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jpg" ContentType="image/jpg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6845300" cy="9544050"/>
  <p:notesSz cx="6845300" cy="95440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3397" y="2958655"/>
            <a:ext cx="5818505" cy="2004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6795" y="5344668"/>
            <a:ext cx="4791710" cy="2386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42265" y="2195131"/>
            <a:ext cx="2977705" cy="62990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525329" y="2195131"/>
            <a:ext cx="2977705" cy="62990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265" y="381762"/>
            <a:ext cx="6160770" cy="15270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265" y="2195131"/>
            <a:ext cx="6160770" cy="62990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327402" y="8875967"/>
            <a:ext cx="2190496" cy="4772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42265" y="8875967"/>
            <a:ext cx="1574419" cy="4772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928616" y="8875967"/>
            <a:ext cx="1574419" cy="4772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6.png"/><Relationship Id="rId3" Type="http://schemas.openxmlformats.org/officeDocument/2006/relationships/image" Target="../media/image37.png"/><Relationship Id="rId4" Type="http://schemas.openxmlformats.org/officeDocument/2006/relationships/image" Target="../media/image38.png"/><Relationship Id="rId5" Type="http://schemas.openxmlformats.org/officeDocument/2006/relationships/image" Target="../media/image39.png"/><Relationship Id="rId6" Type="http://schemas.openxmlformats.org/officeDocument/2006/relationships/image" Target="../media/image40.png"/><Relationship Id="rId7" Type="http://schemas.openxmlformats.org/officeDocument/2006/relationships/image" Target="../media/image41.png"/><Relationship Id="rId8" Type="http://schemas.openxmlformats.org/officeDocument/2006/relationships/image" Target="../media/image42.png"/><Relationship Id="rId9" Type="http://schemas.openxmlformats.org/officeDocument/2006/relationships/image" Target="../media/image43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4.png"/><Relationship Id="rId3" Type="http://schemas.openxmlformats.org/officeDocument/2006/relationships/image" Target="../media/image45.png"/><Relationship Id="rId4" Type="http://schemas.openxmlformats.org/officeDocument/2006/relationships/image" Target="../media/image46.png"/><Relationship Id="rId5" Type="http://schemas.openxmlformats.org/officeDocument/2006/relationships/image" Target="../media/image47.png"/><Relationship Id="rId6" Type="http://schemas.openxmlformats.org/officeDocument/2006/relationships/image" Target="../media/image48.png"/><Relationship Id="rId7" Type="http://schemas.openxmlformats.org/officeDocument/2006/relationships/image" Target="../media/image49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6" Type="http://schemas.openxmlformats.org/officeDocument/2006/relationships/image" Target="../media/image25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5" Type="http://schemas.openxmlformats.org/officeDocument/2006/relationships/image" Target="../media/image29.png"/><Relationship Id="rId6" Type="http://schemas.openxmlformats.org/officeDocument/2006/relationships/image" Target="../media/image30.png"/><Relationship Id="rId7" Type="http://schemas.openxmlformats.org/officeDocument/2006/relationships/image" Target="../media/image31.png"/><Relationship Id="rId8" Type="http://schemas.openxmlformats.org/officeDocument/2006/relationships/image" Target="../media/image32.png"/><Relationship Id="rId9" Type="http://schemas.openxmlformats.org/officeDocument/2006/relationships/image" Target="../media/image33.png"/><Relationship Id="rId10" Type="http://schemas.openxmlformats.org/officeDocument/2006/relationships/image" Target="../media/image34.jpg"/><Relationship Id="rId11" Type="http://schemas.openxmlformats.org/officeDocument/2006/relationships/image" Target="../media/image3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06932" y="516128"/>
            <a:ext cx="5608955" cy="8672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84320" algn="l"/>
              </a:tabLst>
            </a:pPr>
            <a:r>
              <a:rPr dirty="0" sz="1200" b="1">
                <a:latin typeface="Times New Roman"/>
                <a:cs typeface="Times New Roman"/>
              </a:rPr>
              <a:t>Ngày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soạn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22/9/24</a:t>
            </a:r>
            <a:r>
              <a:rPr dirty="0" sz="1200" b="1">
                <a:latin typeface="Times New Roman"/>
                <a:cs typeface="Times New Roman"/>
              </a:rPr>
              <a:t>	Ngày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giảng </a:t>
            </a:r>
            <a:r>
              <a:rPr dirty="0" sz="1200" spc="-10" b="1">
                <a:latin typeface="Times New Roman"/>
                <a:cs typeface="Times New Roman"/>
              </a:rPr>
              <a:t>23/9/24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algn="ctr" marL="1091565" marR="1082675">
              <a:lnSpc>
                <a:spcPts val="1380"/>
              </a:lnSpc>
            </a:pPr>
            <a:r>
              <a:rPr dirty="0" sz="1200" b="1">
                <a:latin typeface="Times New Roman"/>
                <a:cs typeface="Times New Roman"/>
              </a:rPr>
              <a:t>BÀI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2.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GIÁ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TRỊ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LỚN</a:t>
            </a:r>
            <a:r>
              <a:rPr dirty="0" sz="1200" spc="-10" b="1">
                <a:latin typeface="Times New Roman"/>
                <a:cs typeface="Times New Roman"/>
              </a:rPr>
              <a:t> NHẤT,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GIÁ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TRỊ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NHỎ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Times New Roman"/>
                <a:cs typeface="Times New Roman"/>
              </a:rPr>
              <a:t>NHẤT </a:t>
            </a:r>
            <a:r>
              <a:rPr dirty="0" sz="1200" spc="-10" b="1">
                <a:latin typeface="Times New Roman"/>
                <a:cs typeface="Times New Roman"/>
              </a:rPr>
              <a:t>CỦA</a:t>
            </a:r>
            <a:r>
              <a:rPr dirty="0" sz="1200" spc="-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HÀM </a:t>
            </a:r>
            <a:r>
              <a:rPr dirty="0" sz="1200" spc="-25" b="1">
                <a:latin typeface="Times New Roman"/>
                <a:cs typeface="Times New Roman"/>
              </a:rPr>
              <a:t>SỐ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ts val="1320"/>
              </a:lnSpc>
            </a:pPr>
            <a:r>
              <a:rPr dirty="0" sz="1200" i="1">
                <a:latin typeface="Times New Roman"/>
                <a:cs typeface="Times New Roman"/>
              </a:rPr>
              <a:t>Thời</a:t>
            </a:r>
            <a:r>
              <a:rPr dirty="0" sz="1200" spc="-1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gian</a:t>
            </a:r>
            <a:r>
              <a:rPr dirty="0" sz="1200" spc="-1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thực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hiện:</a:t>
            </a:r>
            <a:r>
              <a:rPr dirty="0" sz="1200" spc="-1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3</a:t>
            </a:r>
            <a:r>
              <a:rPr dirty="0" sz="1200" spc="-15" i="1">
                <a:latin typeface="Times New Roman"/>
                <a:cs typeface="Times New Roman"/>
              </a:rPr>
              <a:t> </a:t>
            </a:r>
            <a:r>
              <a:rPr dirty="0" sz="1200" spc="-20" i="1">
                <a:latin typeface="Times New Roman"/>
                <a:cs typeface="Times New Roman"/>
              </a:rPr>
              <a:t>tiết</a:t>
            </a:r>
            <a:endParaRPr sz="1200">
              <a:latin typeface="Times New Roman"/>
              <a:cs typeface="Times New Roman"/>
            </a:endParaRPr>
          </a:p>
          <a:p>
            <a:pPr marL="192405">
              <a:lnSpc>
                <a:spcPts val="1410"/>
              </a:lnSpc>
              <a:spcBef>
                <a:spcPts val="1345"/>
              </a:spcBef>
            </a:pPr>
            <a:r>
              <a:rPr dirty="0" sz="1200" b="1">
                <a:latin typeface="Times New Roman"/>
                <a:cs typeface="Times New Roman"/>
              </a:rPr>
              <a:t>I.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MỤC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Times New Roman"/>
                <a:cs typeface="Times New Roman"/>
              </a:rPr>
              <a:t>TIÊU</a:t>
            </a:r>
            <a:endParaRPr sz="1200">
              <a:latin typeface="Times New Roman"/>
              <a:cs typeface="Times New Roman"/>
            </a:endParaRPr>
          </a:p>
          <a:p>
            <a:pPr marL="449580" indent="-149225">
              <a:lnSpc>
                <a:spcPts val="1370"/>
              </a:lnSpc>
              <a:buAutoNum type="arabicPeriod"/>
              <a:tabLst>
                <a:tab pos="449580" algn="l"/>
              </a:tabLst>
            </a:pPr>
            <a:r>
              <a:rPr dirty="0" sz="1200" b="1">
                <a:latin typeface="Times New Roman"/>
                <a:cs typeface="Times New Roman"/>
              </a:rPr>
              <a:t>Về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kiến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Times New Roman"/>
                <a:cs typeface="Times New Roman"/>
              </a:rPr>
              <a:t>thức</a:t>
            </a:r>
            <a:endParaRPr sz="1200">
              <a:latin typeface="Times New Roman"/>
              <a:cs typeface="Times New Roman"/>
            </a:endParaRPr>
          </a:p>
          <a:p>
            <a:pPr lvl="1" marL="12700" marR="6350" indent="396875">
              <a:lnSpc>
                <a:spcPts val="1370"/>
              </a:lnSpc>
              <a:spcBef>
                <a:spcPts val="65"/>
              </a:spcBef>
              <a:buChar char="–"/>
              <a:tabLst>
                <a:tab pos="409575" algn="l"/>
              </a:tabLst>
            </a:pPr>
            <a:r>
              <a:rPr dirty="0" sz="1200">
                <a:latin typeface="Times New Roman"/>
                <a:cs typeface="Times New Roman"/>
              </a:rPr>
              <a:t>Nhận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biết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được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giá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trị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lớn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nhất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(GTLN),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giá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trị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nhỏ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nhất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(GTNN)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một </a:t>
            </a:r>
            <a:r>
              <a:rPr dirty="0" sz="1200">
                <a:latin typeface="Times New Roman"/>
                <a:cs typeface="Times New Roman"/>
              </a:rPr>
              <a:t>tập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xác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định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cho</a:t>
            </a:r>
            <a:r>
              <a:rPr dirty="0" sz="1200" spc="-10">
                <a:latin typeface="Times New Roman"/>
                <a:cs typeface="Times New Roman"/>
              </a:rPr>
              <a:t> trước.</a:t>
            </a:r>
            <a:endParaRPr sz="1200">
              <a:latin typeface="Times New Roman"/>
              <a:cs typeface="Times New Roman"/>
            </a:endParaRPr>
          </a:p>
          <a:p>
            <a:pPr lvl="1" marL="12700" marR="7620" indent="398780">
              <a:lnSpc>
                <a:spcPts val="1380"/>
              </a:lnSpc>
              <a:buChar char="–"/>
              <a:tabLst>
                <a:tab pos="411480" algn="l"/>
              </a:tabLst>
            </a:pPr>
            <a:r>
              <a:rPr dirty="0" sz="1200">
                <a:latin typeface="Times New Roman"/>
                <a:cs typeface="Times New Roman"/>
              </a:rPr>
              <a:t>Xác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định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được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GTLN,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GTNN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bằng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đạo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trong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những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trường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hợp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đơn </a:t>
            </a:r>
            <a:r>
              <a:rPr dirty="0" sz="1200" spc="-10">
                <a:latin typeface="Times New Roman"/>
                <a:cs typeface="Times New Roman"/>
              </a:rPr>
              <a:t>giản.</a:t>
            </a:r>
            <a:endParaRPr sz="1200">
              <a:latin typeface="Times New Roman"/>
              <a:cs typeface="Times New Roman"/>
            </a:endParaRPr>
          </a:p>
          <a:p>
            <a:pPr lvl="1" marL="12700" marR="5080" indent="398780">
              <a:lnSpc>
                <a:spcPts val="1380"/>
              </a:lnSpc>
              <a:buChar char="–"/>
              <a:tabLst>
                <a:tab pos="411480" algn="l"/>
              </a:tabLst>
            </a:pPr>
            <a:r>
              <a:rPr dirty="0" sz="1200">
                <a:latin typeface="Times New Roman"/>
                <a:cs typeface="Times New Roman"/>
              </a:rPr>
              <a:t>So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sánh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liệu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đồ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thị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tìm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ra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GTLN,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GTNN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khi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cho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đồ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thị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đó.</a:t>
            </a:r>
            <a:endParaRPr sz="1200">
              <a:latin typeface="Times New Roman"/>
              <a:cs typeface="Times New Roman"/>
            </a:endParaRPr>
          </a:p>
          <a:p>
            <a:pPr lvl="1" marL="12700" marR="6985" indent="401955">
              <a:lnSpc>
                <a:spcPts val="1380"/>
              </a:lnSpc>
              <a:buChar char="–"/>
              <a:tabLst>
                <a:tab pos="414655" algn="l"/>
              </a:tabLst>
            </a:pPr>
            <a:r>
              <a:rPr dirty="0" sz="1200">
                <a:latin typeface="Times New Roman"/>
                <a:cs typeface="Times New Roman"/>
              </a:rPr>
              <a:t>Lập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được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kế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hoạch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để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giải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quyết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bài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toán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thực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tế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liên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đến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GTLN,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GTNN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của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số.</a:t>
            </a:r>
            <a:endParaRPr sz="1200">
              <a:latin typeface="Times New Roman"/>
              <a:cs typeface="Times New Roman"/>
            </a:endParaRPr>
          </a:p>
          <a:p>
            <a:pPr marL="449580" indent="-149225">
              <a:lnSpc>
                <a:spcPts val="1340"/>
              </a:lnSpc>
              <a:buAutoNum type="arabicPeriod" startAt="2"/>
              <a:tabLst>
                <a:tab pos="449580" algn="l"/>
              </a:tabLst>
            </a:pPr>
            <a:r>
              <a:rPr dirty="0" sz="1200" b="1">
                <a:latin typeface="Times New Roman"/>
                <a:cs typeface="Times New Roman"/>
              </a:rPr>
              <a:t>Về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năng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Times New Roman"/>
                <a:cs typeface="Times New Roman"/>
              </a:rPr>
              <a:t>lực</a:t>
            </a:r>
            <a:endParaRPr sz="1200">
              <a:latin typeface="Times New Roman"/>
              <a:cs typeface="Times New Roman"/>
            </a:endParaRPr>
          </a:p>
          <a:p>
            <a:pPr lvl="1" marL="567055" indent="-266700">
              <a:lnSpc>
                <a:spcPts val="1370"/>
              </a:lnSpc>
              <a:buAutoNum type="arabicPeriod"/>
              <a:tabLst>
                <a:tab pos="567055" algn="l"/>
              </a:tabLst>
            </a:pPr>
            <a:r>
              <a:rPr dirty="0" sz="1200" b="1" i="1">
                <a:latin typeface="Times New Roman"/>
                <a:cs typeface="Times New Roman"/>
              </a:rPr>
              <a:t>Năng</a:t>
            </a:r>
            <a:r>
              <a:rPr dirty="0" sz="1200" spc="-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lực</a:t>
            </a:r>
            <a:r>
              <a:rPr dirty="0" sz="1200" spc="-1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chung:</a:t>
            </a:r>
            <a:endParaRPr sz="1200">
              <a:latin typeface="Times New Roman"/>
              <a:cs typeface="Times New Roman"/>
            </a:endParaRPr>
          </a:p>
          <a:p>
            <a:pPr lvl="2" marL="414655" indent="-114300">
              <a:lnSpc>
                <a:spcPts val="1370"/>
              </a:lnSpc>
              <a:buChar char="–"/>
              <a:tabLst>
                <a:tab pos="414655" algn="l"/>
              </a:tabLst>
            </a:pPr>
            <a:r>
              <a:rPr dirty="0" sz="1200">
                <a:latin typeface="Times New Roman"/>
                <a:cs typeface="Times New Roman"/>
              </a:rPr>
              <a:t>Tự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chủ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tự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học: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tự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chuẩn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bị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bài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ở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nhà,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trả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lời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được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những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câu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hỏi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ở </a:t>
            </a:r>
            <a:r>
              <a:rPr dirty="0" sz="1200" spc="-10">
                <a:latin typeface="Times New Roman"/>
                <a:cs typeface="Times New Roman"/>
              </a:rPr>
              <a:t>HĐKP.</a:t>
            </a:r>
            <a:endParaRPr sz="1200">
              <a:latin typeface="Times New Roman"/>
              <a:cs typeface="Times New Roman"/>
            </a:endParaRPr>
          </a:p>
          <a:p>
            <a:pPr lvl="2" marL="12700" marR="8255" indent="400050">
              <a:lnSpc>
                <a:spcPts val="1380"/>
              </a:lnSpc>
              <a:spcBef>
                <a:spcPts val="65"/>
              </a:spcBef>
              <a:buChar char="–"/>
              <a:tabLst>
                <a:tab pos="412750" algn="l"/>
              </a:tabLst>
            </a:pPr>
            <a:r>
              <a:rPr dirty="0" sz="1200">
                <a:latin typeface="Times New Roman"/>
                <a:cs typeface="Times New Roman"/>
              </a:rPr>
              <a:t>Giao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tiếp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hợp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tác: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hoạt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động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nhóm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thông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việc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tìm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GTLN,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GTNN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hàm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đoạn,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khoảng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tập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xác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định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số.</a:t>
            </a:r>
            <a:endParaRPr sz="1200">
              <a:latin typeface="Times New Roman"/>
              <a:cs typeface="Times New Roman"/>
            </a:endParaRPr>
          </a:p>
          <a:p>
            <a:pPr marL="300355">
              <a:lnSpc>
                <a:spcPts val="1325"/>
              </a:lnSpc>
            </a:pPr>
            <a:r>
              <a:rPr dirty="0" sz="1200" b="1" i="1">
                <a:latin typeface="Times New Roman"/>
                <a:cs typeface="Times New Roman"/>
              </a:rPr>
              <a:t>2.2.</a:t>
            </a:r>
            <a:r>
              <a:rPr dirty="0" sz="1200" spc="-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Năng</a:t>
            </a:r>
            <a:r>
              <a:rPr dirty="0" sz="1200" spc="-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lực</a:t>
            </a:r>
            <a:r>
              <a:rPr dirty="0" sz="1200" spc="-1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Toán</a:t>
            </a:r>
            <a:r>
              <a:rPr dirty="0" sz="1200" spc="-5" b="1" i="1">
                <a:latin typeface="Times New Roman"/>
                <a:cs typeface="Times New Roman"/>
              </a:rPr>
              <a:t> </a:t>
            </a:r>
            <a:r>
              <a:rPr dirty="0" sz="1200" spc="-20" b="1" i="1">
                <a:latin typeface="Times New Roman"/>
                <a:cs typeface="Times New Roman"/>
              </a:rPr>
              <a:t>học:</a:t>
            </a:r>
            <a:endParaRPr sz="1200">
              <a:latin typeface="Times New Roman"/>
              <a:cs typeface="Times New Roman"/>
            </a:endParaRPr>
          </a:p>
          <a:p>
            <a:pPr marL="12700" marR="6985" indent="409575">
              <a:lnSpc>
                <a:spcPts val="1380"/>
              </a:lnSpc>
              <a:spcBef>
                <a:spcPts val="55"/>
              </a:spcBef>
              <a:buFont typeface="Times New Roman"/>
              <a:buChar char="–"/>
              <a:tabLst>
                <a:tab pos="422275" algn="l"/>
              </a:tabLst>
            </a:pPr>
            <a:r>
              <a:rPr dirty="0" sz="1200">
                <a:latin typeface="Times New Roman"/>
                <a:cs typeface="Times New Roman"/>
              </a:rPr>
              <a:t>Giải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quyết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vấn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đề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toán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học: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Giải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bài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toán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thực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tế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về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sự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tiêu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hao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oxygen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trong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nước </a:t>
            </a:r>
            <a:r>
              <a:rPr dirty="0" sz="1200">
                <a:latin typeface="Times New Roman"/>
                <a:cs typeface="Times New Roman"/>
              </a:rPr>
              <a:t>khi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xả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rác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hồ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nước.</a:t>
            </a:r>
            <a:endParaRPr sz="1200">
              <a:latin typeface="Times New Roman"/>
              <a:cs typeface="Times New Roman"/>
            </a:endParaRPr>
          </a:p>
          <a:p>
            <a:pPr marL="12700" marR="7620" indent="396875">
              <a:lnSpc>
                <a:spcPts val="1380"/>
              </a:lnSpc>
              <a:spcBef>
                <a:spcPts val="5"/>
              </a:spcBef>
              <a:buChar char="–"/>
              <a:tabLst>
                <a:tab pos="409575" algn="l"/>
              </a:tabLst>
            </a:pPr>
            <a:r>
              <a:rPr dirty="0" sz="1200">
                <a:latin typeface="Times New Roman"/>
                <a:cs typeface="Times New Roman"/>
              </a:rPr>
              <a:t>Tư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duy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lập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luận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toán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học: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Sử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dụng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đạo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bảng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biến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thiên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để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thực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hiện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HĐTH 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tìm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GTLN,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GTNN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đoạn,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khoảng,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tập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xác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định.</a:t>
            </a:r>
            <a:endParaRPr sz="1200">
              <a:latin typeface="Times New Roman"/>
              <a:cs typeface="Times New Roman"/>
            </a:endParaRPr>
          </a:p>
          <a:p>
            <a:pPr marL="300355">
              <a:lnSpc>
                <a:spcPts val="1325"/>
              </a:lnSpc>
            </a:pPr>
            <a:r>
              <a:rPr dirty="0" sz="1200" b="1">
                <a:latin typeface="Times New Roman"/>
                <a:cs typeface="Times New Roman"/>
              </a:rPr>
              <a:t>3.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Về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phẩm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Times New Roman"/>
                <a:cs typeface="Times New Roman"/>
              </a:rPr>
              <a:t>chất</a:t>
            </a:r>
            <a:endParaRPr sz="1200">
              <a:latin typeface="Times New Roman"/>
              <a:cs typeface="Times New Roman"/>
            </a:endParaRPr>
          </a:p>
          <a:p>
            <a:pPr marL="12700" marR="8255" indent="287655">
              <a:lnSpc>
                <a:spcPts val="1380"/>
              </a:lnSpc>
              <a:spcBef>
                <a:spcPts val="50"/>
              </a:spcBef>
            </a:pPr>
            <a:r>
              <a:rPr dirty="0" sz="1200">
                <a:latin typeface="Times New Roman"/>
                <a:cs typeface="Times New Roman"/>
              </a:rPr>
              <a:t>Chăm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chỉ: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chuẩn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bị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bài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trước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ở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nhà,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chuẩn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bị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công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thức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tính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đạo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liên </a:t>
            </a:r>
            <a:r>
              <a:rPr dirty="0" sz="1200">
                <a:latin typeface="Times New Roman"/>
                <a:cs typeface="Times New Roman"/>
              </a:rPr>
              <a:t>quan,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công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thức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tìm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tập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xác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định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số;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gia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tốt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hoạt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động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nhóm.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25"/>
              </a:lnSpc>
            </a:pPr>
            <a:r>
              <a:rPr dirty="0" sz="1200" b="1">
                <a:latin typeface="Times New Roman"/>
                <a:cs typeface="Times New Roman"/>
              </a:rPr>
              <a:t>II.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THIẾT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BỊ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DẠY</a:t>
            </a:r>
            <a:r>
              <a:rPr dirty="0" sz="1200" spc="-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HỌC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VÀ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HỌC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Times New Roman"/>
                <a:cs typeface="Times New Roman"/>
              </a:rPr>
              <a:t>LIỆU</a:t>
            </a:r>
            <a:endParaRPr sz="1200">
              <a:latin typeface="Times New Roman"/>
              <a:cs typeface="Times New Roman"/>
            </a:endParaRPr>
          </a:p>
          <a:p>
            <a:pPr marL="452755" indent="-152400">
              <a:lnSpc>
                <a:spcPts val="1370"/>
              </a:lnSpc>
              <a:buAutoNum type="arabicPeriod"/>
              <a:tabLst>
                <a:tab pos="452755" algn="l"/>
              </a:tabLst>
            </a:pPr>
            <a:r>
              <a:rPr dirty="0" sz="1200" b="1">
                <a:latin typeface="Times New Roman"/>
                <a:cs typeface="Times New Roman"/>
              </a:rPr>
              <a:t>Đối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với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giáo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viên: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kế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hoạch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dạy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học,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SGK,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40">
                <a:latin typeface="Times New Roman"/>
                <a:cs typeface="Times New Roman"/>
              </a:rPr>
              <a:t>SGV,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vi,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bài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trình</a:t>
            </a:r>
            <a:r>
              <a:rPr dirty="0" sz="1200" spc="-10">
                <a:latin typeface="Times New Roman"/>
                <a:cs typeface="Times New Roman"/>
              </a:rPr>
              <a:t> chiếu.</a:t>
            </a:r>
            <a:endParaRPr sz="1200">
              <a:latin typeface="Times New Roman"/>
              <a:cs typeface="Times New Roman"/>
            </a:endParaRPr>
          </a:p>
          <a:p>
            <a:pPr marL="452755" indent="-152400">
              <a:lnSpc>
                <a:spcPts val="1390"/>
              </a:lnSpc>
              <a:buAutoNum type="arabicPeriod"/>
              <a:tabLst>
                <a:tab pos="452755" algn="l"/>
              </a:tabLst>
            </a:pPr>
            <a:r>
              <a:rPr dirty="0" sz="1200" b="1">
                <a:latin typeface="Times New Roman"/>
                <a:cs typeface="Times New Roman"/>
              </a:rPr>
              <a:t>Đối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với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học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sinh: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SGK,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máy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tính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cầm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tay,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đồ dùng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học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tập.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90"/>
              </a:lnSpc>
            </a:pPr>
            <a:r>
              <a:rPr dirty="0" sz="1200" b="1">
                <a:latin typeface="Times New Roman"/>
                <a:cs typeface="Times New Roman"/>
              </a:rPr>
              <a:t>III.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TIẾN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TRÌNH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DẠY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Times New Roman"/>
                <a:cs typeface="Times New Roman"/>
              </a:rPr>
              <a:t>HỌC</a:t>
            </a:r>
            <a:endParaRPr sz="1200">
              <a:latin typeface="Times New Roman"/>
              <a:cs typeface="Times New Roman"/>
            </a:endParaRPr>
          </a:p>
          <a:p>
            <a:pPr marL="2539365">
              <a:lnSpc>
                <a:spcPts val="1380"/>
              </a:lnSpc>
            </a:pPr>
            <a:r>
              <a:rPr dirty="0" sz="1200" b="1">
                <a:latin typeface="Times New Roman"/>
                <a:cs typeface="Times New Roman"/>
              </a:rPr>
              <a:t>TIẾT</a:t>
            </a:r>
            <a:r>
              <a:rPr dirty="0" sz="1200" spc="-25" b="1">
                <a:latin typeface="Times New Roman"/>
                <a:cs typeface="Times New Roman"/>
              </a:rPr>
              <a:t> 1: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 b="1">
                <a:latin typeface="Times New Roman"/>
                <a:cs typeface="Times New Roman"/>
              </a:rPr>
              <a:t>A.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KHỞI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Times New Roman"/>
                <a:cs typeface="Times New Roman"/>
              </a:rPr>
              <a:t>ĐỘNG</a:t>
            </a:r>
            <a:endParaRPr sz="1200">
              <a:latin typeface="Times New Roman"/>
              <a:cs typeface="Times New Roman"/>
            </a:endParaRPr>
          </a:p>
          <a:p>
            <a:pPr marL="300355">
              <a:lnSpc>
                <a:spcPts val="1370"/>
              </a:lnSpc>
            </a:pPr>
            <a:r>
              <a:rPr dirty="0" sz="1200" b="1">
                <a:latin typeface="Times New Roman"/>
                <a:cs typeface="Times New Roman"/>
              </a:rPr>
              <a:t>Hoạt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động: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Khởi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Times New Roman"/>
                <a:cs typeface="Times New Roman"/>
              </a:rPr>
              <a:t>động</a:t>
            </a:r>
            <a:endParaRPr sz="1200">
              <a:latin typeface="Times New Roman"/>
              <a:cs typeface="Times New Roman"/>
            </a:endParaRPr>
          </a:p>
          <a:p>
            <a:pPr marL="12700" marR="7620" indent="455930">
              <a:lnSpc>
                <a:spcPts val="1380"/>
              </a:lnSpc>
              <a:spcBef>
                <a:spcPts val="55"/>
              </a:spcBef>
              <a:buAutoNum type="alphaLcParenR"/>
              <a:tabLst>
                <a:tab pos="468630" algn="l"/>
              </a:tabLst>
            </a:pPr>
            <a:r>
              <a:rPr dirty="0" sz="1200" b="1">
                <a:latin typeface="Times New Roman"/>
                <a:cs typeface="Times New Roman"/>
              </a:rPr>
              <a:t>Mục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tiêu: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Gợi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mở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kết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nối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người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học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vào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bài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GTLN,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GTNN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thông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qua </a:t>
            </a:r>
            <a:r>
              <a:rPr dirty="0" sz="1200">
                <a:latin typeface="Times New Roman"/>
                <a:cs typeface="Times New Roman"/>
              </a:rPr>
              <a:t>bài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toán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thực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tế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về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sự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tiêu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oxygen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trong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nước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xả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rác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hồ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nước.</a:t>
            </a:r>
            <a:endParaRPr sz="1200">
              <a:latin typeface="Times New Roman"/>
              <a:cs typeface="Times New Roman"/>
            </a:endParaRPr>
          </a:p>
          <a:p>
            <a:pPr marL="12700" marR="5715" indent="458470">
              <a:lnSpc>
                <a:spcPts val="1380"/>
              </a:lnSpc>
              <a:buAutoNum type="alphaLcParenR"/>
              <a:tabLst>
                <a:tab pos="471170" algn="l"/>
              </a:tabLst>
            </a:pPr>
            <a:r>
              <a:rPr dirty="0" sz="1200" b="1">
                <a:latin typeface="Times New Roman"/>
                <a:cs typeface="Times New Roman"/>
              </a:rPr>
              <a:t>Nội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dung: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GV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yêu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cầu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quan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sát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hình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đọc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yêu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cầu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ở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HĐKĐ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trả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lời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câu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hỏi: </a:t>
            </a:r>
            <a:r>
              <a:rPr dirty="0" sz="1200">
                <a:latin typeface="Times New Roman"/>
                <a:cs typeface="Times New Roman"/>
              </a:rPr>
              <a:t>Làm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thế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nào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để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biết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được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thời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điểm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nồng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độ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oxygen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cao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nhất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thấp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nhất?</a:t>
            </a:r>
            <a:endParaRPr sz="1200">
              <a:latin typeface="Times New Roman"/>
              <a:cs typeface="Times New Roman"/>
            </a:endParaRPr>
          </a:p>
          <a:p>
            <a:pPr marL="12700" marR="6350" indent="448309">
              <a:lnSpc>
                <a:spcPts val="1380"/>
              </a:lnSpc>
              <a:buAutoNum type="alphaLcParenR"/>
              <a:tabLst>
                <a:tab pos="461009" algn="l"/>
              </a:tabLst>
            </a:pPr>
            <a:r>
              <a:rPr dirty="0" sz="1200" b="1">
                <a:latin typeface="Times New Roman"/>
                <a:cs typeface="Times New Roman"/>
              </a:rPr>
              <a:t>Sản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phẩm:</a:t>
            </a:r>
            <a:r>
              <a:rPr dirty="0" sz="1200" spc="3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Dựa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vào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đồ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thị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thấy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nồng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độ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oxygen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hoà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tan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trong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nước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cao </a:t>
            </a:r>
            <a:r>
              <a:rPr dirty="0" sz="1200">
                <a:latin typeface="Times New Roman"/>
                <a:cs typeface="Times New Roman"/>
              </a:rPr>
              <a:t>nhất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</a:t>
            </a:r>
            <a:r>
              <a:rPr dirty="0" sz="1200" spc="-1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thấp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nhất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thời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điểm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khoảng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phút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sau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rác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thải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bị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xả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hồ.</a:t>
            </a:r>
            <a:endParaRPr sz="1200">
              <a:latin typeface="Times New Roman"/>
              <a:cs typeface="Times New Roman"/>
            </a:endParaRPr>
          </a:p>
          <a:p>
            <a:pPr marL="469900" indent="-169545">
              <a:lnSpc>
                <a:spcPts val="1325"/>
              </a:lnSpc>
              <a:buAutoNum type="alphaLcParenR"/>
              <a:tabLst>
                <a:tab pos="469900" algn="l"/>
              </a:tabLst>
            </a:pPr>
            <a:r>
              <a:rPr dirty="0" sz="1200" b="1">
                <a:latin typeface="Times New Roman"/>
                <a:cs typeface="Times New Roman"/>
              </a:rPr>
              <a:t>Tổ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chức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thực</a:t>
            </a:r>
            <a:r>
              <a:rPr dirty="0" sz="1200" spc="-20" b="1">
                <a:latin typeface="Times New Roman"/>
                <a:cs typeface="Times New Roman"/>
              </a:rPr>
              <a:t> hiện:</a:t>
            </a:r>
            <a:endParaRPr sz="1200">
              <a:latin typeface="Times New Roman"/>
              <a:cs typeface="Times New Roman"/>
            </a:endParaRPr>
          </a:p>
          <a:p>
            <a:pPr lvl="1" marL="468630" indent="-168275">
              <a:lnSpc>
                <a:spcPts val="1370"/>
              </a:lnSpc>
              <a:buFont typeface="Wingdings"/>
              <a:buChar char=""/>
              <a:tabLst>
                <a:tab pos="468630" algn="l"/>
              </a:tabLst>
            </a:pPr>
            <a:r>
              <a:rPr dirty="0" sz="1200" spc="-10" b="1" i="1">
                <a:latin typeface="Times New Roman"/>
                <a:cs typeface="Times New Roman"/>
              </a:rPr>
              <a:t>GV</a:t>
            </a:r>
            <a:r>
              <a:rPr dirty="0" sz="1200" spc="-70" b="1" i="1">
                <a:latin typeface="Times New Roman"/>
                <a:cs typeface="Times New Roman"/>
              </a:rPr>
              <a:t> </a:t>
            </a:r>
            <a:r>
              <a:rPr dirty="0" sz="1200" spc="-25" b="1" i="1">
                <a:latin typeface="Times New Roman"/>
                <a:cs typeface="Times New Roman"/>
              </a:rPr>
              <a:t>chuyển</a:t>
            </a:r>
            <a:r>
              <a:rPr dirty="0" sz="1200" spc="-45" b="1" i="1">
                <a:latin typeface="Times New Roman"/>
                <a:cs typeface="Times New Roman"/>
              </a:rPr>
              <a:t> </a:t>
            </a:r>
            <a:r>
              <a:rPr dirty="0" sz="1200" spc="-20" b="1" i="1">
                <a:latin typeface="Times New Roman"/>
                <a:cs typeface="Times New Roman"/>
              </a:rPr>
              <a:t>giao</a:t>
            </a:r>
            <a:r>
              <a:rPr dirty="0" sz="1200" spc="-45" b="1" i="1">
                <a:latin typeface="Times New Roman"/>
                <a:cs typeface="Times New Roman"/>
              </a:rPr>
              <a:t> </a:t>
            </a:r>
            <a:r>
              <a:rPr dirty="0" sz="1200" spc="-20" b="1" i="1">
                <a:latin typeface="Times New Roman"/>
                <a:cs typeface="Times New Roman"/>
              </a:rPr>
              <a:t>nhiệm</a:t>
            </a:r>
            <a:r>
              <a:rPr dirty="0" sz="1200" spc="-40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vụ</a:t>
            </a:r>
            <a:r>
              <a:rPr dirty="0" sz="1200" spc="-50" b="1" i="1">
                <a:latin typeface="Times New Roman"/>
                <a:cs typeface="Times New Roman"/>
              </a:rPr>
              <a:t> </a:t>
            </a:r>
            <a:r>
              <a:rPr dirty="0" sz="1200" spc="-20" b="1" i="1">
                <a:latin typeface="Times New Roman"/>
                <a:cs typeface="Times New Roman"/>
              </a:rPr>
              <a:t>học</a:t>
            </a:r>
            <a:r>
              <a:rPr dirty="0" sz="1200" spc="-50" b="1" i="1">
                <a:latin typeface="Times New Roman"/>
                <a:cs typeface="Times New Roman"/>
              </a:rPr>
              <a:t> </a:t>
            </a:r>
            <a:r>
              <a:rPr dirty="0" sz="1200" spc="-20" b="1" i="1">
                <a:latin typeface="Times New Roman"/>
                <a:cs typeface="Times New Roman"/>
              </a:rPr>
              <a:t>tập:</a:t>
            </a:r>
            <a:r>
              <a:rPr dirty="0" sz="1200" spc="-45" b="1" i="1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Mỗi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quan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sát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hình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và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đọc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yêu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cầu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ở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HĐKĐ.</a:t>
            </a:r>
            <a:endParaRPr sz="1200">
              <a:latin typeface="Times New Roman"/>
              <a:cs typeface="Times New Roman"/>
            </a:endParaRPr>
          </a:p>
          <a:p>
            <a:pPr lvl="1" marL="511175" indent="-210820">
              <a:lnSpc>
                <a:spcPts val="1380"/>
              </a:lnSpc>
              <a:buFont typeface="Wingdings"/>
              <a:buChar char=""/>
              <a:tabLst>
                <a:tab pos="511175" algn="l"/>
              </a:tabLst>
            </a:pPr>
            <a:r>
              <a:rPr dirty="0" sz="1200" b="1" i="1">
                <a:latin typeface="Times New Roman"/>
                <a:cs typeface="Times New Roman"/>
              </a:rPr>
              <a:t>HS</a:t>
            </a:r>
            <a:r>
              <a:rPr dirty="0" sz="1200" spc="-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thực</a:t>
            </a:r>
            <a:r>
              <a:rPr dirty="0" sz="1200" spc="-2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hiện</a:t>
            </a:r>
            <a:r>
              <a:rPr dirty="0" sz="1200" spc="-2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nhiệm</a:t>
            </a:r>
            <a:r>
              <a:rPr dirty="0" sz="1200" spc="-1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vụ</a:t>
            </a:r>
            <a:r>
              <a:rPr dirty="0" sz="1200" spc="-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học</a:t>
            </a:r>
            <a:r>
              <a:rPr dirty="0" sz="1200" spc="-2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tập:</a:t>
            </a:r>
            <a:r>
              <a:rPr dirty="0" sz="1200" spc="-15" b="1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suy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nghĩ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tìm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câu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trả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lời.</a:t>
            </a:r>
            <a:endParaRPr sz="1200">
              <a:latin typeface="Times New Roman"/>
              <a:cs typeface="Times New Roman"/>
            </a:endParaRPr>
          </a:p>
          <a:p>
            <a:pPr lvl="1" marL="12700" marR="5080" indent="528955">
              <a:lnSpc>
                <a:spcPts val="1380"/>
              </a:lnSpc>
              <a:spcBef>
                <a:spcPts val="70"/>
              </a:spcBef>
              <a:buFont typeface="Wingdings"/>
              <a:buChar char=""/>
              <a:tabLst>
                <a:tab pos="541655" algn="l"/>
              </a:tabLst>
            </a:pPr>
            <a:r>
              <a:rPr dirty="0" sz="1200" b="1" i="1">
                <a:latin typeface="Times New Roman"/>
                <a:cs typeface="Times New Roman"/>
              </a:rPr>
              <a:t>Báo</a:t>
            </a:r>
            <a:r>
              <a:rPr dirty="0" sz="1200" spc="10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cáo</a:t>
            </a:r>
            <a:r>
              <a:rPr dirty="0" sz="1200" spc="10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kết</a:t>
            </a:r>
            <a:r>
              <a:rPr dirty="0" sz="1200" spc="1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quả</a:t>
            </a:r>
            <a:r>
              <a:rPr dirty="0" sz="1200" spc="1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hoạt</a:t>
            </a:r>
            <a:r>
              <a:rPr dirty="0" sz="1200" spc="1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động</a:t>
            </a:r>
            <a:r>
              <a:rPr dirty="0" sz="1200" spc="1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và</a:t>
            </a:r>
            <a:r>
              <a:rPr dirty="0" sz="1200" spc="10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thảo</a:t>
            </a:r>
            <a:r>
              <a:rPr dirty="0" sz="1200" spc="10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luận:</a:t>
            </a:r>
            <a:r>
              <a:rPr dirty="0" sz="1200" spc="90" b="1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xung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phong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phát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biểu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quan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điểm </a:t>
            </a:r>
            <a:r>
              <a:rPr dirty="0" sz="1200">
                <a:latin typeface="Times New Roman"/>
                <a:cs typeface="Times New Roman"/>
              </a:rPr>
              <a:t>cá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nhân.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35"/>
              </a:spcBef>
            </a:pPr>
            <a:endParaRPr sz="1200">
              <a:latin typeface="Times New Roman"/>
              <a:cs typeface="Times New Roman"/>
            </a:endParaRPr>
          </a:p>
          <a:p>
            <a:pPr algn="r" marR="5715">
              <a:lnSpc>
                <a:spcPct val="100000"/>
              </a:lnSpc>
            </a:pPr>
            <a:r>
              <a:rPr dirty="0" sz="1200" spc="-5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0103" y="1114321"/>
            <a:ext cx="179007" cy="164400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4772914" y="1064129"/>
            <a:ext cx="1051560" cy="450215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0"/>
              </a:spcBef>
            </a:pPr>
            <a:r>
              <a:rPr dirty="0" baseline="-34722" sz="1800" b="1">
                <a:latin typeface="Times New Roman"/>
                <a:cs typeface="Times New Roman"/>
              </a:rPr>
              <a:t>D.</a:t>
            </a:r>
            <a:r>
              <a:rPr dirty="0" baseline="-34722" sz="1800" spc="315" b="1">
                <a:latin typeface="Times New Roman"/>
                <a:cs typeface="Times New Roman"/>
              </a:rPr>
              <a:t> </a:t>
            </a:r>
            <a:r>
              <a:rPr dirty="0" u="sng" sz="115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14</a:t>
            </a:r>
            <a:r>
              <a:rPr dirty="0" u="sng" sz="1150" spc="-3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dirty="0" u="sng" sz="115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</a:t>
            </a:r>
            <a:r>
              <a:rPr dirty="0" u="sng" sz="1150" spc="-7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5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5</a:t>
            </a:r>
            <a:r>
              <a:rPr dirty="0" u="sng" sz="1150" spc="15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 </a:t>
            </a:r>
            <a:r>
              <a:rPr dirty="0" u="sng" sz="115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5</a:t>
            </a:r>
            <a:r>
              <a:rPr dirty="0" u="none" sz="1150">
                <a:latin typeface="Carlito"/>
                <a:cs typeface="Carlito"/>
              </a:rPr>
              <a:t> </a:t>
            </a:r>
            <a:r>
              <a:rPr dirty="0" u="none" baseline="-36231" sz="1725" spc="-37" i="1">
                <a:latin typeface="Carlito"/>
                <a:cs typeface="Carlito"/>
              </a:rPr>
              <a:t>km</a:t>
            </a:r>
            <a:endParaRPr baseline="-36231" sz="1725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270"/>
              </a:spcBef>
            </a:pPr>
            <a:r>
              <a:rPr dirty="0" sz="1150" spc="-25">
                <a:latin typeface="Carlito"/>
                <a:cs typeface="Carlito"/>
              </a:rPr>
              <a:t>12</a:t>
            </a:r>
            <a:endParaRPr sz="1150">
              <a:latin typeface="Carlito"/>
              <a:cs typeface="Carlito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02919" y="517102"/>
            <a:ext cx="5659755" cy="56896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algn="just" marL="38100" marR="30480" indent="228600">
              <a:lnSpc>
                <a:spcPct val="95900"/>
              </a:lnSpc>
              <a:spcBef>
                <a:spcPts val="175"/>
              </a:spcBef>
            </a:pPr>
            <a:r>
              <a:rPr dirty="0" sz="1200">
                <a:latin typeface="Times New Roman"/>
                <a:cs typeface="Times New Roman"/>
              </a:rPr>
              <a:t>Người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canh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hải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đăng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thể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chèo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đò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từ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baseline="2415" sz="1725" i="1">
                <a:latin typeface="Times New Roman"/>
                <a:cs typeface="Times New Roman"/>
              </a:rPr>
              <a:t>A</a:t>
            </a:r>
            <a:r>
              <a:rPr dirty="0" baseline="2415" sz="1725" spc="322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đến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baseline="2415" sz="1725" i="1">
                <a:latin typeface="Times New Roman"/>
                <a:cs typeface="Times New Roman"/>
              </a:rPr>
              <a:t>M</a:t>
            </a:r>
            <a:r>
              <a:rPr dirty="0" baseline="2415" sz="1725" spc="60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bờ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biển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với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vận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tốc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</a:t>
            </a:r>
            <a:r>
              <a:rPr dirty="0" sz="1200" i="1">
                <a:latin typeface="Times New Roman"/>
                <a:cs typeface="Times New Roman"/>
              </a:rPr>
              <a:t>km</a:t>
            </a:r>
            <a:r>
              <a:rPr dirty="0" sz="1200" spc="-7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h</a:t>
            </a:r>
            <a:r>
              <a:rPr dirty="0" sz="1200" spc="21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rồi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đi </a:t>
            </a:r>
            <a:r>
              <a:rPr dirty="0" sz="1200">
                <a:latin typeface="Times New Roman"/>
                <a:cs typeface="Times New Roman"/>
              </a:rPr>
              <a:t>bộ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đến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baseline="13333" sz="1875" i="1">
                <a:latin typeface="Times New Roman"/>
                <a:cs typeface="Times New Roman"/>
              </a:rPr>
              <a:t>C</a:t>
            </a:r>
            <a:r>
              <a:rPr dirty="0" baseline="13333" sz="1875" spc="292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với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vận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tốc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baseline="13888" sz="1800">
                <a:latin typeface="Times New Roman"/>
                <a:cs typeface="Times New Roman"/>
              </a:rPr>
              <a:t>6</a:t>
            </a:r>
            <a:r>
              <a:rPr dirty="0" baseline="13888" sz="1800" i="1">
                <a:latin typeface="Times New Roman"/>
                <a:cs typeface="Times New Roman"/>
              </a:rPr>
              <a:t>km</a:t>
            </a:r>
            <a:r>
              <a:rPr dirty="0" baseline="13888" sz="1800" spc="-112" i="1">
                <a:latin typeface="Times New Roman"/>
                <a:cs typeface="Times New Roman"/>
              </a:rPr>
              <a:t> </a:t>
            </a:r>
            <a:r>
              <a:rPr dirty="0" baseline="13888" sz="1800">
                <a:latin typeface="Times New Roman"/>
                <a:cs typeface="Times New Roman"/>
              </a:rPr>
              <a:t>/</a:t>
            </a:r>
            <a:r>
              <a:rPr dirty="0" baseline="13888" sz="1800" spc="-75">
                <a:latin typeface="Times New Roman"/>
                <a:cs typeface="Times New Roman"/>
              </a:rPr>
              <a:t> </a:t>
            </a:r>
            <a:r>
              <a:rPr dirty="0" baseline="13888" sz="1800" i="1">
                <a:latin typeface="Times New Roman"/>
                <a:cs typeface="Times New Roman"/>
              </a:rPr>
              <a:t>h</a:t>
            </a:r>
            <a:r>
              <a:rPr dirty="0" baseline="13888" sz="1800" spc="-89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.Vị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trí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điểm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baseline="16908" sz="1725" i="1">
                <a:latin typeface="Times New Roman"/>
                <a:cs typeface="Times New Roman"/>
              </a:rPr>
              <a:t>M</a:t>
            </a:r>
            <a:r>
              <a:rPr dirty="0" baseline="16908" sz="1725" spc="179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cách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một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khoảng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bao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nhiêu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để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người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đó </a:t>
            </a:r>
            <a:r>
              <a:rPr dirty="0" sz="1200">
                <a:latin typeface="Times New Roman"/>
                <a:cs typeface="Times New Roman"/>
              </a:rPr>
              <a:t>đi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đến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nhanh</a:t>
            </a:r>
            <a:r>
              <a:rPr dirty="0" sz="1200" spc="-10">
                <a:latin typeface="Times New Roman"/>
                <a:cs typeface="Times New Roman"/>
              </a:rPr>
              <a:t> nhất?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3211195" y="1557273"/>
            <a:ext cx="5302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Lời</a:t>
            </a:r>
            <a:r>
              <a:rPr dirty="0" sz="1200" spc="-1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spc="-20" b="1">
                <a:solidFill>
                  <a:srgbClr val="0000FF"/>
                </a:solidFill>
                <a:latin typeface="Times New Roman"/>
                <a:cs typeface="Times New Roman"/>
              </a:rPr>
              <a:t>giải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16660" y="3409176"/>
            <a:ext cx="1729739" cy="209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00">
                <a:latin typeface="Times New Roman"/>
                <a:cs typeface="Times New Roman"/>
              </a:rPr>
              <a:t>Thời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gian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từ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baseline="2415" sz="1725" i="1">
                <a:latin typeface="Times New Roman"/>
                <a:cs typeface="Times New Roman"/>
              </a:rPr>
              <a:t>A</a:t>
            </a:r>
            <a:r>
              <a:rPr dirty="0" baseline="2415" sz="1725" spc="337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đến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kho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</a:t>
            </a:r>
            <a:r>
              <a:rPr dirty="0" sz="1200" spc="30" i="1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Symbol"/>
                <a:cs typeface="Symbol"/>
              </a:rPr>
              <a:t>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02919" y="4503801"/>
            <a:ext cx="5658485" cy="264350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326390">
              <a:lnSpc>
                <a:spcPct val="100000"/>
              </a:lnSpc>
              <a:spcBef>
                <a:spcPts val="830"/>
              </a:spcBef>
            </a:pP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PHẦN</a:t>
            </a:r>
            <a:r>
              <a:rPr dirty="0" sz="1200" spc="-2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II.</a:t>
            </a:r>
            <a:r>
              <a:rPr dirty="0" sz="1200" spc="-1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Câu</a:t>
            </a:r>
            <a:r>
              <a:rPr dirty="0" sz="1200" spc="-2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trắc</a:t>
            </a:r>
            <a:r>
              <a:rPr dirty="0" sz="1200" spc="-1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nghiệm</a:t>
            </a:r>
            <a:r>
              <a:rPr dirty="0" sz="1200" spc="-2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trả</a:t>
            </a:r>
            <a:r>
              <a:rPr dirty="0" sz="1200" spc="-1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lời</a:t>
            </a:r>
            <a:r>
              <a:rPr dirty="0" sz="1200" spc="-1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ngắn.</a:t>
            </a:r>
            <a:r>
              <a:rPr dirty="0" sz="1200" spc="-1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Mỗi</a:t>
            </a:r>
            <a:r>
              <a:rPr dirty="0" sz="1200" spc="-1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câu</a:t>
            </a:r>
            <a:r>
              <a:rPr dirty="0" sz="1200" spc="-1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hỏi</a:t>
            </a:r>
            <a:r>
              <a:rPr dirty="0" sz="1200" spc="-1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thí</a:t>
            </a:r>
            <a:r>
              <a:rPr dirty="0" sz="1200" spc="-1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sinh</a:t>
            </a:r>
            <a:r>
              <a:rPr dirty="0" sz="1200" spc="-1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chỉ</a:t>
            </a:r>
            <a:r>
              <a:rPr dirty="0" sz="1200" spc="-1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trả</a:t>
            </a:r>
            <a:r>
              <a:rPr dirty="0" sz="1200" spc="-1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lời</a:t>
            </a:r>
            <a:r>
              <a:rPr dirty="0" sz="1200" spc="-1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đáp</a:t>
            </a:r>
            <a:r>
              <a:rPr dirty="0" sz="1200" spc="-1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spc="-25" b="1">
                <a:solidFill>
                  <a:srgbClr val="0000FF"/>
                </a:solidFill>
                <a:latin typeface="Times New Roman"/>
                <a:cs typeface="Times New Roman"/>
              </a:rPr>
              <a:t>án.</a:t>
            </a:r>
            <a:endParaRPr sz="1200">
              <a:latin typeface="Times New Roman"/>
              <a:cs typeface="Times New Roman"/>
            </a:endParaRPr>
          </a:p>
          <a:p>
            <a:pPr marL="38100" marR="30480">
              <a:lnSpc>
                <a:spcPct val="110000"/>
              </a:lnSpc>
              <a:spcBef>
                <a:spcPts val="590"/>
              </a:spcBef>
              <a:tabLst>
                <a:tab pos="609600" algn="l"/>
              </a:tabLst>
            </a:pP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Câu</a:t>
            </a:r>
            <a:r>
              <a:rPr dirty="0" sz="1200" spc="-25" b="1">
                <a:solidFill>
                  <a:srgbClr val="0000FF"/>
                </a:solidFill>
                <a:latin typeface="Times New Roman"/>
                <a:cs typeface="Times New Roman"/>
              </a:rPr>
              <a:t> 7.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dirty="0" sz="1200">
                <a:latin typeface="Times New Roman"/>
                <a:cs typeface="Times New Roman"/>
              </a:rPr>
              <a:t>Cho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hình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chữ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nhật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diện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tích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bằng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150">
                <a:latin typeface="Carlito"/>
                <a:cs typeface="Carlito"/>
              </a:rPr>
              <a:t>100(</a:t>
            </a:r>
            <a:r>
              <a:rPr dirty="0" sz="1150" i="1">
                <a:latin typeface="Carlito"/>
                <a:cs typeface="Carlito"/>
              </a:rPr>
              <a:t>cm</a:t>
            </a:r>
            <a:r>
              <a:rPr dirty="0" baseline="47008" sz="975">
                <a:latin typeface="Carlito"/>
                <a:cs typeface="Carlito"/>
              </a:rPr>
              <a:t>2</a:t>
            </a:r>
            <a:r>
              <a:rPr dirty="0" baseline="47008" sz="975" spc="-89">
                <a:latin typeface="Carlito"/>
                <a:cs typeface="Carlito"/>
              </a:rPr>
              <a:t> </a:t>
            </a:r>
            <a:r>
              <a:rPr dirty="0" sz="1150">
                <a:latin typeface="Carlito"/>
                <a:cs typeface="Carlito"/>
              </a:rPr>
              <a:t>)</a:t>
            </a:r>
            <a:r>
              <a:rPr dirty="0" sz="1150" spc="-45">
                <a:latin typeface="Carlito"/>
                <a:cs typeface="Carlit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Hỏi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mỗi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kích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thước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nó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bằng </a:t>
            </a:r>
            <a:r>
              <a:rPr dirty="0" sz="1200">
                <a:latin typeface="Times New Roman"/>
                <a:cs typeface="Times New Roman"/>
              </a:rPr>
              <a:t>bao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nhiêu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để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chu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vi của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nó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nhỏ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nhất?</a:t>
            </a:r>
            <a:endParaRPr sz="1200">
              <a:latin typeface="Times New Roman"/>
              <a:cs typeface="Times New Roman"/>
            </a:endParaRPr>
          </a:p>
          <a:p>
            <a:pPr marL="2720975">
              <a:lnSpc>
                <a:spcPts val="1405"/>
              </a:lnSpc>
            </a:pP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Lời</a:t>
            </a:r>
            <a:r>
              <a:rPr dirty="0" sz="1200" spc="-1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spc="-20" b="1">
                <a:solidFill>
                  <a:srgbClr val="0000FF"/>
                </a:solidFill>
                <a:latin typeface="Times New Roman"/>
                <a:cs typeface="Times New Roman"/>
              </a:rPr>
              <a:t>giải</a:t>
            </a:r>
            <a:endParaRPr sz="1200">
              <a:latin typeface="Times New Roman"/>
              <a:cs typeface="Times New Roman"/>
            </a:endParaRPr>
          </a:p>
          <a:p>
            <a:pPr marL="38100">
              <a:lnSpc>
                <a:spcPts val="1435"/>
              </a:lnSpc>
              <a:spcBef>
                <a:spcPts val="550"/>
              </a:spcBef>
            </a:pP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Đáp</a:t>
            </a:r>
            <a:r>
              <a:rPr dirty="0" sz="1200" spc="-1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án: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Kích thước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hình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chữ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nhật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150">
                <a:latin typeface="Carlito"/>
                <a:cs typeface="Carlito"/>
              </a:rPr>
              <a:t>10</a:t>
            </a:r>
            <a:r>
              <a:rPr dirty="0" sz="1150" spc="-130">
                <a:latin typeface="Carlito"/>
                <a:cs typeface="Carlito"/>
              </a:rPr>
              <a:t> </a:t>
            </a:r>
            <a:r>
              <a:rPr dirty="0" sz="1150">
                <a:latin typeface="Symbol"/>
                <a:cs typeface="Symbol"/>
              </a:rPr>
              <a:t></a:t>
            </a:r>
            <a:r>
              <a:rPr dirty="0" sz="1150">
                <a:latin typeface="Carlito"/>
                <a:cs typeface="Carlito"/>
              </a:rPr>
              <a:t>10</a:t>
            </a:r>
            <a:r>
              <a:rPr dirty="0" sz="1150" spc="-55">
                <a:latin typeface="Carlito"/>
                <a:cs typeface="Carlit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(là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hình </a:t>
            </a:r>
            <a:r>
              <a:rPr dirty="0" sz="1200" spc="-10">
                <a:latin typeface="Times New Roman"/>
                <a:cs typeface="Times New Roman"/>
              </a:rPr>
              <a:t>vuông).</a:t>
            </a:r>
            <a:endParaRPr sz="1200">
              <a:latin typeface="Times New Roman"/>
              <a:cs typeface="Times New Roman"/>
            </a:endParaRPr>
          </a:p>
          <a:p>
            <a:pPr marL="326390">
              <a:lnSpc>
                <a:spcPts val="1435"/>
              </a:lnSpc>
            </a:pPr>
            <a:r>
              <a:rPr dirty="0" sz="1200">
                <a:latin typeface="Times New Roman"/>
                <a:cs typeface="Times New Roman"/>
              </a:rPr>
              <a:t>Gọi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chiều dài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 chiều rộng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hình chữ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nhật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lần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lượt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là: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150" i="1">
                <a:latin typeface="Carlito"/>
                <a:cs typeface="Carlito"/>
              </a:rPr>
              <a:t>x</a:t>
            </a:r>
            <a:r>
              <a:rPr dirty="0" sz="1150">
                <a:latin typeface="Carlito"/>
                <a:cs typeface="Carlito"/>
              </a:rPr>
              <a:t>(</a:t>
            </a:r>
            <a:r>
              <a:rPr dirty="0" sz="1150" i="1">
                <a:latin typeface="Carlito"/>
                <a:cs typeface="Carlito"/>
              </a:rPr>
              <a:t>cm</a:t>
            </a:r>
            <a:r>
              <a:rPr dirty="0" sz="1150">
                <a:latin typeface="Carlito"/>
                <a:cs typeface="Carlito"/>
              </a:rPr>
              <a:t>)</a:t>
            </a:r>
            <a:r>
              <a:rPr dirty="0" sz="1150" spc="235">
                <a:latin typeface="Carlito"/>
                <a:cs typeface="Carlit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baseline="2314" sz="1800" i="1">
                <a:latin typeface="Carlito"/>
                <a:cs typeface="Carlito"/>
              </a:rPr>
              <a:t>y</a:t>
            </a:r>
            <a:r>
              <a:rPr dirty="0" baseline="2314" sz="1800">
                <a:latin typeface="Carlito"/>
                <a:cs typeface="Carlito"/>
              </a:rPr>
              <a:t>(</a:t>
            </a:r>
            <a:r>
              <a:rPr dirty="0" baseline="2314" sz="1800" i="1">
                <a:latin typeface="Carlito"/>
                <a:cs typeface="Carlito"/>
              </a:rPr>
              <a:t>cm</a:t>
            </a:r>
            <a:r>
              <a:rPr dirty="0" baseline="2314" sz="1800">
                <a:latin typeface="Carlito"/>
                <a:cs typeface="Carlito"/>
              </a:rPr>
              <a:t>)</a:t>
            </a:r>
            <a:r>
              <a:rPr dirty="0" baseline="2314" sz="1800" spc="187">
                <a:latin typeface="Carlito"/>
                <a:cs typeface="Carlito"/>
              </a:rPr>
              <a:t> </a:t>
            </a:r>
            <a:r>
              <a:rPr dirty="0" baseline="2314" sz="1800">
                <a:latin typeface="Carlito"/>
                <a:cs typeface="Carlito"/>
              </a:rPr>
              <a:t>(</a:t>
            </a:r>
            <a:r>
              <a:rPr dirty="0" baseline="2314" sz="1800" i="1">
                <a:latin typeface="Carlito"/>
                <a:cs typeface="Carlito"/>
              </a:rPr>
              <a:t>x</a:t>
            </a:r>
            <a:r>
              <a:rPr dirty="0" baseline="2314" sz="1800">
                <a:latin typeface="Carlito"/>
                <a:cs typeface="Carlito"/>
              </a:rPr>
              <a:t>,</a:t>
            </a:r>
            <a:r>
              <a:rPr dirty="0" baseline="2314" sz="1800" i="1">
                <a:latin typeface="Carlito"/>
                <a:cs typeface="Carlito"/>
              </a:rPr>
              <a:t>y</a:t>
            </a:r>
            <a:r>
              <a:rPr dirty="0" baseline="2314" sz="1800" spc="15" i="1">
                <a:latin typeface="Carlito"/>
                <a:cs typeface="Carlito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</a:t>
            </a:r>
            <a:r>
              <a:rPr dirty="0" baseline="2314" sz="1800" spc="-135">
                <a:latin typeface="Times New Roman"/>
                <a:cs typeface="Times New Roman"/>
              </a:rPr>
              <a:t> </a:t>
            </a:r>
            <a:r>
              <a:rPr dirty="0" baseline="2314" sz="1800" spc="-37">
                <a:latin typeface="Carlito"/>
                <a:cs typeface="Carlito"/>
              </a:rPr>
              <a:t>0).</a:t>
            </a:r>
            <a:endParaRPr baseline="2314" sz="1800">
              <a:latin typeface="Carlito"/>
              <a:cs typeface="Carlito"/>
            </a:endParaRPr>
          </a:p>
          <a:p>
            <a:pPr marL="326390">
              <a:lnSpc>
                <a:spcPct val="100000"/>
              </a:lnSpc>
              <a:spcBef>
                <a:spcPts val="890"/>
              </a:spcBef>
            </a:pPr>
            <a:r>
              <a:rPr dirty="0" sz="1200">
                <a:latin typeface="Times New Roman"/>
                <a:cs typeface="Times New Roman"/>
              </a:rPr>
              <a:t>Chu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vi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hình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chữ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nhật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là: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150" i="1">
                <a:latin typeface="Carlito"/>
                <a:cs typeface="Carlito"/>
              </a:rPr>
              <a:t>P</a:t>
            </a:r>
            <a:r>
              <a:rPr dirty="0" sz="1150" spc="25" i="1">
                <a:latin typeface="Carlito"/>
                <a:cs typeface="Carlito"/>
              </a:rPr>
              <a:t> </a:t>
            </a:r>
            <a:r>
              <a:rPr dirty="0" sz="1150">
                <a:latin typeface="Symbol"/>
                <a:cs typeface="Symbol"/>
              </a:rPr>
              <a:t></a:t>
            </a:r>
            <a:r>
              <a:rPr dirty="0" sz="1150" spc="-105">
                <a:latin typeface="Times New Roman"/>
                <a:cs typeface="Times New Roman"/>
              </a:rPr>
              <a:t> </a:t>
            </a:r>
            <a:r>
              <a:rPr dirty="0" sz="1150">
                <a:latin typeface="Carlito"/>
                <a:cs typeface="Carlito"/>
              </a:rPr>
              <a:t>2(</a:t>
            </a:r>
            <a:r>
              <a:rPr dirty="0" sz="1150" i="1">
                <a:latin typeface="Carlito"/>
                <a:cs typeface="Carlito"/>
              </a:rPr>
              <a:t>x</a:t>
            </a:r>
            <a:r>
              <a:rPr dirty="0" sz="1150" spc="-10" i="1">
                <a:latin typeface="Carlito"/>
                <a:cs typeface="Carlito"/>
              </a:rPr>
              <a:t> </a:t>
            </a:r>
            <a:r>
              <a:rPr dirty="0" sz="1150">
                <a:latin typeface="Symbol"/>
                <a:cs typeface="Symbol"/>
              </a:rPr>
              <a:t></a:t>
            </a:r>
            <a:r>
              <a:rPr dirty="0" sz="1150" spc="-65">
                <a:latin typeface="Times New Roman"/>
                <a:cs typeface="Times New Roman"/>
              </a:rPr>
              <a:t> </a:t>
            </a:r>
            <a:r>
              <a:rPr dirty="0" sz="1150" i="1">
                <a:latin typeface="Carlito"/>
                <a:cs typeface="Carlito"/>
              </a:rPr>
              <a:t>y</a:t>
            </a:r>
            <a:r>
              <a:rPr dirty="0" sz="1150">
                <a:latin typeface="Carlito"/>
                <a:cs typeface="Carlito"/>
              </a:rPr>
              <a:t>)</a:t>
            </a:r>
            <a:r>
              <a:rPr dirty="0" sz="1150" spc="-55">
                <a:latin typeface="Carlito"/>
                <a:cs typeface="Carlito"/>
              </a:rPr>
              <a:t> </a:t>
            </a:r>
            <a:r>
              <a:rPr dirty="0" sz="1150">
                <a:latin typeface="Symbol"/>
                <a:cs typeface="Symbol"/>
              </a:rPr>
              <a:t></a:t>
            </a:r>
            <a:r>
              <a:rPr dirty="0" sz="1150" spc="-105">
                <a:latin typeface="Times New Roman"/>
                <a:cs typeface="Times New Roman"/>
              </a:rPr>
              <a:t> </a:t>
            </a:r>
            <a:r>
              <a:rPr dirty="0" sz="1150">
                <a:latin typeface="Carlito"/>
                <a:cs typeface="Carlito"/>
              </a:rPr>
              <a:t>2</a:t>
            </a:r>
            <a:r>
              <a:rPr dirty="0" sz="1150" i="1">
                <a:latin typeface="Carlito"/>
                <a:cs typeface="Carlito"/>
              </a:rPr>
              <a:t>x</a:t>
            </a:r>
            <a:r>
              <a:rPr dirty="0" sz="1150" spc="-10" i="1">
                <a:latin typeface="Carlito"/>
                <a:cs typeface="Carlito"/>
              </a:rPr>
              <a:t> </a:t>
            </a:r>
            <a:r>
              <a:rPr dirty="0" sz="1150">
                <a:latin typeface="Symbol"/>
                <a:cs typeface="Symbol"/>
              </a:rPr>
              <a:t></a:t>
            </a:r>
            <a:r>
              <a:rPr dirty="0" sz="1150" spc="-125">
                <a:latin typeface="Times New Roman"/>
                <a:cs typeface="Times New Roman"/>
              </a:rPr>
              <a:t> </a:t>
            </a:r>
            <a:r>
              <a:rPr dirty="0" sz="1150" spc="-25">
                <a:latin typeface="Carlito"/>
                <a:cs typeface="Carlito"/>
              </a:rPr>
              <a:t>2</a:t>
            </a:r>
            <a:r>
              <a:rPr dirty="0" sz="1150" spc="-25" i="1">
                <a:latin typeface="Carlito"/>
                <a:cs typeface="Carlito"/>
              </a:rPr>
              <a:t>y</a:t>
            </a:r>
            <a:endParaRPr sz="11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Carlito"/>
              <a:cs typeface="Carlito"/>
            </a:endParaRPr>
          </a:p>
          <a:p>
            <a:pPr marL="326390">
              <a:lnSpc>
                <a:spcPts val="1205"/>
              </a:lnSpc>
            </a:pPr>
            <a:r>
              <a:rPr dirty="0" sz="1200">
                <a:latin typeface="Times New Roman"/>
                <a:cs typeface="Times New Roman"/>
              </a:rPr>
              <a:t>Theo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đề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bài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thì: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rlito"/>
                <a:cs typeface="Carlito"/>
              </a:rPr>
              <a:t>xy</a:t>
            </a:r>
            <a:r>
              <a:rPr dirty="0" sz="1200" spc="-5" i="1">
                <a:latin typeface="Carlito"/>
                <a:cs typeface="Carlito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-160">
                <a:latin typeface="Times New Roman"/>
                <a:cs typeface="Times New Roman"/>
              </a:rPr>
              <a:t> </a:t>
            </a:r>
            <a:r>
              <a:rPr dirty="0" sz="1200">
                <a:latin typeface="Carlito"/>
                <a:cs typeface="Carlito"/>
              </a:rPr>
              <a:t>100</a:t>
            </a:r>
            <a:r>
              <a:rPr dirty="0" sz="1200" spc="220">
                <a:latin typeface="Carlito"/>
                <a:cs typeface="Carlit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hay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150" i="1">
                <a:latin typeface="Carlito"/>
                <a:cs typeface="Carlito"/>
              </a:rPr>
              <a:t>y</a:t>
            </a:r>
            <a:r>
              <a:rPr dirty="0" sz="1150" spc="20" i="1">
                <a:latin typeface="Carlito"/>
                <a:cs typeface="Carlito"/>
              </a:rPr>
              <a:t> </a:t>
            </a:r>
            <a:r>
              <a:rPr dirty="0" sz="1150">
                <a:latin typeface="Symbol"/>
                <a:cs typeface="Symbol"/>
              </a:rPr>
              <a:t></a:t>
            </a:r>
            <a:r>
              <a:rPr dirty="0" sz="1150" spc="-30">
                <a:latin typeface="Times New Roman"/>
                <a:cs typeface="Times New Roman"/>
              </a:rPr>
              <a:t> </a:t>
            </a:r>
            <a:r>
              <a:rPr dirty="0" u="sng" baseline="36231" sz="172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100</a:t>
            </a:r>
            <a:r>
              <a:rPr dirty="0" u="none" baseline="36231" sz="1725" spc="-22">
                <a:latin typeface="Carlito"/>
                <a:cs typeface="Carlito"/>
              </a:rPr>
              <a:t> </a:t>
            </a:r>
            <a:r>
              <a:rPr dirty="0" u="none" sz="1200" spc="-5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algn="ctr" marR="567690">
              <a:lnSpc>
                <a:spcPts val="1145"/>
              </a:lnSpc>
            </a:pPr>
            <a:r>
              <a:rPr dirty="0" sz="1150" spc="-50" i="1">
                <a:latin typeface="Carlito"/>
                <a:cs typeface="Carlito"/>
              </a:rPr>
              <a:t>x</a:t>
            </a:r>
            <a:endParaRPr sz="1150">
              <a:latin typeface="Carlito"/>
              <a:cs typeface="Carlito"/>
            </a:endParaRPr>
          </a:p>
          <a:p>
            <a:pPr marL="326390">
              <a:lnSpc>
                <a:spcPts val="1210"/>
              </a:lnSpc>
              <a:spcBef>
                <a:spcPts val="1295"/>
              </a:spcBef>
            </a:pP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đó: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150" i="1">
                <a:latin typeface="Carlito"/>
                <a:cs typeface="Carlito"/>
              </a:rPr>
              <a:t>P</a:t>
            </a:r>
            <a:r>
              <a:rPr dirty="0" sz="1150" spc="35" i="1">
                <a:latin typeface="Carlito"/>
                <a:cs typeface="Carlito"/>
              </a:rPr>
              <a:t> </a:t>
            </a:r>
            <a:r>
              <a:rPr dirty="0" sz="1150">
                <a:latin typeface="Symbol"/>
                <a:cs typeface="Symbol"/>
              </a:rPr>
              <a:t></a:t>
            </a:r>
            <a:r>
              <a:rPr dirty="0" sz="1150" spc="-100">
                <a:latin typeface="Times New Roman"/>
                <a:cs typeface="Times New Roman"/>
              </a:rPr>
              <a:t> </a:t>
            </a:r>
            <a:r>
              <a:rPr dirty="0" sz="1150">
                <a:latin typeface="Carlito"/>
                <a:cs typeface="Carlito"/>
              </a:rPr>
              <a:t>2(</a:t>
            </a:r>
            <a:r>
              <a:rPr dirty="0" sz="1150" i="1">
                <a:latin typeface="Carlito"/>
                <a:cs typeface="Carlito"/>
              </a:rPr>
              <a:t>x </a:t>
            </a:r>
            <a:r>
              <a:rPr dirty="0" sz="1150">
                <a:latin typeface="Symbol"/>
                <a:cs typeface="Symbol"/>
              </a:rPr>
              <a:t></a:t>
            </a:r>
            <a:r>
              <a:rPr dirty="0" sz="1150" spc="-65">
                <a:latin typeface="Times New Roman"/>
                <a:cs typeface="Times New Roman"/>
              </a:rPr>
              <a:t> </a:t>
            </a:r>
            <a:r>
              <a:rPr dirty="0" sz="1150" i="1">
                <a:latin typeface="Carlito"/>
                <a:cs typeface="Carlito"/>
              </a:rPr>
              <a:t>y</a:t>
            </a:r>
            <a:r>
              <a:rPr dirty="0" sz="1150">
                <a:latin typeface="Carlito"/>
                <a:cs typeface="Carlito"/>
              </a:rPr>
              <a:t>)</a:t>
            </a:r>
            <a:r>
              <a:rPr dirty="0" sz="1150" spc="-55">
                <a:latin typeface="Carlito"/>
                <a:cs typeface="Carlito"/>
              </a:rPr>
              <a:t> </a:t>
            </a:r>
            <a:r>
              <a:rPr dirty="0" sz="1150">
                <a:latin typeface="Symbol"/>
                <a:cs typeface="Symbol"/>
              </a:rPr>
              <a:t></a:t>
            </a:r>
            <a:r>
              <a:rPr dirty="0" sz="1150" spc="-100">
                <a:latin typeface="Times New Roman"/>
                <a:cs typeface="Times New Roman"/>
              </a:rPr>
              <a:t> </a:t>
            </a:r>
            <a:r>
              <a:rPr dirty="0" sz="1150">
                <a:latin typeface="Carlito"/>
                <a:cs typeface="Carlito"/>
              </a:rPr>
              <a:t>2</a:t>
            </a:r>
            <a:r>
              <a:rPr dirty="0" sz="1150" i="1">
                <a:latin typeface="Carlito"/>
                <a:cs typeface="Carlito"/>
              </a:rPr>
              <a:t>x</a:t>
            </a:r>
            <a:r>
              <a:rPr dirty="0" sz="1150" spc="-5" i="1">
                <a:latin typeface="Carlito"/>
                <a:cs typeface="Carlito"/>
              </a:rPr>
              <a:t> </a:t>
            </a:r>
            <a:r>
              <a:rPr dirty="0" sz="1150">
                <a:latin typeface="Symbol"/>
                <a:cs typeface="Symbol"/>
              </a:rPr>
              <a:t></a:t>
            </a:r>
            <a:r>
              <a:rPr dirty="0" sz="1150" spc="-20">
                <a:latin typeface="Times New Roman"/>
                <a:cs typeface="Times New Roman"/>
              </a:rPr>
              <a:t> </a:t>
            </a:r>
            <a:r>
              <a:rPr dirty="0" u="sng" baseline="36231" sz="172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200</a:t>
            </a:r>
            <a:r>
              <a:rPr dirty="0" u="none" baseline="36231" sz="1725" spc="67">
                <a:latin typeface="Carlito"/>
                <a:cs typeface="Carlito"/>
              </a:rPr>
              <a:t> </a:t>
            </a:r>
            <a:r>
              <a:rPr dirty="0" u="none" sz="1200">
                <a:latin typeface="Times New Roman"/>
                <a:cs typeface="Times New Roman"/>
              </a:rPr>
              <a:t>với</a:t>
            </a:r>
            <a:r>
              <a:rPr dirty="0" u="none" sz="1200" spc="260">
                <a:latin typeface="Times New Roman"/>
                <a:cs typeface="Times New Roman"/>
              </a:rPr>
              <a:t> </a:t>
            </a:r>
            <a:r>
              <a:rPr dirty="0" u="none" baseline="2415" sz="1725" i="1">
                <a:latin typeface="Carlito"/>
                <a:cs typeface="Carlito"/>
              </a:rPr>
              <a:t>x</a:t>
            </a:r>
            <a:r>
              <a:rPr dirty="0" u="none" baseline="2415" sz="1725" spc="82" i="1">
                <a:latin typeface="Carlito"/>
                <a:cs typeface="Carlito"/>
              </a:rPr>
              <a:t> </a:t>
            </a:r>
            <a:r>
              <a:rPr dirty="0" u="none" baseline="2415" sz="1725">
                <a:latin typeface="Symbol"/>
                <a:cs typeface="Symbol"/>
              </a:rPr>
              <a:t></a:t>
            </a:r>
            <a:r>
              <a:rPr dirty="0" u="none" baseline="2415" sz="1725" spc="-67">
                <a:latin typeface="Times New Roman"/>
                <a:cs typeface="Times New Roman"/>
              </a:rPr>
              <a:t> </a:t>
            </a:r>
            <a:r>
              <a:rPr dirty="0" u="none" baseline="2415" sz="1725" spc="-75">
                <a:latin typeface="Carlito"/>
                <a:cs typeface="Carlito"/>
              </a:rPr>
              <a:t>0</a:t>
            </a:r>
            <a:endParaRPr baseline="2415" sz="1725">
              <a:latin typeface="Carlito"/>
              <a:cs typeface="Carlito"/>
            </a:endParaRPr>
          </a:p>
          <a:p>
            <a:pPr algn="ctr" marR="1630045">
              <a:lnSpc>
                <a:spcPts val="1150"/>
              </a:lnSpc>
            </a:pPr>
            <a:r>
              <a:rPr dirty="0" sz="1150" spc="-50" i="1">
                <a:latin typeface="Carlito"/>
                <a:cs typeface="Carlito"/>
              </a:rPr>
              <a:t>x</a:t>
            </a:r>
            <a:endParaRPr sz="1150">
              <a:latin typeface="Carlito"/>
              <a:cs typeface="Carlito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2118989" y="7440286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 h="0">
                <a:moveTo>
                  <a:pt x="0" y="0"/>
                </a:moveTo>
                <a:lnTo>
                  <a:pt x="238142" y="0"/>
                </a:lnTo>
              </a:path>
            </a:pathLst>
          </a:custGeom>
          <a:ln w="75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2509505" y="7440286"/>
            <a:ext cx="582295" cy="0"/>
          </a:xfrm>
          <a:custGeom>
            <a:avLst/>
            <a:gdLst/>
            <a:ahLst/>
            <a:cxnLst/>
            <a:rect l="l" t="t" r="r" b="b"/>
            <a:pathLst>
              <a:path w="582294" h="0">
                <a:moveTo>
                  <a:pt x="0" y="0"/>
                </a:moveTo>
                <a:lnTo>
                  <a:pt x="582157" y="0"/>
                </a:lnTo>
              </a:path>
            </a:pathLst>
          </a:custGeom>
          <a:ln w="75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2125064" y="7364298"/>
            <a:ext cx="7823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612775" algn="l"/>
              </a:tabLst>
            </a:pPr>
            <a:r>
              <a:rPr dirty="0" baseline="-25462" sz="1800" spc="-37" i="1">
                <a:latin typeface="Carlito"/>
                <a:cs typeface="Carlito"/>
              </a:rPr>
              <a:t>x</a:t>
            </a:r>
            <a:r>
              <a:rPr dirty="0" sz="700" spc="-25">
                <a:latin typeface="Carlito"/>
                <a:cs typeface="Carlito"/>
              </a:rPr>
              <a:t>2</a:t>
            </a:r>
            <a:r>
              <a:rPr dirty="0" sz="700">
                <a:latin typeface="Carlito"/>
                <a:cs typeface="Carlito"/>
              </a:rPr>
              <a:t>	</a:t>
            </a:r>
            <a:r>
              <a:rPr dirty="0" baseline="-25462" sz="1800" spc="-37" i="1">
                <a:latin typeface="Carlito"/>
                <a:cs typeface="Carlito"/>
              </a:rPr>
              <a:t>x</a:t>
            </a:r>
            <a:r>
              <a:rPr dirty="0" sz="700" spc="-25">
                <a:latin typeface="Carlito"/>
                <a:cs typeface="Carlito"/>
              </a:rPr>
              <a:t>2</a:t>
            </a:r>
            <a:endParaRPr sz="700">
              <a:latin typeface="Carlito"/>
              <a:cs typeface="Carlito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083321" y="7218050"/>
            <a:ext cx="104140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428625" algn="l"/>
              </a:tabLst>
            </a:pPr>
            <a:r>
              <a:rPr dirty="0" sz="1200" spc="-25">
                <a:latin typeface="Carlito"/>
                <a:cs typeface="Carlito"/>
              </a:rPr>
              <a:t>200</a:t>
            </a:r>
            <a:r>
              <a:rPr dirty="0" sz="1200">
                <a:latin typeface="Carlito"/>
                <a:cs typeface="Carlito"/>
              </a:rPr>
              <a:t>	2</a:t>
            </a:r>
            <a:r>
              <a:rPr dirty="0" sz="1200" i="1">
                <a:latin typeface="Carlito"/>
                <a:cs typeface="Carlito"/>
              </a:rPr>
              <a:t>x</a:t>
            </a:r>
            <a:r>
              <a:rPr dirty="0" baseline="43650" sz="1050">
                <a:latin typeface="Carlito"/>
                <a:cs typeface="Carlito"/>
              </a:rPr>
              <a:t>2</a:t>
            </a:r>
            <a:r>
              <a:rPr dirty="0" baseline="43650" sz="1050" spc="330">
                <a:latin typeface="Carlito"/>
                <a:cs typeface="Carlito"/>
              </a:rPr>
              <a:t> </a:t>
            </a:r>
            <a:r>
              <a:rPr dirty="0" sz="1200" spc="-10">
                <a:latin typeface="Symbol"/>
                <a:cs typeface="Symbol"/>
              </a:rPr>
              <a:t></a:t>
            </a:r>
            <a:r>
              <a:rPr dirty="0" sz="1200" spc="-13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rlito"/>
                <a:cs typeface="Carlito"/>
              </a:rPr>
              <a:t>200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816660" y="7314438"/>
            <a:ext cx="16725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75435" algn="l"/>
              </a:tabLst>
            </a:pPr>
            <a:r>
              <a:rPr dirty="0" sz="1200">
                <a:latin typeface="Times New Roman"/>
                <a:cs typeface="Times New Roman"/>
              </a:rPr>
              <a:t>Đạo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hàm: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10" i="1">
                <a:latin typeface="Carlito"/>
                <a:cs typeface="Carlito"/>
              </a:rPr>
              <a:t>P</a:t>
            </a:r>
            <a:r>
              <a:rPr dirty="0" sz="1200" spc="-165" i="1">
                <a:latin typeface="Carlito"/>
                <a:cs typeface="Carlito"/>
              </a:rPr>
              <a:t> </a:t>
            </a:r>
            <a:r>
              <a:rPr dirty="0" sz="1200">
                <a:latin typeface="Carlito"/>
                <a:cs typeface="Carlito"/>
              </a:rPr>
              <a:t>'(</a:t>
            </a:r>
            <a:r>
              <a:rPr dirty="0" sz="1200" i="1">
                <a:latin typeface="Carlito"/>
                <a:cs typeface="Carlito"/>
              </a:rPr>
              <a:t>x</a:t>
            </a:r>
            <a:r>
              <a:rPr dirty="0" sz="1200">
                <a:latin typeface="Carlito"/>
                <a:cs typeface="Carlito"/>
              </a:rPr>
              <a:t>)</a:t>
            </a:r>
            <a:r>
              <a:rPr dirty="0" sz="1200" spc="-75">
                <a:latin typeface="Carlito"/>
                <a:cs typeface="Carlito"/>
              </a:rPr>
              <a:t> </a:t>
            </a:r>
            <a:r>
              <a:rPr dirty="0" sz="1200" spc="-10">
                <a:latin typeface="Symbol"/>
                <a:cs typeface="Symbol"/>
              </a:rPr>
              <a:t></a:t>
            </a:r>
            <a:r>
              <a:rPr dirty="0" sz="1200" spc="-1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rlito"/>
                <a:cs typeface="Carlito"/>
              </a:rPr>
              <a:t>2</a:t>
            </a:r>
            <a:r>
              <a:rPr dirty="0" sz="1200" spc="-95">
                <a:latin typeface="Carlito"/>
                <a:cs typeface="Carlito"/>
              </a:rPr>
              <a:t> </a:t>
            </a:r>
            <a:r>
              <a:rPr dirty="0" sz="1200" spc="-50">
                <a:latin typeface="Symbol"/>
                <a:cs typeface="Symbol"/>
              </a:rPr>
              <a:t>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50">
                <a:latin typeface="Symbol"/>
                <a:cs typeface="Symbol"/>
              </a:rPr>
              <a:t>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116707" y="7314438"/>
            <a:ext cx="635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14" name="object 1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58209" y="8578398"/>
            <a:ext cx="253291" cy="195798"/>
          </a:xfrm>
          <a:prstGeom prst="rect">
            <a:avLst/>
          </a:prstGeom>
        </p:spPr>
      </p:pic>
      <p:grpSp>
        <p:nvGrpSpPr>
          <p:cNvPr id="15" name="object 15" descr=""/>
          <p:cNvGrpSpPr/>
          <p:nvPr/>
        </p:nvGrpSpPr>
        <p:grpSpPr>
          <a:xfrm>
            <a:off x="4940282" y="8578398"/>
            <a:ext cx="327025" cy="169545"/>
            <a:chOff x="4940282" y="8578398"/>
            <a:chExt cx="327025" cy="169545"/>
          </a:xfrm>
        </p:grpSpPr>
        <p:sp>
          <p:nvSpPr>
            <p:cNvPr id="16" name="object 16" descr=""/>
            <p:cNvSpPr/>
            <p:nvPr/>
          </p:nvSpPr>
          <p:spPr>
            <a:xfrm>
              <a:off x="4944423" y="8584804"/>
              <a:ext cx="322580" cy="162560"/>
            </a:xfrm>
            <a:custGeom>
              <a:avLst/>
              <a:gdLst/>
              <a:ahLst/>
              <a:cxnLst/>
              <a:rect l="l" t="t" r="r" b="b"/>
              <a:pathLst>
                <a:path w="322579" h="162559">
                  <a:moveTo>
                    <a:pt x="0" y="109595"/>
                  </a:moveTo>
                  <a:lnTo>
                    <a:pt x="15310" y="100958"/>
                  </a:lnTo>
                </a:path>
                <a:path w="322579" h="162559">
                  <a:moveTo>
                    <a:pt x="15310" y="100958"/>
                  </a:moveTo>
                  <a:lnTo>
                    <a:pt x="51830" y="161712"/>
                  </a:lnTo>
                </a:path>
                <a:path w="322579" h="162559">
                  <a:moveTo>
                    <a:pt x="51830" y="162010"/>
                  </a:moveTo>
                  <a:lnTo>
                    <a:pt x="91863" y="297"/>
                  </a:lnTo>
                </a:path>
                <a:path w="322579" h="162559">
                  <a:moveTo>
                    <a:pt x="91863" y="0"/>
                  </a:moveTo>
                  <a:lnTo>
                    <a:pt x="32240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4940282" y="8578398"/>
              <a:ext cx="324485" cy="165735"/>
            </a:xfrm>
            <a:custGeom>
              <a:avLst/>
              <a:gdLst/>
              <a:ahLst/>
              <a:cxnLst/>
              <a:rect l="l" t="t" r="r" b="b"/>
              <a:pathLst>
                <a:path w="324485" h="165734">
                  <a:moveTo>
                    <a:pt x="324034" y="0"/>
                  </a:moveTo>
                  <a:lnTo>
                    <a:pt x="90483" y="0"/>
                  </a:lnTo>
                  <a:lnTo>
                    <a:pt x="53336" y="149505"/>
                  </a:lnTo>
                  <a:lnTo>
                    <a:pt x="20832" y="99764"/>
                  </a:lnTo>
                  <a:lnTo>
                    <a:pt x="0" y="111385"/>
                  </a:lnTo>
                  <a:lnTo>
                    <a:pt x="2509" y="115554"/>
                  </a:lnTo>
                  <a:lnTo>
                    <a:pt x="12424" y="109299"/>
                  </a:lnTo>
                  <a:lnTo>
                    <a:pt x="49446" y="165586"/>
                  </a:lnTo>
                  <a:lnTo>
                    <a:pt x="56975" y="165586"/>
                  </a:lnTo>
                  <a:lnTo>
                    <a:pt x="95879" y="7743"/>
                  </a:lnTo>
                  <a:lnTo>
                    <a:pt x="324034" y="7743"/>
                  </a:lnTo>
                  <a:lnTo>
                    <a:pt x="32403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515619" y="7578987"/>
            <a:ext cx="5135245" cy="1600835"/>
          </a:xfrm>
          <a:prstGeom prst="rect">
            <a:avLst/>
          </a:prstGeom>
        </p:spPr>
        <p:txBody>
          <a:bodyPr wrap="square" lIns="0" tIns="120014" rIns="0" bIns="0" rtlCol="0" vert="horz">
            <a:spAutoFit/>
          </a:bodyPr>
          <a:lstStyle/>
          <a:p>
            <a:pPr marL="313690">
              <a:lnSpc>
                <a:spcPct val="100000"/>
              </a:lnSpc>
              <a:spcBef>
                <a:spcPts val="944"/>
              </a:spcBef>
            </a:pPr>
            <a:r>
              <a:rPr dirty="0" sz="1200">
                <a:latin typeface="Times New Roman"/>
                <a:cs typeface="Times New Roman"/>
              </a:rPr>
              <a:t>Cho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150" i="1">
                <a:latin typeface="Carlito"/>
                <a:cs typeface="Carlito"/>
              </a:rPr>
              <a:t>y</a:t>
            </a:r>
            <a:r>
              <a:rPr dirty="0" sz="1150" spc="-140" i="1">
                <a:latin typeface="Carlito"/>
                <a:cs typeface="Carlito"/>
              </a:rPr>
              <a:t> </a:t>
            </a:r>
            <a:r>
              <a:rPr dirty="0" sz="1150">
                <a:latin typeface="Carlito"/>
                <a:cs typeface="Carlito"/>
              </a:rPr>
              <a:t>'</a:t>
            </a:r>
            <a:r>
              <a:rPr dirty="0" sz="1150" spc="-50">
                <a:latin typeface="Carlito"/>
                <a:cs typeface="Carlito"/>
              </a:rPr>
              <a:t> </a:t>
            </a:r>
            <a:r>
              <a:rPr dirty="0" sz="1150">
                <a:latin typeface="Symbol"/>
                <a:cs typeface="Symbol"/>
              </a:rPr>
              <a:t></a:t>
            </a:r>
            <a:r>
              <a:rPr dirty="0" sz="1150" spc="-60">
                <a:latin typeface="Times New Roman"/>
                <a:cs typeface="Times New Roman"/>
              </a:rPr>
              <a:t> </a:t>
            </a:r>
            <a:r>
              <a:rPr dirty="0" sz="1150">
                <a:latin typeface="Carlito"/>
                <a:cs typeface="Carlito"/>
              </a:rPr>
              <a:t>0</a:t>
            </a:r>
            <a:r>
              <a:rPr dirty="0" sz="1150" spc="-25">
                <a:latin typeface="Carlito"/>
                <a:cs typeface="Carlito"/>
              </a:rPr>
              <a:t> </a:t>
            </a:r>
            <a:r>
              <a:rPr dirty="0" sz="1150">
                <a:latin typeface="Symbol"/>
                <a:cs typeface="Symbol"/>
              </a:rPr>
              <a:t></a:t>
            </a:r>
            <a:r>
              <a:rPr dirty="0" sz="1150" spc="20">
                <a:latin typeface="Times New Roman"/>
                <a:cs typeface="Times New Roman"/>
              </a:rPr>
              <a:t> </a:t>
            </a:r>
            <a:r>
              <a:rPr dirty="0" sz="1150" i="1">
                <a:latin typeface="Carlito"/>
                <a:cs typeface="Carlito"/>
              </a:rPr>
              <a:t>x</a:t>
            </a:r>
            <a:r>
              <a:rPr dirty="0" sz="1150" spc="40" i="1">
                <a:latin typeface="Carlito"/>
                <a:cs typeface="Carlito"/>
              </a:rPr>
              <a:t> </a:t>
            </a:r>
            <a:r>
              <a:rPr dirty="0" sz="1150">
                <a:latin typeface="Symbol"/>
                <a:cs typeface="Symbol"/>
              </a:rPr>
              <a:t></a:t>
            </a:r>
            <a:r>
              <a:rPr dirty="0" sz="1150" spc="-120">
                <a:latin typeface="Times New Roman"/>
                <a:cs typeface="Times New Roman"/>
              </a:rPr>
              <a:t> </a:t>
            </a:r>
            <a:r>
              <a:rPr dirty="0" sz="1150">
                <a:latin typeface="Carlito"/>
                <a:cs typeface="Carlito"/>
              </a:rPr>
              <a:t>10</a:t>
            </a:r>
            <a:r>
              <a:rPr dirty="0" sz="1150" spc="220">
                <a:latin typeface="Carlito"/>
                <a:cs typeface="Carlito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313690">
              <a:lnSpc>
                <a:spcPct val="100000"/>
              </a:lnSpc>
              <a:spcBef>
                <a:spcPts val="860"/>
              </a:spcBef>
            </a:pPr>
            <a:r>
              <a:rPr dirty="0" sz="1200">
                <a:latin typeface="Times New Roman"/>
                <a:cs typeface="Times New Roman"/>
              </a:rPr>
              <a:t>Lập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bảng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biến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thiên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được: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150" spc="-10" i="1">
                <a:latin typeface="Carlito"/>
                <a:cs typeface="Carlito"/>
              </a:rPr>
              <a:t>P</a:t>
            </a:r>
            <a:r>
              <a:rPr dirty="0" baseline="-25641" sz="975" spc="-15">
                <a:latin typeface="Carlito"/>
                <a:cs typeface="Carlito"/>
              </a:rPr>
              <a:t>min</a:t>
            </a:r>
            <a:r>
              <a:rPr dirty="0" baseline="-25641" sz="975" spc="277">
                <a:latin typeface="Carlito"/>
                <a:cs typeface="Carlito"/>
              </a:rPr>
              <a:t> </a:t>
            </a:r>
            <a:r>
              <a:rPr dirty="0" sz="1150">
                <a:latin typeface="Symbol"/>
                <a:cs typeface="Symbol"/>
              </a:rPr>
              <a:t></a:t>
            </a:r>
            <a:r>
              <a:rPr dirty="0" sz="1150" spc="-70">
                <a:latin typeface="Times New Roman"/>
                <a:cs typeface="Times New Roman"/>
              </a:rPr>
              <a:t> </a:t>
            </a:r>
            <a:r>
              <a:rPr dirty="0" sz="1150">
                <a:latin typeface="Carlito"/>
                <a:cs typeface="Carlito"/>
              </a:rPr>
              <a:t>40</a:t>
            </a:r>
            <a:r>
              <a:rPr dirty="0" sz="1150" spc="245">
                <a:latin typeface="Carlito"/>
                <a:cs typeface="Carlit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khi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rlito"/>
                <a:cs typeface="Carlito"/>
              </a:rPr>
              <a:t>x</a:t>
            </a:r>
            <a:r>
              <a:rPr dirty="0" sz="1200" spc="-5" i="1">
                <a:latin typeface="Carlito"/>
                <a:cs typeface="Carlito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-1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rlito"/>
                <a:cs typeface="Carlito"/>
              </a:rPr>
              <a:t>10</a:t>
            </a:r>
            <a:r>
              <a:rPr dirty="0" sz="1200" spc="-95">
                <a:latin typeface="Carlito"/>
                <a:cs typeface="Carlito"/>
              </a:rPr>
              <a:t> </a:t>
            </a:r>
            <a:r>
              <a:rPr dirty="0" sz="1200">
                <a:latin typeface="Symbol"/>
                <a:cs typeface="Symbol"/>
              </a:rPr>
              <a:t>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rlito"/>
                <a:cs typeface="Carlito"/>
              </a:rPr>
              <a:t>y</a:t>
            </a:r>
            <a:r>
              <a:rPr dirty="0" sz="1200" spc="-10" i="1">
                <a:latin typeface="Carlito"/>
                <a:cs typeface="Carlito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-1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rlito"/>
                <a:cs typeface="Carlito"/>
              </a:rPr>
              <a:t>10</a:t>
            </a:r>
            <a:r>
              <a:rPr dirty="0" sz="1200" spc="-135">
                <a:latin typeface="Carlito"/>
                <a:cs typeface="Carlito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313690">
              <a:lnSpc>
                <a:spcPct val="100000"/>
              </a:lnSpc>
              <a:spcBef>
                <a:spcPts val="865"/>
              </a:spcBef>
            </a:pPr>
            <a:r>
              <a:rPr dirty="0" sz="1200" b="1">
                <a:latin typeface="Times New Roman"/>
                <a:cs typeface="Times New Roman"/>
              </a:rPr>
              <a:t>Kết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luận: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Kích thước của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hình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chữ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nhật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150">
                <a:latin typeface="Carlito"/>
                <a:cs typeface="Carlito"/>
              </a:rPr>
              <a:t>10</a:t>
            </a:r>
            <a:r>
              <a:rPr dirty="0" sz="1150" spc="-130">
                <a:latin typeface="Carlito"/>
                <a:cs typeface="Carlito"/>
              </a:rPr>
              <a:t> </a:t>
            </a:r>
            <a:r>
              <a:rPr dirty="0" sz="1150">
                <a:latin typeface="Symbol"/>
                <a:cs typeface="Symbol"/>
              </a:rPr>
              <a:t></a:t>
            </a:r>
            <a:r>
              <a:rPr dirty="0" sz="1150">
                <a:latin typeface="Carlito"/>
                <a:cs typeface="Carlito"/>
              </a:rPr>
              <a:t>10</a:t>
            </a:r>
            <a:r>
              <a:rPr dirty="0" sz="1150" spc="-55">
                <a:latin typeface="Carlito"/>
                <a:cs typeface="Carlit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(là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hình </a:t>
            </a:r>
            <a:r>
              <a:rPr dirty="0" sz="1200" spc="-10">
                <a:latin typeface="Times New Roman"/>
                <a:cs typeface="Times New Roman"/>
              </a:rPr>
              <a:t>vuông).</a:t>
            </a:r>
            <a:endParaRPr sz="1200">
              <a:latin typeface="Times New Roman"/>
              <a:cs typeface="Times New Roman"/>
            </a:endParaRPr>
          </a:p>
          <a:p>
            <a:pPr marL="313690">
              <a:lnSpc>
                <a:spcPct val="100000"/>
              </a:lnSpc>
              <a:spcBef>
                <a:spcPts val="869"/>
              </a:spcBef>
            </a:pPr>
            <a:r>
              <a:rPr dirty="0" sz="1200" b="1">
                <a:latin typeface="Times New Roman"/>
                <a:cs typeface="Times New Roman"/>
              </a:rPr>
              <a:t>Lưu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ý: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thể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đánh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giá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bằng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BĐT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Cô-</a:t>
            </a:r>
            <a:r>
              <a:rPr dirty="0" sz="1200">
                <a:latin typeface="Times New Roman"/>
                <a:cs typeface="Times New Roman"/>
              </a:rPr>
              <a:t>Sy: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rlito"/>
                <a:cs typeface="Carlito"/>
              </a:rPr>
              <a:t>P</a:t>
            </a:r>
            <a:r>
              <a:rPr dirty="0" sz="1200" spc="-20" i="1">
                <a:latin typeface="Carlito"/>
                <a:cs typeface="Carlito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-1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rlito"/>
                <a:cs typeface="Carlito"/>
              </a:rPr>
              <a:t>2(</a:t>
            </a:r>
            <a:r>
              <a:rPr dirty="0" sz="1200" spc="-10" i="1">
                <a:latin typeface="Carlito"/>
                <a:cs typeface="Carlito"/>
              </a:rPr>
              <a:t>x</a:t>
            </a:r>
            <a:r>
              <a:rPr dirty="0" sz="1200" spc="-45" i="1">
                <a:latin typeface="Carlito"/>
                <a:cs typeface="Carlito"/>
              </a:rPr>
              <a:t> </a:t>
            </a:r>
            <a:r>
              <a:rPr dirty="0" sz="1200">
                <a:latin typeface="Symbol"/>
                <a:cs typeface="Symbol"/>
              </a:rPr>
              <a:t>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rlito"/>
                <a:cs typeface="Carlito"/>
              </a:rPr>
              <a:t>y</a:t>
            </a:r>
            <a:r>
              <a:rPr dirty="0" sz="1200">
                <a:latin typeface="Carlito"/>
                <a:cs typeface="Carlito"/>
              </a:rPr>
              <a:t>)</a:t>
            </a:r>
            <a:r>
              <a:rPr dirty="0" sz="1200" spc="-105">
                <a:latin typeface="Carlito"/>
                <a:cs typeface="Carlito"/>
              </a:rPr>
              <a:t> </a:t>
            </a:r>
            <a:r>
              <a:rPr dirty="0" sz="1200">
                <a:latin typeface="Symbol"/>
                <a:cs typeface="Symbol"/>
              </a:rPr>
              <a:t></a:t>
            </a:r>
            <a:r>
              <a:rPr dirty="0" sz="1200" spc="-140">
                <a:latin typeface="Times New Roman"/>
                <a:cs typeface="Times New Roman"/>
              </a:rPr>
              <a:t> </a:t>
            </a:r>
            <a:r>
              <a:rPr dirty="0" sz="1200">
                <a:latin typeface="Carlito"/>
                <a:cs typeface="Carlito"/>
              </a:rPr>
              <a:t>2.2</a:t>
            </a:r>
            <a:r>
              <a:rPr dirty="0" sz="1200" spc="140">
                <a:latin typeface="Carlito"/>
                <a:cs typeface="Carlito"/>
              </a:rPr>
              <a:t>  </a:t>
            </a:r>
            <a:r>
              <a:rPr dirty="0" sz="1200" i="1">
                <a:latin typeface="Carlito"/>
                <a:cs typeface="Carlito"/>
              </a:rPr>
              <a:t>xy</a:t>
            </a:r>
            <a:r>
              <a:rPr dirty="0" sz="1200" spc="85" i="1">
                <a:latin typeface="Carlito"/>
                <a:cs typeface="Carlito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>
                <a:latin typeface="Carlito"/>
                <a:cs typeface="Carlito"/>
              </a:rPr>
              <a:t>4</a:t>
            </a:r>
            <a:r>
              <a:rPr dirty="0" sz="1200" spc="480">
                <a:latin typeface="Carlito"/>
                <a:cs typeface="Carlito"/>
              </a:rPr>
              <a:t> </a:t>
            </a:r>
            <a:r>
              <a:rPr dirty="0" sz="1200">
                <a:latin typeface="Carlito"/>
                <a:cs typeface="Carlito"/>
              </a:rPr>
              <a:t>100</a:t>
            </a:r>
            <a:r>
              <a:rPr dirty="0" sz="1200" spc="30">
                <a:latin typeface="Carlito"/>
                <a:cs typeface="Carlito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rlito"/>
                <a:cs typeface="Carlito"/>
              </a:rPr>
              <a:t>40.</a:t>
            </a:r>
            <a:endParaRPr sz="1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95"/>
              </a:spcBef>
            </a:pPr>
            <a:endParaRPr sz="1200">
              <a:latin typeface="Carlito"/>
              <a:cs typeface="Carlito"/>
            </a:endParaRPr>
          </a:p>
          <a:p>
            <a:pPr marL="25400">
              <a:lnSpc>
                <a:spcPct val="100000"/>
              </a:lnSpc>
            </a:pPr>
            <a:r>
              <a:rPr dirty="0" sz="1200" spc="-25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19" name="object 19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58835" y="1208574"/>
            <a:ext cx="175679" cy="166095"/>
          </a:xfrm>
          <a:prstGeom prst="rect">
            <a:avLst/>
          </a:prstGeom>
        </p:spPr>
      </p:pic>
      <p:sp>
        <p:nvSpPr>
          <p:cNvPr id="20" name="object 20" descr=""/>
          <p:cNvSpPr txBox="1"/>
          <p:nvPr/>
        </p:nvSpPr>
        <p:spPr>
          <a:xfrm>
            <a:off x="888288" y="1191793"/>
            <a:ext cx="375792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82090" algn="l"/>
                <a:tab pos="3082290" algn="l"/>
              </a:tabLst>
            </a:pPr>
            <a:r>
              <a:rPr dirty="0" baseline="2314" sz="1800" b="1">
                <a:latin typeface="Times New Roman"/>
                <a:cs typeface="Times New Roman"/>
              </a:rPr>
              <a:t>A.</a:t>
            </a:r>
            <a:r>
              <a:rPr dirty="0" baseline="2314" sz="1800" spc="240" b="1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0</a:t>
            </a:r>
            <a:r>
              <a:rPr dirty="0" sz="1150" spc="-140">
                <a:latin typeface="Times New Roman"/>
                <a:cs typeface="Times New Roman"/>
              </a:rPr>
              <a:t> </a:t>
            </a:r>
            <a:r>
              <a:rPr dirty="0" sz="1150" spc="-25" i="1">
                <a:latin typeface="Times New Roman"/>
                <a:cs typeface="Times New Roman"/>
              </a:rPr>
              <a:t>km</a:t>
            </a:r>
            <a:r>
              <a:rPr dirty="0" sz="1150" i="1">
                <a:latin typeface="Times New Roman"/>
                <a:cs typeface="Times New Roman"/>
              </a:rPr>
              <a:t>	</a:t>
            </a:r>
            <a:r>
              <a:rPr dirty="0" baseline="2314" sz="1800" b="1">
                <a:latin typeface="Times New Roman"/>
                <a:cs typeface="Times New Roman"/>
              </a:rPr>
              <a:t>B.</a:t>
            </a:r>
            <a:r>
              <a:rPr dirty="0" baseline="2314" sz="1800" spc="225" b="1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7</a:t>
            </a:r>
            <a:r>
              <a:rPr dirty="0" sz="1150" spc="-120">
                <a:latin typeface="Times New Roman"/>
                <a:cs typeface="Times New Roman"/>
              </a:rPr>
              <a:t> </a:t>
            </a:r>
            <a:r>
              <a:rPr dirty="0" sz="1150" spc="-25" i="1">
                <a:latin typeface="Times New Roman"/>
                <a:cs typeface="Times New Roman"/>
              </a:rPr>
              <a:t>km</a:t>
            </a:r>
            <a:r>
              <a:rPr dirty="0" sz="1150" i="1">
                <a:latin typeface="Times New Roman"/>
                <a:cs typeface="Times New Roman"/>
              </a:rPr>
              <a:t>	</a:t>
            </a:r>
            <a:r>
              <a:rPr dirty="0" baseline="2314" sz="1800" b="1">
                <a:solidFill>
                  <a:srgbClr val="FF0000"/>
                </a:solidFill>
                <a:latin typeface="Times New Roman"/>
                <a:cs typeface="Times New Roman"/>
              </a:rPr>
              <a:t>C.</a:t>
            </a:r>
            <a:r>
              <a:rPr dirty="0" baseline="2314" sz="1800" spc="277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2</a:t>
            </a:r>
            <a:r>
              <a:rPr dirty="0" sz="1150" spc="110">
                <a:latin typeface="Times New Roman"/>
                <a:cs typeface="Times New Roman"/>
              </a:rPr>
              <a:t>  </a:t>
            </a:r>
            <a:r>
              <a:rPr dirty="0" sz="1150">
                <a:latin typeface="Times New Roman"/>
                <a:cs typeface="Times New Roman"/>
              </a:rPr>
              <a:t>5</a:t>
            </a:r>
            <a:r>
              <a:rPr dirty="0" sz="1150" spc="-65">
                <a:latin typeface="Times New Roman"/>
                <a:cs typeface="Times New Roman"/>
              </a:rPr>
              <a:t> </a:t>
            </a:r>
            <a:r>
              <a:rPr dirty="0" sz="1150" spc="-25" i="1">
                <a:latin typeface="Times New Roman"/>
                <a:cs typeface="Times New Roman"/>
              </a:rPr>
              <a:t>km</a:t>
            </a:r>
            <a:endParaRPr sz="1150">
              <a:latin typeface="Times New Roman"/>
              <a:cs typeface="Times New Roman"/>
            </a:endParaRPr>
          </a:p>
        </p:txBody>
      </p:sp>
      <p:pic>
        <p:nvPicPr>
          <p:cNvPr id="21" name="object 21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347335" y="2023870"/>
            <a:ext cx="1561974" cy="190502"/>
          </a:xfrm>
          <a:prstGeom prst="rect">
            <a:avLst/>
          </a:prstGeom>
        </p:spPr>
      </p:pic>
      <p:pic>
        <p:nvPicPr>
          <p:cNvPr id="22" name="object 22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112542" y="2023870"/>
            <a:ext cx="482593" cy="190502"/>
          </a:xfrm>
          <a:prstGeom prst="rect">
            <a:avLst/>
          </a:prstGeom>
        </p:spPr>
      </p:pic>
      <p:grpSp>
        <p:nvGrpSpPr>
          <p:cNvPr id="23" name="object 23" descr=""/>
          <p:cNvGrpSpPr/>
          <p:nvPr/>
        </p:nvGrpSpPr>
        <p:grpSpPr>
          <a:xfrm>
            <a:off x="3774181" y="2318195"/>
            <a:ext cx="558800" cy="231775"/>
            <a:chOff x="3774181" y="2318195"/>
            <a:chExt cx="558800" cy="231775"/>
          </a:xfrm>
        </p:grpSpPr>
        <p:sp>
          <p:nvSpPr>
            <p:cNvPr id="24" name="object 24" descr=""/>
            <p:cNvSpPr/>
            <p:nvPr/>
          </p:nvSpPr>
          <p:spPr>
            <a:xfrm>
              <a:off x="3790144" y="2324653"/>
              <a:ext cx="533400" cy="180975"/>
            </a:xfrm>
            <a:custGeom>
              <a:avLst/>
              <a:gdLst/>
              <a:ahLst/>
              <a:cxnLst/>
              <a:rect l="l" t="t" r="r" b="b"/>
              <a:pathLst>
                <a:path w="533400" h="180975">
                  <a:moveTo>
                    <a:pt x="0" y="121913"/>
                  </a:moveTo>
                  <a:lnTo>
                    <a:pt x="15190" y="112307"/>
                  </a:lnTo>
                </a:path>
                <a:path w="533400" h="180975">
                  <a:moveTo>
                    <a:pt x="15494" y="112307"/>
                  </a:moveTo>
                  <a:lnTo>
                    <a:pt x="52586" y="180166"/>
                  </a:lnTo>
                </a:path>
                <a:path w="533400" h="180975">
                  <a:moveTo>
                    <a:pt x="52586" y="180465"/>
                  </a:moveTo>
                  <a:lnTo>
                    <a:pt x="93006" y="299"/>
                  </a:lnTo>
                </a:path>
                <a:path w="533400" h="180975">
                  <a:moveTo>
                    <a:pt x="93006" y="0"/>
                  </a:moveTo>
                  <a:lnTo>
                    <a:pt x="53312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3786043" y="2318195"/>
              <a:ext cx="534670" cy="184150"/>
            </a:xfrm>
            <a:custGeom>
              <a:avLst/>
              <a:gdLst/>
              <a:ahLst/>
              <a:cxnLst/>
              <a:rect l="l" t="t" r="r" b="b"/>
              <a:pathLst>
                <a:path w="534670" h="184150">
                  <a:moveTo>
                    <a:pt x="534647" y="0"/>
                  </a:moveTo>
                  <a:lnTo>
                    <a:pt x="91487" y="0"/>
                  </a:lnTo>
                  <a:lnTo>
                    <a:pt x="53801" y="168160"/>
                  </a:lnTo>
                  <a:lnTo>
                    <a:pt x="21267" y="110508"/>
                  </a:lnTo>
                  <a:lnTo>
                    <a:pt x="0" y="123412"/>
                  </a:lnTo>
                  <a:lnTo>
                    <a:pt x="2430" y="127622"/>
                  </a:lnTo>
                  <a:lnTo>
                    <a:pt x="12760" y="121014"/>
                  </a:lnTo>
                  <a:lnTo>
                    <a:pt x="50143" y="184076"/>
                  </a:lnTo>
                  <a:lnTo>
                    <a:pt x="57751" y="184076"/>
                  </a:lnTo>
                  <a:lnTo>
                    <a:pt x="96956" y="7507"/>
                  </a:lnTo>
                  <a:lnTo>
                    <a:pt x="534647" y="7508"/>
                  </a:lnTo>
                  <a:lnTo>
                    <a:pt x="53464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3774181" y="2546107"/>
              <a:ext cx="558800" cy="0"/>
            </a:xfrm>
            <a:custGeom>
              <a:avLst/>
              <a:gdLst/>
              <a:ahLst/>
              <a:cxnLst/>
              <a:rect l="l" t="t" r="r" b="b"/>
              <a:pathLst>
                <a:path w="558800" h="0">
                  <a:moveTo>
                    <a:pt x="0" y="0"/>
                  </a:moveTo>
                  <a:lnTo>
                    <a:pt x="558370" y="0"/>
                  </a:lnTo>
                </a:path>
              </a:pathLst>
            </a:custGeom>
            <a:ln w="74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 descr=""/>
          <p:cNvSpPr txBox="1"/>
          <p:nvPr/>
        </p:nvSpPr>
        <p:spPr>
          <a:xfrm>
            <a:off x="4004955" y="2538382"/>
            <a:ext cx="103505" cy="209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00" spc="-50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4343866" y="2418576"/>
            <a:ext cx="248285" cy="209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00" spc="-20">
                <a:latin typeface="Times New Roman"/>
                <a:cs typeface="Times New Roman"/>
              </a:rPr>
              <a:t>(</a:t>
            </a:r>
            <a:r>
              <a:rPr dirty="0" sz="1200" spc="-20" i="1">
                <a:latin typeface="Times New Roman"/>
                <a:cs typeface="Times New Roman"/>
              </a:rPr>
              <a:t>h</a:t>
            </a:r>
            <a:r>
              <a:rPr dirty="0" sz="1200" spc="-20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3856153" y="2321885"/>
            <a:ext cx="501015" cy="209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baseline="43650" sz="1050">
                <a:latin typeface="Times New Roman"/>
                <a:cs typeface="Times New Roman"/>
              </a:rPr>
              <a:t>2</a:t>
            </a:r>
            <a:r>
              <a:rPr dirty="0" baseline="43650" sz="105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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25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502919" y="1808733"/>
            <a:ext cx="3286125" cy="8197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1420"/>
              </a:lnSpc>
              <a:spcBef>
                <a:spcPts val="100"/>
              </a:spcBef>
            </a:pP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Chọn </a:t>
            </a:r>
            <a:r>
              <a:rPr dirty="0" sz="1200" spc="-25" b="1">
                <a:solidFill>
                  <a:srgbClr val="FF0000"/>
                </a:solidFill>
                <a:latin typeface="Times New Roman"/>
                <a:cs typeface="Times New Roman"/>
              </a:rPr>
              <a:t>C.</a:t>
            </a:r>
            <a:endParaRPr sz="1200">
              <a:latin typeface="Times New Roman"/>
              <a:cs typeface="Times New Roman"/>
            </a:endParaRPr>
          </a:p>
          <a:p>
            <a:pPr marL="326390">
              <a:lnSpc>
                <a:spcPts val="1420"/>
              </a:lnSpc>
              <a:tabLst>
                <a:tab pos="976630" algn="l"/>
                <a:tab pos="1482090" algn="l"/>
                <a:tab pos="1850389" algn="l"/>
                <a:tab pos="2063114" algn="l"/>
                <a:tab pos="2738755" algn="l"/>
                <a:tab pos="2952115" algn="l"/>
              </a:tabLst>
            </a:pPr>
            <a:r>
              <a:rPr dirty="0" sz="1200">
                <a:latin typeface="Times New Roman"/>
                <a:cs typeface="Times New Roman"/>
              </a:rPr>
              <a:t>Đặt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050" spc="-25" i="1">
                <a:latin typeface="P052"/>
                <a:cs typeface="P052"/>
              </a:rPr>
              <a:t>BM</a:t>
            </a:r>
            <a:r>
              <a:rPr dirty="0" sz="1050" i="1">
                <a:latin typeface="P052"/>
                <a:cs typeface="P052"/>
              </a:rPr>
              <a:t>	</a:t>
            </a:r>
            <a:r>
              <a:rPr dirty="0" sz="1050" spc="-20" i="1">
                <a:latin typeface="P052"/>
                <a:cs typeface="P052"/>
              </a:rPr>
              <a:t>x</a:t>
            </a:r>
            <a:r>
              <a:rPr dirty="0" sz="1050" spc="-20">
                <a:latin typeface="Times New Roman"/>
                <a:cs typeface="Times New Roman"/>
              </a:rPr>
              <a:t>(</a:t>
            </a:r>
            <a:r>
              <a:rPr dirty="0" sz="1050" spc="-20" i="1">
                <a:latin typeface="P052"/>
                <a:cs typeface="P052"/>
              </a:rPr>
              <a:t>km</a:t>
            </a:r>
            <a:r>
              <a:rPr dirty="0" sz="1050" spc="-20">
                <a:latin typeface="Times New Roman"/>
                <a:cs typeface="Times New Roman"/>
              </a:rPr>
              <a:t>)</a:t>
            </a:r>
            <a:r>
              <a:rPr dirty="0" sz="1050">
                <a:latin typeface="Times New Roman"/>
                <a:cs typeface="Times New Roman"/>
              </a:rPr>
              <a:t>	</a:t>
            </a:r>
            <a:r>
              <a:rPr dirty="0" sz="1050" spc="-25" i="1">
                <a:latin typeface="P052"/>
                <a:cs typeface="P052"/>
              </a:rPr>
              <a:t>MC</a:t>
            </a:r>
            <a:r>
              <a:rPr dirty="0" sz="1050" i="1">
                <a:latin typeface="P052"/>
                <a:cs typeface="P052"/>
              </a:rPr>
              <a:t>	</a:t>
            </a:r>
            <a:r>
              <a:rPr dirty="0" sz="1050" spc="-50">
                <a:latin typeface="Times New Roman"/>
                <a:cs typeface="Times New Roman"/>
              </a:rPr>
              <a:t>7</a:t>
            </a:r>
            <a:r>
              <a:rPr dirty="0" sz="1050">
                <a:latin typeface="Times New Roman"/>
                <a:cs typeface="Times New Roman"/>
              </a:rPr>
              <a:t>	</a:t>
            </a:r>
            <a:r>
              <a:rPr dirty="0" sz="1050" i="1">
                <a:latin typeface="P052"/>
                <a:cs typeface="P052"/>
              </a:rPr>
              <a:t>x</a:t>
            </a:r>
            <a:r>
              <a:rPr dirty="0" sz="1050">
                <a:latin typeface="Times New Roman"/>
                <a:cs typeface="Times New Roman"/>
              </a:rPr>
              <a:t>(</a:t>
            </a:r>
            <a:r>
              <a:rPr dirty="0" sz="1050" i="1">
                <a:latin typeface="P052"/>
                <a:cs typeface="P052"/>
              </a:rPr>
              <a:t>km</a:t>
            </a:r>
            <a:r>
              <a:rPr dirty="0" sz="1050">
                <a:latin typeface="Times New Roman"/>
                <a:cs typeface="Times New Roman"/>
              </a:rPr>
              <a:t>)</a:t>
            </a:r>
            <a:r>
              <a:rPr dirty="0" sz="1050" spc="114">
                <a:latin typeface="Times New Roman"/>
                <a:cs typeface="Times New Roman"/>
              </a:rPr>
              <a:t> </a:t>
            </a:r>
            <a:r>
              <a:rPr dirty="0" sz="1050" spc="-25">
                <a:latin typeface="Times New Roman"/>
                <a:cs typeface="Times New Roman"/>
              </a:rPr>
              <a:t>,(0</a:t>
            </a:r>
            <a:r>
              <a:rPr dirty="0" sz="1050">
                <a:latin typeface="Times New Roman"/>
                <a:cs typeface="Times New Roman"/>
              </a:rPr>
              <a:t>	</a:t>
            </a:r>
            <a:r>
              <a:rPr dirty="0" sz="1050" spc="-50" i="1">
                <a:latin typeface="P052"/>
                <a:cs typeface="P052"/>
              </a:rPr>
              <a:t>x</a:t>
            </a:r>
            <a:r>
              <a:rPr dirty="0" sz="1050" i="1">
                <a:latin typeface="P052"/>
                <a:cs typeface="P052"/>
              </a:rPr>
              <a:t>	</a:t>
            </a:r>
            <a:r>
              <a:rPr dirty="0" sz="1050">
                <a:latin typeface="Times New Roman"/>
                <a:cs typeface="Times New Roman"/>
              </a:rPr>
              <a:t>7)</a:t>
            </a:r>
            <a:r>
              <a:rPr dirty="0" sz="1050" spc="-50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60"/>
              </a:spcBef>
            </a:pPr>
            <a:endParaRPr sz="1050">
              <a:latin typeface="Times New Roman"/>
              <a:cs typeface="Times New Roman"/>
            </a:endParaRPr>
          </a:p>
          <a:p>
            <a:pPr marL="326390">
              <a:lnSpc>
                <a:spcPct val="100000"/>
              </a:lnSpc>
            </a:pPr>
            <a:r>
              <a:rPr dirty="0" sz="1200" spc="-30">
                <a:latin typeface="Times New Roman"/>
                <a:cs typeface="Times New Roman"/>
              </a:rPr>
              <a:t>Ta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có: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Thời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gian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chèo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đò từ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baseline="2415" sz="1725" i="1">
                <a:latin typeface="Times New Roman"/>
                <a:cs typeface="Times New Roman"/>
              </a:rPr>
              <a:t>A</a:t>
            </a:r>
            <a:r>
              <a:rPr dirty="0" baseline="2415" sz="1725" spc="352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đến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baseline="2415" sz="1725" i="1">
                <a:latin typeface="Times New Roman"/>
                <a:cs typeface="Times New Roman"/>
              </a:rPr>
              <a:t>M</a:t>
            </a:r>
            <a:r>
              <a:rPr dirty="0" baseline="2415" sz="1725" spc="622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là: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</a:t>
            </a:r>
            <a:r>
              <a:rPr dirty="0" baseline="-23809" sz="1050" i="1">
                <a:latin typeface="Times New Roman"/>
                <a:cs typeface="Times New Roman"/>
              </a:rPr>
              <a:t>AM</a:t>
            </a:r>
            <a:r>
              <a:rPr dirty="0" baseline="-23809" sz="1050" spc="472" i="1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Symbol"/>
                <a:cs typeface="Symbol"/>
              </a:rPr>
              <a:t>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31" name="object 31" descr=""/>
          <p:cNvSpPr/>
          <p:nvPr/>
        </p:nvSpPr>
        <p:spPr>
          <a:xfrm>
            <a:off x="3206007" y="3015121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5" h="0">
                <a:moveTo>
                  <a:pt x="0" y="0"/>
                </a:moveTo>
                <a:lnTo>
                  <a:pt x="302686" y="0"/>
                </a:lnTo>
              </a:path>
            </a:pathLst>
          </a:custGeom>
          <a:ln w="74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 txBox="1"/>
          <p:nvPr/>
        </p:nvSpPr>
        <p:spPr>
          <a:xfrm>
            <a:off x="3307720" y="3007389"/>
            <a:ext cx="10287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0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2883666" y="2992019"/>
            <a:ext cx="156210" cy="1314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25" i="1">
                <a:latin typeface="Times New Roman"/>
                <a:cs typeface="Times New Roman"/>
              </a:rPr>
              <a:t>MC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791260" y="2880388"/>
            <a:ext cx="2964815" cy="21780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2292985" algn="l"/>
              </a:tabLst>
            </a:pPr>
            <a:r>
              <a:rPr dirty="0" sz="1200">
                <a:latin typeface="Times New Roman"/>
                <a:cs typeface="Times New Roman"/>
              </a:rPr>
              <a:t>Thời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gian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bộ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bộ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đến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50" i="1">
                <a:latin typeface="Times New Roman"/>
                <a:cs typeface="Times New Roman"/>
              </a:rPr>
              <a:t>C</a:t>
            </a:r>
            <a:r>
              <a:rPr dirty="0" sz="1250" spc="20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là: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0" i="1">
                <a:latin typeface="Times New Roman"/>
                <a:cs typeface="Times New Roman"/>
              </a:rPr>
              <a:t>t</a:t>
            </a:r>
            <a:r>
              <a:rPr dirty="0" sz="1200" i="1">
                <a:latin typeface="Times New Roman"/>
                <a:cs typeface="Times New Roman"/>
              </a:rPr>
              <a:t>	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baseline="34722" sz="1800">
                <a:latin typeface="Times New Roman"/>
                <a:cs typeface="Times New Roman"/>
              </a:rPr>
              <a:t>7</a:t>
            </a:r>
            <a:r>
              <a:rPr dirty="0" baseline="34722" sz="1800" spc="-150">
                <a:latin typeface="Times New Roman"/>
                <a:cs typeface="Times New Roman"/>
              </a:rPr>
              <a:t> </a:t>
            </a:r>
            <a:r>
              <a:rPr dirty="0" baseline="34722" sz="1800">
                <a:latin typeface="Symbol"/>
                <a:cs typeface="Symbol"/>
              </a:rPr>
              <a:t></a:t>
            </a:r>
            <a:r>
              <a:rPr dirty="0" baseline="34722" sz="1800" spc="-75">
                <a:latin typeface="Times New Roman"/>
                <a:cs typeface="Times New Roman"/>
              </a:rPr>
              <a:t> </a:t>
            </a:r>
            <a:r>
              <a:rPr dirty="0" baseline="34722" sz="1800" i="1">
                <a:latin typeface="Times New Roman"/>
                <a:cs typeface="Times New Roman"/>
              </a:rPr>
              <a:t>x</a:t>
            </a:r>
            <a:r>
              <a:rPr dirty="0" baseline="34722" sz="1800" spc="-67" i="1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(</a:t>
            </a:r>
            <a:r>
              <a:rPr dirty="0" sz="1200" spc="-25" i="1">
                <a:latin typeface="Times New Roman"/>
                <a:cs typeface="Times New Roman"/>
              </a:rPr>
              <a:t>h</a:t>
            </a:r>
            <a:r>
              <a:rPr dirty="0" sz="1200" spc="-25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35" name="object 35" descr=""/>
          <p:cNvGrpSpPr/>
          <p:nvPr/>
        </p:nvGrpSpPr>
        <p:grpSpPr>
          <a:xfrm>
            <a:off x="2569451" y="3308794"/>
            <a:ext cx="559435" cy="231775"/>
            <a:chOff x="2569451" y="3308794"/>
            <a:chExt cx="559435" cy="231775"/>
          </a:xfrm>
        </p:grpSpPr>
        <p:sp>
          <p:nvSpPr>
            <p:cNvPr id="36" name="object 36" descr=""/>
            <p:cNvSpPr/>
            <p:nvPr/>
          </p:nvSpPr>
          <p:spPr>
            <a:xfrm>
              <a:off x="2585380" y="3315253"/>
              <a:ext cx="533400" cy="180975"/>
            </a:xfrm>
            <a:custGeom>
              <a:avLst/>
              <a:gdLst/>
              <a:ahLst/>
              <a:cxnLst/>
              <a:rect l="l" t="t" r="r" b="b"/>
              <a:pathLst>
                <a:path w="533400" h="180975">
                  <a:moveTo>
                    <a:pt x="0" y="121913"/>
                  </a:moveTo>
                  <a:lnTo>
                    <a:pt x="15183" y="112307"/>
                  </a:lnTo>
                </a:path>
                <a:path w="533400" h="180975">
                  <a:moveTo>
                    <a:pt x="15486" y="112307"/>
                  </a:moveTo>
                  <a:lnTo>
                    <a:pt x="52516" y="180166"/>
                  </a:lnTo>
                </a:path>
                <a:path w="533400" h="180975">
                  <a:moveTo>
                    <a:pt x="52516" y="180465"/>
                  </a:moveTo>
                  <a:lnTo>
                    <a:pt x="92895" y="299"/>
                  </a:lnTo>
                </a:path>
                <a:path w="533400" h="180975">
                  <a:moveTo>
                    <a:pt x="92895" y="0"/>
                  </a:moveTo>
                  <a:lnTo>
                    <a:pt x="53334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2581284" y="3308794"/>
              <a:ext cx="535305" cy="184150"/>
            </a:xfrm>
            <a:custGeom>
              <a:avLst/>
              <a:gdLst/>
              <a:ahLst/>
              <a:cxnLst/>
              <a:rect l="l" t="t" r="r" b="b"/>
              <a:pathLst>
                <a:path w="535305" h="184150">
                  <a:moveTo>
                    <a:pt x="535162" y="0"/>
                  </a:moveTo>
                  <a:lnTo>
                    <a:pt x="91366" y="0"/>
                  </a:lnTo>
                  <a:lnTo>
                    <a:pt x="53729" y="168160"/>
                  </a:lnTo>
                  <a:lnTo>
                    <a:pt x="21251" y="110508"/>
                  </a:lnTo>
                  <a:lnTo>
                    <a:pt x="0" y="123412"/>
                  </a:lnTo>
                  <a:lnTo>
                    <a:pt x="2427" y="127622"/>
                  </a:lnTo>
                  <a:lnTo>
                    <a:pt x="12756" y="121014"/>
                  </a:lnTo>
                  <a:lnTo>
                    <a:pt x="50088" y="184076"/>
                  </a:lnTo>
                  <a:lnTo>
                    <a:pt x="57674" y="184076"/>
                  </a:lnTo>
                  <a:lnTo>
                    <a:pt x="97143" y="7507"/>
                  </a:lnTo>
                  <a:lnTo>
                    <a:pt x="535162" y="7508"/>
                  </a:lnTo>
                  <a:lnTo>
                    <a:pt x="5351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2569451" y="3536707"/>
              <a:ext cx="559435" cy="0"/>
            </a:xfrm>
            <a:custGeom>
              <a:avLst/>
              <a:gdLst/>
              <a:ahLst/>
              <a:cxnLst/>
              <a:rect l="l" t="t" r="r" b="b"/>
              <a:pathLst>
                <a:path w="559435" h="0">
                  <a:moveTo>
                    <a:pt x="0" y="0"/>
                  </a:moveTo>
                  <a:lnTo>
                    <a:pt x="558828" y="0"/>
                  </a:lnTo>
                </a:path>
              </a:pathLst>
            </a:custGeom>
            <a:ln w="74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9" name="object 39" descr=""/>
          <p:cNvSpPr/>
          <p:nvPr/>
        </p:nvSpPr>
        <p:spPr>
          <a:xfrm>
            <a:off x="3273679" y="3536707"/>
            <a:ext cx="302895" cy="0"/>
          </a:xfrm>
          <a:custGeom>
            <a:avLst/>
            <a:gdLst/>
            <a:ahLst/>
            <a:cxnLst/>
            <a:rect l="l" t="t" r="r" b="b"/>
            <a:pathLst>
              <a:path w="302895" h="0">
                <a:moveTo>
                  <a:pt x="0" y="0"/>
                </a:moveTo>
                <a:lnTo>
                  <a:pt x="302644" y="0"/>
                </a:lnTo>
              </a:path>
            </a:pathLst>
          </a:custGeom>
          <a:ln w="749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 descr=""/>
          <p:cNvSpPr txBox="1"/>
          <p:nvPr/>
        </p:nvSpPr>
        <p:spPr>
          <a:xfrm>
            <a:off x="2800191" y="3528981"/>
            <a:ext cx="678180" cy="209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87375" algn="l"/>
              </a:tabLst>
            </a:pPr>
            <a:r>
              <a:rPr dirty="0" sz="1200" spc="-50">
                <a:latin typeface="Times New Roman"/>
                <a:cs typeface="Times New Roman"/>
              </a:rPr>
              <a:t>4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50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2638550" y="3312485"/>
            <a:ext cx="968375" cy="209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641350" algn="l"/>
              </a:tabLst>
            </a:pP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baseline="43650" sz="1050">
                <a:latin typeface="Times New Roman"/>
                <a:cs typeface="Times New Roman"/>
              </a:rPr>
              <a:t>2</a:t>
            </a:r>
            <a:r>
              <a:rPr dirty="0" baseline="43650" sz="105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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35">
                <a:latin typeface="Times New Roman"/>
                <a:cs typeface="Times New Roman"/>
              </a:rPr>
              <a:t>25</a:t>
            </a:r>
            <a:r>
              <a:rPr dirty="0" sz="1200">
                <a:latin typeface="Times New Roman"/>
                <a:cs typeface="Times New Roman"/>
              </a:rPr>
              <a:t>	7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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0" i="1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3146531" y="3409177"/>
            <a:ext cx="111125" cy="209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00" spc="-50">
                <a:latin typeface="Symbol"/>
                <a:cs typeface="Symbol"/>
              </a:rPr>
              <a:t></a:t>
            </a:r>
            <a:endParaRPr sz="1200">
              <a:latin typeface="Symbol"/>
              <a:cs typeface="Symbol"/>
            </a:endParaRPr>
          </a:p>
        </p:txBody>
      </p:sp>
      <p:grpSp>
        <p:nvGrpSpPr>
          <p:cNvPr id="43" name="object 43" descr=""/>
          <p:cNvGrpSpPr/>
          <p:nvPr/>
        </p:nvGrpSpPr>
        <p:grpSpPr>
          <a:xfrm>
            <a:off x="1587016" y="3997668"/>
            <a:ext cx="635635" cy="205740"/>
            <a:chOff x="1587016" y="3997668"/>
            <a:chExt cx="635635" cy="205740"/>
          </a:xfrm>
        </p:grpSpPr>
        <p:sp>
          <p:nvSpPr>
            <p:cNvPr id="44" name="object 44" descr=""/>
            <p:cNvSpPr/>
            <p:nvPr/>
          </p:nvSpPr>
          <p:spPr>
            <a:xfrm>
              <a:off x="1681402" y="4026308"/>
              <a:ext cx="531495" cy="175895"/>
            </a:xfrm>
            <a:custGeom>
              <a:avLst/>
              <a:gdLst/>
              <a:ahLst/>
              <a:cxnLst/>
              <a:rect l="l" t="t" r="r" b="b"/>
              <a:pathLst>
                <a:path w="531494" h="175895">
                  <a:moveTo>
                    <a:pt x="0" y="118465"/>
                  </a:moveTo>
                  <a:lnTo>
                    <a:pt x="14901" y="109215"/>
                  </a:lnTo>
                </a:path>
                <a:path w="531494" h="175895">
                  <a:moveTo>
                    <a:pt x="15205" y="109215"/>
                  </a:moveTo>
                  <a:lnTo>
                    <a:pt x="52288" y="175158"/>
                  </a:lnTo>
                </a:path>
                <a:path w="531494" h="175895">
                  <a:moveTo>
                    <a:pt x="52288" y="175755"/>
                  </a:moveTo>
                  <a:lnTo>
                    <a:pt x="92410" y="297"/>
                  </a:lnTo>
                </a:path>
                <a:path w="531494" h="175895">
                  <a:moveTo>
                    <a:pt x="92410" y="0"/>
                  </a:moveTo>
                  <a:lnTo>
                    <a:pt x="53138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1677300" y="4019903"/>
              <a:ext cx="533400" cy="179705"/>
            </a:xfrm>
            <a:custGeom>
              <a:avLst/>
              <a:gdLst/>
              <a:ahLst/>
              <a:cxnLst/>
              <a:rect l="l" t="t" r="r" b="b"/>
              <a:pathLst>
                <a:path w="533400" h="179704">
                  <a:moveTo>
                    <a:pt x="532902" y="0"/>
                  </a:moveTo>
                  <a:lnTo>
                    <a:pt x="90891" y="0"/>
                  </a:lnTo>
                  <a:lnTo>
                    <a:pt x="53504" y="163809"/>
                  </a:lnTo>
                  <a:lnTo>
                    <a:pt x="20978" y="107713"/>
                  </a:lnTo>
                  <a:lnTo>
                    <a:pt x="0" y="120245"/>
                  </a:lnTo>
                  <a:lnTo>
                    <a:pt x="2430" y="124422"/>
                  </a:lnTo>
                  <a:lnTo>
                    <a:pt x="12470" y="117858"/>
                  </a:lnTo>
                  <a:lnTo>
                    <a:pt x="49857" y="179325"/>
                  </a:lnTo>
                  <a:lnTo>
                    <a:pt x="57454" y="179325"/>
                  </a:lnTo>
                  <a:lnTo>
                    <a:pt x="96360" y="7460"/>
                  </a:lnTo>
                  <a:lnTo>
                    <a:pt x="532902" y="7460"/>
                  </a:lnTo>
                  <a:lnTo>
                    <a:pt x="53290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1587016" y="4001393"/>
              <a:ext cx="635635" cy="0"/>
            </a:xfrm>
            <a:custGeom>
              <a:avLst/>
              <a:gdLst/>
              <a:ahLst/>
              <a:cxnLst/>
              <a:rect l="l" t="t" r="r" b="b"/>
              <a:pathLst>
                <a:path w="635635" h="0">
                  <a:moveTo>
                    <a:pt x="0" y="0"/>
                  </a:moveTo>
                  <a:lnTo>
                    <a:pt x="635340" y="0"/>
                  </a:lnTo>
                </a:path>
              </a:pathLst>
            </a:custGeom>
            <a:ln w="74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7" name="object 47" descr=""/>
          <p:cNvSpPr/>
          <p:nvPr/>
        </p:nvSpPr>
        <p:spPr>
          <a:xfrm>
            <a:off x="2364626" y="4001394"/>
            <a:ext cx="88265" cy="0"/>
          </a:xfrm>
          <a:custGeom>
            <a:avLst/>
            <a:gdLst/>
            <a:ahLst/>
            <a:cxnLst/>
            <a:rect l="l" t="t" r="r" b="b"/>
            <a:pathLst>
              <a:path w="88264" h="0">
                <a:moveTo>
                  <a:pt x="0" y="0"/>
                </a:moveTo>
                <a:lnTo>
                  <a:pt x="87852" y="0"/>
                </a:lnTo>
              </a:path>
            </a:pathLst>
          </a:custGeom>
          <a:ln w="745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 descr=""/>
          <p:cNvSpPr txBox="1"/>
          <p:nvPr/>
        </p:nvSpPr>
        <p:spPr>
          <a:xfrm>
            <a:off x="816660" y="3873597"/>
            <a:ext cx="7454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Khi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đó: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150" spc="-480" i="1">
                <a:latin typeface="Times New Roman"/>
                <a:cs typeface="Times New Roman"/>
              </a:rPr>
              <a:t>t</a:t>
            </a:r>
            <a:r>
              <a:rPr dirty="0" baseline="2415" sz="1725" spc="-719">
                <a:latin typeface="Symbol"/>
                <a:cs typeface="Symbol"/>
              </a:rPr>
              <a:t></a:t>
            </a:r>
            <a:r>
              <a:rPr dirty="0" baseline="2415" sz="1725" spc="-60">
                <a:latin typeface="Times New Roman"/>
                <a:cs typeface="Times New Roman"/>
              </a:rPr>
              <a:t> </a:t>
            </a:r>
            <a:r>
              <a:rPr dirty="0" sz="1150" spc="-50">
                <a:latin typeface="Symbol"/>
                <a:cs typeface="Symbol"/>
              </a:rPr>
              <a:t></a:t>
            </a:r>
            <a:endParaRPr sz="1150">
              <a:latin typeface="Symbol"/>
              <a:cs typeface="Symbo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1558336" y="4023475"/>
            <a:ext cx="687705" cy="2044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sz="1150">
                <a:latin typeface="Times New Roman"/>
                <a:cs typeface="Times New Roman"/>
              </a:rPr>
              <a:t>4</a:t>
            </a:r>
            <a:r>
              <a:rPr dirty="0" sz="1150" spc="195">
                <a:latin typeface="Times New Roman"/>
                <a:cs typeface="Times New Roman"/>
              </a:rPr>
              <a:t>  </a:t>
            </a:r>
            <a:r>
              <a:rPr dirty="0" sz="1150" i="1">
                <a:latin typeface="Times New Roman"/>
                <a:cs typeface="Times New Roman"/>
              </a:rPr>
              <a:t>x</a:t>
            </a:r>
            <a:r>
              <a:rPr dirty="0" baseline="47008" sz="975">
                <a:latin typeface="Times New Roman"/>
                <a:cs typeface="Times New Roman"/>
              </a:rPr>
              <a:t>2</a:t>
            </a:r>
            <a:r>
              <a:rPr dirty="0" baseline="47008" sz="975" spc="284">
                <a:latin typeface="Times New Roman"/>
                <a:cs typeface="Times New Roman"/>
              </a:rPr>
              <a:t> </a:t>
            </a:r>
            <a:r>
              <a:rPr dirty="0" sz="1150">
                <a:latin typeface="Symbol"/>
                <a:cs typeface="Symbol"/>
              </a:rPr>
              <a:t></a:t>
            </a:r>
            <a:r>
              <a:rPr dirty="0" sz="1150" spc="-45">
                <a:latin typeface="Times New Roman"/>
                <a:cs typeface="Times New Roman"/>
              </a:rPr>
              <a:t> </a:t>
            </a:r>
            <a:r>
              <a:rPr dirty="0" sz="1150" spc="-25">
                <a:latin typeface="Times New Roman"/>
                <a:cs typeface="Times New Roman"/>
              </a:rPr>
              <a:t>25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1861892" y="3782969"/>
            <a:ext cx="93345" cy="2044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-50" i="1">
                <a:latin typeface="Times New Roman"/>
                <a:cs typeface="Times New Roman"/>
              </a:rPr>
              <a:t>x</a:t>
            </a:r>
            <a:endParaRPr sz="1150">
              <a:latin typeface="Times New Roman"/>
              <a:cs typeface="Times New Roman"/>
            </a:endParaRPr>
          </a:p>
        </p:txBody>
      </p:sp>
      <p:pic>
        <p:nvPicPr>
          <p:cNvPr id="51" name="object 51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679328" y="3886144"/>
            <a:ext cx="174901" cy="166456"/>
          </a:xfrm>
          <a:prstGeom prst="rect">
            <a:avLst/>
          </a:prstGeom>
        </p:spPr>
      </p:pic>
      <p:sp>
        <p:nvSpPr>
          <p:cNvPr id="52" name="object 52" descr=""/>
          <p:cNvSpPr txBox="1"/>
          <p:nvPr/>
        </p:nvSpPr>
        <p:spPr>
          <a:xfrm>
            <a:off x="2202611" y="3873598"/>
            <a:ext cx="1685289" cy="3244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ts val="1205"/>
              </a:lnSpc>
              <a:spcBef>
                <a:spcPts val="100"/>
              </a:spcBef>
            </a:pPr>
            <a:r>
              <a:rPr dirty="0" sz="1150">
                <a:latin typeface="Symbol"/>
                <a:cs typeface="Symbol"/>
              </a:rPr>
              <a:t></a:t>
            </a:r>
            <a:r>
              <a:rPr dirty="0" sz="1150" spc="-15">
                <a:latin typeface="Times New Roman"/>
                <a:cs typeface="Times New Roman"/>
              </a:rPr>
              <a:t> </a:t>
            </a:r>
            <a:r>
              <a:rPr dirty="0" baseline="36231" sz="1725">
                <a:latin typeface="Times New Roman"/>
                <a:cs typeface="Times New Roman"/>
              </a:rPr>
              <a:t>1</a:t>
            </a:r>
            <a:r>
              <a:rPr dirty="0" baseline="36231" sz="1725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cho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baseline="2415" sz="1725" spc="-727" i="1">
                <a:latin typeface="Times New Roman"/>
                <a:cs typeface="Times New Roman"/>
              </a:rPr>
              <a:t>t</a:t>
            </a:r>
            <a:r>
              <a:rPr dirty="0" baseline="4830" sz="1725" spc="-727">
                <a:latin typeface="Symbol"/>
                <a:cs typeface="Symbol"/>
              </a:rPr>
              <a:t></a:t>
            </a:r>
            <a:r>
              <a:rPr dirty="0" baseline="4830" sz="1725" spc="-52">
                <a:latin typeface="Times New Roman"/>
                <a:cs typeface="Times New Roman"/>
              </a:rPr>
              <a:t> </a:t>
            </a:r>
            <a:r>
              <a:rPr dirty="0" baseline="2415" sz="1725">
                <a:latin typeface="Symbol"/>
                <a:cs typeface="Symbol"/>
              </a:rPr>
              <a:t></a:t>
            </a:r>
            <a:r>
              <a:rPr dirty="0" baseline="2415" sz="1725" spc="-22">
                <a:latin typeface="Times New Roman"/>
                <a:cs typeface="Times New Roman"/>
              </a:rPr>
              <a:t> </a:t>
            </a:r>
            <a:r>
              <a:rPr dirty="0" baseline="2415" sz="1725">
                <a:latin typeface="Times New Roman"/>
                <a:cs typeface="Times New Roman"/>
              </a:rPr>
              <a:t>0</a:t>
            </a:r>
            <a:r>
              <a:rPr dirty="0" baseline="2415" sz="1725" spc="-37">
                <a:latin typeface="Times New Roman"/>
                <a:cs typeface="Times New Roman"/>
              </a:rPr>
              <a:t> </a:t>
            </a:r>
            <a:r>
              <a:rPr dirty="0" baseline="2415" sz="1725">
                <a:latin typeface="Symbol"/>
                <a:cs typeface="Symbol"/>
              </a:rPr>
              <a:t></a:t>
            </a:r>
            <a:r>
              <a:rPr dirty="0" baseline="2415" sz="1725" spc="127">
                <a:latin typeface="Times New Roman"/>
                <a:cs typeface="Times New Roman"/>
              </a:rPr>
              <a:t> </a:t>
            </a:r>
            <a:r>
              <a:rPr dirty="0" baseline="2415" sz="1725" i="1">
                <a:latin typeface="Times New Roman"/>
                <a:cs typeface="Times New Roman"/>
              </a:rPr>
              <a:t>x</a:t>
            </a:r>
            <a:r>
              <a:rPr dirty="0" baseline="2415" sz="1725" spc="7" i="1">
                <a:latin typeface="Times New Roman"/>
                <a:cs typeface="Times New Roman"/>
              </a:rPr>
              <a:t> </a:t>
            </a:r>
            <a:r>
              <a:rPr dirty="0" baseline="2415" sz="1725">
                <a:latin typeface="Symbol"/>
                <a:cs typeface="Symbol"/>
              </a:rPr>
              <a:t></a:t>
            </a:r>
            <a:r>
              <a:rPr dirty="0" baseline="2415" sz="1725">
                <a:latin typeface="Times New Roman"/>
                <a:cs typeface="Times New Roman"/>
              </a:rPr>
              <a:t> 2</a:t>
            </a:r>
            <a:r>
              <a:rPr dirty="0" baseline="2415" sz="1725" spc="179">
                <a:latin typeface="Times New Roman"/>
                <a:cs typeface="Times New Roman"/>
              </a:rPr>
              <a:t>  </a:t>
            </a:r>
            <a:r>
              <a:rPr dirty="0" baseline="2415" sz="1725" spc="-75">
                <a:latin typeface="Times New Roman"/>
                <a:cs typeface="Times New Roman"/>
              </a:rPr>
              <a:t>5</a:t>
            </a:r>
            <a:endParaRPr baseline="2415" sz="1725">
              <a:latin typeface="Times New Roman"/>
              <a:cs typeface="Times New Roman"/>
            </a:endParaRPr>
          </a:p>
          <a:p>
            <a:pPr marL="168910">
              <a:lnSpc>
                <a:spcPts val="1145"/>
              </a:lnSpc>
            </a:pPr>
            <a:r>
              <a:rPr dirty="0" sz="1150" spc="-50">
                <a:latin typeface="Times New Roman"/>
                <a:cs typeface="Times New Roman"/>
              </a:rPr>
              <a:t>6</a:t>
            </a:r>
            <a:endParaRPr sz="1150">
              <a:latin typeface="Times New Roman"/>
              <a:cs typeface="Times New Roman"/>
            </a:endParaRPr>
          </a:p>
        </p:txBody>
      </p:sp>
      <p:pic>
        <p:nvPicPr>
          <p:cNvPr id="53" name="object 53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976020" y="4340622"/>
            <a:ext cx="161322" cy="158703"/>
          </a:xfrm>
          <a:prstGeom prst="rect">
            <a:avLst/>
          </a:prstGeom>
        </p:spPr>
      </p:pic>
      <p:sp>
        <p:nvSpPr>
          <p:cNvPr id="54" name="object 54" descr=""/>
          <p:cNvSpPr txBox="1"/>
          <p:nvPr/>
        </p:nvSpPr>
        <p:spPr>
          <a:xfrm>
            <a:off x="816660" y="4318165"/>
            <a:ext cx="39452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Lập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bảng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biến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thiên,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thấy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thời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gian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đến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nhanh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nhất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khi</a:t>
            </a:r>
            <a:r>
              <a:rPr dirty="0" sz="1200" spc="455">
                <a:latin typeface="Times New Roman"/>
                <a:cs typeface="Times New Roman"/>
              </a:rPr>
              <a:t> </a:t>
            </a:r>
            <a:r>
              <a:rPr dirty="0" sz="1050" spc="-50" i="1">
                <a:latin typeface="P052"/>
                <a:cs typeface="P052"/>
              </a:rPr>
              <a:t>x</a:t>
            </a:r>
            <a:endParaRPr sz="1050">
              <a:latin typeface="P052"/>
              <a:cs typeface="P052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4890923" y="4336019"/>
            <a:ext cx="551180" cy="1873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50">
                <a:latin typeface="Times New Roman"/>
                <a:cs typeface="Times New Roman"/>
              </a:rPr>
              <a:t>2</a:t>
            </a:r>
            <a:r>
              <a:rPr dirty="0" sz="1050" spc="470">
                <a:latin typeface="Times New Roman"/>
                <a:cs typeface="Times New Roman"/>
              </a:rPr>
              <a:t> </a:t>
            </a:r>
            <a:r>
              <a:rPr dirty="0" sz="1050" spc="-10">
                <a:latin typeface="Times New Roman"/>
                <a:cs typeface="Times New Roman"/>
              </a:rPr>
              <a:t>5(</a:t>
            </a:r>
            <a:r>
              <a:rPr dirty="0" sz="1050" spc="-10" i="1">
                <a:latin typeface="P052"/>
                <a:cs typeface="P052"/>
              </a:rPr>
              <a:t>km</a:t>
            </a:r>
            <a:r>
              <a:rPr dirty="0" sz="1050" spc="-10">
                <a:latin typeface="Times New Roman"/>
                <a:cs typeface="Times New Roman"/>
              </a:rPr>
              <a:t>).</a:t>
            </a:r>
            <a:endParaRPr sz="1050">
              <a:latin typeface="Times New Roman"/>
              <a:cs typeface="Times New Roman"/>
            </a:endParaRPr>
          </a:p>
        </p:txBody>
      </p:sp>
      <p:pic>
        <p:nvPicPr>
          <p:cNvPr id="56" name="object 56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771838" y="4321171"/>
            <a:ext cx="533187" cy="22339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6142735" y="8980423"/>
            <a:ext cx="1657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Times New Roman"/>
                <a:cs typeface="Times New Roman"/>
              </a:rPr>
              <a:t>11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69544" y="715774"/>
            <a:ext cx="93387" cy="184148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39704" y="898654"/>
            <a:ext cx="93387" cy="184147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82093" y="1082804"/>
            <a:ext cx="93388" cy="184147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3389757" y="3051175"/>
            <a:ext cx="5295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Lời</a:t>
            </a:r>
            <a:r>
              <a:rPr dirty="0" sz="1200" spc="-1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spc="-20" b="1">
                <a:solidFill>
                  <a:srgbClr val="0000FF"/>
                </a:solidFill>
                <a:latin typeface="Times New Roman"/>
                <a:cs typeface="Times New Roman"/>
              </a:rPr>
              <a:t>giải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42879" y="3456616"/>
            <a:ext cx="255304" cy="168918"/>
          </a:xfrm>
          <a:prstGeom prst="rect">
            <a:avLst/>
          </a:prstGeom>
        </p:spPr>
      </p:pic>
      <p:sp>
        <p:nvSpPr>
          <p:cNvPr id="8" name="object 8" descr=""/>
          <p:cNvSpPr txBox="1"/>
          <p:nvPr/>
        </p:nvSpPr>
        <p:spPr>
          <a:xfrm>
            <a:off x="706932" y="3441680"/>
            <a:ext cx="1348105" cy="209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27735" algn="l"/>
              </a:tabLst>
            </a:pP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Đáp</a:t>
            </a:r>
            <a:r>
              <a:rPr dirty="0" sz="1200" spc="-1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án:</a:t>
            </a:r>
            <a:r>
              <a:rPr dirty="0" sz="1200" spc="21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latin typeface="Carlito"/>
                <a:cs typeface="Carlito"/>
              </a:rPr>
              <a:t>x</a:t>
            </a:r>
            <a:r>
              <a:rPr dirty="0" sz="1200" spc="70" i="1">
                <a:latin typeface="Carlito"/>
                <a:cs typeface="Carlito"/>
              </a:rPr>
              <a:t> </a:t>
            </a:r>
            <a:r>
              <a:rPr dirty="0" sz="1200" spc="-60">
                <a:latin typeface="Symbol"/>
                <a:cs typeface="Symbol"/>
              </a:rPr>
              <a:t>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>
                <a:latin typeface="Carlito"/>
                <a:cs typeface="Carlito"/>
              </a:rPr>
              <a:t>2</a:t>
            </a:r>
            <a:r>
              <a:rPr dirty="0" sz="1200" i="1">
                <a:latin typeface="Carlito"/>
                <a:cs typeface="Carlito"/>
              </a:rPr>
              <a:t>S</a:t>
            </a:r>
            <a:r>
              <a:rPr dirty="0" sz="1200" spc="-75" i="1">
                <a:latin typeface="Carlito"/>
                <a:cs typeface="Carlito"/>
              </a:rPr>
              <a:t> </a:t>
            </a:r>
            <a:r>
              <a:rPr dirty="0" sz="1200">
                <a:latin typeface="Carlito"/>
                <a:cs typeface="Carlito"/>
              </a:rPr>
              <a:t>,</a:t>
            </a:r>
            <a:r>
              <a:rPr dirty="0" sz="1200" i="1">
                <a:latin typeface="Carlito"/>
                <a:cs typeface="Carlito"/>
              </a:rPr>
              <a:t>y</a:t>
            </a:r>
            <a:r>
              <a:rPr dirty="0" sz="1200" spc="65" i="1">
                <a:latin typeface="Carlito"/>
                <a:cs typeface="Carlito"/>
              </a:rPr>
              <a:t> </a:t>
            </a:r>
            <a:r>
              <a:rPr dirty="0" sz="1200" spc="-50">
                <a:latin typeface="Symbol"/>
                <a:cs typeface="Symbol"/>
              </a:rPr>
              <a:t></a:t>
            </a:r>
            <a:endParaRPr sz="1200">
              <a:latin typeface="Symbol"/>
              <a:cs typeface="Symbol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2073832" y="3359897"/>
            <a:ext cx="208279" cy="383540"/>
            <a:chOff x="2073832" y="3359897"/>
            <a:chExt cx="208279" cy="383540"/>
          </a:xfrm>
        </p:grpSpPr>
        <p:sp>
          <p:nvSpPr>
            <p:cNvPr id="10" name="object 10" descr=""/>
            <p:cNvSpPr/>
            <p:nvPr/>
          </p:nvSpPr>
          <p:spPr>
            <a:xfrm>
              <a:off x="2175839" y="3569243"/>
              <a:ext cx="92075" cy="0"/>
            </a:xfrm>
            <a:custGeom>
              <a:avLst/>
              <a:gdLst/>
              <a:ahLst/>
              <a:cxnLst/>
              <a:rect l="l" t="t" r="r" b="b"/>
              <a:pathLst>
                <a:path w="92075" h="0">
                  <a:moveTo>
                    <a:pt x="0" y="0"/>
                  </a:moveTo>
                  <a:lnTo>
                    <a:pt x="91828" y="0"/>
                  </a:lnTo>
                </a:path>
              </a:pathLst>
            </a:custGeom>
            <a:ln w="75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078467" y="3366358"/>
              <a:ext cx="203835" cy="376555"/>
            </a:xfrm>
            <a:custGeom>
              <a:avLst/>
              <a:gdLst/>
              <a:ahLst/>
              <a:cxnLst/>
              <a:rect l="l" t="t" r="r" b="b"/>
              <a:pathLst>
                <a:path w="203835" h="376554">
                  <a:moveTo>
                    <a:pt x="0" y="252295"/>
                  </a:moveTo>
                  <a:lnTo>
                    <a:pt x="14663" y="233675"/>
                  </a:lnTo>
                </a:path>
                <a:path w="203835" h="376554">
                  <a:moveTo>
                    <a:pt x="14663" y="233376"/>
                  </a:moveTo>
                  <a:lnTo>
                    <a:pt x="51153" y="376049"/>
                  </a:lnTo>
                </a:path>
                <a:path w="203835" h="376554">
                  <a:moveTo>
                    <a:pt x="51153" y="376049"/>
                  </a:moveTo>
                  <a:lnTo>
                    <a:pt x="91529" y="299"/>
                  </a:lnTo>
                </a:path>
                <a:path w="203835" h="376554">
                  <a:moveTo>
                    <a:pt x="91529" y="0"/>
                  </a:moveTo>
                  <a:lnTo>
                    <a:pt x="20340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073832" y="3359897"/>
              <a:ext cx="205740" cy="379730"/>
            </a:xfrm>
            <a:custGeom>
              <a:avLst/>
              <a:gdLst/>
              <a:ahLst/>
              <a:cxnLst/>
              <a:rect l="l" t="t" r="r" b="b"/>
              <a:pathLst>
                <a:path w="205739" h="379729">
                  <a:moveTo>
                    <a:pt x="205496" y="0"/>
                  </a:moveTo>
                  <a:lnTo>
                    <a:pt x="90034" y="0"/>
                  </a:lnTo>
                  <a:lnTo>
                    <a:pt x="52947" y="346316"/>
                  </a:lnTo>
                  <a:lnTo>
                    <a:pt x="20643" y="227677"/>
                  </a:lnTo>
                  <a:lnTo>
                    <a:pt x="0" y="254406"/>
                  </a:lnTo>
                  <a:lnTo>
                    <a:pt x="3886" y="257705"/>
                  </a:lnTo>
                  <a:lnTo>
                    <a:pt x="12570" y="246596"/>
                  </a:lnTo>
                  <a:lnTo>
                    <a:pt x="49359" y="379656"/>
                  </a:lnTo>
                  <a:lnTo>
                    <a:pt x="56834" y="379656"/>
                  </a:lnTo>
                  <a:lnTo>
                    <a:pt x="96313" y="7510"/>
                  </a:lnTo>
                  <a:lnTo>
                    <a:pt x="205496" y="7510"/>
                  </a:lnTo>
                  <a:lnTo>
                    <a:pt x="20549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2170016" y="3312372"/>
            <a:ext cx="102870" cy="459105"/>
          </a:xfrm>
          <a:prstGeom prst="rect">
            <a:avLst/>
          </a:prstGeom>
        </p:spPr>
        <p:txBody>
          <a:bodyPr wrap="square" lIns="0" tIns="45720" rIns="0" bIns="0" rtlCol="0" vert="horz">
            <a:spAutoFit/>
          </a:bodyPr>
          <a:lstStyle/>
          <a:p>
            <a:pPr marL="17145">
              <a:lnSpc>
                <a:spcPct val="100000"/>
              </a:lnSpc>
              <a:spcBef>
                <a:spcPts val="360"/>
              </a:spcBef>
            </a:pPr>
            <a:r>
              <a:rPr dirty="0" sz="1200" spc="-50" i="1">
                <a:latin typeface="Carlito"/>
                <a:cs typeface="Carlito"/>
              </a:rPr>
              <a:t>S</a:t>
            </a:r>
            <a:endParaRPr sz="1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z="1200" spc="-50">
                <a:latin typeface="Carlito"/>
                <a:cs typeface="Carlito"/>
              </a:rPr>
              <a:t>2</a:t>
            </a:r>
            <a:endParaRPr sz="1200">
              <a:latin typeface="Carlito"/>
              <a:cs typeface="Carlito"/>
            </a:endParaRPr>
          </a:p>
        </p:txBody>
      </p:sp>
      <p:pic>
        <p:nvPicPr>
          <p:cNvPr id="14" name="object 1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613463" y="4087151"/>
            <a:ext cx="610472" cy="258125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761843" y="4581653"/>
            <a:ext cx="398556" cy="216534"/>
          </a:xfrm>
          <a:prstGeom prst="rect">
            <a:avLst/>
          </a:prstGeom>
        </p:spPr>
      </p:pic>
      <p:sp>
        <p:nvSpPr>
          <p:cNvPr id="16" name="object 16" descr=""/>
          <p:cNvSpPr txBox="1"/>
          <p:nvPr/>
        </p:nvSpPr>
        <p:spPr>
          <a:xfrm>
            <a:off x="956868" y="3743071"/>
            <a:ext cx="3355975" cy="11423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Gọi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lần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lượt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chiều rộng,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chiều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cao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mương.</a:t>
            </a:r>
            <a:endParaRPr sz="1200">
              <a:latin typeface="Times New Roman"/>
              <a:cs typeface="Times New Roman"/>
            </a:endParaRPr>
          </a:p>
          <a:p>
            <a:pPr marL="50800">
              <a:lnSpc>
                <a:spcPts val="1205"/>
              </a:lnSpc>
              <a:spcBef>
                <a:spcPts val="1330"/>
              </a:spcBef>
              <a:tabLst>
                <a:tab pos="1763395" algn="l"/>
              </a:tabLst>
            </a:pPr>
            <a:r>
              <a:rPr dirty="0" sz="1200">
                <a:latin typeface="Times New Roman"/>
                <a:cs typeface="Times New Roman"/>
              </a:rPr>
              <a:t>Theo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bài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có: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xy;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150">
                <a:latin typeface="Symbol"/>
                <a:cs typeface="Symbol"/>
              </a:rPr>
              <a:t></a:t>
            </a:r>
            <a:r>
              <a:rPr dirty="0" sz="1150" spc="-10">
                <a:latin typeface="Times New Roman"/>
                <a:cs typeface="Times New Roman"/>
              </a:rPr>
              <a:t> </a:t>
            </a:r>
            <a:r>
              <a:rPr dirty="0" sz="1150">
                <a:latin typeface="Carlito"/>
                <a:cs typeface="Carlito"/>
              </a:rPr>
              <a:t>2</a:t>
            </a:r>
            <a:r>
              <a:rPr dirty="0" sz="1150" i="1">
                <a:latin typeface="Carlito"/>
                <a:cs typeface="Carlito"/>
              </a:rPr>
              <a:t>y</a:t>
            </a:r>
            <a:r>
              <a:rPr dirty="0" sz="1150" spc="140" i="1">
                <a:latin typeface="Carlito"/>
                <a:cs typeface="Carlito"/>
              </a:rPr>
              <a:t> </a:t>
            </a:r>
            <a:r>
              <a:rPr dirty="0" sz="1150">
                <a:latin typeface="Symbol"/>
                <a:cs typeface="Symbol"/>
              </a:rPr>
              <a:t></a:t>
            </a:r>
            <a:r>
              <a:rPr dirty="0" sz="1150" spc="114">
                <a:latin typeface="Times New Roman"/>
                <a:cs typeface="Times New Roman"/>
              </a:rPr>
              <a:t> </a:t>
            </a:r>
            <a:r>
              <a:rPr dirty="0" sz="1150" i="1">
                <a:latin typeface="Carlito"/>
                <a:cs typeface="Carlito"/>
              </a:rPr>
              <a:t>x</a:t>
            </a:r>
            <a:r>
              <a:rPr dirty="0" sz="1150" spc="140" i="1">
                <a:latin typeface="Carlito"/>
                <a:cs typeface="Carlito"/>
              </a:rPr>
              <a:t> </a:t>
            </a:r>
            <a:r>
              <a:rPr dirty="0" sz="1150">
                <a:latin typeface="Symbol"/>
                <a:cs typeface="Symbol"/>
              </a:rPr>
              <a:t></a:t>
            </a:r>
            <a:r>
              <a:rPr dirty="0" sz="1150" spc="100">
                <a:latin typeface="Times New Roman"/>
                <a:cs typeface="Times New Roman"/>
              </a:rPr>
              <a:t> </a:t>
            </a:r>
            <a:r>
              <a:rPr dirty="0" u="sng" baseline="36231" sz="172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2</a:t>
            </a:r>
            <a:r>
              <a:rPr dirty="0" u="sng" baseline="36231" sz="1725" i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</a:t>
            </a:r>
            <a:r>
              <a:rPr dirty="0" u="none" baseline="36231" sz="1725" spc="345" i="1">
                <a:latin typeface="Carlito"/>
                <a:cs typeface="Carlito"/>
              </a:rPr>
              <a:t> </a:t>
            </a:r>
            <a:r>
              <a:rPr dirty="0" u="none" sz="1150">
                <a:latin typeface="Symbol"/>
                <a:cs typeface="Symbol"/>
              </a:rPr>
              <a:t></a:t>
            </a:r>
            <a:r>
              <a:rPr dirty="0" u="none" sz="1150" spc="120">
                <a:latin typeface="Times New Roman"/>
                <a:cs typeface="Times New Roman"/>
              </a:rPr>
              <a:t> </a:t>
            </a:r>
            <a:r>
              <a:rPr dirty="0" u="none" sz="1150" i="1">
                <a:latin typeface="Carlito"/>
                <a:cs typeface="Carlito"/>
              </a:rPr>
              <a:t>x </a:t>
            </a:r>
            <a:r>
              <a:rPr dirty="0" u="none" sz="1200" spc="-5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algn="r" marR="787400">
              <a:lnSpc>
                <a:spcPts val="1145"/>
              </a:lnSpc>
            </a:pPr>
            <a:r>
              <a:rPr dirty="0" sz="1150" spc="-50" i="1">
                <a:latin typeface="Carlito"/>
                <a:cs typeface="Carlito"/>
              </a:rPr>
              <a:t>x</a:t>
            </a:r>
            <a:endParaRPr sz="1150">
              <a:latin typeface="Carlito"/>
              <a:cs typeface="Carlito"/>
            </a:endParaRPr>
          </a:p>
          <a:p>
            <a:pPr marL="50800">
              <a:lnSpc>
                <a:spcPts val="1205"/>
              </a:lnSpc>
              <a:spcBef>
                <a:spcPts val="1305"/>
              </a:spcBef>
            </a:pPr>
            <a:r>
              <a:rPr dirty="0" sz="1200">
                <a:latin typeface="Times New Roman"/>
                <a:cs typeface="Times New Roman"/>
              </a:rPr>
              <a:t>Xét hàm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195">
                <a:latin typeface="Times New Roman"/>
                <a:cs typeface="Times New Roman"/>
              </a:rPr>
              <a:t>  </a:t>
            </a:r>
            <a:r>
              <a:rPr dirty="0" baseline="2314" sz="1800">
                <a:latin typeface="Carlito"/>
                <a:cs typeface="Carlito"/>
              </a:rPr>
              <a:t>(</a:t>
            </a:r>
            <a:r>
              <a:rPr dirty="0" baseline="2314" sz="1800" i="1">
                <a:latin typeface="Carlito"/>
                <a:cs typeface="Carlito"/>
              </a:rPr>
              <a:t>x</a:t>
            </a:r>
            <a:r>
              <a:rPr dirty="0" baseline="2314" sz="1800">
                <a:latin typeface="Carlito"/>
                <a:cs typeface="Carlito"/>
              </a:rPr>
              <a:t>)</a:t>
            </a:r>
            <a:r>
              <a:rPr dirty="0" baseline="2314" sz="1800" spc="300">
                <a:latin typeface="Carlito"/>
                <a:cs typeface="Carlito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</a:t>
            </a:r>
            <a:r>
              <a:rPr dirty="0" baseline="2314" sz="1800" spc="157">
                <a:latin typeface="Times New Roman"/>
                <a:cs typeface="Times New Roman"/>
              </a:rPr>
              <a:t>  </a:t>
            </a:r>
            <a:r>
              <a:rPr dirty="0" u="sng" baseline="36231" sz="172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2</a:t>
            </a:r>
            <a:r>
              <a:rPr dirty="0" u="sng" baseline="36231" sz="1725" i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</a:t>
            </a:r>
            <a:r>
              <a:rPr dirty="0" u="none" baseline="36231" sz="1725" spc="300" i="1">
                <a:latin typeface="Carlito"/>
                <a:cs typeface="Carlito"/>
              </a:rPr>
              <a:t> </a:t>
            </a:r>
            <a:r>
              <a:rPr dirty="0" u="none" sz="1150">
                <a:latin typeface="Symbol"/>
                <a:cs typeface="Symbol"/>
              </a:rPr>
              <a:t></a:t>
            </a:r>
            <a:r>
              <a:rPr dirty="0" u="none" sz="1150" spc="85">
                <a:latin typeface="Times New Roman"/>
                <a:cs typeface="Times New Roman"/>
              </a:rPr>
              <a:t> </a:t>
            </a:r>
            <a:r>
              <a:rPr dirty="0" u="none" sz="1150" i="1">
                <a:latin typeface="Carlito"/>
                <a:cs typeface="Carlito"/>
              </a:rPr>
              <a:t>x</a:t>
            </a:r>
            <a:r>
              <a:rPr dirty="0" u="none" sz="1150" spc="-55" i="1">
                <a:latin typeface="Carlito"/>
                <a:cs typeface="Carlito"/>
              </a:rPr>
              <a:t> </a:t>
            </a:r>
            <a:r>
              <a:rPr dirty="0" u="none" sz="1200" spc="-5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algn="ctr" marR="631825">
              <a:lnSpc>
                <a:spcPts val="1145"/>
              </a:lnSpc>
            </a:pPr>
            <a:r>
              <a:rPr dirty="0" sz="1150" spc="-50" i="1">
                <a:latin typeface="Carlito"/>
                <a:cs typeface="Carlito"/>
              </a:rPr>
              <a:t>x</a:t>
            </a:r>
            <a:endParaRPr sz="1150">
              <a:latin typeface="Carlito"/>
              <a:cs typeface="Carlito"/>
            </a:endParaRPr>
          </a:p>
        </p:txBody>
      </p:sp>
      <p:pic>
        <p:nvPicPr>
          <p:cNvPr id="17" name="object 17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399506" y="5052817"/>
            <a:ext cx="284005" cy="228605"/>
          </a:xfrm>
          <a:prstGeom prst="rect">
            <a:avLst/>
          </a:prstGeom>
        </p:spPr>
      </p:pic>
      <p:sp>
        <p:nvSpPr>
          <p:cNvPr id="18" name="object 18" descr=""/>
          <p:cNvSpPr txBox="1"/>
          <p:nvPr/>
        </p:nvSpPr>
        <p:spPr>
          <a:xfrm>
            <a:off x="969568" y="5052441"/>
            <a:ext cx="8375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498475" algn="l"/>
              </a:tabLst>
            </a:pPr>
            <a:r>
              <a:rPr dirty="0" sz="1200" spc="-30">
                <a:latin typeface="Times New Roman"/>
                <a:cs typeface="Times New Roman"/>
              </a:rPr>
              <a:t>Ta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có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baseline="47008" sz="975">
                <a:latin typeface="Carlito"/>
                <a:cs typeface="Carlito"/>
              </a:rPr>
              <a:t>'</a:t>
            </a:r>
            <a:r>
              <a:rPr dirty="0" baseline="47008" sz="975" spc="-37">
                <a:latin typeface="Carlito"/>
                <a:cs typeface="Carlito"/>
              </a:rPr>
              <a:t> </a:t>
            </a:r>
            <a:r>
              <a:rPr dirty="0" sz="1150">
                <a:latin typeface="Carlito"/>
                <a:cs typeface="Carlito"/>
              </a:rPr>
              <a:t>(</a:t>
            </a:r>
            <a:r>
              <a:rPr dirty="0" sz="1150" i="1">
                <a:latin typeface="Carlito"/>
                <a:cs typeface="Carlito"/>
              </a:rPr>
              <a:t>x</a:t>
            </a:r>
            <a:r>
              <a:rPr dirty="0" sz="1150">
                <a:latin typeface="Carlito"/>
                <a:cs typeface="Carlito"/>
              </a:rPr>
              <a:t>)</a:t>
            </a:r>
            <a:r>
              <a:rPr dirty="0" sz="1150" spc="-50">
                <a:latin typeface="Carlito"/>
                <a:cs typeface="Carlito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 descr=""/>
          <p:cNvSpPr/>
          <p:nvPr/>
        </p:nvSpPr>
        <p:spPr>
          <a:xfrm>
            <a:off x="1831851" y="5183257"/>
            <a:ext cx="250825" cy="0"/>
          </a:xfrm>
          <a:custGeom>
            <a:avLst/>
            <a:gdLst/>
            <a:ahLst/>
            <a:cxnLst/>
            <a:rect l="l" t="t" r="r" b="b"/>
            <a:pathLst>
              <a:path w="250825" h="0">
                <a:moveTo>
                  <a:pt x="0" y="0"/>
                </a:moveTo>
                <a:lnTo>
                  <a:pt x="25061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 txBox="1"/>
          <p:nvPr/>
        </p:nvSpPr>
        <p:spPr>
          <a:xfrm>
            <a:off x="2142870" y="5052441"/>
            <a:ext cx="3492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+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 </a:t>
            </a:r>
            <a:r>
              <a:rPr dirty="0" sz="1200" spc="-5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 descr=""/>
          <p:cNvSpPr/>
          <p:nvPr/>
        </p:nvSpPr>
        <p:spPr>
          <a:xfrm>
            <a:off x="2582265" y="5178416"/>
            <a:ext cx="467359" cy="0"/>
          </a:xfrm>
          <a:custGeom>
            <a:avLst/>
            <a:gdLst/>
            <a:ahLst/>
            <a:cxnLst/>
            <a:rect l="l" t="t" r="r" b="b"/>
            <a:pathLst>
              <a:path w="467360" h="0">
                <a:moveTo>
                  <a:pt x="0" y="0"/>
                </a:moveTo>
                <a:lnTo>
                  <a:pt x="466745" y="0"/>
                </a:lnTo>
              </a:path>
            </a:pathLst>
          </a:custGeom>
          <a:ln w="75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 txBox="1"/>
          <p:nvPr/>
        </p:nvSpPr>
        <p:spPr>
          <a:xfrm>
            <a:off x="1790408" y="4963350"/>
            <a:ext cx="1131570" cy="35115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50800">
              <a:lnSpc>
                <a:spcPts val="1235"/>
              </a:lnSpc>
              <a:spcBef>
                <a:spcPts val="130"/>
              </a:spcBef>
            </a:pPr>
            <a:r>
              <a:rPr dirty="0" sz="1150" spc="-25">
                <a:latin typeface="Symbol"/>
                <a:cs typeface="Symbol"/>
              </a:rPr>
              <a:t></a:t>
            </a:r>
            <a:r>
              <a:rPr dirty="0" sz="1150" spc="-25">
                <a:latin typeface="Carlito"/>
                <a:cs typeface="Carlito"/>
              </a:rPr>
              <a:t>2</a:t>
            </a:r>
            <a:r>
              <a:rPr dirty="0" sz="1150" spc="-25" i="1">
                <a:latin typeface="Carlito"/>
                <a:cs typeface="Carlito"/>
              </a:rPr>
              <a:t>S</a:t>
            </a:r>
            <a:endParaRPr sz="1150">
              <a:latin typeface="Carlito"/>
              <a:cs typeface="Carlito"/>
            </a:endParaRPr>
          </a:p>
          <a:p>
            <a:pPr marL="105410">
              <a:lnSpc>
                <a:spcPts val="1295"/>
              </a:lnSpc>
              <a:tabLst>
                <a:tab pos="962025" algn="l"/>
              </a:tabLst>
            </a:pPr>
            <a:r>
              <a:rPr dirty="0" baseline="-26570" sz="1725" spc="-37" i="1">
                <a:latin typeface="Carlito"/>
                <a:cs typeface="Carlito"/>
              </a:rPr>
              <a:t>x</a:t>
            </a:r>
            <a:r>
              <a:rPr dirty="0" sz="650" spc="-25">
                <a:latin typeface="Carlito"/>
                <a:cs typeface="Carlito"/>
              </a:rPr>
              <a:t>2</a:t>
            </a:r>
            <a:r>
              <a:rPr dirty="0" sz="650">
                <a:latin typeface="Carlito"/>
                <a:cs typeface="Carlito"/>
              </a:rPr>
              <a:t>	</a:t>
            </a:r>
            <a:r>
              <a:rPr dirty="0" baseline="-23148" sz="1800" spc="-37" i="1">
                <a:latin typeface="Carlito"/>
                <a:cs typeface="Carlito"/>
              </a:rPr>
              <a:t>x</a:t>
            </a:r>
            <a:r>
              <a:rPr dirty="0" baseline="3968" sz="1050" spc="-37">
                <a:latin typeface="Carlito"/>
                <a:cs typeface="Carlito"/>
              </a:rPr>
              <a:t>2</a:t>
            </a:r>
            <a:endParaRPr baseline="3968" sz="1050">
              <a:latin typeface="Carlito"/>
              <a:cs typeface="Carlito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2558337" y="4954672"/>
            <a:ext cx="51625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200" i="1">
                <a:latin typeface="Carlito"/>
                <a:cs typeface="Carlito"/>
              </a:rPr>
              <a:t>x</a:t>
            </a:r>
            <a:r>
              <a:rPr dirty="0" baseline="43650" sz="1050">
                <a:latin typeface="Carlito"/>
                <a:cs typeface="Carlito"/>
              </a:rPr>
              <a:t>2</a:t>
            </a:r>
            <a:r>
              <a:rPr dirty="0" baseline="43650" sz="1050" spc="450">
                <a:latin typeface="Carlito"/>
                <a:cs typeface="Carlito"/>
              </a:rPr>
              <a:t> </a:t>
            </a:r>
            <a:r>
              <a:rPr dirty="0" sz="1200">
                <a:latin typeface="Symbol"/>
                <a:cs typeface="Symbol"/>
              </a:rPr>
              <a:t>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rlito"/>
                <a:cs typeface="Carlito"/>
              </a:rPr>
              <a:t>2</a:t>
            </a:r>
            <a:r>
              <a:rPr dirty="0" sz="1200" spc="-25" i="1">
                <a:latin typeface="Carlito"/>
                <a:cs typeface="Carlito"/>
              </a:rPr>
              <a:t>S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3064891" y="5052441"/>
            <a:ext cx="635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25" name="object 25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28666" y="5560182"/>
            <a:ext cx="284005" cy="228605"/>
          </a:xfrm>
          <a:prstGeom prst="rect">
            <a:avLst/>
          </a:prstGeom>
        </p:spPr>
      </p:pic>
      <p:grpSp>
        <p:nvGrpSpPr>
          <p:cNvPr id="26" name="object 26" descr=""/>
          <p:cNvGrpSpPr/>
          <p:nvPr/>
        </p:nvGrpSpPr>
        <p:grpSpPr>
          <a:xfrm>
            <a:off x="2937767" y="5574775"/>
            <a:ext cx="259079" cy="168910"/>
            <a:chOff x="2937767" y="5574775"/>
            <a:chExt cx="259079" cy="168910"/>
          </a:xfrm>
        </p:grpSpPr>
        <p:sp>
          <p:nvSpPr>
            <p:cNvPr id="27" name="object 27" descr=""/>
            <p:cNvSpPr/>
            <p:nvPr/>
          </p:nvSpPr>
          <p:spPr>
            <a:xfrm>
              <a:off x="2941948" y="5581165"/>
              <a:ext cx="254635" cy="161925"/>
            </a:xfrm>
            <a:custGeom>
              <a:avLst/>
              <a:gdLst/>
              <a:ahLst/>
              <a:cxnLst/>
              <a:rect l="l" t="t" r="r" b="b"/>
              <a:pathLst>
                <a:path w="254635" h="161925">
                  <a:moveTo>
                    <a:pt x="0" y="109324"/>
                  </a:moveTo>
                  <a:lnTo>
                    <a:pt x="15205" y="100708"/>
                  </a:lnTo>
                </a:path>
                <a:path w="254635" h="161925">
                  <a:moveTo>
                    <a:pt x="15458" y="100708"/>
                  </a:moveTo>
                  <a:lnTo>
                    <a:pt x="52331" y="161311"/>
                  </a:lnTo>
                </a:path>
                <a:path w="254635" h="161925">
                  <a:moveTo>
                    <a:pt x="52331" y="161609"/>
                  </a:moveTo>
                  <a:lnTo>
                    <a:pt x="92751" y="296"/>
                  </a:lnTo>
                </a:path>
                <a:path w="254635" h="161925">
                  <a:moveTo>
                    <a:pt x="92751" y="0"/>
                  </a:moveTo>
                  <a:lnTo>
                    <a:pt x="25430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2937767" y="5574775"/>
              <a:ext cx="255904" cy="165735"/>
            </a:xfrm>
            <a:custGeom>
              <a:avLst/>
              <a:gdLst/>
              <a:ahLst/>
              <a:cxnLst/>
              <a:rect l="l" t="t" r="r" b="b"/>
              <a:pathLst>
                <a:path w="255905" h="165735">
                  <a:moveTo>
                    <a:pt x="255574" y="0"/>
                  </a:moveTo>
                  <a:lnTo>
                    <a:pt x="91358" y="0"/>
                  </a:lnTo>
                  <a:lnTo>
                    <a:pt x="54232" y="149134"/>
                  </a:lnTo>
                  <a:lnTo>
                    <a:pt x="21287" y="99517"/>
                  </a:lnTo>
                  <a:lnTo>
                    <a:pt x="0" y="111108"/>
                  </a:lnTo>
                  <a:lnTo>
                    <a:pt x="2534" y="115267"/>
                  </a:lnTo>
                  <a:lnTo>
                    <a:pt x="12797" y="109028"/>
                  </a:lnTo>
                  <a:lnTo>
                    <a:pt x="50304" y="165176"/>
                  </a:lnTo>
                  <a:lnTo>
                    <a:pt x="57526" y="165176"/>
                  </a:lnTo>
                  <a:lnTo>
                    <a:pt x="96806" y="7724"/>
                  </a:lnTo>
                  <a:lnTo>
                    <a:pt x="255574" y="7724"/>
                  </a:lnTo>
                  <a:lnTo>
                    <a:pt x="25557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 descr=""/>
          <p:cNvSpPr txBox="1"/>
          <p:nvPr/>
        </p:nvSpPr>
        <p:spPr>
          <a:xfrm>
            <a:off x="3992852" y="5682513"/>
            <a:ext cx="91440" cy="2057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150" spc="-50" i="1">
                <a:latin typeface="Carlito"/>
                <a:cs typeface="Carlito"/>
              </a:rPr>
              <a:t>x</a:t>
            </a:r>
            <a:endParaRPr sz="1150">
              <a:latin typeface="Carlito"/>
              <a:cs typeface="Carlito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1059785" y="5559873"/>
            <a:ext cx="3221355" cy="209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971039" algn="l"/>
              </a:tabLst>
            </a:pPr>
            <a:r>
              <a:rPr dirty="0" baseline="47008" sz="975">
                <a:latin typeface="Carlito"/>
                <a:cs typeface="Carlito"/>
              </a:rPr>
              <a:t>'</a:t>
            </a:r>
            <a:r>
              <a:rPr dirty="0" baseline="47008" sz="975" spc="-82">
                <a:latin typeface="Carlito"/>
                <a:cs typeface="Carlito"/>
              </a:rPr>
              <a:t> </a:t>
            </a:r>
            <a:r>
              <a:rPr dirty="0" sz="1150">
                <a:latin typeface="Carlito"/>
                <a:cs typeface="Carlito"/>
              </a:rPr>
              <a:t>(</a:t>
            </a:r>
            <a:r>
              <a:rPr dirty="0" sz="1150" i="1">
                <a:latin typeface="Carlito"/>
                <a:cs typeface="Carlito"/>
              </a:rPr>
              <a:t>x</a:t>
            </a:r>
            <a:r>
              <a:rPr dirty="0" sz="1150">
                <a:latin typeface="Carlito"/>
                <a:cs typeface="Carlito"/>
              </a:rPr>
              <a:t>)</a:t>
            </a:r>
            <a:r>
              <a:rPr dirty="0" sz="1150" spc="-100">
                <a:latin typeface="Carlito"/>
                <a:cs typeface="Carlit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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rlito"/>
                <a:cs typeface="Carlito"/>
              </a:rPr>
              <a:t>x</a:t>
            </a:r>
            <a:r>
              <a:rPr dirty="0" baseline="43650" sz="1050">
                <a:latin typeface="Carlito"/>
                <a:cs typeface="Carlito"/>
              </a:rPr>
              <a:t>2</a:t>
            </a:r>
            <a:r>
              <a:rPr dirty="0" baseline="43650" sz="1050" spc="457">
                <a:latin typeface="Carlito"/>
                <a:cs typeface="Carlito"/>
              </a:rPr>
              <a:t> </a:t>
            </a:r>
            <a:r>
              <a:rPr dirty="0" sz="1200">
                <a:latin typeface="Symbol"/>
                <a:cs typeface="Symbol"/>
              </a:rPr>
              <a:t>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rlito"/>
                <a:cs typeface="Carlito"/>
              </a:rPr>
              <a:t>2</a:t>
            </a:r>
            <a:r>
              <a:rPr dirty="0" sz="1200" i="1">
                <a:latin typeface="Carlito"/>
                <a:cs typeface="Carlito"/>
              </a:rPr>
              <a:t>S</a:t>
            </a:r>
            <a:r>
              <a:rPr dirty="0" sz="1200" spc="95" i="1">
                <a:latin typeface="Carlito"/>
                <a:cs typeface="Carlito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>
                <a:latin typeface="Carlito"/>
                <a:cs typeface="Carlito"/>
              </a:rPr>
              <a:t>0</a:t>
            </a:r>
            <a:r>
              <a:rPr dirty="0" sz="1200" spc="40">
                <a:latin typeface="Carlito"/>
                <a:cs typeface="Carlito"/>
              </a:rPr>
              <a:t> </a:t>
            </a:r>
            <a:r>
              <a:rPr dirty="0" sz="1200">
                <a:latin typeface="Symbol"/>
                <a:cs typeface="Symbol"/>
              </a:rPr>
              <a:t>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rlito"/>
                <a:cs typeface="Carlito"/>
              </a:rPr>
              <a:t>x</a:t>
            </a:r>
            <a:r>
              <a:rPr dirty="0" sz="1200" spc="95" i="1">
                <a:latin typeface="Carlito"/>
                <a:cs typeface="Carlito"/>
              </a:rPr>
              <a:t> </a:t>
            </a:r>
            <a:r>
              <a:rPr dirty="0" sz="1200" spc="-50">
                <a:latin typeface="Symbol"/>
                <a:cs typeface="Symbol"/>
              </a:rPr>
              <a:t>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>
                <a:latin typeface="Carlito"/>
                <a:cs typeface="Carlito"/>
              </a:rPr>
              <a:t>2</a:t>
            </a:r>
            <a:r>
              <a:rPr dirty="0" sz="1200" i="1">
                <a:latin typeface="Carlito"/>
                <a:cs typeface="Carlito"/>
              </a:rPr>
              <a:t>S</a:t>
            </a:r>
            <a:r>
              <a:rPr dirty="0" sz="1200" spc="70" i="1">
                <a:latin typeface="Carlito"/>
                <a:cs typeface="Carlit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đó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u="sng" baseline="36231" sz="1725" spc="-30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6231" sz="1725" i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</a:t>
            </a:r>
            <a:r>
              <a:rPr dirty="0" u="none" baseline="36231" sz="1725" spc="637" i="1">
                <a:latin typeface="Carlito"/>
                <a:cs typeface="Carlito"/>
              </a:rPr>
              <a:t> </a:t>
            </a:r>
            <a:r>
              <a:rPr dirty="0" u="none" sz="1200" spc="-5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31" name="object 31" descr=""/>
          <p:cNvGrpSpPr/>
          <p:nvPr/>
        </p:nvGrpSpPr>
        <p:grpSpPr>
          <a:xfrm>
            <a:off x="4305413" y="5478257"/>
            <a:ext cx="210820" cy="382905"/>
            <a:chOff x="4305413" y="5478257"/>
            <a:chExt cx="210820" cy="382905"/>
          </a:xfrm>
        </p:grpSpPr>
        <p:sp>
          <p:nvSpPr>
            <p:cNvPr id="32" name="object 32" descr=""/>
            <p:cNvSpPr/>
            <p:nvPr/>
          </p:nvSpPr>
          <p:spPr>
            <a:xfrm>
              <a:off x="4408456" y="5687303"/>
              <a:ext cx="93345" cy="0"/>
            </a:xfrm>
            <a:custGeom>
              <a:avLst/>
              <a:gdLst/>
              <a:ahLst/>
              <a:cxnLst/>
              <a:rect l="l" t="t" r="r" b="b"/>
              <a:pathLst>
                <a:path w="93345" h="0">
                  <a:moveTo>
                    <a:pt x="0" y="0"/>
                  </a:moveTo>
                  <a:lnTo>
                    <a:pt x="92880" y="0"/>
                  </a:lnTo>
                </a:path>
              </a:pathLst>
            </a:custGeom>
            <a:ln w="75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4310341" y="5484717"/>
              <a:ext cx="206375" cy="375920"/>
            </a:xfrm>
            <a:custGeom>
              <a:avLst/>
              <a:gdLst/>
              <a:ahLst/>
              <a:cxnLst/>
              <a:rect l="l" t="t" r="r" b="b"/>
              <a:pathLst>
                <a:path w="206375" h="375920">
                  <a:moveTo>
                    <a:pt x="0" y="252294"/>
                  </a:moveTo>
                  <a:lnTo>
                    <a:pt x="14037" y="233375"/>
                  </a:lnTo>
                </a:path>
                <a:path w="206375" h="375920">
                  <a:moveTo>
                    <a:pt x="14634" y="233076"/>
                  </a:moveTo>
                  <a:lnTo>
                    <a:pt x="51369" y="375148"/>
                  </a:lnTo>
                </a:path>
                <a:path w="206375" h="375920">
                  <a:moveTo>
                    <a:pt x="51369" y="375448"/>
                  </a:moveTo>
                  <a:lnTo>
                    <a:pt x="92285" y="299"/>
                  </a:lnTo>
                </a:path>
                <a:path w="206375" h="375920">
                  <a:moveTo>
                    <a:pt x="92285" y="0"/>
                  </a:moveTo>
                  <a:lnTo>
                    <a:pt x="20577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4305413" y="5478257"/>
              <a:ext cx="208279" cy="379095"/>
            </a:xfrm>
            <a:custGeom>
              <a:avLst/>
              <a:gdLst/>
              <a:ahLst/>
              <a:cxnLst/>
              <a:rect l="l" t="t" r="r" b="b"/>
              <a:pathLst>
                <a:path w="208279" h="379095">
                  <a:moveTo>
                    <a:pt x="207864" y="0"/>
                  </a:moveTo>
                  <a:lnTo>
                    <a:pt x="91091" y="0"/>
                  </a:lnTo>
                  <a:lnTo>
                    <a:pt x="53460" y="346016"/>
                  </a:lnTo>
                  <a:lnTo>
                    <a:pt x="20905" y="227377"/>
                  </a:lnTo>
                  <a:lnTo>
                    <a:pt x="0" y="254106"/>
                  </a:lnTo>
                  <a:lnTo>
                    <a:pt x="3882" y="257405"/>
                  </a:lnTo>
                  <a:lnTo>
                    <a:pt x="12543" y="246296"/>
                  </a:lnTo>
                  <a:lnTo>
                    <a:pt x="49876" y="379056"/>
                  </a:lnTo>
                  <a:lnTo>
                    <a:pt x="57641" y="379056"/>
                  </a:lnTo>
                  <a:lnTo>
                    <a:pt x="97662" y="7510"/>
                  </a:lnTo>
                  <a:lnTo>
                    <a:pt x="207864" y="7510"/>
                  </a:lnTo>
                  <a:lnTo>
                    <a:pt x="20786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" name="object 35" descr=""/>
          <p:cNvSpPr txBox="1"/>
          <p:nvPr/>
        </p:nvSpPr>
        <p:spPr>
          <a:xfrm>
            <a:off x="4377521" y="5430373"/>
            <a:ext cx="245745" cy="459105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42545">
              <a:lnSpc>
                <a:spcPct val="100000"/>
              </a:lnSpc>
              <a:spcBef>
                <a:spcPts val="365"/>
              </a:spcBef>
            </a:pPr>
            <a:r>
              <a:rPr dirty="0" sz="1200" i="1">
                <a:latin typeface="Carlito"/>
                <a:cs typeface="Carlito"/>
              </a:rPr>
              <a:t>S</a:t>
            </a:r>
            <a:r>
              <a:rPr dirty="0" sz="1200" spc="185" i="1">
                <a:latin typeface="Carlito"/>
                <a:cs typeface="Carlito"/>
              </a:rPr>
              <a:t> </a:t>
            </a:r>
            <a:r>
              <a:rPr dirty="0" baseline="-34722" sz="1800" spc="-75">
                <a:latin typeface="Times New Roman"/>
                <a:cs typeface="Times New Roman"/>
              </a:rPr>
              <a:t>.</a:t>
            </a:r>
            <a:endParaRPr baseline="-34722" sz="18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265"/>
              </a:spcBef>
            </a:pPr>
            <a:r>
              <a:rPr dirty="0" sz="1200" spc="-50">
                <a:latin typeface="Carlito"/>
                <a:cs typeface="Carlito"/>
              </a:rPr>
              <a:t>2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994968" y="5937885"/>
            <a:ext cx="53206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Dễ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thấy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với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x,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như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thì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mương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dạng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thuỷ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động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học,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vậy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kích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thước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của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37" name="object 37" descr=""/>
          <p:cNvGrpSpPr/>
          <p:nvPr/>
        </p:nvGrpSpPr>
        <p:grpSpPr>
          <a:xfrm>
            <a:off x="1643409" y="6269539"/>
            <a:ext cx="257175" cy="169545"/>
            <a:chOff x="1643409" y="6269539"/>
            <a:chExt cx="257175" cy="169545"/>
          </a:xfrm>
        </p:grpSpPr>
        <p:sp>
          <p:nvSpPr>
            <p:cNvPr id="38" name="object 38" descr=""/>
            <p:cNvSpPr/>
            <p:nvPr/>
          </p:nvSpPr>
          <p:spPr>
            <a:xfrm>
              <a:off x="1647500" y="6275944"/>
              <a:ext cx="253365" cy="162560"/>
            </a:xfrm>
            <a:custGeom>
              <a:avLst/>
              <a:gdLst/>
              <a:ahLst/>
              <a:cxnLst/>
              <a:rect l="l" t="t" r="r" b="b"/>
              <a:pathLst>
                <a:path w="253364" h="162560">
                  <a:moveTo>
                    <a:pt x="0" y="109595"/>
                  </a:moveTo>
                  <a:lnTo>
                    <a:pt x="14863" y="100958"/>
                  </a:lnTo>
                </a:path>
                <a:path w="253364" h="162560">
                  <a:moveTo>
                    <a:pt x="15469" y="100958"/>
                  </a:moveTo>
                  <a:lnTo>
                    <a:pt x="52153" y="161711"/>
                  </a:lnTo>
                </a:path>
                <a:path w="253364" h="162560">
                  <a:moveTo>
                    <a:pt x="52153" y="162010"/>
                  </a:moveTo>
                  <a:lnTo>
                    <a:pt x="92488" y="297"/>
                  </a:lnTo>
                </a:path>
                <a:path w="253364" h="162560">
                  <a:moveTo>
                    <a:pt x="92488" y="0"/>
                  </a:moveTo>
                  <a:lnTo>
                    <a:pt x="25287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1643409" y="6269539"/>
              <a:ext cx="254635" cy="165735"/>
            </a:xfrm>
            <a:custGeom>
              <a:avLst/>
              <a:gdLst/>
              <a:ahLst/>
              <a:cxnLst/>
              <a:rect l="l" t="t" r="r" b="b"/>
              <a:pathLst>
                <a:path w="254635" h="165735">
                  <a:moveTo>
                    <a:pt x="254392" y="0"/>
                  </a:moveTo>
                  <a:lnTo>
                    <a:pt x="90960" y="0"/>
                  </a:lnTo>
                  <a:lnTo>
                    <a:pt x="53669" y="149505"/>
                  </a:lnTo>
                  <a:lnTo>
                    <a:pt x="20924" y="99764"/>
                  </a:lnTo>
                  <a:lnTo>
                    <a:pt x="0" y="111384"/>
                  </a:lnTo>
                  <a:lnTo>
                    <a:pt x="2424" y="115554"/>
                  </a:lnTo>
                  <a:lnTo>
                    <a:pt x="12741" y="109299"/>
                  </a:lnTo>
                  <a:lnTo>
                    <a:pt x="49729" y="165586"/>
                  </a:lnTo>
                  <a:lnTo>
                    <a:pt x="57306" y="165586"/>
                  </a:lnTo>
                  <a:lnTo>
                    <a:pt x="96427" y="7743"/>
                  </a:lnTo>
                  <a:lnTo>
                    <a:pt x="254392" y="7743"/>
                  </a:lnTo>
                  <a:lnTo>
                    <a:pt x="25439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 descr=""/>
          <p:cNvSpPr txBox="1"/>
          <p:nvPr/>
        </p:nvSpPr>
        <p:spPr>
          <a:xfrm>
            <a:off x="706932" y="6254631"/>
            <a:ext cx="1518285" cy="2101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29335" algn="l"/>
              </a:tabLst>
            </a:pPr>
            <a:r>
              <a:rPr dirty="0" sz="1200">
                <a:latin typeface="Times New Roman"/>
                <a:cs typeface="Times New Roman"/>
              </a:rPr>
              <a:t>mương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</a:t>
            </a:r>
            <a:r>
              <a:rPr dirty="0" sz="1200" spc="100">
                <a:latin typeface="Times New Roman"/>
                <a:cs typeface="Times New Roman"/>
              </a:rPr>
              <a:t>  </a:t>
            </a:r>
            <a:r>
              <a:rPr dirty="0" sz="1200" i="1">
                <a:latin typeface="Carlito"/>
                <a:cs typeface="Carlito"/>
              </a:rPr>
              <a:t>x</a:t>
            </a:r>
            <a:r>
              <a:rPr dirty="0" sz="1200" spc="60" i="1">
                <a:latin typeface="Carlito"/>
                <a:cs typeface="Carlito"/>
              </a:rPr>
              <a:t> </a:t>
            </a:r>
            <a:r>
              <a:rPr dirty="0" sz="1200" spc="-60">
                <a:latin typeface="Symbol"/>
                <a:cs typeface="Symbol"/>
              </a:rPr>
              <a:t>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>
                <a:latin typeface="Carlito"/>
                <a:cs typeface="Carlito"/>
              </a:rPr>
              <a:t>2</a:t>
            </a:r>
            <a:r>
              <a:rPr dirty="0" sz="1200" i="1">
                <a:latin typeface="Carlito"/>
                <a:cs typeface="Carlito"/>
              </a:rPr>
              <a:t>S</a:t>
            </a:r>
            <a:r>
              <a:rPr dirty="0" sz="1200" spc="125" i="1">
                <a:latin typeface="Carlito"/>
                <a:cs typeface="Carlito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41" name="object 41" descr=""/>
          <p:cNvGrpSpPr/>
          <p:nvPr/>
        </p:nvGrpSpPr>
        <p:grpSpPr>
          <a:xfrm>
            <a:off x="2277223" y="6172956"/>
            <a:ext cx="210820" cy="382905"/>
            <a:chOff x="2277223" y="6172956"/>
            <a:chExt cx="210820" cy="382905"/>
          </a:xfrm>
        </p:grpSpPr>
        <p:sp>
          <p:nvSpPr>
            <p:cNvPr id="42" name="object 42" descr=""/>
            <p:cNvSpPr/>
            <p:nvPr/>
          </p:nvSpPr>
          <p:spPr>
            <a:xfrm>
              <a:off x="2380266" y="6381998"/>
              <a:ext cx="93345" cy="0"/>
            </a:xfrm>
            <a:custGeom>
              <a:avLst/>
              <a:gdLst/>
              <a:ahLst/>
              <a:cxnLst/>
              <a:rect l="l" t="t" r="r" b="b"/>
              <a:pathLst>
                <a:path w="93344" h="0">
                  <a:moveTo>
                    <a:pt x="0" y="0"/>
                  </a:moveTo>
                  <a:lnTo>
                    <a:pt x="92880" y="0"/>
                  </a:lnTo>
                </a:path>
              </a:pathLst>
            </a:custGeom>
            <a:ln w="75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2282151" y="6179416"/>
              <a:ext cx="206375" cy="375920"/>
            </a:xfrm>
            <a:custGeom>
              <a:avLst/>
              <a:gdLst/>
              <a:ahLst/>
              <a:cxnLst/>
              <a:rect l="l" t="t" r="r" b="b"/>
              <a:pathLst>
                <a:path w="206375" h="375920">
                  <a:moveTo>
                    <a:pt x="0" y="252289"/>
                  </a:moveTo>
                  <a:lnTo>
                    <a:pt x="14037" y="233371"/>
                  </a:lnTo>
                </a:path>
                <a:path w="206375" h="375920">
                  <a:moveTo>
                    <a:pt x="14634" y="233071"/>
                  </a:moveTo>
                  <a:lnTo>
                    <a:pt x="51369" y="375140"/>
                  </a:lnTo>
                </a:path>
                <a:path w="206375" h="375920">
                  <a:moveTo>
                    <a:pt x="51369" y="375440"/>
                  </a:moveTo>
                  <a:lnTo>
                    <a:pt x="92285" y="299"/>
                  </a:lnTo>
                </a:path>
                <a:path w="206375" h="375920">
                  <a:moveTo>
                    <a:pt x="92285" y="0"/>
                  </a:moveTo>
                  <a:lnTo>
                    <a:pt x="20577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2277223" y="6172956"/>
              <a:ext cx="208279" cy="379095"/>
            </a:xfrm>
            <a:custGeom>
              <a:avLst/>
              <a:gdLst/>
              <a:ahLst/>
              <a:cxnLst/>
              <a:rect l="l" t="t" r="r" b="b"/>
              <a:pathLst>
                <a:path w="208280" h="379095">
                  <a:moveTo>
                    <a:pt x="207864" y="0"/>
                  </a:moveTo>
                  <a:lnTo>
                    <a:pt x="91091" y="0"/>
                  </a:lnTo>
                  <a:lnTo>
                    <a:pt x="53460" y="346009"/>
                  </a:lnTo>
                  <a:lnTo>
                    <a:pt x="20905" y="227373"/>
                  </a:lnTo>
                  <a:lnTo>
                    <a:pt x="0" y="254101"/>
                  </a:lnTo>
                  <a:lnTo>
                    <a:pt x="3882" y="257400"/>
                  </a:lnTo>
                  <a:lnTo>
                    <a:pt x="12543" y="246291"/>
                  </a:lnTo>
                  <a:lnTo>
                    <a:pt x="49876" y="379048"/>
                  </a:lnTo>
                  <a:lnTo>
                    <a:pt x="57641" y="379048"/>
                  </a:lnTo>
                  <a:lnTo>
                    <a:pt x="97662" y="7509"/>
                  </a:lnTo>
                  <a:lnTo>
                    <a:pt x="207864" y="7510"/>
                  </a:lnTo>
                  <a:lnTo>
                    <a:pt x="20786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5" name="object 45" descr=""/>
          <p:cNvSpPr txBox="1"/>
          <p:nvPr/>
        </p:nvSpPr>
        <p:spPr>
          <a:xfrm>
            <a:off x="2374731" y="6125073"/>
            <a:ext cx="102870" cy="459105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17145">
              <a:lnSpc>
                <a:spcPct val="100000"/>
              </a:lnSpc>
              <a:spcBef>
                <a:spcPts val="365"/>
              </a:spcBef>
            </a:pPr>
            <a:r>
              <a:rPr dirty="0" sz="1200" spc="-50" i="1">
                <a:latin typeface="Carlito"/>
                <a:cs typeface="Carlito"/>
              </a:rPr>
              <a:t>S</a:t>
            </a:r>
            <a:endParaRPr sz="1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dirty="0" sz="1200" spc="-50">
                <a:latin typeface="Carlito"/>
                <a:cs typeface="Carlito"/>
              </a:rPr>
              <a:t>2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2543682" y="6254877"/>
            <a:ext cx="21240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thì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mương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dạng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thuỷ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động</a:t>
            </a:r>
            <a:r>
              <a:rPr dirty="0" sz="1200" spc="-20">
                <a:latin typeface="Times New Roman"/>
                <a:cs typeface="Times New Roman"/>
              </a:rPr>
              <a:t> học.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706932" y="6634734"/>
            <a:ext cx="5607685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  <a:tabLst>
                <a:tab pos="583565" algn="l"/>
              </a:tabLst>
            </a:pP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Câu</a:t>
            </a:r>
            <a:r>
              <a:rPr dirty="0" sz="1200" spc="-25" b="1">
                <a:solidFill>
                  <a:srgbClr val="0000FF"/>
                </a:solidFill>
                <a:latin typeface="Times New Roman"/>
                <a:cs typeface="Times New Roman"/>
              </a:rPr>
              <a:t> 9.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dirty="0" sz="1200">
                <a:latin typeface="Times New Roman"/>
                <a:cs typeface="Times New Roman"/>
              </a:rPr>
              <a:t>Một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công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xây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dựng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muốn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làm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một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đường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ống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dẫn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từ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một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điểm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A</a:t>
            </a:r>
            <a:r>
              <a:rPr dirty="0" sz="1200" spc="5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bờ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đến </a:t>
            </a:r>
            <a:r>
              <a:rPr dirty="0" sz="1200">
                <a:latin typeface="Times New Roman"/>
                <a:cs typeface="Times New Roman"/>
              </a:rPr>
              <a:t>một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điểm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B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một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hòn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đảo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(như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hình</a:t>
            </a:r>
            <a:r>
              <a:rPr dirty="0" sz="1200" spc="-20">
                <a:latin typeface="Times New Roman"/>
                <a:cs typeface="Times New Roman"/>
              </a:rPr>
              <a:t> vẽ).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48" name="object 48" descr=""/>
          <p:cNvGrpSpPr/>
          <p:nvPr/>
        </p:nvGrpSpPr>
        <p:grpSpPr>
          <a:xfrm>
            <a:off x="2388815" y="1662726"/>
            <a:ext cx="2426970" cy="1193800"/>
            <a:chOff x="2388815" y="1662726"/>
            <a:chExt cx="2426970" cy="1193800"/>
          </a:xfrm>
        </p:grpSpPr>
        <p:sp>
          <p:nvSpPr>
            <p:cNvPr id="49" name="object 49" descr=""/>
            <p:cNvSpPr/>
            <p:nvPr/>
          </p:nvSpPr>
          <p:spPr>
            <a:xfrm>
              <a:off x="2388815" y="1667927"/>
              <a:ext cx="2418080" cy="885190"/>
            </a:xfrm>
            <a:custGeom>
              <a:avLst/>
              <a:gdLst/>
              <a:ahLst/>
              <a:cxnLst/>
              <a:rect l="l" t="t" r="r" b="b"/>
              <a:pathLst>
                <a:path w="2418079" h="885189">
                  <a:moveTo>
                    <a:pt x="0" y="0"/>
                  </a:moveTo>
                  <a:lnTo>
                    <a:pt x="697457" y="0"/>
                  </a:lnTo>
                </a:path>
                <a:path w="2418079" h="885189">
                  <a:moveTo>
                    <a:pt x="1720395" y="0"/>
                  </a:moveTo>
                  <a:lnTo>
                    <a:pt x="2417852" y="0"/>
                  </a:lnTo>
                </a:path>
                <a:path w="2418079" h="885189">
                  <a:moveTo>
                    <a:pt x="697457" y="0"/>
                  </a:moveTo>
                  <a:lnTo>
                    <a:pt x="697457" y="884934"/>
                  </a:lnTo>
                </a:path>
                <a:path w="2418079" h="885189">
                  <a:moveTo>
                    <a:pt x="1720395" y="0"/>
                  </a:moveTo>
                  <a:lnTo>
                    <a:pt x="1720395" y="884934"/>
                  </a:lnTo>
                </a:path>
                <a:path w="2418079" h="885189">
                  <a:moveTo>
                    <a:pt x="697457" y="884934"/>
                  </a:moveTo>
                  <a:lnTo>
                    <a:pt x="1720395" y="884934"/>
                  </a:lnTo>
                </a:path>
              </a:pathLst>
            </a:custGeom>
            <a:ln w="104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0" name="object 50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99225" y="1680411"/>
              <a:ext cx="2416464" cy="1175520"/>
            </a:xfrm>
            <a:prstGeom prst="rect">
              <a:avLst/>
            </a:prstGeom>
          </p:spPr>
        </p:pic>
      </p:grpSp>
      <p:sp>
        <p:nvSpPr>
          <p:cNvPr id="51" name="object 51" descr=""/>
          <p:cNvSpPr txBox="1"/>
          <p:nvPr/>
        </p:nvSpPr>
        <p:spPr>
          <a:xfrm>
            <a:off x="706932" y="513080"/>
            <a:ext cx="5605780" cy="19691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algn="just" marL="12700" marR="5080">
              <a:lnSpc>
                <a:spcPct val="98700"/>
              </a:lnSpc>
              <a:spcBef>
                <a:spcPts val="114"/>
              </a:spcBef>
            </a:pP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Câu</a:t>
            </a:r>
            <a:r>
              <a:rPr dirty="0" sz="1200" spc="-1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8.</a:t>
            </a:r>
            <a:r>
              <a:rPr dirty="0" sz="1200" spc="265" b="1">
                <a:solidFill>
                  <a:srgbClr val="0000FF"/>
                </a:solidFill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Trong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lĩnh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vực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thuỷ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lợi,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cần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phải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xây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dựng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nhiều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mương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dẫn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nước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dạng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"Thuỷ </a:t>
            </a:r>
            <a:r>
              <a:rPr dirty="0" sz="1200">
                <a:latin typeface="Times New Roman"/>
                <a:cs typeface="Times New Roman"/>
              </a:rPr>
              <a:t>động học" (Ký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hiệu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diện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tích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tiết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diện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ngang của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mương là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S,</a:t>
            </a:r>
            <a:r>
              <a:rPr dirty="0" sz="1200" spc="320">
                <a:latin typeface="Times New Roman"/>
                <a:cs typeface="Times New Roman"/>
              </a:rPr>
              <a:t>   </a:t>
            </a:r>
            <a:r>
              <a:rPr dirty="0" sz="1200">
                <a:latin typeface="Times New Roman"/>
                <a:cs typeface="Times New Roman"/>
              </a:rPr>
              <a:t>là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độ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dài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đường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biên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giới </a:t>
            </a:r>
            <a:r>
              <a:rPr dirty="0" sz="1200">
                <a:latin typeface="Times New Roman"/>
                <a:cs typeface="Times New Roman"/>
              </a:rPr>
              <a:t>hạn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tiết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diện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này,</a:t>
            </a:r>
            <a:r>
              <a:rPr dirty="0" sz="1200" spc="130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đặc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trưng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cho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khả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năng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thấm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nước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mương;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mương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được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gọi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là </a:t>
            </a:r>
            <a:r>
              <a:rPr dirty="0" sz="1200">
                <a:latin typeface="Times New Roman"/>
                <a:cs typeface="Times New Roman"/>
              </a:rPr>
              <a:t>có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dạng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thuỷ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động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học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nếu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với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xác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định,</a:t>
            </a:r>
            <a:r>
              <a:rPr dirty="0" sz="1200" spc="420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là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nhỏ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nhất).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Cần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xác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định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kích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thước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của </a:t>
            </a:r>
            <a:r>
              <a:rPr dirty="0" sz="1200">
                <a:latin typeface="Times New Roman"/>
                <a:cs typeface="Times New Roman"/>
              </a:rPr>
              <a:t>mương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dẫn nước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như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thế nào để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 dạng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thuỷ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động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học?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Nếu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mương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dẫn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nước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tiết </a:t>
            </a:r>
            <a:r>
              <a:rPr dirty="0" sz="1200" spc="-20">
                <a:latin typeface="Times New Roman"/>
                <a:cs typeface="Times New Roman"/>
              </a:rPr>
              <a:t>diện </a:t>
            </a:r>
            <a:r>
              <a:rPr dirty="0" sz="1200">
                <a:latin typeface="Times New Roman"/>
                <a:cs typeface="Times New Roman"/>
              </a:rPr>
              <a:t>ngang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hình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chữ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nhật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như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hình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vẽ</a:t>
            </a:r>
            <a:r>
              <a:rPr dirty="0" sz="1200" spc="-20">
                <a:latin typeface="Times New Roman"/>
                <a:cs typeface="Times New Roman"/>
              </a:rPr>
              <a:t> sau: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200">
              <a:latin typeface="Times New Roman"/>
              <a:cs typeface="Times New Roman"/>
            </a:endParaRPr>
          </a:p>
          <a:p>
            <a:pPr algn="ctr" marR="666115">
              <a:lnSpc>
                <a:spcPct val="100000"/>
              </a:lnSpc>
              <a:spcBef>
                <a:spcPts val="5"/>
              </a:spcBef>
            </a:pPr>
            <a:r>
              <a:rPr dirty="0" sz="1500" spc="-50">
                <a:latin typeface="Times New Roman"/>
                <a:cs typeface="Times New Roman"/>
              </a:rPr>
              <a:t>y</a:t>
            </a:r>
            <a:endParaRPr sz="1500">
              <a:latin typeface="Times New Roman"/>
              <a:cs typeface="Times New Roman"/>
            </a:endParaRPr>
          </a:p>
          <a:p>
            <a:pPr algn="ctr" marL="179705">
              <a:lnSpc>
                <a:spcPct val="100000"/>
              </a:lnSpc>
              <a:spcBef>
                <a:spcPts val="1689"/>
              </a:spcBef>
            </a:pPr>
            <a:r>
              <a:rPr dirty="0" sz="1500" spc="-50">
                <a:latin typeface="Times New Roman"/>
                <a:cs typeface="Times New Roman"/>
              </a:rPr>
              <a:t>x</a:t>
            </a:r>
            <a:endParaRPr sz="1500">
              <a:latin typeface="Times New Roman"/>
              <a:cs typeface="Times New Roman"/>
            </a:endParaRPr>
          </a:p>
        </p:txBody>
      </p:sp>
      <p:grpSp>
        <p:nvGrpSpPr>
          <p:cNvPr id="52" name="object 52" descr=""/>
          <p:cNvGrpSpPr/>
          <p:nvPr/>
        </p:nvGrpSpPr>
        <p:grpSpPr>
          <a:xfrm>
            <a:off x="2702427" y="7092430"/>
            <a:ext cx="1712595" cy="1412240"/>
            <a:chOff x="2702427" y="7092430"/>
            <a:chExt cx="1712595" cy="1412240"/>
          </a:xfrm>
        </p:grpSpPr>
        <p:sp>
          <p:nvSpPr>
            <p:cNvPr id="53" name="object 53" descr=""/>
            <p:cNvSpPr/>
            <p:nvPr/>
          </p:nvSpPr>
          <p:spPr>
            <a:xfrm>
              <a:off x="2929855" y="7115356"/>
              <a:ext cx="356870" cy="451484"/>
            </a:xfrm>
            <a:custGeom>
              <a:avLst/>
              <a:gdLst/>
              <a:ahLst/>
              <a:cxnLst/>
              <a:rect l="l" t="t" r="r" b="b"/>
              <a:pathLst>
                <a:path w="356870" h="451484">
                  <a:moveTo>
                    <a:pt x="108849" y="0"/>
                  </a:moveTo>
                  <a:lnTo>
                    <a:pt x="0" y="157348"/>
                  </a:lnTo>
                  <a:lnTo>
                    <a:pt x="7506" y="430637"/>
                  </a:lnTo>
                  <a:lnTo>
                    <a:pt x="210192" y="451340"/>
                  </a:lnTo>
                  <a:lnTo>
                    <a:pt x="356575" y="240162"/>
                  </a:lnTo>
                  <a:lnTo>
                    <a:pt x="311534" y="91096"/>
                  </a:lnTo>
                  <a:lnTo>
                    <a:pt x="108849" y="0"/>
                  </a:lnTo>
                  <a:close/>
                </a:path>
              </a:pathLst>
            </a:custGeom>
            <a:solidFill>
              <a:srgbClr val="808080">
                <a:alpha val="49803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2704649" y="7094653"/>
              <a:ext cx="1708150" cy="1403985"/>
            </a:xfrm>
            <a:custGeom>
              <a:avLst/>
              <a:gdLst/>
              <a:ahLst/>
              <a:cxnLst/>
              <a:rect l="l" t="t" r="r" b="b"/>
              <a:pathLst>
                <a:path w="1708150" h="1403984">
                  <a:moveTo>
                    <a:pt x="0" y="0"/>
                  </a:moveTo>
                  <a:lnTo>
                    <a:pt x="3753" y="1399570"/>
                  </a:lnTo>
                </a:path>
                <a:path w="1708150" h="1403984">
                  <a:moveTo>
                    <a:pt x="0" y="0"/>
                  </a:moveTo>
                  <a:lnTo>
                    <a:pt x="1707810" y="0"/>
                  </a:lnTo>
                </a:path>
                <a:path w="1708150" h="1403984">
                  <a:moveTo>
                    <a:pt x="1707810" y="1403711"/>
                  </a:moveTo>
                  <a:lnTo>
                    <a:pt x="1707810" y="0"/>
                  </a:lnTo>
                </a:path>
                <a:path w="1708150" h="1403984">
                  <a:moveTo>
                    <a:pt x="3753" y="1399570"/>
                  </a:moveTo>
                  <a:lnTo>
                    <a:pt x="1707810" y="1403711"/>
                  </a:lnTo>
                </a:path>
              </a:pathLst>
            </a:custGeom>
            <a:ln w="39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2929855" y="7115356"/>
              <a:ext cx="356870" cy="451484"/>
            </a:xfrm>
            <a:custGeom>
              <a:avLst/>
              <a:gdLst/>
              <a:ahLst/>
              <a:cxnLst/>
              <a:rect l="l" t="t" r="r" b="b"/>
              <a:pathLst>
                <a:path w="356870" h="451484">
                  <a:moveTo>
                    <a:pt x="108849" y="0"/>
                  </a:moveTo>
                  <a:lnTo>
                    <a:pt x="0" y="157348"/>
                  </a:lnTo>
                </a:path>
                <a:path w="356870" h="451484">
                  <a:moveTo>
                    <a:pt x="0" y="157348"/>
                  </a:moveTo>
                  <a:lnTo>
                    <a:pt x="7506" y="430637"/>
                  </a:lnTo>
                </a:path>
                <a:path w="356870" h="451484">
                  <a:moveTo>
                    <a:pt x="7506" y="430637"/>
                  </a:moveTo>
                  <a:lnTo>
                    <a:pt x="210192" y="451340"/>
                  </a:lnTo>
                </a:path>
                <a:path w="356870" h="451484">
                  <a:moveTo>
                    <a:pt x="108849" y="0"/>
                  </a:moveTo>
                  <a:lnTo>
                    <a:pt x="311534" y="91096"/>
                  </a:lnTo>
                </a:path>
                <a:path w="356870" h="451484">
                  <a:moveTo>
                    <a:pt x="311534" y="91096"/>
                  </a:moveTo>
                  <a:lnTo>
                    <a:pt x="356575" y="240162"/>
                  </a:lnTo>
                </a:path>
                <a:path w="356870" h="451484">
                  <a:moveTo>
                    <a:pt x="356575" y="240162"/>
                  </a:moveTo>
                  <a:lnTo>
                    <a:pt x="210192" y="451340"/>
                  </a:lnTo>
                </a:path>
              </a:pathLst>
            </a:custGeom>
            <a:ln w="3947">
              <a:solidFill>
                <a:srgbClr val="00008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3138178" y="7566642"/>
              <a:ext cx="0" cy="929005"/>
            </a:xfrm>
            <a:custGeom>
              <a:avLst/>
              <a:gdLst/>
              <a:ahLst/>
              <a:cxnLst/>
              <a:rect l="l" t="t" r="r" b="b"/>
              <a:pathLst>
                <a:path w="0" h="929004">
                  <a:moveTo>
                    <a:pt x="0" y="0"/>
                  </a:moveTo>
                  <a:lnTo>
                    <a:pt x="0" y="928646"/>
                  </a:lnTo>
                </a:path>
              </a:pathLst>
            </a:custGeom>
            <a:ln w="14998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 descr=""/>
            <p:cNvSpPr/>
            <p:nvPr/>
          </p:nvSpPr>
          <p:spPr>
            <a:xfrm>
              <a:off x="3136294" y="8489050"/>
              <a:ext cx="1276350" cy="15875"/>
            </a:xfrm>
            <a:custGeom>
              <a:avLst/>
              <a:gdLst/>
              <a:ahLst/>
              <a:cxnLst/>
              <a:rect l="l" t="t" r="r" b="b"/>
              <a:pathLst>
                <a:path w="1276350" h="15875">
                  <a:moveTo>
                    <a:pt x="25" y="0"/>
                  </a:moveTo>
                  <a:lnTo>
                    <a:pt x="0" y="12422"/>
                  </a:lnTo>
                  <a:lnTo>
                    <a:pt x="1276166" y="15519"/>
                  </a:lnTo>
                  <a:lnTo>
                    <a:pt x="1276166" y="309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8" name="object 58" descr=""/>
          <p:cNvSpPr txBox="1"/>
          <p:nvPr/>
        </p:nvSpPr>
        <p:spPr>
          <a:xfrm>
            <a:off x="3938038" y="8498484"/>
            <a:ext cx="186055" cy="1454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50" spc="-25" b="1" i="1">
                <a:latin typeface="Times New Roman"/>
                <a:cs typeface="Times New Roman"/>
              </a:rPr>
              <a:t>9km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2935712" y="7945524"/>
            <a:ext cx="175260" cy="1454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50" spc="-25" i="1">
                <a:latin typeface="Times New Roman"/>
                <a:cs typeface="Times New Roman"/>
              </a:rPr>
              <a:t>6km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3453145" y="8530285"/>
            <a:ext cx="297815" cy="1454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50" spc="-10" i="1">
                <a:latin typeface="Times New Roman"/>
                <a:cs typeface="Times New Roman"/>
              </a:rPr>
              <a:t>bờ</a:t>
            </a:r>
            <a:r>
              <a:rPr dirty="0" sz="750" spc="-35" i="1">
                <a:latin typeface="Times New Roman"/>
                <a:cs typeface="Times New Roman"/>
              </a:rPr>
              <a:t> </a:t>
            </a:r>
            <a:r>
              <a:rPr dirty="0" sz="750" spc="-20" i="1">
                <a:latin typeface="Times New Roman"/>
                <a:cs typeface="Times New Roman"/>
              </a:rPr>
              <a:t>biển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3829939" y="7734622"/>
            <a:ext cx="180975" cy="1454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50" spc="-20" i="1">
                <a:latin typeface="Times New Roman"/>
                <a:cs typeface="Times New Roman"/>
              </a:rPr>
              <a:t>biển</a:t>
            </a:r>
            <a:endParaRPr sz="750">
              <a:latin typeface="Times New Roman"/>
              <a:cs typeface="Times New Roman"/>
            </a:endParaRPr>
          </a:p>
        </p:txBody>
      </p:sp>
      <p:grpSp>
        <p:nvGrpSpPr>
          <p:cNvPr id="62" name="object 62" descr=""/>
          <p:cNvGrpSpPr/>
          <p:nvPr/>
        </p:nvGrpSpPr>
        <p:grpSpPr>
          <a:xfrm>
            <a:off x="4387237" y="8470406"/>
            <a:ext cx="50800" cy="56515"/>
            <a:chOff x="4387237" y="8470406"/>
            <a:chExt cx="50800" cy="56515"/>
          </a:xfrm>
        </p:grpSpPr>
        <p:sp>
          <p:nvSpPr>
            <p:cNvPr id="63" name="object 63" descr=""/>
            <p:cNvSpPr/>
            <p:nvPr/>
          </p:nvSpPr>
          <p:spPr>
            <a:xfrm>
              <a:off x="4389939" y="8473520"/>
              <a:ext cx="45085" cy="50165"/>
            </a:xfrm>
            <a:custGeom>
              <a:avLst/>
              <a:gdLst/>
              <a:ahLst/>
              <a:cxnLst/>
              <a:rect l="l" t="t" r="r" b="b"/>
              <a:pathLst>
                <a:path w="45085" h="50165">
                  <a:moveTo>
                    <a:pt x="22520" y="0"/>
                  </a:moveTo>
                  <a:lnTo>
                    <a:pt x="13744" y="1951"/>
                  </a:lnTo>
                  <a:lnTo>
                    <a:pt x="6587" y="7275"/>
                  </a:lnTo>
                  <a:lnTo>
                    <a:pt x="1766" y="15172"/>
                  </a:lnTo>
                  <a:lnTo>
                    <a:pt x="0" y="24844"/>
                  </a:lnTo>
                  <a:lnTo>
                    <a:pt x="1766" y="34514"/>
                  </a:lnTo>
                  <a:lnTo>
                    <a:pt x="6587" y="42411"/>
                  </a:lnTo>
                  <a:lnTo>
                    <a:pt x="13744" y="47736"/>
                  </a:lnTo>
                  <a:lnTo>
                    <a:pt x="22520" y="49688"/>
                  </a:lnTo>
                  <a:lnTo>
                    <a:pt x="31296" y="47736"/>
                  </a:lnTo>
                  <a:lnTo>
                    <a:pt x="38453" y="42411"/>
                  </a:lnTo>
                  <a:lnTo>
                    <a:pt x="43274" y="34514"/>
                  </a:lnTo>
                  <a:lnTo>
                    <a:pt x="45041" y="24844"/>
                  </a:lnTo>
                  <a:lnTo>
                    <a:pt x="43274" y="15172"/>
                  </a:lnTo>
                  <a:lnTo>
                    <a:pt x="38453" y="7275"/>
                  </a:lnTo>
                  <a:lnTo>
                    <a:pt x="31296" y="1951"/>
                  </a:lnTo>
                  <a:lnTo>
                    <a:pt x="2252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4387237" y="8470406"/>
              <a:ext cx="50800" cy="56515"/>
            </a:xfrm>
            <a:custGeom>
              <a:avLst/>
              <a:gdLst/>
              <a:ahLst/>
              <a:cxnLst/>
              <a:rect l="l" t="t" r="r" b="b"/>
              <a:pathLst>
                <a:path w="50800" h="56515">
                  <a:moveTo>
                    <a:pt x="25223" y="0"/>
                  </a:moveTo>
                  <a:lnTo>
                    <a:pt x="0" y="25120"/>
                  </a:lnTo>
                  <a:lnTo>
                    <a:pt x="0" y="30790"/>
                  </a:lnTo>
                  <a:lnTo>
                    <a:pt x="25223" y="55911"/>
                  </a:lnTo>
                  <a:lnTo>
                    <a:pt x="27775" y="55767"/>
                  </a:lnTo>
                  <a:lnTo>
                    <a:pt x="30377" y="55336"/>
                  </a:lnTo>
                  <a:lnTo>
                    <a:pt x="35082" y="53730"/>
                  </a:lnTo>
                  <a:lnTo>
                    <a:pt x="39385" y="51168"/>
                  </a:lnTo>
                  <a:lnTo>
                    <a:pt x="41025" y="49699"/>
                  </a:lnTo>
                  <a:lnTo>
                    <a:pt x="25072" y="49699"/>
                  </a:lnTo>
                  <a:lnTo>
                    <a:pt x="25223" y="49691"/>
                  </a:lnTo>
                  <a:lnTo>
                    <a:pt x="23671" y="49606"/>
                  </a:lnTo>
                  <a:lnTo>
                    <a:pt x="23371" y="49606"/>
                  </a:lnTo>
                  <a:lnTo>
                    <a:pt x="23146" y="49581"/>
                  </a:lnTo>
                  <a:lnTo>
                    <a:pt x="21781" y="49341"/>
                  </a:lnTo>
                  <a:lnTo>
                    <a:pt x="21499" y="49335"/>
                  </a:lnTo>
                  <a:lnTo>
                    <a:pt x="21228" y="49260"/>
                  </a:lnTo>
                  <a:lnTo>
                    <a:pt x="17987" y="48120"/>
                  </a:lnTo>
                  <a:lnTo>
                    <a:pt x="17816" y="48120"/>
                  </a:lnTo>
                  <a:lnTo>
                    <a:pt x="17508" y="47978"/>
                  </a:lnTo>
                  <a:lnTo>
                    <a:pt x="14531" y="46177"/>
                  </a:lnTo>
                  <a:lnTo>
                    <a:pt x="14147" y="45978"/>
                  </a:lnTo>
                  <a:lnTo>
                    <a:pt x="14045" y="45840"/>
                  </a:lnTo>
                  <a:lnTo>
                    <a:pt x="11580" y="43582"/>
                  </a:lnTo>
                  <a:lnTo>
                    <a:pt x="11188" y="43247"/>
                  </a:lnTo>
                  <a:lnTo>
                    <a:pt x="9122" y="40397"/>
                  </a:lnTo>
                  <a:lnTo>
                    <a:pt x="8900" y="40125"/>
                  </a:lnTo>
                  <a:lnTo>
                    <a:pt x="8821" y="39900"/>
                  </a:lnTo>
                  <a:lnTo>
                    <a:pt x="7242" y="36725"/>
                  </a:lnTo>
                  <a:lnTo>
                    <a:pt x="7042" y="36397"/>
                  </a:lnTo>
                  <a:lnTo>
                    <a:pt x="6996" y="36151"/>
                  </a:lnTo>
                  <a:lnTo>
                    <a:pt x="5982" y="32507"/>
                  </a:lnTo>
                  <a:lnTo>
                    <a:pt x="5713" y="30790"/>
                  </a:lnTo>
                  <a:lnTo>
                    <a:pt x="5605" y="30326"/>
                  </a:lnTo>
                  <a:lnTo>
                    <a:pt x="5505" y="28107"/>
                  </a:lnTo>
                  <a:lnTo>
                    <a:pt x="5605" y="25584"/>
                  </a:lnTo>
                  <a:lnTo>
                    <a:pt x="5889" y="23872"/>
                  </a:lnTo>
                  <a:lnTo>
                    <a:pt x="5955" y="23403"/>
                  </a:lnTo>
                  <a:lnTo>
                    <a:pt x="6996" y="19803"/>
                  </a:lnTo>
                  <a:lnTo>
                    <a:pt x="7156" y="19235"/>
                  </a:lnTo>
                  <a:lnTo>
                    <a:pt x="8821" y="16055"/>
                  </a:lnTo>
                  <a:lnTo>
                    <a:pt x="9058" y="15580"/>
                  </a:lnTo>
                  <a:lnTo>
                    <a:pt x="11144" y="12797"/>
                  </a:lnTo>
                  <a:lnTo>
                    <a:pt x="11460" y="12367"/>
                  </a:lnTo>
                  <a:lnTo>
                    <a:pt x="14062" y="10097"/>
                  </a:lnTo>
                  <a:lnTo>
                    <a:pt x="14413" y="9777"/>
                  </a:lnTo>
                  <a:lnTo>
                    <a:pt x="17417" y="8021"/>
                  </a:lnTo>
                  <a:lnTo>
                    <a:pt x="17816" y="7779"/>
                  </a:lnTo>
                  <a:lnTo>
                    <a:pt x="18019" y="7779"/>
                  </a:lnTo>
                  <a:lnTo>
                    <a:pt x="21199" y="6680"/>
                  </a:lnTo>
                  <a:lnTo>
                    <a:pt x="21519" y="6569"/>
                  </a:lnTo>
                  <a:lnTo>
                    <a:pt x="21781" y="6569"/>
                  </a:lnTo>
                  <a:lnTo>
                    <a:pt x="23172" y="6338"/>
                  </a:lnTo>
                  <a:lnTo>
                    <a:pt x="23371" y="6304"/>
                  </a:lnTo>
                  <a:lnTo>
                    <a:pt x="23671" y="6304"/>
                  </a:lnTo>
                  <a:lnTo>
                    <a:pt x="25223" y="6219"/>
                  </a:lnTo>
                  <a:lnTo>
                    <a:pt x="25072" y="6211"/>
                  </a:lnTo>
                  <a:lnTo>
                    <a:pt x="41001" y="6211"/>
                  </a:lnTo>
                  <a:lnTo>
                    <a:pt x="39436" y="4792"/>
                  </a:lnTo>
                  <a:lnTo>
                    <a:pt x="35132" y="2186"/>
                  </a:lnTo>
                  <a:lnTo>
                    <a:pt x="30377" y="574"/>
                  </a:lnTo>
                  <a:lnTo>
                    <a:pt x="27775" y="143"/>
                  </a:lnTo>
                  <a:lnTo>
                    <a:pt x="25223" y="0"/>
                  </a:lnTo>
                  <a:close/>
                </a:path>
                <a:path w="50800" h="56515">
                  <a:moveTo>
                    <a:pt x="25223" y="49691"/>
                  </a:moveTo>
                  <a:lnTo>
                    <a:pt x="25072" y="49699"/>
                  </a:lnTo>
                  <a:lnTo>
                    <a:pt x="25373" y="49699"/>
                  </a:lnTo>
                  <a:lnTo>
                    <a:pt x="25223" y="49691"/>
                  </a:lnTo>
                  <a:close/>
                </a:path>
                <a:path w="50800" h="56515">
                  <a:moveTo>
                    <a:pt x="27223" y="49581"/>
                  </a:moveTo>
                  <a:lnTo>
                    <a:pt x="25223" y="49691"/>
                  </a:lnTo>
                  <a:lnTo>
                    <a:pt x="25373" y="49699"/>
                  </a:lnTo>
                  <a:lnTo>
                    <a:pt x="41025" y="49699"/>
                  </a:lnTo>
                  <a:lnTo>
                    <a:pt x="27074" y="49606"/>
                  </a:lnTo>
                  <a:lnTo>
                    <a:pt x="27223" y="49581"/>
                  </a:lnTo>
                  <a:close/>
                </a:path>
                <a:path w="50800" h="56515">
                  <a:moveTo>
                    <a:pt x="23222" y="49581"/>
                  </a:moveTo>
                  <a:lnTo>
                    <a:pt x="23371" y="49606"/>
                  </a:lnTo>
                  <a:lnTo>
                    <a:pt x="23671" y="49606"/>
                  </a:lnTo>
                  <a:lnTo>
                    <a:pt x="23222" y="49581"/>
                  </a:lnTo>
                  <a:close/>
                </a:path>
                <a:path w="50800" h="56515">
                  <a:moveTo>
                    <a:pt x="41167" y="49572"/>
                  </a:moveTo>
                  <a:lnTo>
                    <a:pt x="27299" y="49581"/>
                  </a:lnTo>
                  <a:lnTo>
                    <a:pt x="27074" y="49606"/>
                  </a:lnTo>
                  <a:lnTo>
                    <a:pt x="41130" y="49606"/>
                  </a:lnTo>
                  <a:close/>
                </a:path>
                <a:path w="50800" h="56515">
                  <a:moveTo>
                    <a:pt x="23172" y="49572"/>
                  </a:moveTo>
                  <a:close/>
                </a:path>
                <a:path w="50800" h="56515">
                  <a:moveTo>
                    <a:pt x="41549" y="49230"/>
                  </a:moveTo>
                  <a:lnTo>
                    <a:pt x="29326" y="49230"/>
                  </a:lnTo>
                  <a:lnTo>
                    <a:pt x="28926" y="49335"/>
                  </a:lnTo>
                  <a:lnTo>
                    <a:pt x="28664" y="49341"/>
                  </a:lnTo>
                  <a:lnTo>
                    <a:pt x="27223" y="49581"/>
                  </a:lnTo>
                  <a:lnTo>
                    <a:pt x="27375" y="49572"/>
                  </a:lnTo>
                  <a:lnTo>
                    <a:pt x="41167" y="49572"/>
                  </a:lnTo>
                  <a:lnTo>
                    <a:pt x="41432" y="49335"/>
                  </a:lnTo>
                  <a:lnTo>
                    <a:pt x="28926" y="49335"/>
                  </a:lnTo>
                  <a:lnTo>
                    <a:pt x="29146" y="49260"/>
                  </a:lnTo>
                  <a:lnTo>
                    <a:pt x="41516" y="49260"/>
                  </a:lnTo>
                  <a:close/>
                </a:path>
                <a:path w="50800" h="56515">
                  <a:moveTo>
                    <a:pt x="21119" y="49230"/>
                  </a:moveTo>
                  <a:lnTo>
                    <a:pt x="21519" y="49341"/>
                  </a:lnTo>
                  <a:lnTo>
                    <a:pt x="21275" y="49256"/>
                  </a:lnTo>
                  <a:lnTo>
                    <a:pt x="21119" y="49230"/>
                  </a:lnTo>
                  <a:close/>
                </a:path>
                <a:path w="50800" h="56515">
                  <a:moveTo>
                    <a:pt x="21275" y="49256"/>
                  </a:moveTo>
                  <a:lnTo>
                    <a:pt x="21519" y="49341"/>
                  </a:lnTo>
                  <a:lnTo>
                    <a:pt x="21781" y="49341"/>
                  </a:lnTo>
                  <a:lnTo>
                    <a:pt x="21275" y="49256"/>
                  </a:lnTo>
                  <a:close/>
                </a:path>
                <a:path w="50800" h="56515">
                  <a:moveTo>
                    <a:pt x="29326" y="49230"/>
                  </a:moveTo>
                  <a:lnTo>
                    <a:pt x="29146" y="49260"/>
                  </a:lnTo>
                  <a:lnTo>
                    <a:pt x="28926" y="49335"/>
                  </a:lnTo>
                  <a:lnTo>
                    <a:pt x="29326" y="49230"/>
                  </a:lnTo>
                  <a:close/>
                </a:path>
                <a:path w="50800" h="56515">
                  <a:moveTo>
                    <a:pt x="32917" y="47978"/>
                  </a:moveTo>
                  <a:lnTo>
                    <a:pt x="29146" y="49260"/>
                  </a:lnTo>
                  <a:lnTo>
                    <a:pt x="29326" y="49230"/>
                  </a:lnTo>
                  <a:lnTo>
                    <a:pt x="41549" y="49230"/>
                  </a:lnTo>
                  <a:lnTo>
                    <a:pt x="42788" y="48120"/>
                  </a:lnTo>
                  <a:lnTo>
                    <a:pt x="32679" y="48120"/>
                  </a:lnTo>
                  <a:lnTo>
                    <a:pt x="32917" y="47978"/>
                  </a:lnTo>
                  <a:close/>
                </a:path>
                <a:path w="50800" h="56515">
                  <a:moveTo>
                    <a:pt x="21199" y="49230"/>
                  </a:moveTo>
                  <a:close/>
                </a:path>
                <a:path w="50800" h="56515">
                  <a:moveTo>
                    <a:pt x="17315" y="47889"/>
                  </a:moveTo>
                  <a:lnTo>
                    <a:pt x="17816" y="48120"/>
                  </a:lnTo>
                  <a:lnTo>
                    <a:pt x="17574" y="47978"/>
                  </a:lnTo>
                  <a:lnTo>
                    <a:pt x="17315" y="47889"/>
                  </a:lnTo>
                  <a:close/>
                </a:path>
                <a:path w="50800" h="56515">
                  <a:moveTo>
                    <a:pt x="17576" y="47979"/>
                  </a:moveTo>
                  <a:lnTo>
                    <a:pt x="17816" y="48120"/>
                  </a:lnTo>
                  <a:lnTo>
                    <a:pt x="17987" y="48120"/>
                  </a:lnTo>
                  <a:lnTo>
                    <a:pt x="17576" y="47979"/>
                  </a:lnTo>
                  <a:close/>
                </a:path>
                <a:path w="50800" h="56515">
                  <a:moveTo>
                    <a:pt x="33180" y="47889"/>
                  </a:moveTo>
                  <a:lnTo>
                    <a:pt x="32916" y="47979"/>
                  </a:lnTo>
                  <a:lnTo>
                    <a:pt x="32679" y="48120"/>
                  </a:lnTo>
                  <a:lnTo>
                    <a:pt x="33180" y="47889"/>
                  </a:lnTo>
                  <a:close/>
                </a:path>
                <a:path w="50800" h="56515">
                  <a:moveTo>
                    <a:pt x="43047" y="47889"/>
                  </a:moveTo>
                  <a:lnTo>
                    <a:pt x="33180" y="47889"/>
                  </a:lnTo>
                  <a:lnTo>
                    <a:pt x="32679" y="48120"/>
                  </a:lnTo>
                  <a:lnTo>
                    <a:pt x="42788" y="48120"/>
                  </a:lnTo>
                  <a:lnTo>
                    <a:pt x="43047" y="47889"/>
                  </a:lnTo>
                  <a:close/>
                </a:path>
                <a:path w="50800" h="56515">
                  <a:moveTo>
                    <a:pt x="17424" y="47889"/>
                  </a:moveTo>
                  <a:lnTo>
                    <a:pt x="17576" y="47979"/>
                  </a:lnTo>
                  <a:lnTo>
                    <a:pt x="17424" y="47889"/>
                  </a:lnTo>
                  <a:close/>
                </a:path>
                <a:path w="50800" h="56515">
                  <a:moveTo>
                    <a:pt x="44600" y="45840"/>
                  </a:moveTo>
                  <a:lnTo>
                    <a:pt x="36483" y="45840"/>
                  </a:lnTo>
                  <a:lnTo>
                    <a:pt x="36032" y="46177"/>
                  </a:lnTo>
                  <a:lnTo>
                    <a:pt x="32917" y="47978"/>
                  </a:lnTo>
                  <a:lnTo>
                    <a:pt x="33180" y="47889"/>
                  </a:lnTo>
                  <a:lnTo>
                    <a:pt x="43047" y="47889"/>
                  </a:lnTo>
                  <a:lnTo>
                    <a:pt x="43189" y="47762"/>
                  </a:lnTo>
                  <a:lnTo>
                    <a:pt x="44600" y="45840"/>
                  </a:lnTo>
                  <a:close/>
                </a:path>
                <a:path w="50800" h="56515">
                  <a:moveTo>
                    <a:pt x="13962" y="45840"/>
                  </a:moveTo>
                  <a:lnTo>
                    <a:pt x="14413" y="46177"/>
                  </a:lnTo>
                  <a:lnTo>
                    <a:pt x="14195" y="45978"/>
                  </a:lnTo>
                  <a:lnTo>
                    <a:pt x="13962" y="45840"/>
                  </a:lnTo>
                  <a:close/>
                </a:path>
                <a:path w="50800" h="56515">
                  <a:moveTo>
                    <a:pt x="14196" y="45979"/>
                  </a:moveTo>
                  <a:lnTo>
                    <a:pt x="14413" y="46177"/>
                  </a:lnTo>
                  <a:lnTo>
                    <a:pt x="14196" y="45979"/>
                  </a:lnTo>
                  <a:close/>
                </a:path>
                <a:path w="50800" h="56515">
                  <a:moveTo>
                    <a:pt x="36253" y="45978"/>
                  </a:moveTo>
                  <a:lnTo>
                    <a:pt x="35921" y="46177"/>
                  </a:lnTo>
                  <a:lnTo>
                    <a:pt x="36253" y="45978"/>
                  </a:lnTo>
                  <a:close/>
                </a:path>
                <a:path w="50800" h="56515">
                  <a:moveTo>
                    <a:pt x="36483" y="45840"/>
                  </a:moveTo>
                  <a:lnTo>
                    <a:pt x="36252" y="45979"/>
                  </a:lnTo>
                  <a:lnTo>
                    <a:pt x="36032" y="46177"/>
                  </a:lnTo>
                  <a:lnTo>
                    <a:pt x="36483" y="45840"/>
                  </a:lnTo>
                  <a:close/>
                </a:path>
                <a:path w="50800" h="56515">
                  <a:moveTo>
                    <a:pt x="14045" y="45840"/>
                  </a:moveTo>
                  <a:lnTo>
                    <a:pt x="14196" y="45979"/>
                  </a:lnTo>
                  <a:lnTo>
                    <a:pt x="14045" y="45840"/>
                  </a:lnTo>
                  <a:close/>
                </a:path>
                <a:path w="50800" h="56515">
                  <a:moveTo>
                    <a:pt x="46466" y="43152"/>
                  </a:moveTo>
                  <a:lnTo>
                    <a:pt x="39385" y="43152"/>
                  </a:lnTo>
                  <a:lnTo>
                    <a:pt x="38985" y="43582"/>
                  </a:lnTo>
                  <a:lnTo>
                    <a:pt x="36253" y="45978"/>
                  </a:lnTo>
                  <a:lnTo>
                    <a:pt x="36483" y="45840"/>
                  </a:lnTo>
                  <a:lnTo>
                    <a:pt x="44600" y="45840"/>
                  </a:lnTo>
                  <a:lnTo>
                    <a:pt x="46234" y="43615"/>
                  </a:lnTo>
                  <a:lnTo>
                    <a:pt x="46466" y="43152"/>
                  </a:lnTo>
                  <a:close/>
                </a:path>
                <a:path w="50800" h="56515">
                  <a:moveTo>
                    <a:pt x="11110" y="43152"/>
                  </a:moveTo>
                  <a:lnTo>
                    <a:pt x="11460" y="43582"/>
                  </a:lnTo>
                  <a:lnTo>
                    <a:pt x="11214" y="43247"/>
                  </a:lnTo>
                  <a:close/>
                </a:path>
                <a:path w="50800" h="56515">
                  <a:moveTo>
                    <a:pt x="11214" y="43247"/>
                  </a:moveTo>
                  <a:lnTo>
                    <a:pt x="11460" y="43582"/>
                  </a:lnTo>
                  <a:lnTo>
                    <a:pt x="11214" y="43247"/>
                  </a:lnTo>
                  <a:close/>
                </a:path>
                <a:path w="50800" h="56515">
                  <a:moveTo>
                    <a:pt x="39144" y="43369"/>
                  </a:moveTo>
                  <a:lnTo>
                    <a:pt x="38908" y="43582"/>
                  </a:lnTo>
                  <a:lnTo>
                    <a:pt x="39144" y="43369"/>
                  </a:lnTo>
                  <a:close/>
                </a:path>
                <a:path w="50800" h="56515">
                  <a:moveTo>
                    <a:pt x="39385" y="43152"/>
                  </a:moveTo>
                  <a:lnTo>
                    <a:pt x="39144" y="43369"/>
                  </a:lnTo>
                  <a:lnTo>
                    <a:pt x="38985" y="43582"/>
                  </a:lnTo>
                  <a:lnTo>
                    <a:pt x="39385" y="43152"/>
                  </a:lnTo>
                  <a:close/>
                </a:path>
                <a:path w="50800" h="56515">
                  <a:moveTo>
                    <a:pt x="48075" y="39900"/>
                  </a:moveTo>
                  <a:lnTo>
                    <a:pt x="41738" y="39900"/>
                  </a:lnTo>
                  <a:lnTo>
                    <a:pt x="41437" y="40397"/>
                  </a:lnTo>
                  <a:lnTo>
                    <a:pt x="39144" y="43369"/>
                  </a:lnTo>
                  <a:lnTo>
                    <a:pt x="39385" y="43152"/>
                  </a:lnTo>
                  <a:lnTo>
                    <a:pt x="46466" y="43152"/>
                  </a:lnTo>
                  <a:lnTo>
                    <a:pt x="48075" y="39900"/>
                  </a:lnTo>
                  <a:close/>
                </a:path>
                <a:path w="50800" h="56515">
                  <a:moveTo>
                    <a:pt x="11144" y="43152"/>
                  </a:moveTo>
                  <a:close/>
                </a:path>
                <a:path w="50800" h="56515">
                  <a:moveTo>
                    <a:pt x="41569" y="40125"/>
                  </a:moveTo>
                  <a:lnTo>
                    <a:pt x="41366" y="40397"/>
                  </a:lnTo>
                  <a:lnTo>
                    <a:pt x="41569" y="40125"/>
                  </a:lnTo>
                  <a:close/>
                </a:path>
                <a:path w="50800" h="56515">
                  <a:moveTo>
                    <a:pt x="41738" y="39900"/>
                  </a:moveTo>
                  <a:lnTo>
                    <a:pt x="41547" y="40171"/>
                  </a:lnTo>
                  <a:lnTo>
                    <a:pt x="41437" y="40397"/>
                  </a:lnTo>
                  <a:lnTo>
                    <a:pt x="41738" y="39900"/>
                  </a:lnTo>
                  <a:close/>
                </a:path>
                <a:path w="50800" h="56515">
                  <a:moveTo>
                    <a:pt x="8758" y="39900"/>
                  </a:moveTo>
                  <a:lnTo>
                    <a:pt x="9058" y="40374"/>
                  </a:lnTo>
                  <a:lnTo>
                    <a:pt x="8923" y="40125"/>
                  </a:lnTo>
                  <a:lnTo>
                    <a:pt x="8758" y="39900"/>
                  </a:lnTo>
                  <a:close/>
                </a:path>
                <a:path w="50800" h="56515">
                  <a:moveTo>
                    <a:pt x="8956" y="40171"/>
                  </a:moveTo>
                  <a:lnTo>
                    <a:pt x="9058" y="40374"/>
                  </a:lnTo>
                  <a:lnTo>
                    <a:pt x="8956" y="40171"/>
                  </a:lnTo>
                  <a:close/>
                </a:path>
                <a:path w="50800" h="56515">
                  <a:moveTo>
                    <a:pt x="8821" y="39900"/>
                  </a:moveTo>
                  <a:lnTo>
                    <a:pt x="8956" y="40171"/>
                  </a:lnTo>
                  <a:lnTo>
                    <a:pt x="8821" y="39900"/>
                  </a:lnTo>
                  <a:close/>
                </a:path>
                <a:path w="50800" h="56515">
                  <a:moveTo>
                    <a:pt x="49343" y="36173"/>
                  </a:moveTo>
                  <a:lnTo>
                    <a:pt x="43489" y="36173"/>
                  </a:lnTo>
                  <a:lnTo>
                    <a:pt x="43289" y="36725"/>
                  </a:lnTo>
                  <a:lnTo>
                    <a:pt x="41569" y="40125"/>
                  </a:lnTo>
                  <a:lnTo>
                    <a:pt x="41738" y="39900"/>
                  </a:lnTo>
                  <a:lnTo>
                    <a:pt x="48075" y="39900"/>
                  </a:lnTo>
                  <a:lnTo>
                    <a:pt x="48594" y="38851"/>
                  </a:lnTo>
                  <a:lnTo>
                    <a:pt x="49343" y="36173"/>
                  </a:lnTo>
                  <a:close/>
                </a:path>
                <a:path w="50800" h="56515">
                  <a:moveTo>
                    <a:pt x="6956" y="36151"/>
                  </a:moveTo>
                  <a:lnTo>
                    <a:pt x="7156" y="36725"/>
                  </a:lnTo>
                  <a:lnTo>
                    <a:pt x="7048" y="36335"/>
                  </a:lnTo>
                  <a:lnTo>
                    <a:pt x="6956" y="36151"/>
                  </a:lnTo>
                  <a:close/>
                </a:path>
                <a:path w="50800" h="56515">
                  <a:moveTo>
                    <a:pt x="7048" y="36335"/>
                  </a:moveTo>
                  <a:lnTo>
                    <a:pt x="7156" y="36725"/>
                  </a:lnTo>
                  <a:lnTo>
                    <a:pt x="7048" y="36335"/>
                  </a:lnTo>
                  <a:close/>
                </a:path>
                <a:path w="50800" h="56515">
                  <a:moveTo>
                    <a:pt x="43380" y="36397"/>
                  </a:moveTo>
                  <a:lnTo>
                    <a:pt x="43221" y="36725"/>
                  </a:lnTo>
                  <a:lnTo>
                    <a:pt x="43380" y="36397"/>
                  </a:lnTo>
                  <a:close/>
                </a:path>
                <a:path w="50800" h="56515">
                  <a:moveTo>
                    <a:pt x="43489" y="36173"/>
                  </a:moveTo>
                  <a:lnTo>
                    <a:pt x="43410" y="36335"/>
                  </a:lnTo>
                  <a:lnTo>
                    <a:pt x="43289" y="36725"/>
                  </a:lnTo>
                  <a:lnTo>
                    <a:pt x="43489" y="36173"/>
                  </a:lnTo>
                  <a:close/>
                </a:path>
                <a:path w="50800" h="56515">
                  <a:moveTo>
                    <a:pt x="50270" y="32049"/>
                  </a:moveTo>
                  <a:lnTo>
                    <a:pt x="44590" y="32049"/>
                  </a:lnTo>
                  <a:lnTo>
                    <a:pt x="44490" y="32507"/>
                  </a:lnTo>
                  <a:lnTo>
                    <a:pt x="43380" y="36397"/>
                  </a:lnTo>
                  <a:lnTo>
                    <a:pt x="43489" y="36173"/>
                  </a:lnTo>
                  <a:lnTo>
                    <a:pt x="49343" y="36173"/>
                  </a:lnTo>
                  <a:lnTo>
                    <a:pt x="50045" y="33661"/>
                  </a:lnTo>
                  <a:lnTo>
                    <a:pt x="50270" y="32049"/>
                  </a:lnTo>
                  <a:close/>
                </a:path>
                <a:path w="50800" h="56515">
                  <a:moveTo>
                    <a:pt x="6996" y="36151"/>
                  </a:moveTo>
                  <a:lnTo>
                    <a:pt x="7048" y="36335"/>
                  </a:lnTo>
                  <a:lnTo>
                    <a:pt x="6996" y="36151"/>
                  </a:lnTo>
                  <a:close/>
                </a:path>
                <a:path w="50800" h="56515">
                  <a:moveTo>
                    <a:pt x="5927" y="32307"/>
                  </a:moveTo>
                  <a:lnTo>
                    <a:pt x="5955" y="32507"/>
                  </a:lnTo>
                  <a:lnTo>
                    <a:pt x="5927" y="32307"/>
                  </a:lnTo>
                  <a:close/>
                </a:path>
                <a:path w="50800" h="56515">
                  <a:moveTo>
                    <a:pt x="44518" y="32307"/>
                  </a:moveTo>
                  <a:lnTo>
                    <a:pt x="44463" y="32507"/>
                  </a:lnTo>
                  <a:lnTo>
                    <a:pt x="44518" y="32307"/>
                  </a:lnTo>
                  <a:close/>
                </a:path>
                <a:path w="50800" h="56515">
                  <a:moveTo>
                    <a:pt x="5890" y="32049"/>
                  </a:moveTo>
                  <a:lnTo>
                    <a:pt x="5927" y="32307"/>
                  </a:lnTo>
                  <a:lnTo>
                    <a:pt x="5890" y="32049"/>
                  </a:lnTo>
                  <a:close/>
                </a:path>
                <a:path w="50800" h="56515">
                  <a:moveTo>
                    <a:pt x="50540" y="27803"/>
                  </a:moveTo>
                  <a:lnTo>
                    <a:pt x="44941" y="27803"/>
                  </a:lnTo>
                  <a:lnTo>
                    <a:pt x="44840" y="30326"/>
                  </a:lnTo>
                  <a:lnTo>
                    <a:pt x="44732" y="30790"/>
                  </a:lnTo>
                  <a:lnTo>
                    <a:pt x="44518" y="32307"/>
                  </a:lnTo>
                  <a:lnTo>
                    <a:pt x="44590" y="32049"/>
                  </a:lnTo>
                  <a:lnTo>
                    <a:pt x="50270" y="32049"/>
                  </a:lnTo>
                  <a:lnTo>
                    <a:pt x="50446" y="30790"/>
                  </a:lnTo>
                  <a:lnTo>
                    <a:pt x="50540" y="27803"/>
                  </a:lnTo>
                  <a:close/>
                </a:path>
                <a:path w="50800" h="56515">
                  <a:moveTo>
                    <a:pt x="5605" y="30023"/>
                  </a:moveTo>
                  <a:lnTo>
                    <a:pt x="5605" y="30326"/>
                  </a:lnTo>
                  <a:lnTo>
                    <a:pt x="5605" y="30023"/>
                  </a:lnTo>
                  <a:close/>
                </a:path>
                <a:path w="50800" h="56515">
                  <a:moveTo>
                    <a:pt x="44840" y="30023"/>
                  </a:moveTo>
                  <a:lnTo>
                    <a:pt x="44798" y="30326"/>
                  </a:lnTo>
                  <a:lnTo>
                    <a:pt x="44840" y="30023"/>
                  </a:lnTo>
                  <a:close/>
                </a:path>
                <a:path w="50800" h="56515">
                  <a:moveTo>
                    <a:pt x="50462" y="25584"/>
                  </a:moveTo>
                  <a:lnTo>
                    <a:pt x="44840" y="25584"/>
                  </a:lnTo>
                  <a:lnTo>
                    <a:pt x="44935" y="27955"/>
                  </a:lnTo>
                  <a:lnTo>
                    <a:pt x="44941" y="27803"/>
                  </a:lnTo>
                  <a:lnTo>
                    <a:pt x="50540" y="27803"/>
                  </a:lnTo>
                  <a:lnTo>
                    <a:pt x="50462" y="25584"/>
                  </a:lnTo>
                  <a:close/>
                </a:path>
                <a:path w="50800" h="56515">
                  <a:moveTo>
                    <a:pt x="5647" y="25584"/>
                  </a:moveTo>
                  <a:lnTo>
                    <a:pt x="5605" y="25887"/>
                  </a:lnTo>
                  <a:lnTo>
                    <a:pt x="5647" y="25584"/>
                  </a:lnTo>
                  <a:close/>
                </a:path>
                <a:path w="50800" h="56515">
                  <a:moveTo>
                    <a:pt x="50206" y="23403"/>
                  </a:moveTo>
                  <a:lnTo>
                    <a:pt x="44490" y="23403"/>
                  </a:lnTo>
                  <a:lnTo>
                    <a:pt x="44590" y="23872"/>
                  </a:lnTo>
                  <a:lnTo>
                    <a:pt x="44840" y="25887"/>
                  </a:lnTo>
                  <a:lnTo>
                    <a:pt x="44840" y="25584"/>
                  </a:lnTo>
                  <a:lnTo>
                    <a:pt x="50462" y="25584"/>
                  </a:lnTo>
                  <a:lnTo>
                    <a:pt x="50446" y="25120"/>
                  </a:lnTo>
                  <a:lnTo>
                    <a:pt x="50206" y="23403"/>
                  </a:lnTo>
                  <a:close/>
                </a:path>
                <a:path w="50800" h="56515">
                  <a:moveTo>
                    <a:pt x="5923" y="23629"/>
                  </a:moveTo>
                  <a:lnTo>
                    <a:pt x="5855" y="23872"/>
                  </a:lnTo>
                  <a:lnTo>
                    <a:pt x="5923" y="23629"/>
                  </a:lnTo>
                  <a:close/>
                </a:path>
                <a:path w="50800" h="56515">
                  <a:moveTo>
                    <a:pt x="44522" y="23629"/>
                  </a:moveTo>
                  <a:lnTo>
                    <a:pt x="44556" y="23872"/>
                  </a:lnTo>
                  <a:lnTo>
                    <a:pt x="44522" y="23629"/>
                  </a:lnTo>
                  <a:close/>
                </a:path>
                <a:path w="50800" h="56515">
                  <a:moveTo>
                    <a:pt x="5987" y="23403"/>
                  </a:moveTo>
                  <a:lnTo>
                    <a:pt x="5923" y="23629"/>
                  </a:lnTo>
                  <a:lnTo>
                    <a:pt x="5987" y="23403"/>
                  </a:lnTo>
                  <a:close/>
                </a:path>
                <a:path w="50800" h="56515">
                  <a:moveTo>
                    <a:pt x="49196" y="19235"/>
                  </a:moveTo>
                  <a:lnTo>
                    <a:pt x="43289" y="19235"/>
                  </a:lnTo>
                  <a:lnTo>
                    <a:pt x="43489" y="19781"/>
                  </a:lnTo>
                  <a:lnTo>
                    <a:pt x="44522" y="23629"/>
                  </a:lnTo>
                  <a:lnTo>
                    <a:pt x="44490" y="23403"/>
                  </a:lnTo>
                  <a:lnTo>
                    <a:pt x="50206" y="23403"/>
                  </a:lnTo>
                  <a:lnTo>
                    <a:pt x="50045" y="22249"/>
                  </a:lnTo>
                  <a:lnTo>
                    <a:pt x="49196" y="19235"/>
                  </a:lnTo>
                  <a:close/>
                </a:path>
                <a:path w="50800" h="56515">
                  <a:moveTo>
                    <a:pt x="7156" y="19235"/>
                  </a:moveTo>
                  <a:lnTo>
                    <a:pt x="6956" y="19803"/>
                  </a:lnTo>
                  <a:lnTo>
                    <a:pt x="7067" y="19553"/>
                  </a:lnTo>
                  <a:lnTo>
                    <a:pt x="7156" y="19235"/>
                  </a:lnTo>
                  <a:close/>
                </a:path>
                <a:path w="50800" h="56515">
                  <a:moveTo>
                    <a:pt x="7049" y="19616"/>
                  </a:moveTo>
                  <a:lnTo>
                    <a:pt x="6956" y="19803"/>
                  </a:lnTo>
                  <a:lnTo>
                    <a:pt x="7049" y="19616"/>
                  </a:lnTo>
                  <a:close/>
                </a:path>
                <a:path w="50800" h="56515">
                  <a:moveTo>
                    <a:pt x="43378" y="19553"/>
                  </a:moveTo>
                  <a:lnTo>
                    <a:pt x="43442" y="19781"/>
                  </a:lnTo>
                  <a:lnTo>
                    <a:pt x="43378" y="19553"/>
                  </a:lnTo>
                  <a:close/>
                </a:path>
                <a:path w="50800" h="56515">
                  <a:moveTo>
                    <a:pt x="43289" y="19235"/>
                  </a:moveTo>
                  <a:lnTo>
                    <a:pt x="43378" y="19553"/>
                  </a:lnTo>
                  <a:lnTo>
                    <a:pt x="43489" y="19781"/>
                  </a:lnTo>
                  <a:lnTo>
                    <a:pt x="43289" y="19235"/>
                  </a:lnTo>
                  <a:close/>
                </a:path>
                <a:path w="50800" h="56515">
                  <a:moveTo>
                    <a:pt x="7239" y="19235"/>
                  </a:moveTo>
                  <a:lnTo>
                    <a:pt x="7049" y="19616"/>
                  </a:lnTo>
                  <a:lnTo>
                    <a:pt x="7239" y="19235"/>
                  </a:lnTo>
                  <a:close/>
                </a:path>
                <a:path w="50800" h="56515">
                  <a:moveTo>
                    <a:pt x="47832" y="15558"/>
                  </a:moveTo>
                  <a:lnTo>
                    <a:pt x="41437" y="15558"/>
                  </a:lnTo>
                  <a:lnTo>
                    <a:pt x="41738" y="16055"/>
                  </a:lnTo>
                  <a:lnTo>
                    <a:pt x="43378" y="19553"/>
                  </a:lnTo>
                  <a:lnTo>
                    <a:pt x="43289" y="19235"/>
                  </a:lnTo>
                  <a:lnTo>
                    <a:pt x="49196" y="19235"/>
                  </a:lnTo>
                  <a:lnTo>
                    <a:pt x="48588" y="17087"/>
                  </a:lnTo>
                  <a:lnTo>
                    <a:pt x="47832" y="15558"/>
                  </a:lnTo>
                  <a:close/>
                </a:path>
                <a:path w="50800" h="56515">
                  <a:moveTo>
                    <a:pt x="9058" y="15580"/>
                  </a:moveTo>
                  <a:lnTo>
                    <a:pt x="8758" y="16055"/>
                  </a:lnTo>
                  <a:lnTo>
                    <a:pt x="8957" y="15782"/>
                  </a:lnTo>
                  <a:lnTo>
                    <a:pt x="9058" y="15580"/>
                  </a:lnTo>
                  <a:close/>
                </a:path>
                <a:path w="50800" h="56515">
                  <a:moveTo>
                    <a:pt x="8957" y="15782"/>
                  </a:moveTo>
                  <a:lnTo>
                    <a:pt x="8758" y="16055"/>
                  </a:lnTo>
                  <a:lnTo>
                    <a:pt x="8957" y="15782"/>
                  </a:lnTo>
                  <a:close/>
                </a:path>
                <a:path w="50800" h="56515">
                  <a:moveTo>
                    <a:pt x="41569" y="15829"/>
                  </a:moveTo>
                  <a:lnTo>
                    <a:pt x="41679" y="16055"/>
                  </a:lnTo>
                  <a:lnTo>
                    <a:pt x="41569" y="15829"/>
                  </a:lnTo>
                  <a:close/>
                </a:path>
                <a:path w="50800" h="56515">
                  <a:moveTo>
                    <a:pt x="41437" y="15558"/>
                  </a:moveTo>
                  <a:lnTo>
                    <a:pt x="41569" y="15829"/>
                  </a:lnTo>
                  <a:lnTo>
                    <a:pt x="41738" y="16055"/>
                  </a:lnTo>
                  <a:lnTo>
                    <a:pt x="41437" y="15558"/>
                  </a:lnTo>
                  <a:close/>
                </a:path>
                <a:path w="50800" h="56515">
                  <a:moveTo>
                    <a:pt x="46253" y="12367"/>
                  </a:moveTo>
                  <a:lnTo>
                    <a:pt x="38985" y="12367"/>
                  </a:lnTo>
                  <a:lnTo>
                    <a:pt x="39385" y="12797"/>
                  </a:lnTo>
                  <a:lnTo>
                    <a:pt x="41569" y="15829"/>
                  </a:lnTo>
                  <a:lnTo>
                    <a:pt x="41437" y="15558"/>
                  </a:lnTo>
                  <a:lnTo>
                    <a:pt x="47832" y="15558"/>
                  </a:lnTo>
                  <a:lnTo>
                    <a:pt x="46253" y="12367"/>
                  </a:lnTo>
                  <a:close/>
                </a:path>
                <a:path w="50800" h="56515">
                  <a:moveTo>
                    <a:pt x="9105" y="15580"/>
                  </a:moveTo>
                  <a:lnTo>
                    <a:pt x="8957" y="15782"/>
                  </a:lnTo>
                  <a:lnTo>
                    <a:pt x="9105" y="15580"/>
                  </a:lnTo>
                  <a:close/>
                </a:path>
                <a:path w="50800" h="56515">
                  <a:moveTo>
                    <a:pt x="11460" y="12367"/>
                  </a:moveTo>
                  <a:lnTo>
                    <a:pt x="11110" y="12797"/>
                  </a:lnTo>
                  <a:lnTo>
                    <a:pt x="11460" y="12367"/>
                  </a:lnTo>
                  <a:close/>
                </a:path>
                <a:path w="50800" h="56515">
                  <a:moveTo>
                    <a:pt x="11215" y="12701"/>
                  </a:moveTo>
                  <a:close/>
                </a:path>
                <a:path w="50800" h="56515">
                  <a:moveTo>
                    <a:pt x="39145" y="12580"/>
                  </a:moveTo>
                  <a:lnTo>
                    <a:pt x="39307" y="12797"/>
                  </a:lnTo>
                  <a:lnTo>
                    <a:pt x="39145" y="12580"/>
                  </a:lnTo>
                  <a:close/>
                </a:path>
                <a:path w="50800" h="56515">
                  <a:moveTo>
                    <a:pt x="38985" y="12367"/>
                  </a:moveTo>
                  <a:lnTo>
                    <a:pt x="39145" y="12580"/>
                  </a:lnTo>
                  <a:lnTo>
                    <a:pt x="39385" y="12797"/>
                  </a:lnTo>
                  <a:lnTo>
                    <a:pt x="38985" y="12367"/>
                  </a:lnTo>
                  <a:close/>
                </a:path>
                <a:path w="50800" h="56515">
                  <a:moveTo>
                    <a:pt x="11581" y="12367"/>
                  </a:moveTo>
                  <a:lnTo>
                    <a:pt x="11215" y="12701"/>
                  </a:lnTo>
                  <a:lnTo>
                    <a:pt x="11581" y="12367"/>
                  </a:lnTo>
                  <a:close/>
                </a:path>
                <a:path w="50800" h="56515">
                  <a:moveTo>
                    <a:pt x="44354" y="9777"/>
                  </a:moveTo>
                  <a:lnTo>
                    <a:pt x="36032" y="9777"/>
                  </a:lnTo>
                  <a:lnTo>
                    <a:pt x="36483" y="10097"/>
                  </a:lnTo>
                  <a:lnTo>
                    <a:pt x="39145" y="12580"/>
                  </a:lnTo>
                  <a:lnTo>
                    <a:pt x="38985" y="12367"/>
                  </a:lnTo>
                  <a:lnTo>
                    <a:pt x="46253" y="12367"/>
                  </a:lnTo>
                  <a:lnTo>
                    <a:pt x="44354" y="9777"/>
                  </a:lnTo>
                  <a:close/>
                </a:path>
                <a:path w="50800" h="56515">
                  <a:moveTo>
                    <a:pt x="14413" y="9777"/>
                  </a:moveTo>
                  <a:lnTo>
                    <a:pt x="14012" y="10097"/>
                  </a:lnTo>
                  <a:lnTo>
                    <a:pt x="14163" y="10006"/>
                  </a:lnTo>
                  <a:lnTo>
                    <a:pt x="14413" y="9777"/>
                  </a:lnTo>
                  <a:close/>
                </a:path>
                <a:path w="50800" h="56515">
                  <a:moveTo>
                    <a:pt x="14163" y="10006"/>
                  </a:moveTo>
                  <a:lnTo>
                    <a:pt x="14012" y="10097"/>
                  </a:lnTo>
                  <a:lnTo>
                    <a:pt x="14163" y="10006"/>
                  </a:lnTo>
                  <a:close/>
                </a:path>
                <a:path w="50800" h="56515">
                  <a:moveTo>
                    <a:pt x="36197" y="9925"/>
                  </a:moveTo>
                  <a:lnTo>
                    <a:pt x="36388" y="10097"/>
                  </a:lnTo>
                  <a:lnTo>
                    <a:pt x="36197" y="9925"/>
                  </a:lnTo>
                  <a:close/>
                </a:path>
                <a:path w="50800" h="56515">
                  <a:moveTo>
                    <a:pt x="36032" y="9777"/>
                  </a:moveTo>
                  <a:lnTo>
                    <a:pt x="36197" y="9925"/>
                  </a:lnTo>
                  <a:lnTo>
                    <a:pt x="36483" y="10097"/>
                  </a:lnTo>
                  <a:lnTo>
                    <a:pt x="36032" y="9777"/>
                  </a:lnTo>
                  <a:close/>
                </a:path>
                <a:path w="50800" h="56515">
                  <a:moveTo>
                    <a:pt x="14538" y="9777"/>
                  </a:moveTo>
                  <a:lnTo>
                    <a:pt x="14163" y="10006"/>
                  </a:lnTo>
                  <a:lnTo>
                    <a:pt x="14538" y="9777"/>
                  </a:lnTo>
                  <a:close/>
                </a:path>
                <a:path w="50800" h="56515">
                  <a:moveTo>
                    <a:pt x="32842" y="7907"/>
                  </a:moveTo>
                  <a:lnTo>
                    <a:pt x="36197" y="9925"/>
                  </a:lnTo>
                  <a:lnTo>
                    <a:pt x="36032" y="9777"/>
                  </a:lnTo>
                  <a:lnTo>
                    <a:pt x="44354" y="9777"/>
                  </a:lnTo>
                  <a:lnTo>
                    <a:pt x="43189" y="8193"/>
                  </a:lnTo>
                  <a:lnTo>
                    <a:pt x="43000" y="8021"/>
                  </a:lnTo>
                  <a:lnTo>
                    <a:pt x="33180" y="8021"/>
                  </a:lnTo>
                  <a:lnTo>
                    <a:pt x="32842" y="7907"/>
                  </a:lnTo>
                  <a:close/>
                </a:path>
                <a:path w="50800" h="56515">
                  <a:moveTo>
                    <a:pt x="17816" y="7779"/>
                  </a:moveTo>
                  <a:lnTo>
                    <a:pt x="17315" y="8021"/>
                  </a:lnTo>
                  <a:lnTo>
                    <a:pt x="17606" y="7907"/>
                  </a:lnTo>
                  <a:lnTo>
                    <a:pt x="17816" y="7779"/>
                  </a:lnTo>
                  <a:close/>
                </a:path>
                <a:path w="50800" h="56515">
                  <a:moveTo>
                    <a:pt x="17551" y="7940"/>
                  </a:moveTo>
                  <a:lnTo>
                    <a:pt x="17315" y="8021"/>
                  </a:lnTo>
                  <a:lnTo>
                    <a:pt x="17551" y="7940"/>
                  </a:lnTo>
                  <a:close/>
                </a:path>
                <a:path w="50800" h="56515">
                  <a:moveTo>
                    <a:pt x="32629" y="7779"/>
                  </a:moveTo>
                  <a:lnTo>
                    <a:pt x="32842" y="7907"/>
                  </a:lnTo>
                  <a:lnTo>
                    <a:pt x="33180" y="8021"/>
                  </a:lnTo>
                  <a:lnTo>
                    <a:pt x="32629" y="7779"/>
                  </a:lnTo>
                  <a:close/>
                </a:path>
                <a:path w="50800" h="56515">
                  <a:moveTo>
                    <a:pt x="42732" y="7779"/>
                  </a:moveTo>
                  <a:lnTo>
                    <a:pt x="32629" y="7779"/>
                  </a:lnTo>
                  <a:lnTo>
                    <a:pt x="33180" y="8021"/>
                  </a:lnTo>
                  <a:lnTo>
                    <a:pt x="43000" y="8021"/>
                  </a:lnTo>
                  <a:lnTo>
                    <a:pt x="42732" y="7779"/>
                  </a:lnTo>
                  <a:close/>
                </a:path>
                <a:path w="50800" h="56515">
                  <a:moveTo>
                    <a:pt x="18019" y="7779"/>
                  </a:moveTo>
                  <a:lnTo>
                    <a:pt x="17816" y="7779"/>
                  </a:lnTo>
                  <a:lnTo>
                    <a:pt x="17551" y="7940"/>
                  </a:lnTo>
                  <a:lnTo>
                    <a:pt x="18019" y="7779"/>
                  </a:lnTo>
                  <a:close/>
                </a:path>
                <a:path w="50800" h="56515">
                  <a:moveTo>
                    <a:pt x="41404" y="6575"/>
                  </a:moveTo>
                  <a:lnTo>
                    <a:pt x="28926" y="6575"/>
                  </a:lnTo>
                  <a:lnTo>
                    <a:pt x="29326" y="6680"/>
                  </a:lnTo>
                  <a:lnTo>
                    <a:pt x="32842" y="7907"/>
                  </a:lnTo>
                  <a:lnTo>
                    <a:pt x="32629" y="7779"/>
                  </a:lnTo>
                  <a:lnTo>
                    <a:pt x="42732" y="7779"/>
                  </a:lnTo>
                  <a:lnTo>
                    <a:pt x="41404" y="6575"/>
                  </a:lnTo>
                  <a:close/>
                </a:path>
                <a:path w="50800" h="56515">
                  <a:moveTo>
                    <a:pt x="21519" y="6569"/>
                  </a:moveTo>
                  <a:lnTo>
                    <a:pt x="21119" y="6680"/>
                  </a:lnTo>
                  <a:lnTo>
                    <a:pt x="21286" y="6650"/>
                  </a:lnTo>
                  <a:lnTo>
                    <a:pt x="21519" y="6569"/>
                  </a:lnTo>
                  <a:close/>
                </a:path>
                <a:path w="50800" h="56515">
                  <a:moveTo>
                    <a:pt x="21275" y="6654"/>
                  </a:moveTo>
                  <a:lnTo>
                    <a:pt x="21119" y="6680"/>
                  </a:lnTo>
                  <a:lnTo>
                    <a:pt x="21275" y="6654"/>
                  </a:lnTo>
                  <a:close/>
                </a:path>
                <a:path w="50800" h="56515">
                  <a:moveTo>
                    <a:pt x="29146" y="6650"/>
                  </a:moveTo>
                  <a:lnTo>
                    <a:pt x="29326" y="6680"/>
                  </a:lnTo>
                  <a:lnTo>
                    <a:pt x="29146" y="6650"/>
                  </a:lnTo>
                  <a:close/>
                </a:path>
                <a:path w="50800" h="56515">
                  <a:moveTo>
                    <a:pt x="28926" y="6575"/>
                  </a:moveTo>
                  <a:lnTo>
                    <a:pt x="29170" y="6654"/>
                  </a:lnTo>
                  <a:lnTo>
                    <a:pt x="29326" y="6680"/>
                  </a:lnTo>
                  <a:lnTo>
                    <a:pt x="28926" y="6575"/>
                  </a:lnTo>
                  <a:close/>
                </a:path>
                <a:path w="50800" h="56515">
                  <a:moveTo>
                    <a:pt x="21781" y="6569"/>
                  </a:moveTo>
                  <a:lnTo>
                    <a:pt x="21503" y="6575"/>
                  </a:lnTo>
                  <a:lnTo>
                    <a:pt x="21275" y="6654"/>
                  </a:lnTo>
                  <a:lnTo>
                    <a:pt x="21781" y="6569"/>
                  </a:lnTo>
                  <a:close/>
                </a:path>
                <a:path w="50800" h="56515">
                  <a:moveTo>
                    <a:pt x="41105" y="6304"/>
                  </a:moveTo>
                  <a:lnTo>
                    <a:pt x="27074" y="6304"/>
                  </a:lnTo>
                  <a:lnTo>
                    <a:pt x="27375" y="6338"/>
                  </a:lnTo>
                  <a:lnTo>
                    <a:pt x="29146" y="6650"/>
                  </a:lnTo>
                  <a:lnTo>
                    <a:pt x="28926" y="6575"/>
                  </a:lnTo>
                  <a:lnTo>
                    <a:pt x="41404" y="6575"/>
                  </a:lnTo>
                  <a:lnTo>
                    <a:pt x="41105" y="6304"/>
                  </a:lnTo>
                  <a:close/>
                </a:path>
                <a:path w="50800" h="56515">
                  <a:moveTo>
                    <a:pt x="27223" y="6329"/>
                  </a:moveTo>
                  <a:lnTo>
                    <a:pt x="27375" y="6338"/>
                  </a:lnTo>
                  <a:lnTo>
                    <a:pt x="27223" y="6329"/>
                  </a:lnTo>
                  <a:close/>
                </a:path>
                <a:path w="50800" h="56515">
                  <a:moveTo>
                    <a:pt x="23671" y="6304"/>
                  </a:moveTo>
                  <a:lnTo>
                    <a:pt x="23371" y="6304"/>
                  </a:lnTo>
                  <a:lnTo>
                    <a:pt x="23222" y="6329"/>
                  </a:lnTo>
                  <a:lnTo>
                    <a:pt x="23671" y="6304"/>
                  </a:lnTo>
                  <a:close/>
                </a:path>
                <a:path w="50800" h="56515">
                  <a:moveTo>
                    <a:pt x="41001" y="6211"/>
                  </a:moveTo>
                  <a:lnTo>
                    <a:pt x="25223" y="6219"/>
                  </a:lnTo>
                  <a:lnTo>
                    <a:pt x="27223" y="6329"/>
                  </a:lnTo>
                  <a:lnTo>
                    <a:pt x="27074" y="6304"/>
                  </a:lnTo>
                  <a:lnTo>
                    <a:pt x="41105" y="630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5" name="object 65" descr=""/>
          <p:cNvSpPr txBox="1"/>
          <p:nvPr/>
        </p:nvSpPr>
        <p:spPr>
          <a:xfrm>
            <a:off x="4412221" y="8478476"/>
            <a:ext cx="81280" cy="1358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700" spc="-50" b="1" i="1">
                <a:latin typeface="Times New Roman"/>
                <a:cs typeface="Times New Roman"/>
              </a:rPr>
              <a:t>A</a:t>
            </a:r>
            <a:endParaRPr sz="700">
              <a:latin typeface="Times New Roman"/>
              <a:cs typeface="Times New Roman"/>
            </a:endParaRPr>
          </a:p>
        </p:txBody>
      </p:sp>
      <p:grpSp>
        <p:nvGrpSpPr>
          <p:cNvPr id="66" name="object 66" descr=""/>
          <p:cNvGrpSpPr/>
          <p:nvPr/>
        </p:nvGrpSpPr>
        <p:grpSpPr>
          <a:xfrm>
            <a:off x="3114834" y="7538761"/>
            <a:ext cx="50800" cy="55880"/>
            <a:chOff x="3114834" y="7538761"/>
            <a:chExt cx="50800" cy="55880"/>
          </a:xfrm>
        </p:grpSpPr>
        <p:sp>
          <p:nvSpPr>
            <p:cNvPr id="67" name="object 67" descr=""/>
            <p:cNvSpPr/>
            <p:nvPr/>
          </p:nvSpPr>
          <p:spPr>
            <a:xfrm>
              <a:off x="3117526" y="7541853"/>
              <a:ext cx="45085" cy="50165"/>
            </a:xfrm>
            <a:custGeom>
              <a:avLst/>
              <a:gdLst/>
              <a:ahLst/>
              <a:cxnLst/>
              <a:rect l="l" t="t" r="r" b="b"/>
              <a:pathLst>
                <a:path w="45085" h="50165">
                  <a:moveTo>
                    <a:pt x="22520" y="0"/>
                  </a:moveTo>
                  <a:lnTo>
                    <a:pt x="13755" y="1948"/>
                  </a:lnTo>
                  <a:lnTo>
                    <a:pt x="6596" y="7267"/>
                  </a:lnTo>
                  <a:lnTo>
                    <a:pt x="1769" y="15162"/>
                  </a:lnTo>
                  <a:lnTo>
                    <a:pt x="0" y="24844"/>
                  </a:lnTo>
                  <a:lnTo>
                    <a:pt x="1769" y="34502"/>
                  </a:lnTo>
                  <a:lnTo>
                    <a:pt x="6596" y="42401"/>
                  </a:lnTo>
                  <a:lnTo>
                    <a:pt x="13755" y="47732"/>
                  </a:lnTo>
                  <a:lnTo>
                    <a:pt x="22520" y="49688"/>
                  </a:lnTo>
                  <a:lnTo>
                    <a:pt x="31286" y="47732"/>
                  </a:lnTo>
                  <a:lnTo>
                    <a:pt x="38444" y="42401"/>
                  </a:lnTo>
                  <a:lnTo>
                    <a:pt x="43271" y="34502"/>
                  </a:lnTo>
                  <a:lnTo>
                    <a:pt x="45041" y="24844"/>
                  </a:lnTo>
                  <a:lnTo>
                    <a:pt x="43271" y="15162"/>
                  </a:lnTo>
                  <a:lnTo>
                    <a:pt x="38444" y="7267"/>
                  </a:lnTo>
                  <a:lnTo>
                    <a:pt x="31286" y="1948"/>
                  </a:lnTo>
                  <a:lnTo>
                    <a:pt x="2252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3114834" y="7538761"/>
              <a:ext cx="50800" cy="55880"/>
            </a:xfrm>
            <a:custGeom>
              <a:avLst/>
              <a:gdLst/>
              <a:ahLst/>
              <a:cxnLst/>
              <a:rect l="l" t="t" r="r" b="b"/>
              <a:pathLst>
                <a:path w="50800" h="55879">
                  <a:moveTo>
                    <a:pt x="25213" y="0"/>
                  </a:moveTo>
                  <a:lnTo>
                    <a:pt x="0" y="25120"/>
                  </a:lnTo>
                  <a:lnTo>
                    <a:pt x="0" y="30751"/>
                  </a:lnTo>
                  <a:lnTo>
                    <a:pt x="25213" y="55872"/>
                  </a:lnTo>
                  <a:lnTo>
                    <a:pt x="27780" y="55761"/>
                  </a:lnTo>
                  <a:lnTo>
                    <a:pt x="30382" y="55320"/>
                  </a:lnTo>
                  <a:lnTo>
                    <a:pt x="35092" y="53719"/>
                  </a:lnTo>
                  <a:lnTo>
                    <a:pt x="39401" y="51124"/>
                  </a:lnTo>
                  <a:lnTo>
                    <a:pt x="41005" y="49688"/>
                  </a:lnTo>
                  <a:lnTo>
                    <a:pt x="25072" y="49688"/>
                  </a:lnTo>
                  <a:lnTo>
                    <a:pt x="25213" y="49682"/>
                  </a:lnTo>
                  <a:lnTo>
                    <a:pt x="23061" y="49578"/>
                  </a:lnTo>
                  <a:lnTo>
                    <a:pt x="23341" y="49578"/>
                  </a:lnTo>
                  <a:lnTo>
                    <a:pt x="21732" y="49302"/>
                  </a:lnTo>
                  <a:lnTo>
                    <a:pt x="21509" y="49302"/>
                  </a:lnTo>
                  <a:lnTo>
                    <a:pt x="21207" y="49222"/>
                  </a:lnTo>
                  <a:lnTo>
                    <a:pt x="17952" y="48087"/>
                  </a:lnTo>
                  <a:lnTo>
                    <a:pt x="17801" y="48087"/>
                  </a:lnTo>
                  <a:lnTo>
                    <a:pt x="17526" y="47965"/>
                  </a:lnTo>
                  <a:lnTo>
                    <a:pt x="14533" y="46155"/>
                  </a:lnTo>
                  <a:lnTo>
                    <a:pt x="14170" y="45969"/>
                  </a:lnTo>
                  <a:lnTo>
                    <a:pt x="14059" y="45824"/>
                  </a:lnTo>
                  <a:lnTo>
                    <a:pt x="11570" y="43560"/>
                  </a:lnTo>
                  <a:lnTo>
                    <a:pt x="11240" y="43294"/>
                  </a:lnTo>
                  <a:lnTo>
                    <a:pt x="11148" y="43118"/>
                  </a:lnTo>
                  <a:lnTo>
                    <a:pt x="9101" y="40358"/>
                  </a:lnTo>
                  <a:lnTo>
                    <a:pt x="8852" y="40062"/>
                  </a:lnTo>
                  <a:lnTo>
                    <a:pt x="8782" y="39861"/>
                  </a:lnTo>
                  <a:lnTo>
                    <a:pt x="7226" y="36714"/>
                  </a:lnTo>
                  <a:lnTo>
                    <a:pt x="7041" y="36424"/>
                  </a:lnTo>
                  <a:lnTo>
                    <a:pt x="6976" y="36107"/>
                  </a:lnTo>
                  <a:lnTo>
                    <a:pt x="5954" y="32463"/>
                  </a:lnTo>
                  <a:lnTo>
                    <a:pt x="5694" y="30751"/>
                  </a:lnTo>
                  <a:lnTo>
                    <a:pt x="5615" y="30310"/>
                  </a:lnTo>
                  <a:lnTo>
                    <a:pt x="5505" y="28101"/>
                  </a:lnTo>
                  <a:lnTo>
                    <a:pt x="5590" y="25893"/>
                  </a:lnTo>
                  <a:lnTo>
                    <a:pt x="5865" y="23850"/>
                  </a:lnTo>
                  <a:lnTo>
                    <a:pt x="6985" y="19765"/>
                  </a:lnTo>
                  <a:lnTo>
                    <a:pt x="7141" y="19213"/>
                  </a:lnTo>
                  <a:lnTo>
                    <a:pt x="8806" y="16010"/>
                  </a:lnTo>
                  <a:lnTo>
                    <a:pt x="9028" y="15569"/>
                  </a:lnTo>
                  <a:lnTo>
                    <a:pt x="11184" y="12753"/>
                  </a:lnTo>
                  <a:lnTo>
                    <a:pt x="11475" y="12367"/>
                  </a:lnTo>
                  <a:lnTo>
                    <a:pt x="14052" y="10103"/>
                  </a:lnTo>
                  <a:lnTo>
                    <a:pt x="14423" y="9772"/>
                  </a:lnTo>
                  <a:lnTo>
                    <a:pt x="17456" y="8005"/>
                  </a:lnTo>
                  <a:lnTo>
                    <a:pt x="17305" y="8005"/>
                  </a:lnTo>
                  <a:lnTo>
                    <a:pt x="17821" y="7784"/>
                  </a:lnTo>
                  <a:lnTo>
                    <a:pt x="17952" y="7784"/>
                  </a:lnTo>
                  <a:lnTo>
                    <a:pt x="21186" y="6680"/>
                  </a:lnTo>
                  <a:lnTo>
                    <a:pt x="21509" y="6569"/>
                  </a:lnTo>
                  <a:lnTo>
                    <a:pt x="21732" y="6569"/>
                  </a:lnTo>
                  <a:lnTo>
                    <a:pt x="23341" y="6293"/>
                  </a:lnTo>
                  <a:lnTo>
                    <a:pt x="23061" y="6293"/>
                  </a:lnTo>
                  <a:lnTo>
                    <a:pt x="25213" y="6190"/>
                  </a:lnTo>
                  <a:lnTo>
                    <a:pt x="25072" y="6183"/>
                  </a:lnTo>
                  <a:lnTo>
                    <a:pt x="40982" y="6183"/>
                  </a:lnTo>
                  <a:lnTo>
                    <a:pt x="39406" y="4748"/>
                  </a:lnTo>
                  <a:lnTo>
                    <a:pt x="35102" y="2153"/>
                  </a:lnTo>
                  <a:lnTo>
                    <a:pt x="30382" y="552"/>
                  </a:lnTo>
                  <a:lnTo>
                    <a:pt x="27780" y="110"/>
                  </a:lnTo>
                  <a:lnTo>
                    <a:pt x="25213" y="0"/>
                  </a:lnTo>
                  <a:close/>
                </a:path>
                <a:path w="50800" h="55879">
                  <a:moveTo>
                    <a:pt x="25213" y="49682"/>
                  </a:moveTo>
                  <a:lnTo>
                    <a:pt x="25072" y="49688"/>
                  </a:lnTo>
                  <a:lnTo>
                    <a:pt x="25353" y="49688"/>
                  </a:lnTo>
                  <a:lnTo>
                    <a:pt x="25213" y="49682"/>
                  </a:lnTo>
                  <a:close/>
                </a:path>
                <a:path w="50800" h="55879">
                  <a:moveTo>
                    <a:pt x="29156" y="49222"/>
                  </a:moveTo>
                  <a:lnTo>
                    <a:pt x="27084" y="49578"/>
                  </a:lnTo>
                  <a:lnTo>
                    <a:pt x="27365" y="49578"/>
                  </a:lnTo>
                  <a:lnTo>
                    <a:pt x="25213" y="49682"/>
                  </a:lnTo>
                  <a:lnTo>
                    <a:pt x="25353" y="49688"/>
                  </a:lnTo>
                  <a:lnTo>
                    <a:pt x="41005" y="49688"/>
                  </a:lnTo>
                  <a:lnTo>
                    <a:pt x="41436" y="49302"/>
                  </a:lnTo>
                  <a:lnTo>
                    <a:pt x="28921" y="49302"/>
                  </a:lnTo>
                  <a:lnTo>
                    <a:pt x="29156" y="49222"/>
                  </a:lnTo>
                  <a:close/>
                </a:path>
                <a:path w="50800" h="55879">
                  <a:moveTo>
                    <a:pt x="21089" y="49192"/>
                  </a:moveTo>
                  <a:lnTo>
                    <a:pt x="21509" y="49302"/>
                  </a:lnTo>
                  <a:lnTo>
                    <a:pt x="21269" y="49222"/>
                  </a:lnTo>
                  <a:lnTo>
                    <a:pt x="21089" y="49192"/>
                  </a:lnTo>
                  <a:close/>
                </a:path>
                <a:path w="50800" h="55879">
                  <a:moveTo>
                    <a:pt x="21284" y="49225"/>
                  </a:moveTo>
                  <a:lnTo>
                    <a:pt x="21509" y="49302"/>
                  </a:lnTo>
                  <a:lnTo>
                    <a:pt x="21732" y="49302"/>
                  </a:lnTo>
                  <a:lnTo>
                    <a:pt x="21284" y="49225"/>
                  </a:lnTo>
                  <a:close/>
                </a:path>
                <a:path w="50800" h="55879">
                  <a:moveTo>
                    <a:pt x="29336" y="49192"/>
                  </a:moveTo>
                  <a:lnTo>
                    <a:pt x="29148" y="49225"/>
                  </a:lnTo>
                  <a:lnTo>
                    <a:pt x="28921" y="49302"/>
                  </a:lnTo>
                  <a:lnTo>
                    <a:pt x="29336" y="49192"/>
                  </a:lnTo>
                  <a:close/>
                </a:path>
                <a:path w="50800" h="55879">
                  <a:moveTo>
                    <a:pt x="41560" y="49192"/>
                  </a:moveTo>
                  <a:lnTo>
                    <a:pt x="29336" y="49192"/>
                  </a:lnTo>
                  <a:lnTo>
                    <a:pt x="28921" y="49302"/>
                  </a:lnTo>
                  <a:lnTo>
                    <a:pt x="41436" y="49302"/>
                  </a:lnTo>
                  <a:close/>
                </a:path>
                <a:path w="50800" h="55879">
                  <a:moveTo>
                    <a:pt x="21186" y="49192"/>
                  </a:moveTo>
                  <a:close/>
                </a:path>
                <a:path w="50800" h="55879">
                  <a:moveTo>
                    <a:pt x="32856" y="47971"/>
                  </a:moveTo>
                  <a:lnTo>
                    <a:pt x="29156" y="49222"/>
                  </a:lnTo>
                  <a:lnTo>
                    <a:pt x="29336" y="49192"/>
                  </a:lnTo>
                  <a:lnTo>
                    <a:pt x="41560" y="49192"/>
                  </a:lnTo>
                  <a:lnTo>
                    <a:pt x="42794" y="48087"/>
                  </a:lnTo>
                  <a:lnTo>
                    <a:pt x="32659" y="48087"/>
                  </a:lnTo>
                  <a:lnTo>
                    <a:pt x="32856" y="47971"/>
                  </a:lnTo>
                  <a:close/>
                </a:path>
                <a:path w="50800" h="55879">
                  <a:moveTo>
                    <a:pt x="17305" y="47866"/>
                  </a:moveTo>
                  <a:lnTo>
                    <a:pt x="17801" y="48087"/>
                  </a:lnTo>
                  <a:lnTo>
                    <a:pt x="17594" y="47965"/>
                  </a:lnTo>
                  <a:lnTo>
                    <a:pt x="17305" y="47866"/>
                  </a:lnTo>
                  <a:close/>
                </a:path>
                <a:path w="50800" h="55879">
                  <a:moveTo>
                    <a:pt x="17594" y="47965"/>
                  </a:moveTo>
                  <a:lnTo>
                    <a:pt x="17801" y="48087"/>
                  </a:lnTo>
                  <a:lnTo>
                    <a:pt x="17952" y="48087"/>
                  </a:lnTo>
                  <a:lnTo>
                    <a:pt x="17594" y="47965"/>
                  </a:lnTo>
                  <a:close/>
                </a:path>
                <a:path w="50800" h="55879">
                  <a:moveTo>
                    <a:pt x="33165" y="47866"/>
                  </a:moveTo>
                  <a:lnTo>
                    <a:pt x="32856" y="47971"/>
                  </a:lnTo>
                  <a:lnTo>
                    <a:pt x="32659" y="48087"/>
                  </a:lnTo>
                  <a:lnTo>
                    <a:pt x="33165" y="47866"/>
                  </a:lnTo>
                  <a:close/>
                </a:path>
                <a:path w="50800" h="55879">
                  <a:moveTo>
                    <a:pt x="43041" y="47866"/>
                  </a:moveTo>
                  <a:lnTo>
                    <a:pt x="33165" y="47866"/>
                  </a:lnTo>
                  <a:lnTo>
                    <a:pt x="32659" y="48087"/>
                  </a:lnTo>
                  <a:lnTo>
                    <a:pt x="42794" y="48087"/>
                  </a:lnTo>
                  <a:lnTo>
                    <a:pt x="43041" y="47866"/>
                  </a:lnTo>
                  <a:close/>
                </a:path>
                <a:path w="50800" h="55879">
                  <a:moveTo>
                    <a:pt x="44586" y="45824"/>
                  </a:moveTo>
                  <a:lnTo>
                    <a:pt x="36488" y="45824"/>
                  </a:lnTo>
                  <a:lnTo>
                    <a:pt x="36037" y="46155"/>
                  </a:lnTo>
                  <a:lnTo>
                    <a:pt x="32856" y="47971"/>
                  </a:lnTo>
                  <a:lnTo>
                    <a:pt x="33165" y="47866"/>
                  </a:lnTo>
                  <a:lnTo>
                    <a:pt x="43041" y="47866"/>
                  </a:lnTo>
                  <a:lnTo>
                    <a:pt x="44586" y="45824"/>
                  </a:lnTo>
                  <a:close/>
                </a:path>
                <a:path w="50800" h="55879">
                  <a:moveTo>
                    <a:pt x="17427" y="47866"/>
                  </a:moveTo>
                  <a:lnTo>
                    <a:pt x="17594" y="47965"/>
                  </a:lnTo>
                  <a:lnTo>
                    <a:pt x="17427" y="47866"/>
                  </a:lnTo>
                  <a:close/>
                </a:path>
                <a:path w="50800" h="55879">
                  <a:moveTo>
                    <a:pt x="13972" y="45824"/>
                  </a:moveTo>
                  <a:lnTo>
                    <a:pt x="14423" y="46155"/>
                  </a:lnTo>
                  <a:lnTo>
                    <a:pt x="14218" y="45969"/>
                  </a:lnTo>
                  <a:lnTo>
                    <a:pt x="13972" y="45824"/>
                  </a:lnTo>
                  <a:close/>
                </a:path>
                <a:path w="50800" h="55879">
                  <a:moveTo>
                    <a:pt x="14219" y="45969"/>
                  </a:moveTo>
                  <a:lnTo>
                    <a:pt x="14423" y="46155"/>
                  </a:lnTo>
                  <a:lnTo>
                    <a:pt x="14219" y="45969"/>
                  </a:lnTo>
                  <a:close/>
                </a:path>
                <a:path w="50800" h="55879">
                  <a:moveTo>
                    <a:pt x="36242" y="45969"/>
                  </a:moveTo>
                  <a:lnTo>
                    <a:pt x="35928" y="46155"/>
                  </a:lnTo>
                  <a:lnTo>
                    <a:pt x="36242" y="45969"/>
                  </a:lnTo>
                  <a:close/>
                </a:path>
                <a:path w="50800" h="55879">
                  <a:moveTo>
                    <a:pt x="36488" y="45824"/>
                  </a:moveTo>
                  <a:lnTo>
                    <a:pt x="36242" y="45969"/>
                  </a:lnTo>
                  <a:lnTo>
                    <a:pt x="36037" y="46155"/>
                  </a:lnTo>
                  <a:lnTo>
                    <a:pt x="36488" y="45824"/>
                  </a:lnTo>
                  <a:close/>
                </a:path>
                <a:path w="50800" h="55879">
                  <a:moveTo>
                    <a:pt x="14059" y="45824"/>
                  </a:moveTo>
                  <a:lnTo>
                    <a:pt x="14219" y="45969"/>
                  </a:lnTo>
                  <a:lnTo>
                    <a:pt x="14059" y="45824"/>
                  </a:lnTo>
                  <a:close/>
                </a:path>
                <a:path w="50800" h="55879">
                  <a:moveTo>
                    <a:pt x="46468" y="43118"/>
                  </a:moveTo>
                  <a:lnTo>
                    <a:pt x="39380" y="43118"/>
                  </a:lnTo>
                  <a:lnTo>
                    <a:pt x="38990" y="43560"/>
                  </a:lnTo>
                  <a:lnTo>
                    <a:pt x="36242" y="45969"/>
                  </a:lnTo>
                  <a:lnTo>
                    <a:pt x="36488" y="45824"/>
                  </a:lnTo>
                  <a:lnTo>
                    <a:pt x="44586" y="45824"/>
                  </a:lnTo>
                  <a:lnTo>
                    <a:pt x="46252" y="43560"/>
                  </a:lnTo>
                  <a:lnTo>
                    <a:pt x="46468" y="43118"/>
                  </a:lnTo>
                  <a:close/>
                </a:path>
                <a:path w="50800" h="55879">
                  <a:moveTo>
                    <a:pt x="11085" y="43118"/>
                  </a:moveTo>
                  <a:lnTo>
                    <a:pt x="11475" y="43560"/>
                  </a:lnTo>
                  <a:lnTo>
                    <a:pt x="11278" y="43294"/>
                  </a:lnTo>
                  <a:lnTo>
                    <a:pt x="11085" y="43118"/>
                  </a:lnTo>
                  <a:close/>
                </a:path>
                <a:path w="50800" h="55879">
                  <a:moveTo>
                    <a:pt x="11278" y="43294"/>
                  </a:moveTo>
                  <a:lnTo>
                    <a:pt x="11475" y="43560"/>
                  </a:lnTo>
                  <a:lnTo>
                    <a:pt x="11278" y="43294"/>
                  </a:lnTo>
                  <a:close/>
                </a:path>
                <a:path w="50800" h="55879">
                  <a:moveTo>
                    <a:pt x="39187" y="43294"/>
                  </a:moveTo>
                  <a:lnTo>
                    <a:pt x="38894" y="43560"/>
                  </a:lnTo>
                  <a:lnTo>
                    <a:pt x="39187" y="43294"/>
                  </a:lnTo>
                  <a:close/>
                </a:path>
                <a:path w="50800" h="55879">
                  <a:moveTo>
                    <a:pt x="39380" y="43118"/>
                  </a:moveTo>
                  <a:lnTo>
                    <a:pt x="39187" y="43294"/>
                  </a:lnTo>
                  <a:lnTo>
                    <a:pt x="38990" y="43560"/>
                  </a:lnTo>
                  <a:lnTo>
                    <a:pt x="39380" y="43118"/>
                  </a:lnTo>
                  <a:close/>
                </a:path>
                <a:path w="50800" h="55879">
                  <a:moveTo>
                    <a:pt x="48065" y="39861"/>
                  </a:moveTo>
                  <a:lnTo>
                    <a:pt x="41728" y="39861"/>
                  </a:lnTo>
                  <a:lnTo>
                    <a:pt x="41427" y="40358"/>
                  </a:lnTo>
                  <a:lnTo>
                    <a:pt x="39187" y="43294"/>
                  </a:lnTo>
                  <a:lnTo>
                    <a:pt x="39380" y="43118"/>
                  </a:lnTo>
                  <a:lnTo>
                    <a:pt x="46468" y="43118"/>
                  </a:lnTo>
                  <a:lnTo>
                    <a:pt x="48065" y="39861"/>
                  </a:lnTo>
                  <a:close/>
                </a:path>
                <a:path w="50800" h="55879">
                  <a:moveTo>
                    <a:pt x="11148" y="43118"/>
                  </a:moveTo>
                  <a:lnTo>
                    <a:pt x="11278" y="43294"/>
                  </a:lnTo>
                  <a:lnTo>
                    <a:pt x="11148" y="43118"/>
                  </a:lnTo>
                  <a:close/>
                </a:path>
                <a:path w="50800" h="55879">
                  <a:moveTo>
                    <a:pt x="8732" y="39861"/>
                  </a:moveTo>
                  <a:lnTo>
                    <a:pt x="9028" y="40358"/>
                  </a:lnTo>
                  <a:lnTo>
                    <a:pt x="8881" y="40062"/>
                  </a:lnTo>
                  <a:lnTo>
                    <a:pt x="8732" y="39861"/>
                  </a:lnTo>
                  <a:close/>
                </a:path>
                <a:path w="50800" h="55879">
                  <a:moveTo>
                    <a:pt x="8881" y="40062"/>
                  </a:moveTo>
                  <a:lnTo>
                    <a:pt x="9028" y="40358"/>
                  </a:lnTo>
                  <a:lnTo>
                    <a:pt x="8881" y="40062"/>
                  </a:lnTo>
                  <a:close/>
                </a:path>
                <a:path w="50800" h="55879">
                  <a:moveTo>
                    <a:pt x="41561" y="40087"/>
                  </a:moveTo>
                  <a:lnTo>
                    <a:pt x="41360" y="40358"/>
                  </a:lnTo>
                  <a:lnTo>
                    <a:pt x="41561" y="40087"/>
                  </a:lnTo>
                  <a:close/>
                </a:path>
                <a:path w="50800" h="55879">
                  <a:moveTo>
                    <a:pt x="41728" y="39861"/>
                  </a:moveTo>
                  <a:lnTo>
                    <a:pt x="41561" y="40087"/>
                  </a:lnTo>
                  <a:lnTo>
                    <a:pt x="41427" y="40358"/>
                  </a:lnTo>
                  <a:lnTo>
                    <a:pt x="41728" y="39861"/>
                  </a:lnTo>
                  <a:close/>
                </a:path>
                <a:path w="50800" h="55879">
                  <a:moveTo>
                    <a:pt x="49323" y="36162"/>
                  </a:moveTo>
                  <a:lnTo>
                    <a:pt x="43489" y="36162"/>
                  </a:lnTo>
                  <a:lnTo>
                    <a:pt x="43279" y="36714"/>
                  </a:lnTo>
                  <a:lnTo>
                    <a:pt x="41561" y="40087"/>
                  </a:lnTo>
                  <a:lnTo>
                    <a:pt x="41728" y="39861"/>
                  </a:lnTo>
                  <a:lnTo>
                    <a:pt x="48065" y="39861"/>
                  </a:lnTo>
                  <a:lnTo>
                    <a:pt x="48579" y="38812"/>
                  </a:lnTo>
                  <a:lnTo>
                    <a:pt x="49323" y="36162"/>
                  </a:lnTo>
                  <a:close/>
                </a:path>
                <a:path w="50800" h="55879">
                  <a:moveTo>
                    <a:pt x="8782" y="39861"/>
                  </a:moveTo>
                  <a:lnTo>
                    <a:pt x="8881" y="40062"/>
                  </a:lnTo>
                  <a:lnTo>
                    <a:pt x="8782" y="39861"/>
                  </a:lnTo>
                  <a:close/>
                </a:path>
                <a:path w="50800" h="55879">
                  <a:moveTo>
                    <a:pt x="6926" y="36107"/>
                  </a:moveTo>
                  <a:lnTo>
                    <a:pt x="7146" y="36714"/>
                  </a:lnTo>
                  <a:lnTo>
                    <a:pt x="7041" y="36340"/>
                  </a:lnTo>
                  <a:lnTo>
                    <a:pt x="6926" y="36107"/>
                  </a:lnTo>
                  <a:close/>
                </a:path>
                <a:path w="50800" h="55879">
                  <a:moveTo>
                    <a:pt x="7041" y="36340"/>
                  </a:moveTo>
                  <a:lnTo>
                    <a:pt x="7146" y="36714"/>
                  </a:lnTo>
                  <a:lnTo>
                    <a:pt x="7041" y="36340"/>
                  </a:lnTo>
                  <a:close/>
                </a:path>
                <a:path w="50800" h="55879">
                  <a:moveTo>
                    <a:pt x="43360" y="36424"/>
                  </a:moveTo>
                  <a:lnTo>
                    <a:pt x="43218" y="36714"/>
                  </a:lnTo>
                  <a:lnTo>
                    <a:pt x="43360" y="36424"/>
                  </a:lnTo>
                  <a:close/>
                </a:path>
                <a:path w="50800" h="55879">
                  <a:moveTo>
                    <a:pt x="43489" y="36162"/>
                  </a:moveTo>
                  <a:lnTo>
                    <a:pt x="43402" y="36340"/>
                  </a:lnTo>
                  <a:lnTo>
                    <a:pt x="43279" y="36714"/>
                  </a:lnTo>
                  <a:lnTo>
                    <a:pt x="43489" y="36162"/>
                  </a:lnTo>
                  <a:close/>
                </a:path>
                <a:path w="50800" h="55879">
                  <a:moveTo>
                    <a:pt x="50253" y="32021"/>
                  </a:moveTo>
                  <a:lnTo>
                    <a:pt x="44595" y="32021"/>
                  </a:lnTo>
                  <a:lnTo>
                    <a:pt x="44500" y="32463"/>
                  </a:lnTo>
                  <a:lnTo>
                    <a:pt x="43360" y="36424"/>
                  </a:lnTo>
                  <a:lnTo>
                    <a:pt x="43489" y="36162"/>
                  </a:lnTo>
                  <a:lnTo>
                    <a:pt x="49323" y="36162"/>
                  </a:lnTo>
                  <a:lnTo>
                    <a:pt x="50035" y="33622"/>
                  </a:lnTo>
                  <a:lnTo>
                    <a:pt x="50253" y="32021"/>
                  </a:lnTo>
                  <a:close/>
                </a:path>
                <a:path w="50800" h="55879">
                  <a:moveTo>
                    <a:pt x="6976" y="36107"/>
                  </a:moveTo>
                  <a:lnTo>
                    <a:pt x="7041" y="36340"/>
                  </a:lnTo>
                  <a:lnTo>
                    <a:pt x="6976" y="36107"/>
                  </a:lnTo>
                  <a:close/>
                </a:path>
                <a:path w="50800" h="55879">
                  <a:moveTo>
                    <a:pt x="5898" y="32265"/>
                  </a:moveTo>
                  <a:lnTo>
                    <a:pt x="5925" y="32463"/>
                  </a:lnTo>
                  <a:lnTo>
                    <a:pt x="5898" y="32265"/>
                  </a:lnTo>
                  <a:close/>
                </a:path>
                <a:path w="50800" h="55879">
                  <a:moveTo>
                    <a:pt x="44527" y="32265"/>
                  </a:moveTo>
                  <a:lnTo>
                    <a:pt x="44471" y="32463"/>
                  </a:lnTo>
                  <a:lnTo>
                    <a:pt x="44527" y="32265"/>
                  </a:lnTo>
                  <a:close/>
                </a:path>
                <a:path w="50800" h="55879">
                  <a:moveTo>
                    <a:pt x="5865" y="32021"/>
                  </a:moveTo>
                  <a:lnTo>
                    <a:pt x="5898" y="32265"/>
                  </a:lnTo>
                  <a:lnTo>
                    <a:pt x="5865" y="32021"/>
                  </a:lnTo>
                  <a:close/>
                </a:path>
                <a:path w="50800" h="55879">
                  <a:moveTo>
                    <a:pt x="50460" y="29978"/>
                  </a:moveTo>
                  <a:lnTo>
                    <a:pt x="44835" y="29978"/>
                  </a:lnTo>
                  <a:lnTo>
                    <a:pt x="44810" y="30310"/>
                  </a:lnTo>
                  <a:lnTo>
                    <a:pt x="44731" y="30751"/>
                  </a:lnTo>
                  <a:lnTo>
                    <a:pt x="44527" y="32265"/>
                  </a:lnTo>
                  <a:lnTo>
                    <a:pt x="44595" y="32021"/>
                  </a:lnTo>
                  <a:lnTo>
                    <a:pt x="50253" y="32021"/>
                  </a:lnTo>
                  <a:lnTo>
                    <a:pt x="50426" y="30751"/>
                  </a:lnTo>
                  <a:lnTo>
                    <a:pt x="50460" y="29978"/>
                  </a:lnTo>
                  <a:close/>
                </a:path>
                <a:path w="50800" h="55879">
                  <a:moveTo>
                    <a:pt x="5605" y="30095"/>
                  </a:moveTo>
                  <a:lnTo>
                    <a:pt x="5615" y="30310"/>
                  </a:lnTo>
                  <a:lnTo>
                    <a:pt x="5605" y="30095"/>
                  </a:lnTo>
                  <a:close/>
                </a:path>
                <a:path w="50800" h="55879">
                  <a:moveTo>
                    <a:pt x="44820" y="30095"/>
                  </a:moveTo>
                  <a:lnTo>
                    <a:pt x="44791" y="30310"/>
                  </a:lnTo>
                  <a:lnTo>
                    <a:pt x="44820" y="30095"/>
                  </a:lnTo>
                  <a:close/>
                </a:path>
                <a:path w="50800" h="55879">
                  <a:moveTo>
                    <a:pt x="5600" y="29978"/>
                  </a:moveTo>
                  <a:close/>
                </a:path>
                <a:path w="50800" h="55879">
                  <a:moveTo>
                    <a:pt x="50543" y="27770"/>
                  </a:moveTo>
                  <a:lnTo>
                    <a:pt x="44921" y="27770"/>
                  </a:lnTo>
                  <a:lnTo>
                    <a:pt x="44921" y="28101"/>
                  </a:lnTo>
                  <a:lnTo>
                    <a:pt x="44820" y="30095"/>
                  </a:lnTo>
                  <a:lnTo>
                    <a:pt x="50460" y="29978"/>
                  </a:lnTo>
                  <a:lnTo>
                    <a:pt x="50543" y="27770"/>
                  </a:lnTo>
                  <a:close/>
                </a:path>
                <a:path w="50800" h="55879">
                  <a:moveTo>
                    <a:pt x="5512" y="27936"/>
                  </a:moveTo>
                  <a:lnTo>
                    <a:pt x="5505" y="28101"/>
                  </a:lnTo>
                  <a:lnTo>
                    <a:pt x="5512" y="27936"/>
                  </a:lnTo>
                  <a:close/>
                </a:path>
                <a:path w="50800" h="55879">
                  <a:moveTo>
                    <a:pt x="44913" y="27936"/>
                  </a:moveTo>
                  <a:lnTo>
                    <a:pt x="44906" y="28101"/>
                  </a:lnTo>
                  <a:lnTo>
                    <a:pt x="44913" y="27936"/>
                  </a:lnTo>
                  <a:close/>
                </a:path>
                <a:path w="50800" h="55879">
                  <a:moveTo>
                    <a:pt x="5519" y="27770"/>
                  </a:moveTo>
                  <a:lnTo>
                    <a:pt x="5512" y="27936"/>
                  </a:lnTo>
                  <a:lnTo>
                    <a:pt x="5519" y="27770"/>
                  </a:lnTo>
                  <a:close/>
                </a:path>
                <a:path w="50800" h="55879">
                  <a:moveTo>
                    <a:pt x="50445" y="25562"/>
                  </a:moveTo>
                  <a:lnTo>
                    <a:pt x="44810" y="25562"/>
                  </a:lnTo>
                  <a:lnTo>
                    <a:pt x="44913" y="27936"/>
                  </a:lnTo>
                  <a:lnTo>
                    <a:pt x="44921" y="27770"/>
                  </a:lnTo>
                  <a:lnTo>
                    <a:pt x="50543" y="27770"/>
                  </a:lnTo>
                  <a:lnTo>
                    <a:pt x="50445" y="25562"/>
                  </a:lnTo>
                  <a:close/>
                </a:path>
                <a:path w="50800" h="55879">
                  <a:moveTo>
                    <a:pt x="44820" y="25777"/>
                  </a:moveTo>
                  <a:close/>
                </a:path>
                <a:path w="50800" h="55879">
                  <a:moveTo>
                    <a:pt x="5634" y="25562"/>
                  </a:moveTo>
                  <a:lnTo>
                    <a:pt x="5605" y="25777"/>
                  </a:lnTo>
                  <a:lnTo>
                    <a:pt x="5634" y="25562"/>
                  </a:lnTo>
                  <a:close/>
                </a:path>
                <a:path w="50800" h="55879">
                  <a:moveTo>
                    <a:pt x="50193" y="23408"/>
                  </a:moveTo>
                  <a:lnTo>
                    <a:pt x="44500" y="23408"/>
                  </a:lnTo>
                  <a:lnTo>
                    <a:pt x="44595" y="23850"/>
                  </a:lnTo>
                  <a:lnTo>
                    <a:pt x="44820" y="25777"/>
                  </a:lnTo>
                  <a:lnTo>
                    <a:pt x="44810" y="25562"/>
                  </a:lnTo>
                  <a:lnTo>
                    <a:pt x="50445" y="25562"/>
                  </a:lnTo>
                  <a:lnTo>
                    <a:pt x="50426" y="25120"/>
                  </a:lnTo>
                  <a:lnTo>
                    <a:pt x="50193" y="23408"/>
                  </a:lnTo>
                  <a:close/>
                </a:path>
                <a:path w="50800" h="55879">
                  <a:moveTo>
                    <a:pt x="5898" y="23610"/>
                  </a:moveTo>
                  <a:lnTo>
                    <a:pt x="5830" y="23850"/>
                  </a:lnTo>
                  <a:lnTo>
                    <a:pt x="5898" y="23610"/>
                  </a:lnTo>
                  <a:close/>
                </a:path>
                <a:path w="50800" h="55879">
                  <a:moveTo>
                    <a:pt x="44527" y="23610"/>
                  </a:moveTo>
                  <a:lnTo>
                    <a:pt x="44560" y="23850"/>
                  </a:lnTo>
                  <a:lnTo>
                    <a:pt x="44527" y="23610"/>
                  </a:lnTo>
                  <a:close/>
                </a:path>
                <a:path w="50800" h="55879">
                  <a:moveTo>
                    <a:pt x="5955" y="23408"/>
                  </a:moveTo>
                  <a:lnTo>
                    <a:pt x="5898" y="23610"/>
                  </a:lnTo>
                  <a:lnTo>
                    <a:pt x="5955" y="23408"/>
                  </a:lnTo>
                  <a:close/>
                </a:path>
                <a:path w="50800" h="55879">
                  <a:moveTo>
                    <a:pt x="49180" y="19213"/>
                  </a:moveTo>
                  <a:lnTo>
                    <a:pt x="43284" y="19213"/>
                  </a:lnTo>
                  <a:lnTo>
                    <a:pt x="43489" y="19765"/>
                  </a:lnTo>
                  <a:lnTo>
                    <a:pt x="44527" y="23610"/>
                  </a:lnTo>
                  <a:lnTo>
                    <a:pt x="44500" y="23408"/>
                  </a:lnTo>
                  <a:lnTo>
                    <a:pt x="50193" y="23408"/>
                  </a:lnTo>
                  <a:lnTo>
                    <a:pt x="50035" y="22249"/>
                  </a:lnTo>
                  <a:lnTo>
                    <a:pt x="49180" y="19213"/>
                  </a:lnTo>
                  <a:close/>
                </a:path>
                <a:path w="50800" h="55879">
                  <a:moveTo>
                    <a:pt x="7141" y="19213"/>
                  </a:moveTo>
                  <a:lnTo>
                    <a:pt x="6926" y="19765"/>
                  </a:lnTo>
                  <a:lnTo>
                    <a:pt x="7047" y="19522"/>
                  </a:lnTo>
                  <a:lnTo>
                    <a:pt x="7141" y="19213"/>
                  </a:lnTo>
                  <a:close/>
                </a:path>
                <a:path w="50800" h="55879">
                  <a:moveTo>
                    <a:pt x="7062" y="19494"/>
                  </a:moveTo>
                  <a:lnTo>
                    <a:pt x="6926" y="19765"/>
                  </a:lnTo>
                  <a:lnTo>
                    <a:pt x="7062" y="19494"/>
                  </a:lnTo>
                  <a:close/>
                </a:path>
                <a:path w="50800" h="55879">
                  <a:moveTo>
                    <a:pt x="43372" y="19522"/>
                  </a:moveTo>
                  <a:lnTo>
                    <a:pt x="43440" y="19765"/>
                  </a:lnTo>
                  <a:lnTo>
                    <a:pt x="43372" y="19522"/>
                  </a:lnTo>
                  <a:close/>
                </a:path>
                <a:path w="50800" h="55879">
                  <a:moveTo>
                    <a:pt x="43284" y="19213"/>
                  </a:moveTo>
                  <a:lnTo>
                    <a:pt x="43364" y="19494"/>
                  </a:lnTo>
                  <a:lnTo>
                    <a:pt x="43489" y="19765"/>
                  </a:lnTo>
                  <a:lnTo>
                    <a:pt x="43284" y="19213"/>
                  </a:lnTo>
                  <a:close/>
                </a:path>
                <a:path w="50800" h="55879">
                  <a:moveTo>
                    <a:pt x="47818" y="15513"/>
                  </a:moveTo>
                  <a:lnTo>
                    <a:pt x="41427" y="15513"/>
                  </a:lnTo>
                  <a:lnTo>
                    <a:pt x="41728" y="16010"/>
                  </a:lnTo>
                  <a:lnTo>
                    <a:pt x="43372" y="19522"/>
                  </a:lnTo>
                  <a:lnTo>
                    <a:pt x="43284" y="19213"/>
                  </a:lnTo>
                  <a:lnTo>
                    <a:pt x="49180" y="19213"/>
                  </a:lnTo>
                  <a:lnTo>
                    <a:pt x="48574" y="17059"/>
                  </a:lnTo>
                  <a:lnTo>
                    <a:pt x="47818" y="15513"/>
                  </a:lnTo>
                  <a:close/>
                </a:path>
                <a:path w="50800" h="55879">
                  <a:moveTo>
                    <a:pt x="7202" y="19213"/>
                  </a:moveTo>
                  <a:lnTo>
                    <a:pt x="7062" y="19494"/>
                  </a:lnTo>
                  <a:lnTo>
                    <a:pt x="7202" y="19213"/>
                  </a:lnTo>
                  <a:close/>
                </a:path>
                <a:path w="50800" h="55879">
                  <a:moveTo>
                    <a:pt x="9028" y="15569"/>
                  </a:moveTo>
                  <a:lnTo>
                    <a:pt x="8732" y="16010"/>
                  </a:lnTo>
                  <a:lnTo>
                    <a:pt x="8954" y="15716"/>
                  </a:lnTo>
                  <a:lnTo>
                    <a:pt x="9028" y="15569"/>
                  </a:lnTo>
                  <a:close/>
                </a:path>
                <a:path w="50800" h="55879">
                  <a:moveTo>
                    <a:pt x="8954" y="15716"/>
                  </a:moveTo>
                  <a:lnTo>
                    <a:pt x="8732" y="16010"/>
                  </a:lnTo>
                  <a:lnTo>
                    <a:pt x="8954" y="15716"/>
                  </a:lnTo>
                  <a:close/>
                </a:path>
                <a:path w="50800" h="55879">
                  <a:moveTo>
                    <a:pt x="41560" y="15788"/>
                  </a:moveTo>
                  <a:lnTo>
                    <a:pt x="41668" y="16010"/>
                  </a:lnTo>
                  <a:lnTo>
                    <a:pt x="41560" y="15788"/>
                  </a:lnTo>
                  <a:close/>
                </a:path>
                <a:path w="50800" h="55879">
                  <a:moveTo>
                    <a:pt x="41427" y="15513"/>
                  </a:moveTo>
                  <a:lnTo>
                    <a:pt x="41560" y="15788"/>
                  </a:lnTo>
                  <a:lnTo>
                    <a:pt x="41728" y="16010"/>
                  </a:lnTo>
                  <a:lnTo>
                    <a:pt x="41427" y="15513"/>
                  </a:lnTo>
                  <a:close/>
                </a:path>
                <a:path w="50800" h="55879">
                  <a:moveTo>
                    <a:pt x="46279" y="12367"/>
                  </a:moveTo>
                  <a:lnTo>
                    <a:pt x="38990" y="12367"/>
                  </a:lnTo>
                  <a:lnTo>
                    <a:pt x="39380" y="12753"/>
                  </a:lnTo>
                  <a:lnTo>
                    <a:pt x="41560" y="15788"/>
                  </a:lnTo>
                  <a:lnTo>
                    <a:pt x="41427" y="15513"/>
                  </a:lnTo>
                  <a:lnTo>
                    <a:pt x="47818" y="15513"/>
                  </a:lnTo>
                  <a:lnTo>
                    <a:pt x="46279" y="12367"/>
                  </a:lnTo>
                  <a:close/>
                </a:path>
                <a:path w="50800" h="55879">
                  <a:moveTo>
                    <a:pt x="9065" y="15569"/>
                  </a:moveTo>
                  <a:lnTo>
                    <a:pt x="8954" y="15716"/>
                  </a:lnTo>
                  <a:lnTo>
                    <a:pt x="9065" y="15569"/>
                  </a:lnTo>
                  <a:close/>
                </a:path>
                <a:path w="50800" h="55879">
                  <a:moveTo>
                    <a:pt x="11475" y="12367"/>
                  </a:moveTo>
                  <a:lnTo>
                    <a:pt x="11085" y="12753"/>
                  </a:lnTo>
                  <a:lnTo>
                    <a:pt x="11387" y="12483"/>
                  </a:lnTo>
                  <a:close/>
                </a:path>
                <a:path w="50800" h="55879">
                  <a:moveTo>
                    <a:pt x="11388" y="12482"/>
                  </a:moveTo>
                  <a:lnTo>
                    <a:pt x="11085" y="12753"/>
                  </a:lnTo>
                  <a:lnTo>
                    <a:pt x="11388" y="12482"/>
                  </a:lnTo>
                  <a:close/>
                </a:path>
                <a:path w="50800" h="55879">
                  <a:moveTo>
                    <a:pt x="39077" y="12483"/>
                  </a:moveTo>
                  <a:lnTo>
                    <a:pt x="39280" y="12753"/>
                  </a:lnTo>
                  <a:lnTo>
                    <a:pt x="39077" y="12483"/>
                  </a:lnTo>
                  <a:close/>
                </a:path>
                <a:path w="50800" h="55879">
                  <a:moveTo>
                    <a:pt x="38990" y="12367"/>
                  </a:moveTo>
                  <a:lnTo>
                    <a:pt x="39380" y="12753"/>
                  </a:lnTo>
                  <a:lnTo>
                    <a:pt x="38990" y="12367"/>
                  </a:lnTo>
                  <a:close/>
                </a:path>
                <a:path w="50800" h="55879">
                  <a:moveTo>
                    <a:pt x="44358" y="9772"/>
                  </a:moveTo>
                  <a:lnTo>
                    <a:pt x="36037" y="9772"/>
                  </a:lnTo>
                  <a:lnTo>
                    <a:pt x="36468" y="10103"/>
                  </a:lnTo>
                  <a:lnTo>
                    <a:pt x="39077" y="12483"/>
                  </a:lnTo>
                  <a:lnTo>
                    <a:pt x="46279" y="12367"/>
                  </a:lnTo>
                  <a:lnTo>
                    <a:pt x="44358" y="9772"/>
                  </a:lnTo>
                  <a:close/>
                </a:path>
                <a:path w="50800" h="55879">
                  <a:moveTo>
                    <a:pt x="11517" y="12367"/>
                  </a:moveTo>
                  <a:lnTo>
                    <a:pt x="11388" y="12482"/>
                  </a:lnTo>
                  <a:lnTo>
                    <a:pt x="11517" y="12367"/>
                  </a:lnTo>
                  <a:close/>
                </a:path>
                <a:path w="50800" h="55879">
                  <a:moveTo>
                    <a:pt x="14423" y="9772"/>
                  </a:moveTo>
                  <a:lnTo>
                    <a:pt x="13992" y="10103"/>
                  </a:lnTo>
                  <a:lnTo>
                    <a:pt x="14177" y="9991"/>
                  </a:lnTo>
                  <a:lnTo>
                    <a:pt x="14423" y="9772"/>
                  </a:lnTo>
                  <a:close/>
                </a:path>
                <a:path w="50800" h="55879">
                  <a:moveTo>
                    <a:pt x="14177" y="9991"/>
                  </a:moveTo>
                  <a:lnTo>
                    <a:pt x="13992" y="10103"/>
                  </a:lnTo>
                  <a:lnTo>
                    <a:pt x="14177" y="9991"/>
                  </a:lnTo>
                  <a:close/>
                </a:path>
                <a:path w="50800" h="55879">
                  <a:moveTo>
                    <a:pt x="36284" y="9992"/>
                  </a:moveTo>
                  <a:lnTo>
                    <a:pt x="36468" y="10103"/>
                  </a:lnTo>
                  <a:lnTo>
                    <a:pt x="36284" y="9992"/>
                  </a:lnTo>
                  <a:close/>
                </a:path>
                <a:path w="50800" h="55879">
                  <a:moveTo>
                    <a:pt x="36037" y="9772"/>
                  </a:moveTo>
                  <a:lnTo>
                    <a:pt x="36284" y="9992"/>
                  </a:lnTo>
                  <a:lnTo>
                    <a:pt x="36468" y="10103"/>
                  </a:lnTo>
                  <a:lnTo>
                    <a:pt x="36037" y="9772"/>
                  </a:lnTo>
                  <a:close/>
                </a:path>
                <a:path w="50800" h="55879">
                  <a:moveTo>
                    <a:pt x="32800" y="7882"/>
                  </a:moveTo>
                  <a:lnTo>
                    <a:pt x="36284" y="9992"/>
                  </a:lnTo>
                  <a:lnTo>
                    <a:pt x="36037" y="9772"/>
                  </a:lnTo>
                  <a:lnTo>
                    <a:pt x="44358" y="9772"/>
                  </a:lnTo>
                  <a:lnTo>
                    <a:pt x="43164" y="8171"/>
                  </a:lnTo>
                  <a:lnTo>
                    <a:pt x="42982" y="8005"/>
                  </a:lnTo>
                  <a:lnTo>
                    <a:pt x="33165" y="8005"/>
                  </a:lnTo>
                  <a:lnTo>
                    <a:pt x="32800" y="7882"/>
                  </a:lnTo>
                  <a:close/>
                </a:path>
                <a:path w="50800" h="55879">
                  <a:moveTo>
                    <a:pt x="14539" y="9772"/>
                  </a:moveTo>
                  <a:lnTo>
                    <a:pt x="14177" y="9991"/>
                  </a:lnTo>
                  <a:lnTo>
                    <a:pt x="14539" y="9772"/>
                  </a:lnTo>
                  <a:close/>
                </a:path>
                <a:path w="50800" h="55879">
                  <a:moveTo>
                    <a:pt x="17821" y="7784"/>
                  </a:moveTo>
                  <a:lnTo>
                    <a:pt x="17305" y="8005"/>
                  </a:lnTo>
                  <a:lnTo>
                    <a:pt x="17660" y="7882"/>
                  </a:lnTo>
                  <a:lnTo>
                    <a:pt x="17821" y="7784"/>
                  </a:lnTo>
                  <a:close/>
                </a:path>
                <a:path w="50800" h="55879">
                  <a:moveTo>
                    <a:pt x="17651" y="7887"/>
                  </a:moveTo>
                  <a:lnTo>
                    <a:pt x="17305" y="8005"/>
                  </a:lnTo>
                  <a:lnTo>
                    <a:pt x="17456" y="8005"/>
                  </a:lnTo>
                  <a:lnTo>
                    <a:pt x="17651" y="7887"/>
                  </a:lnTo>
                  <a:close/>
                </a:path>
                <a:path w="50800" h="55879">
                  <a:moveTo>
                    <a:pt x="32639" y="7784"/>
                  </a:moveTo>
                  <a:lnTo>
                    <a:pt x="32816" y="7887"/>
                  </a:lnTo>
                  <a:lnTo>
                    <a:pt x="33165" y="8005"/>
                  </a:lnTo>
                  <a:lnTo>
                    <a:pt x="32639" y="7784"/>
                  </a:lnTo>
                  <a:close/>
                </a:path>
                <a:path w="50800" h="55879">
                  <a:moveTo>
                    <a:pt x="42740" y="7784"/>
                  </a:moveTo>
                  <a:lnTo>
                    <a:pt x="32639" y="7784"/>
                  </a:lnTo>
                  <a:lnTo>
                    <a:pt x="33165" y="8005"/>
                  </a:lnTo>
                  <a:lnTo>
                    <a:pt x="42982" y="8005"/>
                  </a:lnTo>
                  <a:lnTo>
                    <a:pt x="42740" y="7784"/>
                  </a:lnTo>
                  <a:close/>
                </a:path>
                <a:path w="50800" h="55879">
                  <a:moveTo>
                    <a:pt x="17952" y="7784"/>
                  </a:moveTo>
                  <a:lnTo>
                    <a:pt x="17821" y="7784"/>
                  </a:lnTo>
                  <a:lnTo>
                    <a:pt x="17651" y="7887"/>
                  </a:lnTo>
                  <a:lnTo>
                    <a:pt x="17952" y="7784"/>
                  </a:lnTo>
                  <a:close/>
                </a:path>
                <a:path w="50800" h="55879">
                  <a:moveTo>
                    <a:pt x="41406" y="6569"/>
                  </a:moveTo>
                  <a:lnTo>
                    <a:pt x="28921" y="6569"/>
                  </a:lnTo>
                  <a:lnTo>
                    <a:pt x="29336" y="6680"/>
                  </a:lnTo>
                  <a:lnTo>
                    <a:pt x="32800" y="7882"/>
                  </a:lnTo>
                  <a:lnTo>
                    <a:pt x="32639" y="7784"/>
                  </a:lnTo>
                  <a:lnTo>
                    <a:pt x="42740" y="7784"/>
                  </a:lnTo>
                  <a:lnTo>
                    <a:pt x="41406" y="6569"/>
                  </a:lnTo>
                  <a:close/>
                </a:path>
                <a:path w="50800" h="55879">
                  <a:moveTo>
                    <a:pt x="21509" y="6569"/>
                  </a:moveTo>
                  <a:lnTo>
                    <a:pt x="21089" y="6680"/>
                  </a:lnTo>
                  <a:lnTo>
                    <a:pt x="21284" y="6646"/>
                  </a:lnTo>
                  <a:lnTo>
                    <a:pt x="21509" y="6569"/>
                  </a:lnTo>
                  <a:close/>
                </a:path>
                <a:path w="50800" h="55879">
                  <a:moveTo>
                    <a:pt x="21284" y="6646"/>
                  </a:moveTo>
                  <a:lnTo>
                    <a:pt x="21089" y="6680"/>
                  </a:lnTo>
                  <a:lnTo>
                    <a:pt x="21284" y="6646"/>
                  </a:lnTo>
                  <a:close/>
                </a:path>
                <a:path w="50800" h="55879">
                  <a:moveTo>
                    <a:pt x="29156" y="6649"/>
                  </a:moveTo>
                  <a:lnTo>
                    <a:pt x="29336" y="6680"/>
                  </a:lnTo>
                  <a:lnTo>
                    <a:pt x="29156" y="6649"/>
                  </a:lnTo>
                  <a:close/>
                </a:path>
                <a:path w="50800" h="55879">
                  <a:moveTo>
                    <a:pt x="28921" y="6569"/>
                  </a:moveTo>
                  <a:lnTo>
                    <a:pt x="29156" y="6649"/>
                  </a:lnTo>
                  <a:lnTo>
                    <a:pt x="29336" y="6680"/>
                  </a:lnTo>
                  <a:lnTo>
                    <a:pt x="28921" y="6569"/>
                  </a:lnTo>
                  <a:close/>
                </a:path>
                <a:path w="50800" h="55879">
                  <a:moveTo>
                    <a:pt x="40982" y="6183"/>
                  </a:moveTo>
                  <a:lnTo>
                    <a:pt x="25213" y="6190"/>
                  </a:lnTo>
                  <a:lnTo>
                    <a:pt x="27365" y="6293"/>
                  </a:lnTo>
                  <a:lnTo>
                    <a:pt x="27084" y="6293"/>
                  </a:lnTo>
                  <a:lnTo>
                    <a:pt x="29156" y="6649"/>
                  </a:lnTo>
                  <a:lnTo>
                    <a:pt x="28921" y="6569"/>
                  </a:lnTo>
                  <a:lnTo>
                    <a:pt x="41406" y="6569"/>
                  </a:lnTo>
                  <a:lnTo>
                    <a:pt x="40982" y="6183"/>
                  </a:lnTo>
                  <a:close/>
                </a:path>
                <a:path w="50800" h="55879">
                  <a:moveTo>
                    <a:pt x="21732" y="6569"/>
                  </a:moveTo>
                  <a:lnTo>
                    <a:pt x="21509" y="6569"/>
                  </a:lnTo>
                  <a:lnTo>
                    <a:pt x="21284" y="6646"/>
                  </a:lnTo>
                  <a:lnTo>
                    <a:pt x="21732" y="656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9" name="object 69" descr=""/>
          <p:cNvSpPr txBox="1"/>
          <p:nvPr/>
        </p:nvSpPr>
        <p:spPr>
          <a:xfrm>
            <a:off x="3022191" y="7243419"/>
            <a:ext cx="216535" cy="38036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50" spc="-25" b="1" i="1">
                <a:latin typeface="Times New Roman"/>
                <a:cs typeface="Times New Roman"/>
              </a:rPr>
              <a:t>đảo</a:t>
            </a:r>
            <a:endParaRPr sz="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0"/>
              </a:spcBef>
            </a:pPr>
            <a:endParaRPr sz="75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spcBef>
                <a:spcPts val="5"/>
              </a:spcBef>
            </a:pPr>
            <a:r>
              <a:rPr dirty="0" sz="700" spc="-50" b="1" i="1">
                <a:latin typeface="Times New Roman"/>
                <a:cs typeface="Times New Roman"/>
              </a:rPr>
              <a:t>B</a:t>
            </a:r>
            <a:endParaRPr sz="700">
              <a:latin typeface="Times New Roman"/>
              <a:cs typeface="Times New Roman"/>
            </a:endParaRPr>
          </a:p>
        </p:txBody>
      </p:sp>
      <p:grpSp>
        <p:nvGrpSpPr>
          <p:cNvPr id="70" name="object 70" descr=""/>
          <p:cNvGrpSpPr/>
          <p:nvPr/>
        </p:nvGrpSpPr>
        <p:grpSpPr>
          <a:xfrm>
            <a:off x="3110998" y="8467342"/>
            <a:ext cx="50800" cy="56515"/>
            <a:chOff x="3110998" y="8467342"/>
            <a:chExt cx="50800" cy="56515"/>
          </a:xfrm>
        </p:grpSpPr>
        <p:sp>
          <p:nvSpPr>
            <p:cNvPr id="71" name="object 71" descr=""/>
            <p:cNvSpPr/>
            <p:nvPr/>
          </p:nvSpPr>
          <p:spPr>
            <a:xfrm>
              <a:off x="3113788" y="8470417"/>
              <a:ext cx="45085" cy="50165"/>
            </a:xfrm>
            <a:custGeom>
              <a:avLst/>
              <a:gdLst/>
              <a:ahLst/>
              <a:cxnLst/>
              <a:rect l="l" t="t" r="r" b="b"/>
              <a:pathLst>
                <a:path w="45085" h="50165">
                  <a:moveTo>
                    <a:pt x="22520" y="0"/>
                  </a:moveTo>
                  <a:lnTo>
                    <a:pt x="13755" y="1952"/>
                  </a:lnTo>
                  <a:lnTo>
                    <a:pt x="6596" y="7277"/>
                  </a:lnTo>
                  <a:lnTo>
                    <a:pt x="1769" y="15174"/>
                  </a:lnTo>
                  <a:lnTo>
                    <a:pt x="0" y="24844"/>
                  </a:lnTo>
                  <a:lnTo>
                    <a:pt x="1769" y="34514"/>
                  </a:lnTo>
                  <a:lnTo>
                    <a:pt x="6596" y="42411"/>
                  </a:lnTo>
                  <a:lnTo>
                    <a:pt x="13755" y="47736"/>
                  </a:lnTo>
                  <a:lnTo>
                    <a:pt x="22520" y="49688"/>
                  </a:lnTo>
                  <a:lnTo>
                    <a:pt x="31286" y="47736"/>
                  </a:lnTo>
                  <a:lnTo>
                    <a:pt x="38444" y="42411"/>
                  </a:lnTo>
                  <a:lnTo>
                    <a:pt x="43271" y="34514"/>
                  </a:lnTo>
                  <a:lnTo>
                    <a:pt x="45041" y="24844"/>
                  </a:lnTo>
                  <a:lnTo>
                    <a:pt x="43271" y="15174"/>
                  </a:lnTo>
                  <a:lnTo>
                    <a:pt x="38444" y="7277"/>
                  </a:lnTo>
                  <a:lnTo>
                    <a:pt x="31286" y="1952"/>
                  </a:lnTo>
                  <a:lnTo>
                    <a:pt x="2252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3110998" y="8467342"/>
              <a:ext cx="50800" cy="56515"/>
            </a:xfrm>
            <a:custGeom>
              <a:avLst/>
              <a:gdLst/>
              <a:ahLst/>
              <a:cxnLst/>
              <a:rect l="l" t="t" r="r" b="b"/>
              <a:pathLst>
                <a:path w="50800" h="56515">
                  <a:moveTo>
                    <a:pt x="25331" y="0"/>
                  </a:moveTo>
                  <a:lnTo>
                    <a:pt x="0" y="28107"/>
                  </a:lnTo>
                  <a:lnTo>
                    <a:pt x="123" y="30790"/>
                  </a:lnTo>
                  <a:lnTo>
                    <a:pt x="25331" y="55911"/>
                  </a:lnTo>
                  <a:lnTo>
                    <a:pt x="27903" y="55767"/>
                  </a:lnTo>
                  <a:lnTo>
                    <a:pt x="30505" y="55336"/>
                  </a:lnTo>
                  <a:lnTo>
                    <a:pt x="35185" y="53724"/>
                  </a:lnTo>
                  <a:lnTo>
                    <a:pt x="39495" y="51113"/>
                  </a:lnTo>
                  <a:lnTo>
                    <a:pt x="41057" y="49699"/>
                  </a:lnTo>
                  <a:lnTo>
                    <a:pt x="25195" y="49699"/>
                  </a:lnTo>
                  <a:lnTo>
                    <a:pt x="25333" y="49692"/>
                  </a:lnTo>
                  <a:lnTo>
                    <a:pt x="23780" y="49606"/>
                  </a:lnTo>
                  <a:lnTo>
                    <a:pt x="23459" y="49606"/>
                  </a:lnTo>
                  <a:lnTo>
                    <a:pt x="23237" y="49579"/>
                  </a:lnTo>
                  <a:lnTo>
                    <a:pt x="21836" y="49335"/>
                  </a:lnTo>
                  <a:lnTo>
                    <a:pt x="21622" y="49335"/>
                  </a:lnTo>
                  <a:lnTo>
                    <a:pt x="21342" y="49264"/>
                  </a:lnTo>
                  <a:lnTo>
                    <a:pt x="18095" y="48131"/>
                  </a:lnTo>
                  <a:lnTo>
                    <a:pt x="17904" y="48131"/>
                  </a:lnTo>
                  <a:lnTo>
                    <a:pt x="17580" y="47980"/>
                  </a:lnTo>
                  <a:lnTo>
                    <a:pt x="14622" y="46144"/>
                  </a:lnTo>
                  <a:lnTo>
                    <a:pt x="14263" y="45952"/>
                  </a:lnTo>
                  <a:lnTo>
                    <a:pt x="14158" y="45813"/>
                  </a:lnTo>
                  <a:lnTo>
                    <a:pt x="11707" y="43571"/>
                  </a:lnTo>
                  <a:lnTo>
                    <a:pt x="11382" y="43305"/>
                  </a:lnTo>
                  <a:lnTo>
                    <a:pt x="11271" y="43113"/>
                  </a:lnTo>
                  <a:lnTo>
                    <a:pt x="9192" y="40352"/>
                  </a:lnTo>
                  <a:lnTo>
                    <a:pt x="8816" y="39856"/>
                  </a:lnTo>
                  <a:lnTo>
                    <a:pt x="7321" y="36675"/>
                  </a:lnTo>
                  <a:lnTo>
                    <a:pt x="7151" y="36382"/>
                  </a:lnTo>
                  <a:lnTo>
                    <a:pt x="7103" y="36107"/>
                  </a:lnTo>
                  <a:lnTo>
                    <a:pt x="6081" y="32507"/>
                  </a:lnTo>
                  <a:lnTo>
                    <a:pt x="5738" y="30326"/>
                  </a:lnTo>
                  <a:lnTo>
                    <a:pt x="5623" y="28107"/>
                  </a:lnTo>
                  <a:lnTo>
                    <a:pt x="5708" y="25887"/>
                  </a:lnTo>
                  <a:lnTo>
                    <a:pt x="5985" y="23861"/>
                  </a:lnTo>
                  <a:lnTo>
                    <a:pt x="6048" y="23403"/>
                  </a:lnTo>
                  <a:lnTo>
                    <a:pt x="7103" y="19759"/>
                  </a:lnTo>
                  <a:lnTo>
                    <a:pt x="7264" y="19185"/>
                  </a:lnTo>
                  <a:lnTo>
                    <a:pt x="8861" y="16043"/>
                  </a:lnTo>
                  <a:lnTo>
                    <a:pt x="9107" y="15536"/>
                  </a:lnTo>
                  <a:lnTo>
                    <a:pt x="11278" y="12786"/>
                  </a:lnTo>
                  <a:lnTo>
                    <a:pt x="11573" y="12400"/>
                  </a:lnTo>
                  <a:lnTo>
                    <a:pt x="14149" y="10070"/>
                  </a:lnTo>
                  <a:lnTo>
                    <a:pt x="14536" y="9711"/>
                  </a:lnTo>
                  <a:lnTo>
                    <a:pt x="17494" y="8021"/>
                  </a:lnTo>
                  <a:lnTo>
                    <a:pt x="17884" y="7790"/>
                  </a:lnTo>
                  <a:lnTo>
                    <a:pt x="18063" y="7790"/>
                  </a:lnTo>
                  <a:lnTo>
                    <a:pt x="21315" y="6680"/>
                  </a:lnTo>
                  <a:lnTo>
                    <a:pt x="21622" y="6575"/>
                  </a:lnTo>
                  <a:lnTo>
                    <a:pt x="21869" y="6569"/>
                  </a:lnTo>
                  <a:lnTo>
                    <a:pt x="23260" y="6338"/>
                  </a:lnTo>
                  <a:lnTo>
                    <a:pt x="23459" y="6304"/>
                  </a:lnTo>
                  <a:lnTo>
                    <a:pt x="23780" y="6304"/>
                  </a:lnTo>
                  <a:lnTo>
                    <a:pt x="25333" y="6218"/>
                  </a:lnTo>
                  <a:lnTo>
                    <a:pt x="25195" y="6211"/>
                  </a:lnTo>
                  <a:lnTo>
                    <a:pt x="41085" y="6211"/>
                  </a:lnTo>
                  <a:lnTo>
                    <a:pt x="39489" y="4748"/>
                  </a:lnTo>
                  <a:lnTo>
                    <a:pt x="35175" y="2180"/>
                  </a:lnTo>
                  <a:lnTo>
                    <a:pt x="30505" y="574"/>
                  </a:lnTo>
                  <a:lnTo>
                    <a:pt x="27903" y="143"/>
                  </a:lnTo>
                  <a:lnTo>
                    <a:pt x="25331" y="0"/>
                  </a:lnTo>
                  <a:close/>
                </a:path>
                <a:path w="50800" h="56515">
                  <a:moveTo>
                    <a:pt x="25333" y="49692"/>
                  </a:moveTo>
                  <a:lnTo>
                    <a:pt x="25195" y="49699"/>
                  </a:lnTo>
                  <a:lnTo>
                    <a:pt x="25471" y="49699"/>
                  </a:lnTo>
                  <a:lnTo>
                    <a:pt x="25333" y="49692"/>
                  </a:lnTo>
                  <a:close/>
                </a:path>
                <a:path w="50800" h="56515">
                  <a:moveTo>
                    <a:pt x="27368" y="49579"/>
                  </a:moveTo>
                  <a:lnTo>
                    <a:pt x="25333" y="49692"/>
                  </a:lnTo>
                  <a:lnTo>
                    <a:pt x="25471" y="49699"/>
                  </a:lnTo>
                  <a:lnTo>
                    <a:pt x="41057" y="49699"/>
                  </a:lnTo>
                  <a:lnTo>
                    <a:pt x="27207" y="49606"/>
                  </a:lnTo>
                  <a:lnTo>
                    <a:pt x="27368" y="49579"/>
                  </a:lnTo>
                  <a:close/>
                </a:path>
                <a:path w="50800" h="56515">
                  <a:moveTo>
                    <a:pt x="23298" y="49579"/>
                  </a:moveTo>
                  <a:lnTo>
                    <a:pt x="23459" y="49606"/>
                  </a:lnTo>
                  <a:lnTo>
                    <a:pt x="23780" y="49606"/>
                  </a:lnTo>
                  <a:lnTo>
                    <a:pt x="23298" y="49579"/>
                  </a:lnTo>
                  <a:close/>
                </a:path>
                <a:path w="50800" h="56515">
                  <a:moveTo>
                    <a:pt x="41197" y="49572"/>
                  </a:moveTo>
                  <a:lnTo>
                    <a:pt x="27430" y="49579"/>
                  </a:lnTo>
                  <a:lnTo>
                    <a:pt x="27207" y="49606"/>
                  </a:lnTo>
                  <a:lnTo>
                    <a:pt x="41160" y="49606"/>
                  </a:lnTo>
                  <a:close/>
                </a:path>
                <a:path w="50800" h="56515">
                  <a:moveTo>
                    <a:pt x="23260" y="49572"/>
                  </a:moveTo>
                  <a:close/>
                </a:path>
                <a:path w="50800" h="56515">
                  <a:moveTo>
                    <a:pt x="29255" y="49264"/>
                  </a:moveTo>
                  <a:lnTo>
                    <a:pt x="27368" y="49579"/>
                  </a:lnTo>
                  <a:lnTo>
                    <a:pt x="41197" y="49572"/>
                  </a:lnTo>
                  <a:lnTo>
                    <a:pt x="41453" y="49341"/>
                  </a:lnTo>
                  <a:lnTo>
                    <a:pt x="29034" y="49341"/>
                  </a:lnTo>
                  <a:lnTo>
                    <a:pt x="29255" y="49264"/>
                  </a:lnTo>
                  <a:close/>
                </a:path>
                <a:path w="50800" h="56515">
                  <a:moveTo>
                    <a:pt x="29459" y="49230"/>
                  </a:moveTo>
                  <a:lnTo>
                    <a:pt x="29252" y="49265"/>
                  </a:lnTo>
                  <a:lnTo>
                    <a:pt x="29034" y="49341"/>
                  </a:lnTo>
                  <a:lnTo>
                    <a:pt x="29459" y="49230"/>
                  </a:lnTo>
                  <a:close/>
                </a:path>
                <a:path w="50800" h="56515">
                  <a:moveTo>
                    <a:pt x="41575" y="49230"/>
                  </a:moveTo>
                  <a:lnTo>
                    <a:pt x="29459" y="49230"/>
                  </a:lnTo>
                  <a:lnTo>
                    <a:pt x="29034" y="49341"/>
                  </a:lnTo>
                  <a:lnTo>
                    <a:pt x="41453" y="49341"/>
                  </a:lnTo>
                  <a:close/>
                </a:path>
                <a:path w="50800" h="56515">
                  <a:moveTo>
                    <a:pt x="21207" y="49230"/>
                  </a:moveTo>
                  <a:lnTo>
                    <a:pt x="21622" y="49335"/>
                  </a:lnTo>
                  <a:lnTo>
                    <a:pt x="21411" y="49264"/>
                  </a:lnTo>
                  <a:lnTo>
                    <a:pt x="21207" y="49230"/>
                  </a:lnTo>
                  <a:close/>
                </a:path>
                <a:path w="50800" h="56515">
                  <a:moveTo>
                    <a:pt x="21418" y="49265"/>
                  </a:moveTo>
                  <a:lnTo>
                    <a:pt x="21622" y="49335"/>
                  </a:lnTo>
                  <a:lnTo>
                    <a:pt x="21836" y="49335"/>
                  </a:lnTo>
                  <a:lnTo>
                    <a:pt x="21418" y="49265"/>
                  </a:lnTo>
                  <a:close/>
                </a:path>
                <a:path w="50800" h="56515">
                  <a:moveTo>
                    <a:pt x="21315" y="49230"/>
                  </a:moveTo>
                  <a:close/>
                </a:path>
                <a:path w="50800" h="56515">
                  <a:moveTo>
                    <a:pt x="32972" y="47980"/>
                  </a:moveTo>
                  <a:lnTo>
                    <a:pt x="29255" y="49264"/>
                  </a:lnTo>
                  <a:lnTo>
                    <a:pt x="29459" y="49230"/>
                  </a:lnTo>
                  <a:lnTo>
                    <a:pt x="41575" y="49230"/>
                  </a:lnTo>
                  <a:lnTo>
                    <a:pt x="42789" y="48131"/>
                  </a:lnTo>
                  <a:lnTo>
                    <a:pt x="32722" y="48131"/>
                  </a:lnTo>
                  <a:lnTo>
                    <a:pt x="32972" y="47980"/>
                  </a:lnTo>
                  <a:close/>
                </a:path>
                <a:path w="50800" h="56515">
                  <a:moveTo>
                    <a:pt x="17383" y="47889"/>
                  </a:moveTo>
                  <a:lnTo>
                    <a:pt x="17904" y="48131"/>
                  </a:lnTo>
                  <a:lnTo>
                    <a:pt x="17653" y="47980"/>
                  </a:lnTo>
                  <a:lnTo>
                    <a:pt x="17383" y="47889"/>
                  </a:lnTo>
                  <a:close/>
                </a:path>
                <a:path w="50800" h="56515">
                  <a:moveTo>
                    <a:pt x="17657" y="47982"/>
                  </a:moveTo>
                  <a:lnTo>
                    <a:pt x="17904" y="48131"/>
                  </a:lnTo>
                  <a:lnTo>
                    <a:pt x="18095" y="48131"/>
                  </a:lnTo>
                  <a:lnTo>
                    <a:pt x="17657" y="47982"/>
                  </a:lnTo>
                  <a:close/>
                </a:path>
                <a:path w="50800" h="56515">
                  <a:moveTo>
                    <a:pt x="33238" y="47889"/>
                  </a:moveTo>
                  <a:lnTo>
                    <a:pt x="32969" y="47982"/>
                  </a:lnTo>
                  <a:lnTo>
                    <a:pt x="32722" y="48131"/>
                  </a:lnTo>
                  <a:lnTo>
                    <a:pt x="33238" y="47889"/>
                  </a:lnTo>
                  <a:close/>
                </a:path>
                <a:path w="50800" h="56515">
                  <a:moveTo>
                    <a:pt x="43058" y="47889"/>
                  </a:moveTo>
                  <a:lnTo>
                    <a:pt x="33238" y="47889"/>
                  </a:lnTo>
                  <a:lnTo>
                    <a:pt x="32722" y="48131"/>
                  </a:lnTo>
                  <a:lnTo>
                    <a:pt x="42789" y="48131"/>
                  </a:lnTo>
                  <a:lnTo>
                    <a:pt x="43058" y="47889"/>
                  </a:lnTo>
                  <a:close/>
                </a:path>
                <a:path w="50800" h="56515">
                  <a:moveTo>
                    <a:pt x="17503" y="47889"/>
                  </a:moveTo>
                  <a:lnTo>
                    <a:pt x="17657" y="47982"/>
                  </a:lnTo>
                  <a:lnTo>
                    <a:pt x="17503" y="47889"/>
                  </a:lnTo>
                  <a:close/>
                </a:path>
                <a:path w="50800" h="56515">
                  <a:moveTo>
                    <a:pt x="44663" y="45813"/>
                  </a:moveTo>
                  <a:lnTo>
                    <a:pt x="36551" y="45813"/>
                  </a:lnTo>
                  <a:lnTo>
                    <a:pt x="36120" y="46133"/>
                  </a:lnTo>
                  <a:lnTo>
                    <a:pt x="32972" y="47980"/>
                  </a:lnTo>
                  <a:lnTo>
                    <a:pt x="33238" y="47889"/>
                  </a:lnTo>
                  <a:lnTo>
                    <a:pt x="43058" y="47889"/>
                  </a:lnTo>
                  <a:lnTo>
                    <a:pt x="43247" y="47717"/>
                  </a:lnTo>
                  <a:lnTo>
                    <a:pt x="44663" y="45813"/>
                  </a:lnTo>
                  <a:close/>
                </a:path>
                <a:path w="50800" h="56515">
                  <a:moveTo>
                    <a:pt x="14075" y="45813"/>
                  </a:moveTo>
                  <a:lnTo>
                    <a:pt x="14521" y="46144"/>
                  </a:lnTo>
                  <a:lnTo>
                    <a:pt x="14306" y="45952"/>
                  </a:lnTo>
                  <a:lnTo>
                    <a:pt x="14075" y="45813"/>
                  </a:lnTo>
                  <a:close/>
                </a:path>
                <a:path w="50800" h="56515">
                  <a:moveTo>
                    <a:pt x="14321" y="45962"/>
                  </a:moveTo>
                  <a:lnTo>
                    <a:pt x="14521" y="46144"/>
                  </a:lnTo>
                  <a:lnTo>
                    <a:pt x="14321" y="45962"/>
                  </a:lnTo>
                  <a:close/>
                </a:path>
                <a:path w="50800" h="56515">
                  <a:moveTo>
                    <a:pt x="36320" y="45952"/>
                  </a:moveTo>
                  <a:lnTo>
                    <a:pt x="36022" y="46133"/>
                  </a:lnTo>
                  <a:lnTo>
                    <a:pt x="36320" y="45952"/>
                  </a:lnTo>
                  <a:close/>
                </a:path>
                <a:path w="50800" h="56515">
                  <a:moveTo>
                    <a:pt x="36551" y="45813"/>
                  </a:moveTo>
                  <a:lnTo>
                    <a:pt x="36310" y="45962"/>
                  </a:lnTo>
                  <a:lnTo>
                    <a:pt x="36120" y="46133"/>
                  </a:lnTo>
                  <a:lnTo>
                    <a:pt x="36551" y="45813"/>
                  </a:lnTo>
                  <a:close/>
                </a:path>
                <a:path w="50800" h="56515">
                  <a:moveTo>
                    <a:pt x="14158" y="45813"/>
                  </a:moveTo>
                  <a:lnTo>
                    <a:pt x="14321" y="45962"/>
                  </a:lnTo>
                  <a:lnTo>
                    <a:pt x="14158" y="45813"/>
                  </a:lnTo>
                  <a:close/>
                </a:path>
                <a:path w="50800" h="56515">
                  <a:moveTo>
                    <a:pt x="46558" y="43113"/>
                  </a:moveTo>
                  <a:lnTo>
                    <a:pt x="39453" y="43124"/>
                  </a:lnTo>
                  <a:lnTo>
                    <a:pt x="39073" y="43544"/>
                  </a:lnTo>
                  <a:lnTo>
                    <a:pt x="36320" y="45952"/>
                  </a:lnTo>
                  <a:lnTo>
                    <a:pt x="36551" y="45813"/>
                  </a:lnTo>
                  <a:lnTo>
                    <a:pt x="44663" y="45813"/>
                  </a:lnTo>
                  <a:lnTo>
                    <a:pt x="46352" y="43527"/>
                  </a:lnTo>
                  <a:lnTo>
                    <a:pt x="46558" y="43113"/>
                  </a:lnTo>
                  <a:close/>
                </a:path>
                <a:path w="50800" h="56515">
                  <a:moveTo>
                    <a:pt x="39249" y="43307"/>
                  </a:moveTo>
                  <a:lnTo>
                    <a:pt x="38987" y="43544"/>
                  </a:lnTo>
                  <a:lnTo>
                    <a:pt x="39249" y="43307"/>
                  </a:lnTo>
                  <a:close/>
                </a:path>
                <a:path w="50800" h="56515">
                  <a:moveTo>
                    <a:pt x="39463" y="43113"/>
                  </a:moveTo>
                  <a:lnTo>
                    <a:pt x="39249" y="43307"/>
                  </a:lnTo>
                  <a:lnTo>
                    <a:pt x="39073" y="43544"/>
                  </a:lnTo>
                  <a:lnTo>
                    <a:pt x="39463" y="43113"/>
                  </a:lnTo>
                  <a:close/>
                </a:path>
                <a:path w="50800" h="56515">
                  <a:moveTo>
                    <a:pt x="11218" y="43124"/>
                  </a:moveTo>
                  <a:lnTo>
                    <a:pt x="11583" y="43527"/>
                  </a:lnTo>
                  <a:lnTo>
                    <a:pt x="11416" y="43305"/>
                  </a:lnTo>
                  <a:lnTo>
                    <a:pt x="11218" y="43124"/>
                  </a:lnTo>
                  <a:close/>
                </a:path>
                <a:path w="50800" h="56515">
                  <a:moveTo>
                    <a:pt x="11416" y="43305"/>
                  </a:moveTo>
                  <a:lnTo>
                    <a:pt x="11583" y="43527"/>
                  </a:lnTo>
                  <a:lnTo>
                    <a:pt x="11416" y="43305"/>
                  </a:lnTo>
                  <a:close/>
                </a:path>
                <a:path w="50800" h="56515">
                  <a:moveTo>
                    <a:pt x="48178" y="39856"/>
                  </a:moveTo>
                  <a:lnTo>
                    <a:pt x="41811" y="39856"/>
                  </a:lnTo>
                  <a:lnTo>
                    <a:pt x="41520" y="40330"/>
                  </a:lnTo>
                  <a:lnTo>
                    <a:pt x="39249" y="43307"/>
                  </a:lnTo>
                  <a:lnTo>
                    <a:pt x="39463" y="43113"/>
                  </a:lnTo>
                  <a:lnTo>
                    <a:pt x="46558" y="43113"/>
                  </a:lnTo>
                  <a:lnTo>
                    <a:pt x="48178" y="39856"/>
                  </a:lnTo>
                  <a:close/>
                </a:path>
                <a:path w="50800" h="56515">
                  <a:moveTo>
                    <a:pt x="11279" y="43124"/>
                  </a:moveTo>
                  <a:lnTo>
                    <a:pt x="11416" y="43305"/>
                  </a:lnTo>
                  <a:lnTo>
                    <a:pt x="11279" y="43124"/>
                  </a:lnTo>
                  <a:close/>
                </a:path>
                <a:path w="50800" h="56515">
                  <a:moveTo>
                    <a:pt x="8805" y="39839"/>
                  </a:moveTo>
                  <a:lnTo>
                    <a:pt x="9121" y="40352"/>
                  </a:lnTo>
                  <a:lnTo>
                    <a:pt x="8984" y="40076"/>
                  </a:lnTo>
                  <a:lnTo>
                    <a:pt x="8805" y="39839"/>
                  </a:lnTo>
                  <a:close/>
                </a:path>
                <a:path w="50800" h="56515">
                  <a:moveTo>
                    <a:pt x="8988" y="40082"/>
                  </a:moveTo>
                  <a:lnTo>
                    <a:pt x="9121" y="40352"/>
                  </a:lnTo>
                  <a:lnTo>
                    <a:pt x="8988" y="40082"/>
                  </a:lnTo>
                  <a:close/>
                </a:path>
                <a:path w="50800" h="56515">
                  <a:moveTo>
                    <a:pt x="41647" y="40076"/>
                  </a:moveTo>
                  <a:lnTo>
                    <a:pt x="41458" y="40330"/>
                  </a:lnTo>
                  <a:lnTo>
                    <a:pt x="41647" y="40076"/>
                  </a:lnTo>
                  <a:close/>
                </a:path>
                <a:path w="50800" h="56515">
                  <a:moveTo>
                    <a:pt x="41811" y="39856"/>
                  </a:moveTo>
                  <a:lnTo>
                    <a:pt x="41647" y="40076"/>
                  </a:lnTo>
                  <a:lnTo>
                    <a:pt x="41520" y="40330"/>
                  </a:lnTo>
                  <a:lnTo>
                    <a:pt x="41811" y="39856"/>
                  </a:lnTo>
                  <a:close/>
                </a:path>
                <a:path w="50800" h="56515">
                  <a:moveTo>
                    <a:pt x="8869" y="39839"/>
                  </a:moveTo>
                  <a:lnTo>
                    <a:pt x="8988" y="40082"/>
                  </a:lnTo>
                  <a:lnTo>
                    <a:pt x="8869" y="39839"/>
                  </a:lnTo>
                  <a:close/>
                </a:path>
                <a:path w="50800" h="56515">
                  <a:moveTo>
                    <a:pt x="49461" y="36107"/>
                  </a:moveTo>
                  <a:lnTo>
                    <a:pt x="43622" y="36107"/>
                  </a:lnTo>
                  <a:lnTo>
                    <a:pt x="43402" y="36675"/>
                  </a:lnTo>
                  <a:lnTo>
                    <a:pt x="41647" y="40076"/>
                  </a:lnTo>
                  <a:lnTo>
                    <a:pt x="41811" y="39856"/>
                  </a:lnTo>
                  <a:lnTo>
                    <a:pt x="48178" y="39856"/>
                  </a:lnTo>
                  <a:lnTo>
                    <a:pt x="48695" y="38812"/>
                  </a:lnTo>
                  <a:lnTo>
                    <a:pt x="49461" y="36107"/>
                  </a:lnTo>
                  <a:close/>
                </a:path>
                <a:path w="50800" h="56515">
                  <a:moveTo>
                    <a:pt x="7054" y="36129"/>
                  </a:moveTo>
                  <a:lnTo>
                    <a:pt x="7264" y="36675"/>
                  </a:lnTo>
                  <a:lnTo>
                    <a:pt x="7178" y="36382"/>
                  </a:lnTo>
                  <a:lnTo>
                    <a:pt x="7054" y="36129"/>
                  </a:lnTo>
                  <a:close/>
                </a:path>
                <a:path w="50800" h="56515">
                  <a:moveTo>
                    <a:pt x="7185" y="36397"/>
                  </a:moveTo>
                  <a:lnTo>
                    <a:pt x="7264" y="36675"/>
                  </a:lnTo>
                  <a:lnTo>
                    <a:pt x="7185" y="36397"/>
                  </a:lnTo>
                  <a:close/>
                </a:path>
                <a:path w="50800" h="56515">
                  <a:moveTo>
                    <a:pt x="43485" y="36382"/>
                  </a:moveTo>
                  <a:lnTo>
                    <a:pt x="43339" y="36675"/>
                  </a:lnTo>
                  <a:lnTo>
                    <a:pt x="43485" y="36382"/>
                  </a:lnTo>
                  <a:close/>
                </a:path>
                <a:path w="50800" h="56515">
                  <a:moveTo>
                    <a:pt x="43622" y="36107"/>
                  </a:moveTo>
                  <a:lnTo>
                    <a:pt x="43485" y="36382"/>
                  </a:lnTo>
                  <a:lnTo>
                    <a:pt x="43402" y="36675"/>
                  </a:lnTo>
                  <a:lnTo>
                    <a:pt x="43622" y="36107"/>
                  </a:lnTo>
                  <a:close/>
                </a:path>
                <a:path w="50800" h="56515">
                  <a:moveTo>
                    <a:pt x="7109" y="36129"/>
                  </a:moveTo>
                  <a:lnTo>
                    <a:pt x="7185" y="36397"/>
                  </a:lnTo>
                  <a:lnTo>
                    <a:pt x="7109" y="36129"/>
                  </a:lnTo>
                  <a:close/>
                </a:path>
                <a:path w="50800" h="56515">
                  <a:moveTo>
                    <a:pt x="50374" y="32038"/>
                  </a:moveTo>
                  <a:lnTo>
                    <a:pt x="44718" y="32038"/>
                  </a:lnTo>
                  <a:lnTo>
                    <a:pt x="44618" y="32507"/>
                  </a:lnTo>
                  <a:lnTo>
                    <a:pt x="43485" y="36382"/>
                  </a:lnTo>
                  <a:lnTo>
                    <a:pt x="43622" y="36107"/>
                  </a:lnTo>
                  <a:lnTo>
                    <a:pt x="49461" y="36107"/>
                  </a:lnTo>
                  <a:lnTo>
                    <a:pt x="50153" y="33661"/>
                  </a:lnTo>
                  <a:lnTo>
                    <a:pt x="50374" y="32038"/>
                  </a:lnTo>
                  <a:close/>
                </a:path>
                <a:path w="50800" h="56515">
                  <a:moveTo>
                    <a:pt x="6017" y="32282"/>
                  </a:moveTo>
                  <a:lnTo>
                    <a:pt x="6048" y="32507"/>
                  </a:lnTo>
                  <a:lnTo>
                    <a:pt x="6017" y="32282"/>
                  </a:lnTo>
                  <a:close/>
                </a:path>
                <a:path w="50800" h="56515">
                  <a:moveTo>
                    <a:pt x="44649" y="32282"/>
                  </a:moveTo>
                  <a:lnTo>
                    <a:pt x="44585" y="32507"/>
                  </a:lnTo>
                  <a:lnTo>
                    <a:pt x="44649" y="32282"/>
                  </a:lnTo>
                  <a:close/>
                </a:path>
                <a:path w="50800" h="56515">
                  <a:moveTo>
                    <a:pt x="5984" y="32038"/>
                  </a:moveTo>
                  <a:lnTo>
                    <a:pt x="6017" y="32282"/>
                  </a:lnTo>
                  <a:lnTo>
                    <a:pt x="5984" y="32038"/>
                  </a:lnTo>
                  <a:close/>
                </a:path>
                <a:path w="50800" h="56515">
                  <a:moveTo>
                    <a:pt x="50579" y="30023"/>
                  </a:moveTo>
                  <a:lnTo>
                    <a:pt x="44959" y="30023"/>
                  </a:lnTo>
                  <a:lnTo>
                    <a:pt x="44649" y="32282"/>
                  </a:lnTo>
                  <a:lnTo>
                    <a:pt x="44718" y="32038"/>
                  </a:lnTo>
                  <a:lnTo>
                    <a:pt x="50374" y="32038"/>
                  </a:lnTo>
                  <a:lnTo>
                    <a:pt x="50544" y="30790"/>
                  </a:lnTo>
                  <a:lnTo>
                    <a:pt x="50579" y="30023"/>
                  </a:lnTo>
                  <a:close/>
                </a:path>
                <a:path w="50800" h="56515">
                  <a:moveTo>
                    <a:pt x="5732" y="30200"/>
                  </a:moveTo>
                  <a:close/>
                </a:path>
                <a:path w="50800" h="56515">
                  <a:moveTo>
                    <a:pt x="5724" y="30023"/>
                  </a:moveTo>
                  <a:lnTo>
                    <a:pt x="5732" y="30200"/>
                  </a:lnTo>
                  <a:lnTo>
                    <a:pt x="5724" y="30023"/>
                  </a:lnTo>
                  <a:close/>
                </a:path>
                <a:path w="50800" h="56515">
                  <a:moveTo>
                    <a:pt x="50667" y="27803"/>
                  </a:moveTo>
                  <a:lnTo>
                    <a:pt x="45044" y="27803"/>
                  </a:lnTo>
                  <a:lnTo>
                    <a:pt x="45044" y="28107"/>
                  </a:lnTo>
                  <a:lnTo>
                    <a:pt x="44934" y="30200"/>
                  </a:lnTo>
                  <a:lnTo>
                    <a:pt x="44959" y="30023"/>
                  </a:lnTo>
                  <a:lnTo>
                    <a:pt x="50579" y="30023"/>
                  </a:lnTo>
                  <a:lnTo>
                    <a:pt x="50667" y="27803"/>
                  </a:lnTo>
                  <a:close/>
                </a:path>
                <a:path w="50800" h="56515">
                  <a:moveTo>
                    <a:pt x="5629" y="27955"/>
                  </a:moveTo>
                  <a:lnTo>
                    <a:pt x="5623" y="28107"/>
                  </a:lnTo>
                  <a:lnTo>
                    <a:pt x="5629" y="27955"/>
                  </a:lnTo>
                  <a:close/>
                </a:path>
                <a:path w="50800" h="56515">
                  <a:moveTo>
                    <a:pt x="45037" y="27955"/>
                  </a:moveTo>
                  <a:lnTo>
                    <a:pt x="45030" y="28107"/>
                  </a:lnTo>
                  <a:lnTo>
                    <a:pt x="45037" y="27955"/>
                  </a:lnTo>
                  <a:close/>
                </a:path>
                <a:path w="50800" h="56515">
                  <a:moveTo>
                    <a:pt x="5636" y="27803"/>
                  </a:moveTo>
                  <a:lnTo>
                    <a:pt x="5629" y="27955"/>
                  </a:lnTo>
                  <a:lnTo>
                    <a:pt x="5636" y="27803"/>
                  </a:lnTo>
                  <a:close/>
                </a:path>
                <a:path w="50800" h="56515">
                  <a:moveTo>
                    <a:pt x="50565" y="25584"/>
                  </a:moveTo>
                  <a:lnTo>
                    <a:pt x="44928" y="25584"/>
                  </a:lnTo>
                  <a:lnTo>
                    <a:pt x="44959" y="25887"/>
                  </a:lnTo>
                  <a:lnTo>
                    <a:pt x="45037" y="27955"/>
                  </a:lnTo>
                  <a:lnTo>
                    <a:pt x="45044" y="27803"/>
                  </a:lnTo>
                  <a:lnTo>
                    <a:pt x="50667" y="27803"/>
                  </a:lnTo>
                  <a:lnTo>
                    <a:pt x="50565" y="25584"/>
                  </a:lnTo>
                  <a:close/>
                </a:path>
                <a:path w="50800" h="56515">
                  <a:moveTo>
                    <a:pt x="5732" y="25710"/>
                  </a:moveTo>
                  <a:lnTo>
                    <a:pt x="5708" y="25887"/>
                  </a:lnTo>
                  <a:lnTo>
                    <a:pt x="5732" y="25710"/>
                  </a:lnTo>
                  <a:close/>
                </a:path>
                <a:path w="50800" h="56515">
                  <a:moveTo>
                    <a:pt x="44934" y="25710"/>
                  </a:moveTo>
                  <a:lnTo>
                    <a:pt x="44942" y="25887"/>
                  </a:lnTo>
                  <a:lnTo>
                    <a:pt x="44934" y="25710"/>
                  </a:lnTo>
                  <a:close/>
                </a:path>
                <a:path w="50800" h="56515">
                  <a:moveTo>
                    <a:pt x="50310" y="23403"/>
                  </a:moveTo>
                  <a:lnTo>
                    <a:pt x="44618" y="23403"/>
                  </a:lnTo>
                  <a:lnTo>
                    <a:pt x="44713" y="23861"/>
                  </a:lnTo>
                  <a:lnTo>
                    <a:pt x="44934" y="25710"/>
                  </a:lnTo>
                  <a:lnTo>
                    <a:pt x="50565" y="25584"/>
                  </a:lnTo>
                  <a:lnTo>
                    <a:pt x="50544" y="25120"/>
                  </a:lnTo>
                  <a:lnTo>
                    <a:pt x="50310" y="23403"/>
                  </a:lnTo>
                  <a:close/>
                </a:path>
                <a:path w="50800" h="56515">
                  <a:moveTo>
                    <a:pt x="6016" y="23636"/>
                  </a:moveTo>
                  <a:lnTo>
                    <a:pt x="5953" y="23861"/>
                  </a:lnTo>
                  <a:lnTo>
                    <a:pt x="6016" y="23636"/>
                  </a:lnTo>
                  <a:close/>
                </a:path>
                <a:path w="50800" h="56515">
                  <a:moveTo>
                    <a:pt x="44650" y="23636"/>
                  </a:moveTo>
                  <a:lnTo>
                    <a:pt x="44681" y="23861"/>
                  </a:lnTo>
                  <a:lnTo>
                    <a:pt x="44650" y="23636"/>
                  </a:lnTo>
                  <a:close/>
                </a:path>
                <a:path w="50800" h="56515">
                  <a:moveTo>
                    <a:pt x="6081" y="23403"/>
                  </a:moveTo>
                  <a:lnTo>
                    <a:pt x="6016" y="23636"/>
                  </a:lnTo>
                  <a:lnTo>
                    <a:pt x="6081" y="23403"/>
                  </a:lnTo>
                  <a:close/>
                </a:path>
                <a:path w="50800" h="56515">
                  <a:moveTo>
                    <a:pt x="49292" y="19185"/>
                  </a:moveTo>
                  <a:lnTo>
                    <a:pt x="43402" y="19185"/>
                  </a:lnTo>
                  <a:lnTo>
                    <a:pt x="43622" y="19759"/>
                  </a:lnTo>
                  <a:lnTo>
                    <a:pt x="44650" y="23636"/>
                  </a:lnTo>
                  <a:lnTo>
                    <a:pt x="44618" y="23403"/>
                  </a:lnTo>
                  <a:lnTo>
                    <a:pt x="50310" y="23403"/>
                  </a:lnTo>
                  <a:lnTo>
                    <a:pt x="50153" y="22249"/>
                  </a:lnTo>
                  <a:lnTo>
                    <a:pt x="49292" y="19185"/>
                  </a:lnTo>
                  <a:close/>
                </a:path>
                <a:path w="50800" h="56515">
                  <a:moveTo>
                    <a:pt x="43487" y="19487"/>
                  </a:moveTo>
                  <a:lnTo>
                    <a:pt x="43563" y="19759"/>
                  </a:lnTo>
                  <a:lnTo>
                    <a:pt x="43487" y="19487"/>
                  </a:lnTo>
                  <a:close/>
                </a:path>
                <a:path w="50800" h="56515">
                  <a:moveTo>
                    <a:pt x="43402" y="19185"/>
                  </a:moveTo>
                  <a:lnTo>
                    <a:pt x="43487" y="19487"/>
                  </a:lnTo>
                  <a:lnTo>
                    <a:pt x="43622" y="19759"/>
                  </a:lnTo>
                  <a:lnTo>
                    <a:pt x="43402" y="19185"/>
                  </a:lnTo>
                  <a:close/>
                </a:path>
                <a:path w="50800" h="56515">
                  <a:moveTo>
                    <a:pt x="7264" y="19185"/>
                  </a:moveTo>
                  <a:lnTo>
                    <a:pt x="7054" y="19737"/>
                  </a:lnTo>
                  <a:lnTo>
                    <a:pt x="7176" y="19487"/>
                  </a:lnTo>
                  <a:lnTo>
                    <a:pt x="7264" y="19185"/>
                  </a:lnTo>
                  <a:close/>
                </a:path>
                <a:path w="50800" h="56515">
                  <a:moveTo>
                    <a:pt x="7184" y="19472"/>
                  </a:moveTo>
                  <a:lnTo>
                    <a:pt x="7054" y="19737"/>
                  </a:lnTo>
                  <a:lnTo>
                    <a:pt x="7184" y="19472"/>
                  </a:lnTo>
                  <a:close/>
                </a:path>
                <a:path w="50800" h="56515">
                  <a:moveTo>
                    <a:pt x="47939" y="15536"/>
                  </a:moveTo>
                  <a:lnTo>
                    <a:pt x="41520" y="15536"/>
                  </a:lnTo>
                  <a:lnTo>
                    <a:pt x="41821" y="16027"/>
                  </a:lnTo>
                  <a:lnTo>
                    <a:pt x="43487" y="19487"/>
                  </a:lnTo>
                  <a:lnTo>
                    <a:pt x="43402" y="19185"/>
                  </a:lnTo>
                  <a:lnTo>
                    <a:pt x="49292" y="19185"/>
                  </a:lnTo>
                  <a:lnTo>
                    <a:pt x="48692" y="17048"/>
                  </a:lnTo>
                  <a:lnTo>
                    <a:pt x="47939" y="15536"/>
                  </a:lnTo>
                  <a:close/>
                </a:path>
                <a:path w="50800" h="56515">
                  <a:moveTo>
                    <a:pt x="7324" y="19185"/>
                  </a:moveTo>
                  <a:lnTo>
                    <a:pt x="7184" y="19472"/>
                  </a:lnTo>
                  <a:lnTo>
                    <a:pt x="7324" y="19185"/>
                  </a:lnTo>
                  <a:close/>
                </a:path>
                <a:path w="50800" h="56515">
                  <a:moveTo>
                    <a:pt x="9121" y="15513"/>
                  </a:moveTo>
                  <a:lnTo>
                    <a:pt x="8795" y="16043"/>
                  </a:lnTo>
                  <a:lnTo>
                    <a:pt x="8980" y="15802"/>
                  </a:lnTo>
                  <a:lnTo>
                    <a:pt x="9121" y="15513"/>
                  </a:lnTo>
                  <a:close/>
                </a:path>
                <a:path w="50800" h="56515">
                  <a:moveTo>
                    <a:pt x="8980" y="15802"/>
                  </a:moveTo>
                  <a:lnTo>
                    <a:pt x="8795" y="16043"/>
                  </a:lnTo>
                  <a:lnTo>
                    <a:pt x="8980" y="15802"/>
                  </a:lnTo>
                  <a:close/>
                </a:path>
                <a:path w="50800" h="56515">
                  <a:moveTo>
                    <a:pt x="41656" y="15807"/>
                  </a:moveTo>
                  <a:lnTo>
                    <a:pt x="41765" y="16027"/>
                  </a:lnTo>
                  <a:lnTo>
                    <a:pt x="41656" y="15807"/>
                  </a:lnTo>
                  <a:close/>
                </a:path>
                <a:path w="50800" h="56515">
                  <a:moveTo>
                    <a:pt x="41520" y="15536"/>
                  </a:moveTo>
                  <a:lnTo>
                    <a:pt x="41656" y="15807"/>
                  </a:lnTo>
                  <a:lnTo>
                    <a:pt x="41821" y="16027"/>
                  </a:lnTo>
                  <a:lnTo>
                    <a:pt x="41520" y="15536"/>
                  </a:lnTo>
                  <a:close/>
                </a:path>
                <a:path w="50800" h="56515">
                  <a:moveTo>
                    <a:pt x="46371" y="12383"/>
                  </a:moveTo>
                  <a:lnTo>
                    <a:pt x="39083" y="12383"/>
                  </a:lnTo>
                  <a:lnTo>
                    <a:pt x="39448" y="12786"/>
                  </a:lnTo>
                  <a:lnTo>
                    <a:pt x="41656" y="15807"/>
                  </a:lnTo>
                  <a:lnTo>
                    <a:pt x="41520" y="15536"/>
                  </a:lnTo>
                  <a:lnTo>
                    <a:pt x="47939" y="15536"/>
                  </a:lnTo>
                  <a:lnTo>
                    <a:pt x="46371" y="12383"/>
                  </a:lnTo>
                  <a:close/>
                </a:path>
                <a:path w="50800" h="56515">
                  <a:moveTo>
                    <a:pt x="9199" y="15513"/>
                  </a:moveTo>
                  <a:lnTo>
                    <a:pt x="8980" y="15802"/>
                  </a:lnTo>
                  <a:lnTo>
                    <a:pt x="9199" y="15513"/>
                  </a:lnTo>
                  <a:close/>
                </a:path>
                <a:path w="50800" h="56515">
                  <a:moveTo>
                    <a:pt x="39248" y="12602"/>
                  </a:moveTo>
                  <a:lnTo>
                    <a:pt x="39386" y="12786"/>
                  </a:lnTo>
                  <a:lnTo>
                    <a:pt x="39248" y="12602"/>
                  </a:lnTo>
                  <a:close/>
                </a:path>
                <a:path w="50800" h="56515">
                  <a:moveTo>
                    <a:pt x="39083" y="12383"/>
                  </a:moveTo>
                  <a:lnTo>
                    <a:pt x="39249" y="12604"/>
                  </a:lnTo>
                  <a:lnTo>
                    <a:pt x="39448" y="12786"/>
                  </a:lnTo>
                  <a:lnTo>
                    <a:pt x="39083" y="12383"/>
                  </a:lnTo>
                  <a:close/>
                </a:path>
                <a:path w="50800" h="56515">
                  <a:moveTo>
                    <a:pt x="11573" y="12400"/>
                  </a:moveTo>
                  <a:lnTo>
                    <a:pt x="11233" y="12775"/>
                  </a:lnTo>
                  <a:lnTo>
                    <a:pt x="11419" y="12602"/>
                  </a:lnTo>
                  <a:lnTo>
                    <a:pt x="11573" y="12400"/>
                  </a:lnTo>
                  <a:close/>
                </a:path>
                <a:path w="50800" h="56515">
                  <a:moveTo>
                    <a:pt x="11418" y="12604"/>
                  </a:moveTo>
                  <a:lnTo>
                    <a:pt x="11233" y="12775"/>
                  </a:lnTo>
                  <a:lnTo>
                    <a:pt x="11418" y="12604"/>
                  </a:lnTo>
                  <a:close/>
                </a:path>
                <a:path w="50800" h="56515">
                  <a:moveTo>
                    <a:pt x="11637" y="12400"/>
                  </a:moveTo>
                  <a:lnTo>
                    <a:pt x="11418" y="12604"/>
                  </a:lnTo>
                  <a:lnTo>
                    <a:pt x="11637" y="12400"/>
                  </a:lnTo>
                  <a:close/>
                </a:path>
                <a:path w="50800" h="56515">
                  <a:moveTo>
                    <a:pt x="44396" y="9722"/>
                  </a:moveTo>
                  <a:lnTo>
                    <a:pt x="36105" y="9722"/>
                  </a:lnTo>
                  <a:lnTo>
                    <a:pt x="36571" y="10070"/>
                  </a:lnTo>
                  <a:lnTo>
                    <a:pt x="39248" y="12602"/>
                  </a:lnTo>
                  <a:lnTo>
                    <a:pt x="39083" y="12383"/>
                  </a:lnTo>
                  <a:lnTo>
                    <a:pt x="46371" y="12383"/>
                  </a:lnTo>
                  <a:lnTo>
                    <a:pt x="44396" y="9722"/>
                  </a:lnTo>
                  <a:close/>
                </a:path>
                <a:path w="50800" h="56515">
                  <a:moveTo>
                    <a:pt x="14536" y="9711"/>
                  </a:moveTo>
                  <a:lnTo>
                    <a:pt x="14055" y="10070"/>
                  </a:lnTo>
                  <a:lnTo>
                    <a:pt x="14317" y="9914"/>
                  </a:lnTo>
                  <a:lnTo>
                    <a:pt x="14536" y="9711"/>
                  </a:lnTo>
                  <a:close/>
                </a:path>
                <a:path w="50800" h="56515">
                  <a:moveTo>
                    <a:pt x="14317" y="9914"/>
                  </a:moveTo>
                  <a:lnTo>
                    <a:pt x="14055" y="10070"/>
                  </a:lnTo>
                  <a:lnTo>
                    <a:pt x="14317" y="9914"/>
                  </a:lnTo>
                  <a:close/>
                </a:path>
                <a:path w="50800" h="56515">
                  <a:moveTo>
                    <a:pt x="36325" y="9924"/>
                  </a:moveTo>
                  <a:lnTo>
                    <a:pt x="36485" y="10070"/>
                  </a:lnTo>
                  <a:lnTo>
                    <a:pt x="36325" y="9924"/>
                  </a:lnTo>
                  <a:close/>
                </a:path>
                <a:path w="50800" h="56515">
                  <a:moveTo>
                    <a:pt x="36105" y="9722"/>
                  </a:moveTo>
                  <a:lnTo>
                    <a:pt x="36325" y="9924"/>
                  </a:lnTo>
                  <a:lnTo>
                    <a:pt x="36571" y="10070"/>
                  </a:lnTo>
                  <a:lnTo>
                    <a:pt x="36105" y="9722"/>
                  </a:lnTo>
                  <a:close/>
                </a:path>
                <a:path w="50800" h="56515">
                  <a:moveTo>
                    <a:pt x="42807" y="7790"/>
                  </a:moveTo>
                  <a:lnTo>
                    <a:pt x="32742" y="7790"/>
                  </a:lnTo>
                  <a:lnTo>
                    <a:pt x="33238" y="8021"/>
                  </a:lnTo>
                  <a:lnTo>
                    <a:pt x="36325" y="9924"/>
                  </a:lnTo>
                  <a:lnTo>
                    <a:pt x="36105" y="9722"/>
                  </a:lnTo>
                  <a:lnTo>
                    <a:pt x="44396" y="9722"/>
                  </a:lnTo>
                  <a:lnTo>
                    <a:pt x="43247" y="8193"/>
                  </a:lnTo>
                  <a:lnTo>
                    <a:pt x="42807" y="7790"/>
                  </a:lnTo>
                  <a:close/>
                </a:path>
                <a:path w="50800" h="56515">
                  <a:moveTo>
                    <a:pt x="14658" y="9711"/>
                  </a:moveTo>
                  <a:lnTo>
                    <a:pt x="14524" y="9722"/>
                  </a:lnTo>
                  <a:lnTo>
                    <a:pt x="14317" y="9914"/>
                  </a:lnTo>
                  <a:lnTo>
                    <a:pt x="14658" y="9711"/>
                  </a:lnTo>
                  <a:close/>
                </a:path>
                <a:path w="50800" h="56515">
                  <a:moveTo>
                    <a:pt x="17884" y="7790"/>
                  </a:moveTo>
                  <a:lnTo>
                    <a:pt x="17383" y="8021"/>
                  </a:lnTo>
                  <a:lnTo>
                    <a:pt x="17644" y="7933"/>
                  </a:lnTo>
                  <a:lnTo>
                    <a:pt x="17884" y="7790"/>
                  </a:lnTo>
                  <a:close/>
                </a:path>
                <a:path w="50800" h="56515">
                  <a:moveTo>
                    <a:pt x="17644" y="7933"/>
                  </a:moveTo>
                  <a:lnTo>
                    <a:pt x="17383" y="8021"/>
                  </a:lnTo>
                  <a:lnTo>
                    <a:pt x="17644" y="7933"/>
                  </a:lnTo>
                  <a:close/>
                </a:path>
                <a:path w="50800" h="56515">
                  <a:moveTo>
                    <a:pt x="32985" y="7934"/>
                  </a:moveTo>
                  <a:lnTo>
                    <a:pt x="33132" y="8021"/>
                  </a:lnTo>
                  <a:lnTo>
                    <a:pt x="32985" y="7934"/>
                  </a:lnTo>
                  <a:close/>
                </a:path>
                <a:path w="50800" h="56515">
                  <a:moveTo>
                    <a:pt x="32742" y="7790"/>
                  </a:moveTo>
                  <a:lnTo>
                    <a:pt x="32985" y="7934"/>
                  </a:lnTo>
                  <a:lnTo>
                    <a:pt x="33238" y="8021"/>
                  </a:lnTo>
                  <a:lnTo>
                    <a:pt x="32742" y="7790"/>
                  </a:lnTo>
                  <a:close/>
                </a:path>
                <a:path w="50800" h="56515">
                  <a:moveTo>
                    <a:pt x="41476" y="6569"/>
                  </a:moveTo>
                  <a:lnTo>
                    <a:pt x="29034" y="6569"/>
                  </a:lnTo>
                  <a:lnTo>
                    <a:pt x="29459" y="6680"/>
                  </a:lnTo>
                  <a:lnTo>
                    <a:pt x="32985" y="7934"/>
                  </a:lnTo>
                  <a:lnTo>
                    <a:pt x="32742" y="7790"/>
                  </a:lnTo>
                  <a:lnTo>
                    <a:pt x="42807" y="7790"/>
                  </a:lnTo>
                  <a:lnTo>
                    <a:pt x="41476" y="6569"/>
                  </a:lnTo>
                  <a:close/>
                </a:path>
                <a:path w="50800" h="56515">
                  <a:moveTo>
                    <a:pt x="18063" y="7790"/>
                  </a:moveTo>
                  <a:lnTo>
                    <a:pt x="17884" y="7790"/>
                  </a:lnTo>
                  <a:lnTo>
                    <a:pt x="17644" y="7933"/>
                  </a:lnTo>
                  <a:lnTo>
                    <a:pt x="18063" y="7790"/>
                  </a:lnTo>
                  <a:close/>
                </a:path>
                <a:path w="50800" h="56515">
                  <a:moveTo>
                    <a:pt x="21622" y="6575"/>
                  </a:moveTo>
                  <a:lnTo>
                    <a:pt x="21207" y="6680"/>
                  </a:lnTo>
                  <a:lnTo>
                    <a:pt x="21418" y="6645"/>
                  </a:lnTo>
                  <a:lnTo>
                    <a:pt x="21622" y="6575"/>
                  </a:lnTo>
                  <a:close/>
                </a:path>
                <a:path w="50800" h="56515">
                  <a:moveTo>
                    <a:pt x="21418" y="6645"/>
                  </a:moveTo>
                  <a:lnTo>
                    <a:pt x="21207" y="6680"/>
                  </a:lnTo>
                  <a:lnTo>
                    <a:pt x="21418" y="6645"/>
                  </a:lnTo>
                  <a:close/>
                </a:path>
                <a:path w="50800" h="56515">
                  <a:moveTo>
                    <a:pt x="29255" y="6646"/>
                  </a:moveTo>
                  <a:lnTo>
                    <a:pt x="29459" y="6680"/>
                  </a:lnTo>
                  <a:lnTo>
                    <a:pt x="29255" y="6646"/>
                  </a:lnTo>
                  <a:close/>
                </a:path>
                <a:path w="50800" h="56515">
                  <a:moveTo>
                    <a:pt x="29034" y="6569"/>
                  </a:moveTo>
                  <a:lnTo>
                    <a:pt x="29255" y="6646"/>
                  </a:lnTo>
                  <a:lnTo>
                    <a:pt x="29459" y="6680"/>
                  </a:lnTo>
                  <a:lnTo>
                    <a:pt x="29034" y="6569"/>
                  </a:lnTo>
                  <a:close/>
                </a:path>
                <a:path w="50800" h="56515">
                  <a:moveTo>
                    <a:pt x="41187" y="6304"/>
                  </a:moveTo>
                  <a:lnTo>
                    <a:pt x="27207" y="6304"/>
                  </a:lnTo>
                  <a:lnTo>
                    <a:pt x="27483" y="6338"/>
                  </a:lnTo>
                  <a:lnTo>
                    <a:pt x="29255" y="6646"/>
                  </a:lnTo>
                  <a:lnTo>
                    <a:pt x="29034" y="6569"/>
                  </a:lnTo>
                  <a:lnTo>
                    <a:pt x="41476" y="6569"/>
                  </a:lnTo>
                  <a:lnTo>
                    <a:pt x="41187" y="6304"/>
                  </a:lnTo>
                  <a:close/>
                </a:path>
                <a:path w="50800" h="56515">
                  <a:moveTo>
                    <a:pt x="21836" y="6575"/>
                  </a:moveTo>
                  <a:lnTo>
                    <a:pt x="21622" y="6575"/>
                  </a:lnTo>
                  <a:lnTo>
                    <a:pt x="21418" y="6645"/>
                  </a:lnTo>
                  <a:lnTo>
                    <a:pt x="21836" y="6575"/>
                  </a:lnTo>
                  <a:close/>
                </a:path>
                <a:path w="50800" h="56515">
                  <a:moveTo>
                    <a:pt x="27368" y="6331"/>
                  </a:moveTo>
                  <a:close/>
                </a:path>
                <a:path w="50800" h="56515">
                  <a:moveTo>
                    <a:pt x="23780" y="6304"/>
                  </a:moveTo>
                  <a:lnTo>
                    <a:pt x="23459" y="6304"/>
                  </a:lnTo>
                  <a:lnTo>
                    <a:pt x="23298" y="6331"/>
                  </a:lnTo>
                  <a:lnTo>
                    <a:pt x="23780" y="6304"/>
                  </a:lnTo>
                  <a:close/>
                </a:path>
                <a:path w="50800" h="56515">
                  <a:moveTo>
                    <a:pt x="41085" y="6211"/>
                  </a:moveTo>
                  <a:lnTo>
                    <a:pt x="25333" y="6218"/>
                  </a:lnTo>
                  <a:lnTo>
                    <a:pt x="27368" y="6331"/>
                  </a:lnTo>
                  <a:lnTo>
                    <a:pt x="27207" y="6304"/>
                  </a:lnTo>
                  <a:lnTo>
                    <a:pt x="41187" y="630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3" name="object 73" descr=""/>
          <p:cNvSpPr txBox="1"/>
          <p:nvPr/>
        </p:nvSpPr>
        <p:spPr>
          <a:xfrm>
            <a:off x="3090653" y="8494509"/>
            <a:ext cx="105410" cy="1358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700" spc="-25" b="1" i="1">
                <a:latin typeface="Times New Roman"/>
                <a:cs typeface="Times New Roman"/>
              </a:rPr>
              <a:t>B'</a:t>
            </a:r>
            <a:endParaRPr sz="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28319" y="8971280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Times New Roman"/>
                <a:cs typeface="Times New Roman"/>
              </a:rPr>
              <a:t>12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28319" y="4831460"/>
            <a:ext cx="5607685" cy="1257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C.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NHIỆM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VỤ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VỀ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Times New Roman"/>
                <a:cs typeface="Times New Roman"/>
              </a:rPr>
              <a:t>NHÀ</a:t>
            </a:r>
            <a:endParaRPr sz="1200">
              <a:latin typeface="Times New Roman"/>
              <a:cs typeface="Times New Roman"/>
            </a:endParaRPr>
          </a:p>
          <a:p>
            <a:pPr marL="12700" marR="5080" indent="399415">
              <a:lnSpc>
                <a:spcPts val="1380"/>
              </a:lnSpc>
              <a:spcBef>
                <a:spcPts val="55"/>
              </a:spcBef>
              <a:buChar char="–"/>
              <a:tabLst>
                <a:tab pos="412115" algn="l"/>
              </a:tabLst>
            </a:pPr>
            <a:r>
              <a:rPr dirty="0" sz="1200">
                <a:latin typeface="Times New Roman"/>
                <a:cs typeface="Times New Roman"/>
              </a:rPr>
              <a:t>Xem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lại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cách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tìm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GTLN,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GTNN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đoạn,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khoảng,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tập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xác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định </a:t>
            </a:r>
            <a:r>
              <a:rPr dirty="0" sz="1200">
                <a:latin typeface="Times New Roman"/>
                <a:cs typeface="Times New Roman"/>
              </a:rPr>
              <a:t>khi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công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thức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đó.</a:t>
            </a:r>
            <a:endParaRPr sz="1200">
              <a:latin typeface="Times New Roman"/>
              <a:cs typeface="Times New Roman"/>
            </a:endParaRPr>
          </a:p>
          <a:p>
            <a:pPr marL="12700" marR="5715" indent="397510">
              <a:lnSpc>
                <a:spcPts val="1380"/>
              </a:lnSpc>
              <a:buChar char="–"/>
              <a:tabLst>
                <a:tab pos="410209" algn="l"/>
              </a:tabLst>
            </a:pPr>
            <a:r>
              <a:rPr dirty="0" sz="1200">
                <a:latin typeface="Times New Roman"/>
                <a:cs typeface="Times New Roman"/>
              </a:rPr>
              <a:t>Xem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lại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cách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tìm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GTLN,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GTNN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đoạn,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khoảng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khi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cho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đồ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thị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của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đó.</a:t>
            </a:r>
            <a:endParaRPr sz="1200">
              <a:latin typeface="Times New Roman"/>
              <a:cs typeface="Times New Roman"/>
            </a:endParaRPr>
          </a:p>
          <a:p>
            <a:pPr marL="415290" indent="-114300">
              <a:lnSpc>
                <a:spcPts val="1315"/>
              </a:lnSpc>
              <a:buChar char="–"/>
              <a:tabLst>
                <a:tab pos="415290" algn="l"/>
              </a:tabLst>
            </a:pPr>
            <a:r>
              <a:rPr dirty="0" sz="1200">
                <a:latin typeface="Times New Roman"/>
                <a:cs typeface="Times New Roman"/>
              </a:rPr>
              <a:t>Hoàn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thành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bài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tập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6,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7.</a:t>
            </a:r>
            <a:endParaRPr sz="1200">
              <a:latin typeface="Times New Roman"/>
              <a:cs typeface="Times New Roman"/>
            </a:endParaRPr>
          </a:p>
          <a:p>
            <a:pPr marL="415290" indent="-114300">
              <a:lnSpc>
                <a:spcPts val="1410"/>
              </a:lnSpc>
              <a:buChar char="–"/>
              <a:tabLst>
                <a:tab pos="415290" algn="l"/>
              </a:tabLst>
            </a:pPr>
            <a:r>
              <a:rPr dirty="0" sz="1200">
                <a:latin typeface="Times New Roman"/>
                <a:cs typeface="Times New Roman"/>
              </a:rPr>
              <a:t>Chuẩn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bị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bài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mới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“</a:t>
            </a:r>
            <a:r>
              <a:rPr dirty="0" sz="1200" b="1">
                <a:latin typeface="Times New Roman"/>
                <a:cs typeface="Times New Roman"/>
              </a:rPr>
              <a:t>Đường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tiệm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cận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của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đồ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thị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hàm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Times New Roman"/>
                <a:cs typeface="Times New Roman"/>
              </a:rPr>
              <a:t>số</a:t>
            </a:r>
            <a:r>
              <a:rPr dirty="0" sz="1200" spc="-20">
                <a:latin typeface="Times New Roman"/>
                <a:cs typeface="Times New Roman"/>
              </a:rPr>
              <a:t>”.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219260" y="1986177"/>
            <a:ext cx="542290" cy="191135"/>
            <a:chOff x="1219260" y="1986177"/>
            <a:chExt cx="542290" cy="191135"/>
          </a:xfrm>
        </p:grpSpPr>
        <p:sp>
          <p:nvSpPr>
            <p:cNvPr id="5" name="object 5" descr=""/>
            <p:cNvSpPr/>
            <p:nvPr/>
          </p:nvSpPr>
          <p:spPr>
            <a:xfrm>
              <a:off x="1223367" y="1992695"/>
              <a:ext cx="537845" cy="184150"/>
            </a:xfrm>
            <a:custGeom>
              <a:avLst/>
              <a:gdLst/>
              <a:ahLst/>
              <a:cxnLst/>
              <a:rect l="l" t="t" r="r" b="b"/>
              <a:pathLst>
                <a:path w="537844" h="184150">
                  <a:moveTo>
                    <a:pt x="0" y="124232"/>
                  </a:moveTo>
                  <a:lnTo>
                    <a:pt x="15515" y="114232"/>
                  </a:lnTo>
                </a:path>
                <a:path w="537844" h="184150">
                  <a:moveTo>
                    <a:pt x="15820" y="114232"/>
                  </a:moveTo>
                  <a:lnTo>
                    <a:pt x="52353" y="183016"/>
                  </a:lnTo>
                </a:path>
                <a:path w="537844" h="184150">
                  <a:moveTo>
                    <a:pt x="52353" y="183622"/>
                  </a:moveTo>
                  <a:lnTo>
                    <a:pt x="92829" y="302"/>
                  </a:lnTo>
                </a:path>
                <a:path w="537844" h="184150">
                  <a:moveTo>
                    <a:pt x="92829" y="0"/>
                  </a:moveTo>
                  <a:lnTo>
                    <a:pt x="5378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219260" y="1986177"/>
              <a:ext cx="539750" cy="187325"/>
            </a:xfrm>
            <a:custGeom>
              <a:avLst/>
              <a:gdLst/>
              <a:ahLst/>
              <a:cxnLst/>
              <a:rect l="l" t="t" r="r" b="b"/>
              <a:pathLst>
                <a:path w="539750" h="187325">
                  <a:moveTo>
                    <a:pt x="539329" y="0"/>
                  </a:moveTo>
                  <a:lnTo>
                    <a:pt x="91308" y="0"/>
                  </a:lnTo>
                  <a:lnTo>
                    <a:pt x="53557" y="170899"/>
                  </a:lnTo>
                  <a:lnTo>
                    <a:pt x="20992" y="112417"/>
                  </a:lnTo>
                  <a:lnTo>
                    <a:pt x="0" y="125749"/>
                  </a:lnTo>
                  <a:lnTo>
                    <a:pt x="2433" y="130295"/>
                  </a:lnTo>
                  <a:lnTo>
                    <a:pt x="13082" y="123629"/>
                  </a:lnTo>
                  <a:lnTo>
                    <a:pt x="50211" y="187260"/>
                  </a:lnTo>
                  <a:lnTo>
                    <a:pt x="57525" y="187260"/>
                  </a:lnTo>
                  <a:lnTo>
                    <a:pt x="96784" y="7576"/>
                  </a:lnTo>
                  <a:lnTo>
                    <a:pt x="539329" y="7576"/>
                  </a:lnTo>
                  <a:lnTo>
                    <a:pt x="53932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15619" y="513080"/>
            <a:ext cx="5632450" cy="169037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marL="25400" marR="17780" indent="228600">
              <a:lnSpc>
                <a:spcPct val="95900"/>
              </a:lnSpc>
              <a:spcBef>
                <a:spcPts val="160"/>
              </a:spcBef>
            </a:pPr>
            <a:r>
              <a:rPr dirty="0" sz="1200">
                <a:latin typeface="Times New Roman"/>
                <a:cs typeface="Times New Roman"/>
              </a:rPr>
              <a:t>Hòn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đảo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cách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bờ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biển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6km.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Giá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để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xây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đường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ống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bờ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50.000USD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mỗi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km,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và </a:t>
            </a:r>
            <a:r>
              <a:rPr dirty="0" sz="1200">
                <a:latin typeface="Times New Roman"/>
                <a:cs typeface="Times New Roman"/>
              </a:rPr>
              <a:t>130.000USD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mỗi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km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để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xây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dưới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nước.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B’</a:t>
            </a:r>
            <a:r>
              <a:rPr dirty="0" sz="1200" spc="-2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điểm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bờ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biển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sao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BB’</a:t>
            </a:r>
            <a:r>
              <a:rPr dirty="0" sz="1200" spc="-2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vuông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góc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với </a:t>
            </a:r>
            <a:r>
              <a:rPr dirty="0" sz="1200">
                <a:latin typeface="Times New Roman"/>
                <a:cs typeface="Times New Roman"/>
              </a:rPr>
              <a:t>bờ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biển.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Khoảng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cách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từ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A</a:t>
            </a:r>
            <a:r>
              <a:rPr dirty="0" sz="1200" spc="3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đến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B’</a:t>
            </a:r>
            <a:r>
              <a:rPr dirty="0" sz="1200" spc="2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9</a:t>
            </a:r>
            <a:r>
              <a:rPr dirty="0" sz="1200" i="1">
                <a:latin typeface="Times New Roman"/>
                <a:cs typeface="Times New Roman"/>
              </a:rPr>
              <a:t>km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Vị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trí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C</a:t>
            </a:r>
            <a:r>
              <a:rPr dirty="0" sz="1200" spc="3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đoạn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AB’</a:t>
            </a:r>
            <a:r>
              <a:rPr dirty="0" sz="1200" spc="2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sao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khi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nối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ống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theo </a:t>
            </a:r>
            <a:r>
              <a:rPr dirty="0" sz="1200" i="1">
                <a:latin typeface="Times New Roman"/>
                <a:cs typeface="Times New Roman"/>
              </a:rPr>
              <a:t>ACB</a:t>
            </a:r>
            <a:r>
              <a:rPr dirty="0" sz="1200" spc="-1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thì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tiền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ít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nhất.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đó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A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một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đoạn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bằng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bao</a:t>
            </a:r>
            <a:r>
              <a:rPr dirty="0" sz="1200" spc="-10">
                <a:latin typeface="Times New Roman"/>
                <a:cs typeface="Times New Roman"/>
              </a:rPr>
              <a:t> nhiêu?</a:t>
            </a:r>
            <a:endParaRPr sz="1200">
              <a:latin typeface="Times New Roman"/>
              <a:cs typeface="Times New Roman"/>
            </a:endParaRPr>
          </a:p>
          <a:p>
            <a:pPr algn="just" marL="2708275">
              <a:lnSpc>
                <a:spcPts val="1405"/>
              </a:lnSpc>
            </a:pP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Lời</a:t>
            </a:r>
            <a:r>
              <a:rPr dirty="0" sz="1200" spc="-1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spc="-20" b="1">
                <a:solidFill>
                  <a:srgbClr val="0000FF"/>
                </a:solidFill>
                <a:latin typeface="Times New Roman"/>
                <a:cs typeface="Times New Roman"/>
              </a:rPr>
              <a:t>giải</a:t>
            </a:r>
            <a:endParaRPr sz="1200">
              <a:latin typeface="Times New Roman"/>
              <a:cs typeface="Times New Roman"/>
            </a:endParaRPr>
          </a:p>
          <a:p>
            <a:pPr algn="just" marL="25400">
              <a:lnSpc>
                <a:spcPts val="1430"/>
              </a:lnSpc>
              <a:spcBef>
                <a:spcPts val="515"/>
              </a:spcBef>
            </a:pP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Đáp</a:t>
            </a:r>
            <a:r>
              <a:rPr dirty="0" sz="1200" spc="-2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án:</a:t>
            </a:r>
            <a:r>
              <a:rPr dirty="0" sz="1200" spc="-1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C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cần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cách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A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một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khoảng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6,5km.</a:t>
            </a:r>
            <a:endParaRPr sz="1200">
              <a:latin typeface="Times New Roman"/>
              <a:cs typeface="Times New Roman"/>
            </a:endParaRPr>
          </a:p>
          <a:p>
            <a:pPr algn="just" marL="313690">
              <a:lnSpc>
                <a:spcPts val="1430"/>
              </a:lnSpc>
            </a:pPr>
            <a:r>
              <a:rPr dirty="0" sz="1200">
                <a:latin typeface="Times New Roman"/>
                <a:cs typeface="Times New Roman"/>
              </a:rPr>
              <a:t>Đặt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spc="15" i="1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B</a:t>
            </a:r>
            <a:r>
              <a:rPr dirty="0" sz="1200" spc="-15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'</a:t>
            </a:r>
            <a:r>
              <a:rPr dirty="0" sz="1200" spc="-20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C</a:t>
            </a:r>
            <a:r>
              <a:rPr dirty="0" sz="1200" spc="47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i="1">
                <a:latin typeface="Times New Roman"/>
                <a:cs typeface="Times New Roman"/>
              </a:rPr>
              <a:t>km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spc="-120" i="1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Symbol"/>
                <a:cs typeface="Symbol"/>
              </a:rPr>
              <a:t></a:t>
            </a:r>
            <a:r>
              <a:rPr dirty="0" sz="1200" spc="-10">
                <a:latin typeface="Times New Roman"/>
                <a:cs typeface="Times New Roman"/>
              </a:rPr>
              <a:t>[0;9]</a:t>
            </a:r>
            <a:endParaRPr sz="1200">
              <a:latin typeface="Times New Roman"/>
              <a:cs typeface="Times New Roman"/>
            </a:endParaRPr>
          </a:p>
          <a:p>
            <a:pPr algn="just" marL="340360">
              <a:lnSpc>
                <a:spcPct val="100000"/>
              </a:lnSpc>
              <a:spcBef>
                <a:spcPts val="1300"/>
              </a:spcBef>
            </a:pPr>
            <a:r>
              <a:rPr dirty="0" sz="1200" i="1">
                <a:latin typeface="Times New Roman"/>
                <a:cs typeface="Times New Roman"/>
              </a:rPr>
              <a:t>BC</a:t>
            </a:r>
            <a:r>
              <a:rPr dirty="0" sz="1200" spc="45" i="1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310">
                <a:latin typeface="Times New Roman"/>
                <a:cs typeface="Times New Roman"/>
              </a:rPr>
              <a:t> 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baseline="43650" sz="1050">
                <a:latin typeface="Times New Roman"/>
                <a:cs typeface="Times New Roman"/>
              </a:rPr>
              <a:t>2</a:t>
            </a:r>
            <a:r>
              <a:rPr dirty="0" baseline="43650" sz="1050" spc="247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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36;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AC</a:t>
            </a:r>
            <a:r>
              <a:rPr dirty="0" sz="1200" spc="50" i="1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9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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0" i="1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3733769" y="2320643"/>
            <a:ext cx="543560" cy="186690"/>
            <a:chOff x="3733769" y="2320643"/>
            <a:chExt cx="543560" cy="186690"/>
          </a:xfrm>
        </p:grpSpPr>
        <p:sp>
          <p:nvSpPr>
            <p:cNvPr id="9" name="object 9" descr=""/>
            <p:cNvSpPr/>
            <p:nvPr/>
          </p:nvSpPr>
          <p:spPr>
            <a:xfrm>
              <a:off x="3737892" y="2327055"/>
              <a:ext cx="539115" cy="179705"/>
            </a:xfrm>
            <a:custGeom>
              <a:avLst/>
              <a:gdLst/>
              <a:ahLst/>
              <a:cxnLst/>
              <a:rect l="l" t="t" r="r" b="b"/>
              <a:pathLst>
                <a:path w="539114" h="179705">
                  <a:moveTo>
                    <a:pt x="0" y="121263"/>
                  </a:moveTo>
                  <a:lnTo>
                    <a:pt x="15527" y="111705"/>
                  </a:lnTo>
                </a:path>
                <a:path w="539114" h="179705">
                  <a:moveTo>
                    <a:pt x="15832" y="111705"/>
                  </a:moveTo>
                  <a:lnTo>
                    <a:pt x="52380" y="178904"/>
                  </a:lnTo>
                </a:path>
                <a:path w="539114" h="179705">
                  <a:moveTo>
                    <a:pt x="52380" y="179202"/>
                  </a:moveTo>
                  <a:lnTo>
                    <a:pt x="92899" y="298"/>
                  </a:lnTo>
                </a:path>
                <a:path w="539114" h="179705">
                  <a:moveTo>
                    <a:pt x="92899" y="0"/>
                  </a:moveTo>
                  <a:lnTo>
                    <a:pt x="53882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3733769" y="2320643"/>
              <a:ext cx="540385" cy="182880"/>
            </a:xfrm>
            <a:custGeom>
              <a:avLst/>
              <a:gdLst/>
              <a:ahLst/>
              <a:cxnLst/>
              <a:rect l="l" t="t" r="r" b="b"/>
              <a:pathLst>
                <a:path w="540385" h="182880">
                  <a:moveTo>
                    <a:pt x="540031" y="0"/>
                  </a:moveTo>
                  <a:lnTo>
                    <a:pt x="91390" y="0"/>
                  </a:lnTo>
                  <a:lnTo>
                    <a:pt x="53611" y="166948"/>
                  </a:lnTo>
                  <a:lnTo>
                    <a:pt x="21020" y="109604"/>
                  </a:lnTo>
                  <a:lnTo>
                    <a:pt x="0" y="122746"/>
                  </a:lnTo>
                  <a:lnTo>
                    <a:pt x="2435" y="127226"/>
                  </a:lnTo>
                  <a:lnTo>
                    <a:pt x="13104" y="120655"/>
                  </a:lnTo>
                  <a:lnTo>
                    <a:pt x="50262" y="182777"/>
                  </a:lnTo>
                  <a:lnTo>
                    <a:pt x="57569" y="182777"/>
                  </a:lnTo>
                  <a:lnTo>
                    <a:pt x="96870" y="7467"/>
                  </a:lnTo>
                  <a:lnTo>
                    <a:pt x="540031" y="7467"/>
                  </a:lnTo>
                  <a:lnTo>
                    <a:pt x="54003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791260" y="2324236"/>
            <a:ext cx="44869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Chi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phí xây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dựng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đường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ống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55" i="1">
                <a:latin typeface="Times New Roman"/>
                <a:cs typeface="Times New Roman"/>
              </a:rPr>
              <a:t>C</a:t>
            </a:r>
            <a:r>
              <a:rPr dirty="0" sz="1200" spc="55">
                <a:latin typeface="Times New Roman"/>
                <a:cs typeface="Times New Roman"/>
              </a:rPr>
              <a:t>(</a:t>
            </a:r>
            <a:r>
              <a:rPr dirty="0" sz="1200" spc="55" i="1">
                <a:latin typeface="Times New Roman"/>
                <a:cs typeface="Times New Roman"/>
              </a:rPr>
              <a:t>x</a:t>
            </a:r>
            <a:r>
              <a:rPr dirty="0" sz="1200" spc="55">
                <a:latin typeface="Times New Roman"/>
                <a:cs typeface="Times New Roman"/>
              </a:rPr>
              <a:t>)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-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130.000</a:t>
            </a:r>
            <a:r>
              <a:rPr dirty="0" sz="1200" spc="150">
                <a:latin typeface="Times New Roman"/>
                <a:cs typeface="Times New Roman"/>
              </a:rPr>
              <a:t> 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baseline="43650" sz="1050">
                <a:latin typeface="Times New Roman"/>
                <a:cs typeface="Times New Roman"/>
              </a:rPr>
              <a:t>2</a:t>
            </a:r>
            <a:r>
              <a:rPr dirty="0" baseline="43650" sz="1050" spc="232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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36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</a:t>
            </a:r>
            <a:r>
              <a:rPr dirty="0" sz="1200" spc="-1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50.000(9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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5" i="1">
                <a:latin typeface="Times New Roman"/>
                <a:cs typeface="Times New Roman"/>
              </a:rPr>
              <a:t>x</a:t>
            </a:r>
            <a:r>
              <a:rPr dirty="0" sz="1200" spc="-25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5530994" y="2324237"/>
            <a:ext cx="422909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(</a:t>
            </a:r>
            <a:r>
              <a:rPr dirty="0" sz="1200" spc="-10" i="1">
                <a:latin typeface="Times New Roman"/>
                <a:cs typeface="Times New Roman"/>
              </a:rPr>
              <a:t>USD</a:t>
            </a:r>
            <a:r>
              <a:rPr dirty="0" sz="1200" spc="-1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4517758" y="2866079"/>
            <a:ext cx="559435" cy="206375"/>
            <a:chOff x="4517758" y="2866079"/>
            <a:chExt cx="559435" cy="206375"/>
          </a:xfrm>
        </p:grpSpPr>
        <p:sp>
          <p:nvSpPr>
            <p:cNvPr id="14" name="object 14" descr=""/>
            <p:cNvSpPr/>
            <p:nvPr/>
          </p:nvSpPr>
          <p:spPr>
            <a:xfrm>
              <a:off x="4533830" y="2892412"/>
              <a:ext cx="534035" cy="179070"/>
            </a:xfrm>
            <a:custGeom>
              <a:avLst/>
              <a:gdLst/>
              <a:ahLst/>
              <a:cxnLst/>
              <a:rect l="l" t="t" r="r" b="b"/>
              <a:pathLst>
                <a:path w="534035" h="179069">
                  <a:moveTo>
                    <a:pt x="0" y="120767"/>
                  </a:moveTo>
                  <a:lnTo>
                    <a:pt x="15333" y="111384"/>
                  </a:lnTo>
                </a:path>
                <a:path w="534035" h="179069">
                  <a:moveTo>
                    <a:pt x="15633" y="111384"/>
                  </a:moveTo>
                  <a:lnTo>
                    <a:pt x="51694" y="178278"/>
                  </a:lnTo>
                </a:path>
                <a:path w="534035" h="179069">
                  <a:moveTo>
                    <a:pt x="51694" y="178581"/>
                  </a:moveTo>
                  <a:lnTo>
                    <a:pt x="91961" y="302"/>
                  </a:lnTo>
                </a:path>
                <a:path w="534035" h="179069">
                  <a:moveTo>
                    <a:pt x="91961" y="0"/>
                  </a:moveTo>
                  <a:lnTo>
                    <a:pt x="53376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4529774" y="2885902"/>
              <a:ext cx="535305" cy="182245"/>
            </a:xfrm>
            <a:custGeom>
              <a:avLst/>
              <a:gdLst/>
              <a:ahLst/>
              <a:cxnLst/>
              <a:rect l="l" t="t" r="r" b="b"/>
              <a:pathLst>
                <a:path w="535304" h="182244">
                  <a:moveTo>
                    <a:pt x="535196" y="0"/>
                  </a:moveTo>
                  <a:lnTo>
                    <a:pt x="90459" y="0"/>
                  </a:lnTo>
                  <a:lnTo>
                    <a:pt x="52896" y="166476"/>
                  </a:lnTo>
                  <a:lnTo>
                    <a:pt x="20740" y="109267"/>
                  </a:lnTo>
                  <a:lnTo>
                    <a:pt x="0" y="122283"/>
                  </a:lnTo>
                  <a:lnTo>
                    <a:pt x="2403" y="126823"/>
                  </a:lnTo>
                  <a:lnTo>
                    <a:pt x="12917" y="120467"/>
                  </a:lnTo>
                  <a:lnTo>
                    <a:pt x="49591" y="182215"/>
                  </a:lnTo>
                  <a:lnTo>
                    <a:pt x="56801" y="182215"/>
                  </a:lnTo>
                  <a:lnTo>
                    <a:pt x="95866" y="7568"/>
                  </a:lnTo>
                  <a:lnTo>
                    <a:pt x="535196" y="7568"/>
                  </a:lnTo>
                  <a:lnTo>
                    <a:pt x="53519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4517758" y="2869858"/>
              <a:ext cx="559435" cy="0"/>
            </a:xfrm>
            <a:custGeom>
              <a:avLst/>
              <a:gdLst/>
              <a:ahLst/>
              <a:cxnLst/>
              <a:rect l="l" t="t" r="r" b="b"/>
              <a:pathLst>
                <a:path w="559435" h="0">
                  <a:moveTo>
                    <a:pt x="0" y="0"/>
                  </a:moveTo>
                  <a:lnTo>
                    <a:pt x="558978" y="0"/>
                  </a:lnTo>
                </a:path>
              </a:pathLst>
            </a:custGeom>
            <a:ln w="75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4665537" y="2648166"/>
            <a:ext cx="24765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latin typeface="Times New Roman"/>
                <a:cs typeface="Times New Roman"/>
              </a:rPr>
              <a:t>13</a:t>
            </a:r>
            <a:r>
              <a:rPr dirty="0" sz="1200" spc="-25" i="1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5072060" y="2743205"/>
            <a:ext cx="32639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200" spc="-20">
                <a:latin typeface="Symbol"/>
                <a:cs typeface="Symbol"/>
              </a:rPr>
              <a:t></a:t>
            </a:r>
            <a:r>
              <a:rPr dirty="0" sz="1200" spc="-11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5</a:t>
            </a:r>
            <a:r>
              <a:rPr dirty="0" baseline="39351" sz="1800" spc="-37">
                <a:latin typeface="Symbol"/>
                <a:cs typeface="Symbol"/>
              </a:rPr>
              <a:t></a:t>
            </a:r>
            <a:endParaRPr baseline="39351" sz="1800">
              <a:latin typeface="Symbol"/>
              <a:cs typeface="Symbo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424212" y="2779233"/>
            <a:ext cx="8382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0">
                <a:latin typeface="Symbol"/>
                <a:cs typeface="Symbol"/>
              </a:rPr>
              <a:t>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5289473" y="2779233"/>
            <a:ext cx="8382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0">
                <a:latin typeface="Symbol"/>
                <a:cs typeface="Symbol"/>
              </a:rPr>
              <a:t>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424212" y="2903939"/>
            <a:ext cx="94869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77569" algn="l"/>
              </a:tabLst>
            </a:pPr>
            <a:r>
              <a:rPr dirty="0" sz="1200" spc="-50">
                <a:latin typeface="Symbol"/>
                <a:cs typeface="Symbol"/>
              </a:rPr>
              <a:t>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50">
                <a:latin typeface="Symbol"/>
                <a:cs typeface="Symbol"/>
              </a:rPr>
              <a:t>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791260" y="2743327"/>
            <a:ext cx="37420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spc="-19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xác định,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liên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tục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[0;9]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10" i="1">
                <a:latin typeface="Times New Roman"/>
                <a:cs typeface="Times New Roman"/>
              </a:rPr>
              <a:t>C</a:t>
            </a:r>
            <a:r>
              <a:rPr dirty="0" sz="1200" spc="-100" i="1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'(</a:t>
            </a:r>
            <a:r>
              <a:rPr dirty="0" sz="1200" spc="-18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Symbol"/>
                <a:cs typeface="Symbol"/>
              </a:rPr>
              <a:t></a:t>
            </a:r>
            <a:r>
              <a:rPr dirty="0" sz="1200" spc="-1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10000.</a:t>
            </a:r>
            <a:r>
              <a:rPr dirty="0" baseline="39351" sz="1800" spc="-15">
                <a:latin typeface="Symbol"/>
                <a:cs typeface="Symbol"/>
              </a:rPr>
              <a:t></a:t>
            </a:r>
            <a:endParaRPr baseline="39351" sz="1800">
              <a:latin typeface="Symbol"/>
              <a:cs typeface="Symbo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4599270" y="2889409"/>
            <a:ext cx="49974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baseline="43650" sz="1050">
                <a:latin typeface="Times New Roman"/>
                <a:cs typeface="Times New Roman"/>
              </a:rPr>
              <a:t>2</a:t>
            </a:r>
            <a:r>
              <a:rPr dirty="0" baseline="43650" sz="1050" spc="277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Symbol"/>
                <a:cs typeface="Symbol"/>
              </a:rPr>
              <a:t>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36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24" name="object 24" descr=""/>
          <p:cNvGrpSpPr/>
          <p:nvPr/>
        </p:nvGrpSpPr>
        <p:grpSpPr>
          <a:xfrm>
            <a:off x="2082513" y="3260951"/>
            <a:ext cx="537210" cy="186690"/>
            <a:chOff x="2082513" y="3260951"/>
            <a:chExt cx="537210" cy="186690"/>
          </a:xfrm>
        </p:grpSpPr>
        <p:sp>
          <p:nvSpPr>
            <p:cNvPr id="25" name="object 25" descr=""/>
            <p:cNvSpPr/>
            <p:nvPr/>
          </p:nvSpPr>
          <p:spPr>
            <a:xfrm>
              <a:off x="2086520" y="3267363"/>
              <a:ext cx="533400" cy="179705"/>
            </a:xfrm>
            <a:custGeom>
              <a:avLst/>
              <a:gdLst/>
              <a:ahLst/>
              <a:cxnLst/>
              <a:rect l="l" t="t" r="r" b="b"/>
              <a:pathLst>
                <a:path w="533400" h="179704">
                  <a:moveTo>
                    <a:pt x="0" y="121263"/>
                  </a:moveTo>
                  <a:lnTo>
                    <a:pt x="15279" y="111705"/>
                  </a:lnTo>
                </a:path>
                <a:path w="533400" h="179704">
                  <a:moveTo>
                    <a:pt x="15655" y="111705"/>
                  </a:moveTo>
                  <a:lnTo>
                    <a:pt x="51726" y="178904"/>
                  </a:lnTo>
                </a:path>
                <a:path w="533400" h="179704">
                  <a:moveTo>
                    <a:pt x="51726" y="179202"/>
                  </a:moveTo>
                  <a:lnTo>
                    <a:pt x="92055" y="298"/>
                  </a:lnTo>
                </a:path>
                <a:path w="533400" h="179704">
                  <a:moveTo>
                    <a:pt x="92055" y="0"/>
                  </a:moveTo>
                  <a:lnTo>
                    <a:pt x="53317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2082513" y="3260951"/>
              <a:ext cx="535305" cy="182880"/>
            </a:xfrm>
            <a:custGeom>
              <a:avLst/>
              <a:gdLst/>
              <a:ahLst/>
              <a:cxnLst/>
              <a:rect l="l" t="t" r="r" b="b"/>
              <a:pathLst>
                <a:path w="535305" h="182879">
                  <a:moveTo>
                    <a:pt x="534923" y="0"/>
                  </a:moveTo>
                  <a:lnTo>
                    <a:pt x="90427" y="0"/>
                  </a:lnTo>
                  <a:lnTo>
                    <a:pt x="52853" y="166948"/>
                  </a:lnTo>
                  <a:lnTo>
                    <a:pt x="20665" y="109604"/>
                  </a:lnTo>
                  <a:lnTo>
                    <a:pt x="0" y="122746"/>
                  </a:lnTo>
                  <a:lnTo>
                    <a:pt x="2379" y="127226"/>
                  </a:lnTo>
                  <a:lnTo>
                    <a:pt x="12900" y="120655"/>
                  </a:lnTo>
                  <a:lnTo>
                    <a:pt x="49597" y="182777"/>
                  </a:lnTo>
                  <a:lnTo>
                    <a:pt x="56736" y="182777"/>
                  </a:lnTo>
                  <a:lnTo>
                    <a:pt x="95938" y="7467"/>
                  </a:lnTo>
                  <a:lnTo>
                    <a:pt x="534923" y="7467"/>
                  </a:lnTo>
                  <a:lnTo>
                    <a:pt x="53492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 descr=""/>
          <p:cNvSpPr/>
          <p:nvPr/>
        </p:nvSpPr>
        <p:spPr>
          <a:xfrm>
            <a:off x="4611684" y="3391550"/>
            <a:ext cx="161290" cy="0"/>
          </a:xfrm>
          <a:custGeom>
            <a:avLst/>
            <a:gdLst/>
            <a:ahLst/>
            <a:cxnLst/>
            <a:rect l="l" t="t" r="r" b="b"/>
            <a:pathLst>
              <a:path w="161289" h="0">
                <a:moveTo>
                  <a:pt x="0" y="0"/>
                </a:moveTo>
                <a:lnTo>
                  <a:pt x="160697" y="0"/>
                </a:lnTo>
              </a:path>
            </a:pathLst>
          </a:custGeom>
          <a:ln w="74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/>
          <p:nvPr/>
        </p:nvSpPr>
        <p:spPr>
          <a:xfrm>
            <a:off x="5249784" y="3391550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 h="0">
                <a:moveTo>
                  <a:pt x="0" y="0"/>
                </a:moveTo>
                <a:lnTo>
                  <a:pt x="90360" y="0"/>
                </a:lnTo>
              </a:path>
            </a:pathLst>
          </a:custGeom>
          <a:ln w="74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 txBox="1"/>
          <p:nvPr/>
        </p:nvSpPr>
        <p:spPr>
          <a:xfrm>
            <a:off x="795998" y="3264499"/>
            <a:ext cx="4591050" cy="3270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ts val="1185"/>
              </a:lnSpc>
              <a:spcBef>
                <a:spcPts val="100"/>
              </a:spcBef>
            </a:pPr>
            <a:r>
              <a:rPr dirty="0" sz="1200" i="1">
                <a:latin typeface="Times New Roman"/>
                <a:cs typeface="Times New Roman"/>
              </a:rPr>
              <a:t>C</a:t>
            </a:r>
            <a:r>
              <a:rPr dirty="0" sz="1200" spc="-11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'(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</a:t>
            </a:r>
            <a:r>
              <a:rPr dirty="0" sz="1200" spc="-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13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spc="25" i="1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</a:t>
            </a:r>
            <a:r>
              <a:rPr dirty="0" sz="1200" spc="145">
                <a:latin typeface="Times New Roman"/>
                <a:cs typeface="Times New Roman"/>
              </a:rPr>
              <a:t> 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baseline="43650" sz="1050">
                <a:latin typeface="Times New Roman"/>
                <a:cs typeface="Times New Roman"/>
              </a:rPr>
              <a:t>2</a:t>
            </a:r>
            <a:r>
              <a:rPr dirty="0" baseline="43650" sz="1050" spc="247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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36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</a:t>
            </a:r>
            <a:r>
              <a:rPr dirty="0" sz="1200" spc="-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169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baseline="43650" sz="1050">
                <a:latin typeface="Times New Roman"/>
                <a:cs typeface="Times New Roman"/>
              </a:rPr>
              <a:t>2</a:t>
            </a:r>
            <a:r>
              <a:rPr dirty="0" baseline="43650" sz="1050" spc="352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25(</a:t>
            </a:r>
            <a:r>
              <a:rPr dirty="0" sz="1200" spc="-18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baseline="43650" sz="1050">
                <a:latin typeface="Times New Roman"/>
                <a:cs typeface="Times New Roman"/>
              </a:rPr>
              <a:t>2</a:t>
            </a:r>
            <a:r>
              <a:rPr dirty="0" baseline="43650" sz="1050" spc="247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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36) </a:t>
            </a:r>
            <a:r>
              <a:rPr dirty="0" sz="1200">
                <a:latin typeface="Symbol"/>
                <a:cs typeface="Symbol"/>
              </a:rPr>
              <a:t>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baseline="43650" sz="1050">
                <a:latin typeface="Times New Roman"/>
                <a:cs typeface="Times New Roman"/>
              </a:rPr>
              <a:t>2</a:t>
            </a:r>
            <a:r>
              <a:rPr dirty="0" baseline="43650" sz="1050" spc="345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baseline="34722" sz="1800">
                <a:latin typeface="Times New Roman"/>
                <a:cs typeface="Times New Roman"/>
              </a:rPr>
              <a:t>25</a:t>
            </a:r>
            <a:r>
              <a:rPr dirty="0" baseline="34722" sz="1800" spc="52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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spc="25" i="1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baseline="34722" sz="1800" spc="-75">
                <a:latin typeface="Times New Roman"/>
                <a:cs typeface="Times New Roman"/>
              </a:rPr>
              <a:t>5</a:t>
            </a:r>
            <a:endParaRPr baseline="34722" sz="1800">
              <a:latin typeface="Times New Roman"/>
              <a:cs typeface="Times New Roman"/>
            </a:endParaRPr>
          </a:p>
          <a:p>
            <a:pPr algn="r" marR="43815">
              <a:lnSpc>
                <a:spcPts val="1185"/>
              </a:lnSpc>
              <a:tabLst>
                <a:tab pos="602615" algn="l"/>
              </a:tabLst>
            </a:pPr>
            <a:r>
              <a:rPr dirty="0" sz="1200" spc="-50">
                <a:latin typeface="Times New Roman"/>
                <a:cs typeface="Times New Roman"/>
              </a:rPr>
              <a:t>4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5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0" name="object 30" descr=""/>
          <p:cNvSpPr/>
          <p:nvPr/>
        </p:nvSpPr>
        <p:spPr>
          <a:xfrm>
            <a:off x="2225936" y="3869908"/>
            <a:ext cx="90170" cy="0"/>
          </a:xfrm>
          <a:custGeom>
            <a:avLst/>
            <a:gdLst/>
            <a:ahLst/>
            <a:cxnLst/>
            <a:rect l="l" t="t" r="r" b="b"/>
            <a:pathLst>
              <a:path w="90169" h="0">
                <a:moveTo>
                  <a:pt x="0" y="0"/>
                </a:moveTo>
                <a:lnTo>
                  <a:pt x="89667" y="0"/>
                </a:lnTo>
              </a:path>
            </a:pathLst>
          </a:custGeom>
          <a:ln w="74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 descr=""/>
          <p:cNvSpPr txBox="1"/>
          <p:nvPr/>
        </p:nvSpPr>
        <p:spPr>
          <a:xfrm>
            <a:off x="2106562" y="3784301"/>
            <a:ext cx="325755" cy="2057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1150">
                <a:latin typeface="Symbol"/>
                <a:cs typeface="Symbol"/>
              </a:rPr>
              <a:t></a:t>
            </a:r>
            <a:r>
              <a:rPr dirty="0" sz="1150" spc="-35">
                <a:latin typeface="Times New Roman"/>
                <a:cs typeface="Times New Roman"/>
              </a:rPr>
              <a:t> </a:t>
            </a:r>
            <a:r>
              <a:rPr dirty="0" baseline="-28985" sz="1725">
                <a:latin typeface="Times New Roman"/>
                <a:cs typeface="Times New Roman"/>
              </a:rPr>
              <a:t>2</a:t>
            </a:r>
            <a:r>
              <a:rPr dirty="0" baseline="-28985" sz="1725" spc="-97">
                <a:latin typeface="Times New Roman"/>
                <a:cs typeface="Times New Roman"/>
              </a:rPr>
              <a:t> </a:t>
            </a:r>
            <a:r>
              <a:rPr dirty="0" sz="1150" spc="-50">
                <a:latin typeface="Symbol"/>
                <a:cs typeface="Symbol"/>
              </a:rPr>
              <a:t></a:t>
            </a:r>
            <a:endParaRPr sz="1150">
              <a:latin typeface="Symbol"/>
              <a:cs typeface="Symbo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808883" y="3741644"/>
            <a:ext cx="3517900" cy="209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200" i="1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(0)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-1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1.230.000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;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150" i="1">
                <a:latin typeface="Times New Roman"/>
                <a:cs typeface="Times New Roman"/>
              </a:rPr>
              <a:t>C</a:t>
            </a:r>
            <a:r>
              <a:rPr dirty="0" sz="1150" spc="-60" i="1">
                <a:latin typeface="Times New Roman"/>
                <a:cs typeface="Times New Roman"/>
              </a:rPr>
              <a:t> </a:t>
            </a:r>
            <a:r>
              <a:rPr dirty="0" baseline="28985" sz="1725">
                <a:latin typeface="Symbol"/>
                <a:cs typeface="Symbol"/>
              </a:rPr>
              <a:t></a:t>
            </a:r>
            <a:r>
              <a:rPr dirty="0" baseline="28985" sz="1725" spc="-7">
                <a:latin typeface="Times New Roman"/>
                <a:cs typeface="Times New Roman"/>
              </a:rPr>
              <a:t> </a:t>
            </a:r>
            <a:r>
              <a:rPr dirty="0" baseline="36231" sz="1725">
                <a:latin typeface="Times New Roman"/>
                <a:cs typeface="Times New Roman"/>
              </a:rPr>
              <a:t>5</a:t>
            </a:r>
            <a:r>
              <a:rPr dirty="0" baseline="36231" sz="1725" spc="-89">
                <a:latin typeface="Times New Roman"/>
                <a:cs typeface="Times New Roman"/>
              </a:rPr>
              <a:t> </a:t>
            </a:r>
            <a:r>
              <a:rPr dirty="0" baseline="28985" sz="1725">
                <a:latin typeface="Symbol"/>
                <a:cs typeface="Symbol"/>
              </a:rPr>
              <a:t></a:t>
            </a:r>
            <a:r>
              <a:rPr dirty="0" baseline="28985" sz="1725" spc="44">
                <a:latin typeface="Times New Roman"/>
                <a:cs typeface="Times New Roman"/>
              </a:rPr>
              <a:t> </a:t>
            </a:r>
            <a:r>
              <a:rPr dirty="0" sz="1150">
                <a:latin typeface="Symbol"/>
                <a:cs typeface="Symbol"/>
              </a:rPr>
              <a:t></a:t>
            </a:r>
            <a:r>
              <a:rPr dirty="0" sz="1150" spc="-8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1.170.000</a:t>
            </a:r>
            <a:r>
              <a:rPr dirty="0" sz="1150" spc="-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;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(9)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</a:t>
            </a:r>
            <a:r>
              <a:rPr dirty="0" sz="1200" spc="-1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1.406.165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816660" y="3800752"/>
            <a:ext cx="2339340" cy="808990"/>
          </a:xfrm>
          <a:prstGeom prst="rect">
            <a:avLst/>
          </a:prstGeom>
        </p:spPr>
        <p:txBody>
          <a:bodyPr wrap="square" lIns="0" tIns="93980" rIns="0" bIns="0" rtlCol="0" vert="horz">
            <a:spAutoFit/>
          </a:bodyPr>
          <a:lstStyle/>
          <a:p>
            <a:pPr marL="1327785">
              <a:lnSpc>
                <a:spcPct val="100000"/>
              </a:lnSpc>
              <a:spcBef>
                <a:spcPts val="740"/>
              </a:spcBef>
              <a:tabLst>
                <a:tab pos="1518920" algn="l"/>
              </a:tabLst>
            </a:pPr>
            <a:r>
              <a:rPr dirty="0" sz="1150" spc="-50">
                <a:latin typeface="Symbol"/>
                <a:cs typeface="Symbol"/>
              </a:rPr>
              <a:t>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-50">
                <a:latin typeface="Symbol"/>
                <a:cs typeface="Symbol"/>
              </a:rPr>
              <a:t></a:t>
            </a:r>
            <a:endParaRPr sz="1150">
              <a:latin typeface="Symbol"/>
              <a:cs typeface="Symbol"/>
            </a:endParaRPr>
          </a:p>
          <a:p>
            <a:pPr marL="12700" marR="5080">
              <a:lnSpc>
                <a:spcPts val="2080"/>
              </a:lnSpc>
              <a:spcBef>
                <a:spcPts val="90"/>
              </a:spcBef>
            </a:pPr>
            <a:r>
              <a:rPr dirty="0" sz="1200">
                <a:latin typeface="Times New Roman"/>
                <a:cs typeface="Times New Roman"/>
              </a:rPr>
              <a:t>Vậy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phí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thấp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nhất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khi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spc="5" i="1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2,5</a:t>
            </a:r>
            <a:r>
              <a:rPr dirty="0" sz="1200" spc="-130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. </a:t>
            </a:r>
            <a:r>
              <a:rPr dirty="0" sz="1200">
                <a:latin typeface="Times New Roman"/>
                <a:cs typeface="Times New Roman"/>
              </a:rPr>
              <a:t>Vậy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C</a:t>
            </a:r>
            <a:r>
              <a:rPr dirty="0" sz="1200" spc="-1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cần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A</a:t>
            </a:r>
            <a:r>
              <a:rPr dirty="0" sz="1200" spc="-1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một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khoảng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6,5km.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28319" y="8971280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02919" y="513080"/>
            <a:ext cx="5660390" cy="74060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39115" indent="-212725">
              <a:lnSpc>
                <a:spcPts val="1420"/>
              </a:lnSpc>
              <a:spcBef>
                <a:spcPts val="100"/>
              </a:spcBef>
              <a:buFont typeface="Wingdings"/>
              <a:buChar char=""/>
              <a:tabLst>
                <a:tab pos="539115" algn="l"/>
              </a:tabLst>
            </a:pPr>
            <a:r>
              <a:rPr dirty="0" sz="1200" b="1" i="1">
                <a:latin typeface="Times New Roman"/>
                <a:cs typeface="Times New Roman"/>
              </a:rPr>
              <a:t>Kết</a:t>
            </a:r>
            <a:r>
              <a:rPr dirty="0" sz="1200" spc="-1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luận</a:t>
            </a:r>
            <a:r>
              <a:rPr dirty="0" sz="1200" spc="-1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nhận</a:t>
            </a:r>
            <a:r>
              <a:rPr dirty="0" sz="1200" spc="-1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định:</a:t>
            </a:r>
            <a:r>
              <a:rPr dirty="0" sz="1200" spc="-30" b="1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tốt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 yêu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cầu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GV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(chưa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kết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luận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tính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đúng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sai).</a:t>
            </a:r>
            <a:endParaRPr sz="1200">
              <a:latin typeface="Times New Roman"/>
              <a:cs typeface="Times New Roman"/>
            </a:endParaRPr>
          </a:p>
          <a:p>
            <a:pPr marL="38100">
              <a:lnSpc>
                <a:spcPts val="1395"/>
              </a:lnSpc>
            </a:pPr>
            <a:r>
              <a:rPr dirty="0" sz="1200" b="1">
                <a:latin typeface="Times New Roman"/>
                <a:cs typeface="Times New Roman"/>
              </a:rPr>
              <a:t>B.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KHÁM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PHÁ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–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THỰC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HÀNH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–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VẬN</a:t>
            </a:r>
            <a:r>
              <a:rPr dirty="0" sz="1200" spc="-20" b="1">
                <a:latin typeface="Times New Roman"/>
                <a:cs typeface="Times New Roman"/>
              </a:rPr>
              <a:t> DỤNG</a:t>
            </a:r>
            <a:endParaRPr sz="1200">
              <a:latin typeface="Times New Roman"/>
              <a:cs typeface="Times New Roman"/>
            </a:endParaRPr>
          </a:p>
          <a:p>
            <a:pPr marL="478790" indent="-152400">
              <a:lnSpc>
                <a:spcPts val="1380"/>
              </a:lnSpc>
              <a:buAutoNum type="arabicPeriod"/>
              <a:tabLst>
                <a:tab pos="478790" algn="l"/>
              </a:tabLst>
            </a:pPr>
            <a:r>
              <a:rPr dirty="0" sz="1200" b="1">
                <a:latin typeface="Times New Roman"/>
                <a:cs typeface="Times New Roman"/>
              </a:rPr>
              <a:t>Định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nghĩa</a:t>
            </a:r>
            <a:endParaRPr sz="1200">
              <a:latin typeface="Times New Roman"/>
              <a:cs typeface="Times New Roman"/>
            </a:endParaRPr>
          </a:p>
          <a:p>
            <a:pPr marL="326390">
              <a:lnSpc>
                <a:spcPts val="1370"/>
              </a:lnSpc>
            </a:pPr>
            <a:r>
              <a:rPr dirty="0" sz="1200" b="1">
                <a:latin typeface="Times New Roman"/>
                <a:cs typeface="Times New Roman"/>
              </a:rPr>
              <a:t>Hoạt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động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1.1: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Khám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Times New Roman"/>
                <a:cs typeface="Times New Roman"/>
              </a:rPr>
              <a:t>phá</a:t>
            </a:r>
            <a:endParaRPr sz="1200">
              <a:latin typeface="Times New Roman"/>
              <a:cs typeface="Times New Roman"/>
            </a:endParaRPr>
          </a:p>
          <a:p>
            <a:pPr lvl="1" marL="487045" indent="-160655">
              <a:lnSpc>
                <a:spcPts val="1370"/>
              </a:lnSpc>
              <a:buAutoNum type="alphaLcParenR"/>
              <a:tabLst>
                <a:tab pos="487045" algn="l"/>
              </a:tabLst>
            </a:pPr>
            <a:r>
              <a:rPr dirty="0" sz="1200" b="1">
                <a:latin typeface="Times New Roman"/>
                <a:cs typeface="Times New Roman"/>
              </a:rPr>
              <a:t>Mục</a:t>
            </a:r>
            <a:r>
              <a:rPr dirty="0" sz="1200" spc="-60" b="1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Times New Roman"/>
                <a:cs typeface="Times New Roman"/>
              </a:rPr>
              <a:t>tiêu: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đối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chiếu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các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liệu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tìm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ra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GTLN,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GTNN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thông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qua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đồ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thị</a:t>
            </a:r>
            <a:endParaRPr sz="1200">
              <a:latin typeface="Times New Roman"/>
              <a:cs typeface="Times New Roman"/>
            </a:endParaRPr>
          </a:p>
          <a:p>
            <a:pPr marL="38100">
              <a:lnSpc>
                <a:spcPts val="1380"/>
              </a:lnSpc>
            </a:pPr>
            <a:r>
              <a:rPr dirty="0" sz="1200" spc="-20" i="1">
                <a:latin typeface="Times New Roman"/>
                <a:cs typeface="Times New Roman"/>
              </a:rPr>
              <a:t>Hình</a:t>
            </a:r>
            <a:r>
              <a:rPr dirty="0" sz="1200" spc="-4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1</a:t>
            </a:r>
            <a:r>
              <a:rPr dirty="0" sz="1200" spc="-55" i="1">
                <a:latin typeface="Times New Roman"/>
                <a:cs typeface="Times New Roman"/>
              </a:rPr>
              <a:t> </a:t>
            </a:r>
            <a:r>
              <a:rPr dirty="0" sz="1200" spc="-25" i="1">
                <a:latin typeface="Times New Roman"/>
                <a:cs typeface="Times New Roman"/>
              </a:rPr>
              <a:t>trong</a:t>
            </a:r>
            <a:r>
              <a:rPr dirty="0" sz="1200" spc="-45" i="1">
                <a:latin typeface="Times New Roman"/>
                <a:cs typeface="Times New Roman"/>
              </a:rPr>
              <a:t> </a:t>
            </a:r>
            <a:r>
              <a:rPr dirty="0" sz="1200" spc="-20" i="1">
                <a:latin typeface="Times New Roman"/>
                <a:cs typeface="Times New Roman"/>
              </a:rPr>
              <a:t>SGK</a:t>
            </a:r>
            <a:r>
              <a:rPr dirty="0" sz="1200" spc="-2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lvl="1" marL="499745" indent="-173355">
              <a:lnSpc>
                <a:spcPts val="1390"/>
              </a:lnSpc>
              <a:buAutoNum type="alphaLcParenR" startAt="2"/>
              <a:tabLst>
                <a:tab pos="499745" algn="l"/>
              </a:tabLst>
            </a:pPr>
            <a:r>
              <a:rPr dirty="0" sz="1200" b="1">
                <a:latin typeface="Times New Roman"/>
                <a:cs typeface="Times New Roman"/>
              </a:rPr>
              <a:t>Nội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dung: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GV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yêu cầu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quan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sát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Hình</a:t>
            </a:r>
            <a:r>
              <a:rPr dirty="0" sz="1200" spc="-1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1</a:t>
            </a:r>
            <a:r>
              <a:rPr dirty="0" sz="1200" spc="-1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trong</a:t>
            </a:r>
            <a:r>
              <a:rPr dirty="0" sz="1200" spc="-1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SGK</a:t>
            </a:r>
            <a:r>
              <a:rPr dirty="0" sz="1200" spc="-1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thực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hiện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HĐKP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1.</a:t>
            </a:r>
            <a:endParaRPr sz="1200">
              <a:latin typeface="Times New Roman"/>
              <a:cs typeface="Times New Roman"/>
            </a:endParaRPr>
          </a:p>
          <a:p>
            <a:pPr lvl="1" marL="481965" indent="-155575">
              <a:lnSpc>
                <a:spcPts val="1380"/>
              </a:lnSpc>
              <a:buAutoNum type="alphaLcParenR" startAt="2"/>
              <a:tabLst>
                <a:tab pos="481965" algn="l"/>
              </a:tabLst>
            </a:pPr>
            <a:r>
              <a:rPr dirty="0" sz="1200" b="1">
                <a:latin typeface="Times New Roman"/>
                <a:cs typeface="Times New Roman"/>
              </a:rPr>
              <a:t>Sản</a:t>
            </a:r>
            <a:r>
              <a:rPr dirty="0" sz="1200" spc="-10" b="1">
                <a:latin typeface="Times New Roman"/>
                <a:cs typeface="Times New Roman"/>
              </a:rPr>
              <a:t> phẩm:</a:t>
            </a:r>
            <a:endParaRPr sz="1200">
              <a:latin typeface="Times New Roman"/>
              <a:cs typeface="Times New Roman"/>
            </a:endParaRPr>
          </a:p>
          <a:p>
            <a:pPr marL="481965" indent="-155575">
              <a:lnSpc>
                <a:spcPts val="1360"/>
              </a:lnSpc>
              <a:buAutoNum type="alphaLcParenR"/>
              <a:tabLst>
                <a:tab pos="481965" algn="l"/>
              </a:tabLst>
            </a:pPr>
            <a:r>
              <a:rPr dirty="0" sz="1200">
                <a:latin typeface="Times New Roman"/>
                <a:cs typeface="Times New Roman"/>
              </a:rPr>
              <a:t>i)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Sai,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vì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thời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điểm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trong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ngày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nhiệt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độ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cao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hơn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28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baseline="31250" sz="1200" spc="-37">
                <a:latin typeface="Times New Roman"/>
                <a:cs typeface="Times New Roman"/>
              </a:rPr>
              <a:t>o</a:t>
            </a:r>
            <a:r>
              <a:rPr dirty="0" sz="1200" spc="-25">
                <a:latin typeface="Times New Roman"/>
                <a:cs typeface="Times New Roman"/>
              </a:rPr>
              <a:t>C.</a:t>
            </a:r>
            <a:endParaRPr sz="1200">
              <a:latin typeface="Times New Roman"/>
              <a:cs typeface="Times New Roman"/>
            </a:endParaRPr>
          </a:p>
          <a:p>
            <a:pPr lvl="1" marL="668655" indent="-173355">
              <a:lnSpc>
                <a:spcPts val="1375"/>
              </a:lnSpc>
              <a:buAutoNum type="romanLcParenR" startAt="2"/>
              <a:tabLst>
                <a:tab pos="668655" algn="l"/>
              </a:tabLst>
            </a:pPr>
            <a:r>
              <a:rPr dirty="0" sz="1200">
                <a:latin typeface="Times New Roman"/>
                <a:cs typeface="Times New Roman"/>
              </a:rPr>
              <a:t>Sai,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vì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không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thời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điểm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trong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ngày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nhiệt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độ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40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baseline="31250" sz="1200" spc="-37">
                <a:latin typeface="Times New Roman"/>
                <a:cs typeface="Times New Roman"/>
              </a:rPr>
              <a:t>o</a:t>
            </a:r>
            <a:r>
              <a:rPr dirty="0" sz="1200" spc="-25">
                <a:latin typeface="Times New Roman"/>
                <a:cs typeface="Times New Roman"/>
              </a:rPr>
              <a:t>C.</a:t>
            </a:r>
            <a:endParaRPr sz="1200">
              <a:latin typeface="Times New Roman"/>
              <a:cs typeface="Times New Roman"/>
            </a:endParaRPr>
          </a:p>
          <a:p>
            <a:pPr lvl="1" marL="710565" indent="-215265">
              <a:lnSpc>
                <a:spcPts val="1380"/>
              </a:lnSpc>
              <a:buAutoNum type="romanLcParenR" startAt="2"/>
              <a:tabLst>
                <a:tab pos="710565" algn="l"/>
              </a:tabLst>
            </a:pPr>
            <a:r>
              <a:rPr dirty="0" sz="1200">
                <a:latin typeface="Times New Roman"/>
                <a:cs typeface="Times New Roman"/>
              </a:rPr>
              <a:t>Đúng,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vì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nhiệt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độ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trong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ngày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đều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nhỏ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hơn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hoặc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bằng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34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baseline="31250" sz="1200" spc="-37">
                <a:latin typeface="Times New Roman"/>
                <a:cs typeface="Times New Roman"/>
              </a:rPr>
              <a:t>o</a:t>
            </a:r>
            <a:r>
              <a:rPr dirty="0" sz="1200" spc="-25">
                <a:latin typeface="Times New Roman"/>
                <a:cs typeface="Times New Roman"/>
              </a:rPr>
              <a:t>C.</a:t>
            </a:r>
            <a:endParaRPr sz="1200">
              <a:latin typeface="Times New Roman"/>
              <a:cs typeface="Times New Roman"/>
            </a:endParaRPr>
          </a:p>
          <a:p>
            <a:pPr marL="487045" indent="-160655">
              <a:lnSpc>
                <a:spcPts val="1380"/>
              </a:lnSpc>
              <a:buAutoNum type="alphaLcParenR"/>
              <a:tabLst>
                <a:tab pos="487045" algn="l"/>
              </a:tabLst>
            </a:pPr>
            <a:r>
              <a:rPr dirty="0" sz="1200">
                <a:latin typeface="Times New Roman"/>
                <a:cs typeface="Times New Roman"/>
              </a:rPr>
              <a:t>Thời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điểm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nhiệt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độ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cao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nhất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trong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ngày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16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giờ.</a:t>
            </a:r>
            <a:endParaRPr sz="1200">
              <a:latin typeface="Times New Roman"/>
              <a:cs typeface="Times New Roman"/>
            </a:endParaRPr>
          </a:p>
          <a:p>
            <a:pPr marL="481965" indent="-155575">
              <a:lnSpc>
                <a:spcPts val="1395"/>
              </a:lnSpc>
              <a:buAutoNum type="alphaLcParenR"/>
              <a:tabLst>
                <a:tab pos="481965" algn="l"/>
              </a:tabLst>
            </a:pPr>
            <a:r>
              <a:rPr dirty="0" sz="1200">
                <a:latin typeface="Times New Roman"/>
                <a:cs typeface="Times New Roman"/>
              </a:rPr>
              <a:t>Nhiệt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độ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thấp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nhất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trong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ngày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baseline="31250" sz="1200" spc="-37">
                <a:latin typeface="Times New Roman"/>
                <a:cs typeface="Times New Roman"/>
              </a:rPr>
              <a:t>o</a:t>
            </a:r>
            <a:r>
              <a:rPr dirty="0" sz="1200" spc="-25">
                <a:latin typeface="Times New Roman"/>
                <a:cs typeface="Times New Roman"/>
              </a:rPr>
              <a:t>C.</a:t>
            </a:r>
            <a:endParaRPr sz="1200">
              <a:latin typeface="Times New Roman"/>
              <a:cs typeface="Times New Roman"/>
            </a:endParaRPr>
          </a:p>
          <a:p>
            <a:pPr marL="495934" indent="-169545">
              <a:lnSpc>
                <a:spcPts val="1395"/>
              </a:lnSpc>
              <a:buAutoNum type="alphaLcParenR"/>
              <a:tabLst>
                <a:tab pos="495934" algn="l"/>
              </a:tabLst>
            </a:pPr>
            <a:r>
              <a:rPr dirty="0" sz="1200" b="1">
                <a:latin typeface="Times New Roman"/>
                <a:cs typeface="Times New Roman"/>
              </a:rPr>
              <a:t>Tổ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chức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thực</a:t>
            </a:r>
            <a:r>
              <a:rPr dirty="0" sz="1200" spc="-20" b="1">
                <a:latin typeface="Times New Roman"/>
                <a:cs typeface="Times New Roman"/>
              </a:rPr>
              <a:t> hiện:</a:t>
            </a:r>
            <a:endParaRPr sz="1200">
              <a:latin typeface="Times New Roman"/>
              <a:cs typeface="Times New Roman"/>
            </a:endParaRPr>
          </a:p>
          <a:p>
            <a:pPr marL="499109" indent="-172720">
              <a:lnSpc>
                <a:spcPts val="1370"/>
              </a:lnSpc>
              <a:buFont typeface="Wingdings"/>
              <a:buChar char=""/>
              <a:tabLst>
                <a:tab pos="499109" algn="l"/>
              </a:tabLst>
            </a:pPr>
            <a:r>
              <a:rPr dirty="0" sz="1200" b="1" i="1">
                <a:latin typeface="Times New Roman"/>
                <a:cs typeface="Times New Roman"/>
              </a:rPr>
              <a:t>GV</a:t>
            </a:r>
            <a:r>
              <a:rPr dirty="0" sz="1200" spc="-5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chuyển</a:t>
            </a:r>
            <a:r>
              <a:rPr dirty="0" sz="1200" spc="-2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giao</a:t>
            </a:r>
            <a:r>
              <a:rPr dirty="0" sz="1200" spc="-1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nhiệm</a:t>
            </a:r>
            <a:r>
              <a:rPr dirty="0" sz="1200" spc="-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vụ</a:t>
            </a:r>
            <a:r>
              <a:rPr dirty="0" sz="1200" spc="-2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học</a:t>
            </a:r>
            <a:r>
              <a:rPr dirty="0" sz="1200" spc="-20" b="1" i="1">
                <a:latin typeface="Times New Roman"/>
                <a:cs typeface="Times New Roman"/>
              </a:rPr>
              <a:t> tập:</a:t>
            </a:r>
            <a:endParaRPr sz="1200">
              <a:latin typeface="Times New Roman"/>
              <a:cs typeface="Times New Roman"/>
            </a:endParaRPr>
          </a:p>
          <a:p>
            <a:pPr marL="434340" indent="-107950">
              <a:lnSpc>
                <a:spcPts val="1370"/>
              </a:lnSpc>
              <a:buChar char="–"/>
              <a:tabLst>
                <a:tab pos="434340" algn="l"/>
              </a:tabLst>
            </a:pPr>
            <a:r>
              <a:rPr dirty="0" sz="1200">
                <a:latin typeface="Times New Roman"/>
                <a:cs typeface="Times New Roman"/>
              </a:rPr>
              <a:t>GV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yêu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cầu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quan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sát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0" i="1">
                <a:latin typeface="Times New Roman"/>
                <a:cs typeface="Times New Roman"/>
              </a:rPr>
              <a:t>Hình</a:t>
            </a:r>
            <a:r>
              <a:rPr dirty="0" sz="1200" spc="-5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1</a:t>
            </a:r>
            <a:r>
              <a:rPr dirty="0" sz="1200" spc="-45" i="1">
                <a:latin typeface="Times New Roman"/>
                <a:cs typeface="Times New Roman"/>
              </a:rPr>
              <a:t> </a:t>
            </a:r>
            <a:r>
              <a:rPr dirty="0" sz="1200" spc="-30" i="1">
                <a:latin typeface="Times New Roman"/>
                <a:cs typeface="Times New Roman"/>
              </a:rPr>
              <a:t>trong</a:t>
            </a:r>
            <a:r>
              <a:rPr dirty="0" sz="1200" spc="-40" i="1">
                <a:latin typeface="Times New Roman"/>
                <a:cs typeface="Times New Roman"/>
              </a:rPr>
              <a:t> </a:t>
            </a:r>
            <a:r>
              <a:rPr dirty="0" sz="1200" spc="-10" i="1">
                <a:latin typeface="Times New Roman"/>
                <a:cs typeface="Times New Roman"/>
              </a:rPr>
              <a:t>SGK</a:t>
            </a:r>
            <a:r>
              <a:rPr dirty="0" sz="1200" spc="-5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hoạt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động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cá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nhân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thực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hiện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HĐKP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1.</a:t>
            </a:r>
            <a:endParaRPr sz="1200">
              <a:latin typeface="Times New Roman"/>
              <a:cs typeface="Times New Roman"/>
            </a:endParaRPr>
          </a:p>
          <a:p>
            <a:pPr marL="440690" indent="-114300">
              <a:lnSpc>
                <a:spcPts val="1380"/>
              </a:lnSpc>
              <a:buChar char="–"/>
              <a:tabLst>
                <a:tab pos="440690" algn="l"/>
              </a:tabLst>
            </a:pPr>
            <a:r>
              <a:rPr dirty="0" sz="1200">
                <a:latin typeface="Times New Roman"/>
                <a:cs typeface="Times New Roman"/>
              </a:rPr>
              <a:t>GV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yêu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cầu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đọc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phần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KTTT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phần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Chú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ý.</a:t>
            </a:r>
            <a:endParaRPr sz="1200">
              <a:latin typeface="Times New Roman"/>
              <a:cs typeface="Times New Roman"/>
            </a:endParaRPr>
          </a:p>
          <a:p>
            <a:pPr marL="38100" marR="31750" indent="408305">
              <a:lnSpc>
                <a:spcPts val="1380"/>
              </a:lnSpc>
              <a:spcBef>
                <a:spcPts val="65"/>
              </a:spcBef>
              <a:buChar char="–"/>
              <a:tabLst>
                <a:tab pos="446405" algn="l"/>
              </a:tabLst>
            </a:pPr>
            <a:r>
              <a:rPr dirty="0" sz="1200">
                <a:latin typeface="Times New Roman"/>
                <a:cs typeface="Times New Roman"/>
              </a:rPr>
              <a:t>GV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trình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bày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Ví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dụ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hướng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dẫn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cách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tìm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GTLN,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GTNN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Từ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đó </a:t>
            </a:r>
            <a:r>
              <a:rPr dirty="0" sz="1200">
                <a:latin typeface="Times New Roman"/>
                <a:cs typeface="Times New Roman"/>
              </a:rPr>
              <a:t>đưa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phần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Nhận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xét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 phần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Chú </a:t>
            </a:r>
            <a:r>
              <a:rPr dirty="0" sz="1200" spc="-25">
                <a:latin typeface="Times New Roman"/>
                <a:cs typeface="Times New Roman"/>
              </a:rPr>
              <a:t>ý.</a:t>
            </a:r>
            <a:endParaRPr sz="1200">
              <a:latin typeface="Times New Roman"/>
              <a:cs typeface="Times New Roman"/>
            </a:endParaRPr>
          </a:p>
          <a:p>
            <a:pPr marL="38100" marR="31750" indent="458470">
              <a:lnSpc>
                <a:spcPts val="1380"/>
              </a:lnSpc>
              <a:buChar char="–"/>
              <a:tabLst>
                <a:tab pos="496570" algn="l"/>
              </a:tabLst>
            </a:pPr>
            <a:r>
              <a:rPr dirty="0" sz="1200">
                <a:latin typeface="Times New Roman"/>
                <a:cs typeface="Times New Roman"/>
              </a:rPr>
              <a:t>GV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trình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bày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Ví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dụ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hướng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dẫn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cách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tìm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GTLN,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GTNN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bằng </a:t>
            </a:r>
            <a:r>
              <a:rPr dirty="0" sz="1200">
                <a:latin typeface="Times New Roman"/>
                <a:cs typeface="Times New Roman"/>
              </a:rPr>
              <a:t>bảng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biến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thiên.</a:t>
            </a:r>
            <a:endParaRPr sz="1200">
              <a:latin typeface="Times New Roman"/>
              <a:cs typeface="Times New Roman"/>
            </a:endParaRPr>
          </a:p>
          <a:p>
            <a:pPr marL="501015" indent="-174625">
              <a:lnSpc>
                <a:spcPts val="1325"/>
              </a:lnSpc>
              <a:buFont typeface="Wingdings"/>
              <a:buChar char=""/>
              <a:tabLst>
                <a:tab pos="501015" algn="l"/>
              </a:tabLst>
            </a:pPr>
            <a:r>
              <a:rPr dirty="0" sz="1200" b="1" i="1">
                <a:latin typeface="Times New Roman"/>
                <a:cs typeface="Times New Roman"/>
              </a:rPr>
              <a:t>HS</a:t>
            </a:r>
            <a:r>
              <a:rPr dirty="0" sz="1200" spc="-2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thực</a:t>
            </a:r>
            <a:r>
              <a:rPr dirty="0" sz="1200" spc="-2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hiện</a:t>
            </a:r>
            <a:r>
              <a:rPr dirty="0" sz="1200" spc="-2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nhiệm</a:t>
            </a:r>
            <a:r>
              <a:rPr dirty="0" sz="1200" spc="-1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vụ</a:t>
            </a:r>
            <a:r>
              <a:rPr dirty="0" sz="1200" spc="-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học</a:t>
            </a:r>
            <a:r>
              <a:rPr dirty="0" sz="1200" spc="-20" b="1" i="1">
                <a:latin typeface="Times New Roman"/>
                <a:cs typeface="Times New Roman"/>
              </a:rPr>
              <a:t> tập:</a:t>
            </a:r>
            <a:endParaRPr sz="1200">
              <a:latin typeface="Times New Roman"/>
              <a:cs typeface="Times New Roman"/>
            </a:endParaRPr>
          </a:p>
          <a:p>
            <a:pPr marL="440690" indent="-114300">
              <a:lnSpc>
                <a:spcPts val="1370"/>
              </a:lnSpc>
              <a:buChar char="–"/>
              <a:tabLst>
                <a:tab pos="440690" algn="l"/>
              </a:tabLst>
            </a:pP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quan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sát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Hình</a:t>
            </a:r>
            <a:r>
              <a:rPr dirty="0" sz="1200" spc="-1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1</a:t>
            </a:r>
            <a:r>
              <a:rPr dirty="0" sz="1200" spc="-1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trong</a:t>
            </a:r>
            <a:r>
              <a:rPr dirty="0" sz="1200" spc="-1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SGK</a:t>
            </a:r>
            <a:r>
              <a:rPr dirty="0" sz="1200" spc="-1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hoạt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động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nhân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thực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hiện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HĐKP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1.</a:t>
            </a:r>
            <a:endParaRPr sz="1200">
              <a:latin typeface="Times New Roman"/>
              <a:cs typeface="Times New Roman"/>
            </a:endParaRPr>
          </a:p>
          <a:p>
            <a:pPr marL="440690" indent="-114300">
              <a:lnSpc>
                <a:spcPts val="1380"/>
              </a:lnSpc>
              <a:buChar char="–"/>
              <a:tabLst>
                <a:tab pos="440690" algn="l"/>
              </a:tabLst>
            </a:pP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đọc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phần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KTTT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phần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Chú </a:t>
            </a:r>
            <a:r>
              <a:rPr dirty="0" sz="1200" spc="-25">
                <a:latin typeface="Times New Roman"/>
                <a:cs typeface="Times New Roman"/>
              </a:rPr>
              <a:t>ý.</a:t>
            </a:r>
            <a:endParaRPr sz="1200">
              <a:latin typeface="Times New Roman"/>
              <a:cs typeface="Times New Roman"/>
            </a:endParaRPr>
          </a:p>
          <a:p>
            <a:pPr marL="38100" marR="34290" indent="408305">
              <a:lnSpc>
                <a:spcPts val="1380"/>
              </a:lnSpc>
              <a:spcBef>
                <a:spcPts val="65"/>
              </a:spcBef>
              <a:buChar char="–"/>
              <a:tabLst>
                <a:tab pos="446405" algn="l"/>
              </a:tabLst>
            </a:pP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theo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dõi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GV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trình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bày Ví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dụ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lắng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nghe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hướng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dẫn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cách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tìm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GTLN,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GTNN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Sau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đó,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 đọc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phần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Nhận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xét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phần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Chú </a:t>
            </a:r>
            <a:r>
              <a:rPr dirty="0" sz="1200" spc="-25">
                <a:latin typeface="Times New Roman"/>
                <a:cs typeface="Times New Roman"/>
              </a:rPr>
              <a:t>ý.</a:t>
            </a:r>
            <a:endParaRPr sz="1200">
              <a:latin typeface="Times New Roman"/>
              <a:cs typeface="Times New Roman"/>
            </a:endParaRPr>
          </a:p>
          <a:p>
            <a:pPr marL="38100" marR="34290" indent="408305">
              <a:lnSpc>
                <a:spcPts val="1380"/>
              </a:lnSpc>
              <a:buChar char="–"/>
              <a:tabLst>
                <a:tab pos="446405" algn="l"/>
              </a:tabLst>
            </a:pP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theo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dõi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GV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trình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bày Ví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dụ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lắng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nghe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hướng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dẫn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cách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tìm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GTLN,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GTNN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bằng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bảng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biến</a:t>
            </a:r>
            <a:r>
              <a:rPr dirty="0" sz="1200" spc="-10">
                <a:latin typeface="Times New Roman"/>
                <a:cs typeface="Times New Roman"/>
              </a:rPr>
              <a:t> thiên.</a:t>
            </a:r>
            <a:endParaRPr sz="1200">
              <a:latin typeface="Times New Roman"/>
              <a:cs typeface="Times New Roman"/>
            </a:endParaRPr>
          </a:p>
          <a:p>
            <a:pPr marL="38100" marR="31115" indent="493395">
              <a:lnSpc>
                <a:spcPts val="1380"/>
              </a:lnSpc>
              <a:buFont typeface="Wingdings"/>
              <a:buChar char=""/>
              <a:tabLst>
                <a:tab pos="531495" algn="l"/>
              </a:tabLst>
            </a:pPr>
            <a:r>
              <a:rPr dirty="0" sz="1200" b="1" i="1">
                <a:latin typeface="Times New Roman"/>
                <a:cs typeface="Times New Roman"/>
              </a:rPr>
              <a:t>Báo</a:t>
            </a:r>
            <a:r>
              <a:rPr dirty="0" sz="1200" spc="22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cáo</a:t>
            </a:r>
            <a:r>
              <a:rPr dirty="0" sz="1200" spc="22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kết</a:t>
            </a:r>
            <a:r>
              <a:rPr dirty="0" sz="1200" spc="229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quả</a:t>
            </a:r>
            <a:r>
              <a:rPr dirty="0" sz="1200" spc="21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hoạt</a:t>
            </a:r>
            <a:r>
              <a:rPr dirty="0" sz="1200" spc="23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động</a:t>
            </a:r>
            <a:r>
              <a:rPr dirty="0" sz="1200" spc="22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và</a:t>
            </a:r>
            <a:r>
              <a:rPr dirty="0" sz="1200" spc="22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thảo</a:t>
            </a:r>
            <a:r>
              <a:rPr dirty="0" sz="1200" spc="22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luận:</a:t>
            </a:r>
            <a:r>
              <a:rPr dirty="0" sz="1200" spc="210" b="1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GV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gọi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ba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lên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bảng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trình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bày </a:t>
            </a:r>
            <a:r>
              <a:rPr dirty="0" sz="1200">
                <a:latin typeface="Times New Roman"/>
                <a:cs typeface="Times New Roman"/>
              </a:rPr>
              <a:t>HĐKP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1.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còn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lại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quan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sát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đưa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nhận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xét.</a:t>
            </a:r>
            <a:endParaRPr sz="1200">
              <a:latin typeface="Times New Roman"/>
              <a:cs typeface="Times New Roman"/>
            </a:endParaRPr>
          </a:p>
          <a:p>
            <a:pPr marL="38100" marR="30480" indent="474980">
              <a:lnSpc>
                <a:spcPts val="1380"/>
              </a:lnSpc>
              <a:buFont typeface="Wingdings"/>
              <a:buChar char=""/>
              <a:tabLst>
                <a:tab pos="513080" algn="l"/>
              </a:tabLst>
            </a:pPr>
            <a:r>
              <a:rPr dirty="0" sz="1200" b="1" i="1">
                <a:latin typeface="Times New Roman"/>
                <a:cs typeface="Times New Roman"/>
              </a:rPr>
              <a:t>Kết</a:t>
            </a:r>
            <a:r>
              <a:rPr dirty="0" sz="1200" spc="9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luận</a:t>
            </a:r>
            <a:r>
              <a:rPr dirty="0" sz="1200" spc="8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nhận</a:t>
            </a:r>
            <a:r>
              <a:rPr dirty="0" sz="1200" spc="8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định:</a:t>
            </a:r>
            <a:r>
              <a:rPr dirty="0" sz="1200" spc="50" b="1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Thông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qua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hình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ảnh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minh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hoạ,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đã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hình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dung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được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định </a:t>
            </a:r>
            <a:r>
              <a:rPr dirty="0" sz="1200">
                <a:latin typeface="Times New Roman"/>
                <a:cs typeface="Times New Roman"/>
              </a:rPr>
              <a:t>nghĩa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GTLN,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GTNN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số.</a:t>
            </a:r>
            <a:endParaRPr sz="1200">
              <a:latin typeface="Times New Roman"/>
              <a:cs typeface="Times New Roman"/>
            </a:endParaRPr>
          </a:p>
          <a:p>
            <a:pPr algn="just" marL="326390">
              <a:lnSpc>
                <a:spcPts val="1325"/>
              </a:lnSpc>
            </a:pPr>
            <a:r>
              <a:rPr dirty="0" sz="1200" b="1">
                <a:latin typeface="Times New Roman"/>
                <a:cs typeface="Times New Roman"/>
              </a:rPr>
              <a:t>Hoạt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động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1.2: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Thực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Times New Roman"/>
                <a:cs typeface="Times New Roman"/>
              </a:rPr>
              <a:t>hành</a:t>
            </a:r>
            <a:endParaRPr sz="1200">
              <a:latin typeface="Times New Roman"/>
              <a:cs typeface="Times New Roman"/>
            </a:endParaRPr>
          </a:p>
          <a:p>
            <a:pPr algn="just" marL="38100" marR="30480" indent="462280">
              <a:lnSpc>
                <a:spcPct val="95900"/>
              </a:lnSpc>
              <a:spcBef>
                <a:spcPts val="20"/>
              </a:spcBef>
              <a:buAutoNum type="alphaLcParenR"/>
              <a:tabLst>
                <a:tab pos="500380" algn="l"/>
              </a:tabLst>
            </a:pPr>
            <a:r>
              <a:rPr dirty="0" sz="1200" b="1">
                <a:latin typeface="Times New Roman"/>
                <a:cs typeface="Times New Roman"/>
              </a:rPr>
              <a:t>Mục</a:t>
            </a:r>
            <a:r>
              <a:rPr dirty="0" sz="1200" spc="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tiêu: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Bước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đầu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hình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thành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phương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pháp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tìm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GTLN,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GTNN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trên </a:t>
            </a:r>
            <a:r>
              <a:rPr dirty="0" sz="1200">
                <a:latin typeface="Times New Roman"/>
                <a:cs typeface="Times New Roman"/>
              </a:rPr>
              <a:t>một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đoạn,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một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khoảng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tập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xác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định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bằng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cách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sử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dụng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đạo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bảng </a:t>
            </a:r>
            <a:r>
              <a:rPr dirty="0" sz="1200">
                <a:latin typeface="Times New Roman"/>
                <a:cs typeface="Times New Roman"/>
              </a:rPr>
              <a:t>biến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thiên.</a:t>
            </a:r>
            <a:endParaRPr sz="1200">
              <a:latin typeface="Times New Roman"/>
              <a:cs typeface="Times New Roman"/>
            </a:endParaRPr>
          </a:p>
          <a:p>
            <a:pPr algn="just" marL="503555" indent="-177165">
              <a:lnSpc>
                <a:spcPts val="1350"/>
              </a:lnSpc>
              <a:buAutoNum type="alphaLcParenR"/>
              <a:tabLst>
                <a:tab pos="503555" algn="l"/>
              </a:tabLst>
            </a:pPr>
            <a:r>
              <a:rPr dirty="0" sz="1200" b="1">
                <a:latin typeface="Times New Roman"/>
                <a:cs typeface="Times New Roman"/>
              </a:rPr>
              <a:t>Nội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dung:</a:t>
            </a:r>
            <a:r>
              <a:rPr dirty="0" sz="1200" spc="2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GV yêu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cầu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chỉ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miền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cần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tìm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GTLN,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GTNN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ở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câu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a,</a:t>
            </a:r>
            <a:endParaRPr sz="1200">
              <a:latin typeface="Times New Roman"/>
              <a:cs typeface="Times New Roman"/>
            </a:endParaRPr>
          </a:p>
          <a:p>
            <a:pPr algn="just" marL="381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b, </a:t>
            </a:r>
            <a:r>
              <a:rPr dirty="0" sz="1200" spc="-25">
                <a:latin typeface="Times New Roman"/>
                <a:cs typeface="Times New Roman"/>
              </a:rPr>
              <a:t>c.</a:t>
            </a:r>
            <a:endParaRPr sz="1200">
              <a:latin typeface="Times New Roman"/>
              <a:cs typeface="Times New Roman"/>
            </a:endParaRPr>
          </a:p>
          <a:p>
            <a:pPr algn="just" marL="326390">
              <a:lnSpc>
                <a:spcPts val="1390"/>
              </a:lnSpc>
            </a:pPr>
            <a:r>
              <a:rPr dirty="0" sz="1200">
                <a:latin typeface="Times New Roman"/>
                <a:cs typeface="Times New Roman"/>
              </a:rPr>
              <a:t>Dựa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vào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Ví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dụ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hoạt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động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nhân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thực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hiện HĐTH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1.</a:t>
            </a:r>
            <a:endParaRPr sz="1200">
              <a:latin typeface="Times New Roman"/>
              <a:cs typeface="Times New Roman"/>
            </a:endParaRPr>
          </a:p>
          <a:p>
            <a:pPr algn="just" marL="481965" indent="-155575">
              <a:lnSpc>
                <a:spcPts val="1420"/>
              </a:lnSpc>
              <a:buAutoNum type="alphaLcParenR" startAt="3"/>
              <a:tabLst>
                <a:tab pos="481965" algn="l"/>
              </a:tabLst>
            </a:pPr>
            <a:r>
              <a:rPr dirty="0" sz="1200" b="1">
                <a:latin typeface="Times New Roman"/>
                <a:cs typeface="Times New Roman"/>
              </a:rPr>
              <a:t>Sản</a:t>
            </a:r>
            <a:r>
              <a:rPr dirty="0" sz="1200" spc="-10" b="1">
                <a:latin typeface="Times New Roman"/>
                <a:cs typeface="Times New Roman"/>
              </a:rPr>
              <a:t> phẩm:</a:t>
            </a:r>
            <a:endParaRPr sz="1200">
              <a:latin typeface="Times New Roman"/>
              <a:cs typeface="Times New Roman"/>
            </a:endParaRPr>
          </a:p>
          <a:p>
            <a:pPr algn="just" marL="326390" marR="1598930" indent="189865">
              <a:lnSpc>
                <a:spcPts val="1380"/>
              </a:lnSpc>
              <a:spcBef>
                <a:spcPts val="105"/>
              </a:spcBef>
              <a:buAutoNum type="alphaLcParenR"/>
              <a:tabLst>
                <a:tab pos="516255" algn="l"/>
              </a:tabLst>
            </a:pPr>
            <a:r>
              <a:rPr dirty="0" sz="1200" spc="-50">
                <a:latin typeface="Times New Roman"/>
                <a:cs typeface="Times New Roman"/>
              </a:rPr>
              <a:t>Ta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có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 i="1">
                <a:latin typeface="Times New Roman"/>
                <a:cs typeface="Times New Roman"/>
              </a:rPr>
              <a:t>f</a:t>
            </a:r>
            <a:r>
              <a:rPr dirty="0" sz="1200" spc="-95" i="1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'(</a:t>
            </a:r>
            <a:r>
              <a:rPr dirty="0" sz="1200" spc="-5" i="1">
                <a:latin typeface="Times New Roman"/>
                <a:cs typeface="Times New Roman"/>
              </a:rPr>
              <a:t>x</a:t>
            </a:r>
            <a:r>
              <a:rPr dirty="0" sz="1200" spc="-5">
                <a:latin typeface="Times New Roman"/>
                <a:cs typeface="Times New Roman"/>
              </a:rPr>
              <a:t>)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6</a:t>
            </a:r>
            <a:r>
              <a:rPr dirty="0" sz="1200" spc="-5" i="1">
                <a:latin typeface="Times New Roman"/>
                <a:cs typeface="Times New Roman"/>
              </a:rPr>
              <a:t>x</a:t>
            </a:r>
            <a:r>
              <a:rPr dirty="0" baseline="31250" sz="1200" spc="-7">
                <a:latin typeface="Times New Roman"/>
                <a:cs typeface="Times New Roman"/>
              </a:rPr>
              <a:t>2</a:t>
            </a:r>
            <a:r>
              <a:rPr dirty="0" baseline="3125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18</a:t>
            </a:r>
            <a:r>
              <a:rPr dirty="0" sz="1200" spc="-5" i="1">
                <a:latin typeface="Times New Roman"/>
                <a:cs typeface="Times New Roman"/>
              </a:rPr>
              <a:t>x </a:t>
            </a:r>
            <a:r>
              <a:rPr dirty="0" sz="1200">
                <a:latin typeface="Times New Roman"/>
                <a:cs typeface="Times New Roman"/>
              </a:rPr>
              <a:t>+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12;</a:t>
            </a:r>
            <a:r>
              <a:rPr dirty="0" sz="1200">
                <a:latin typeface="Times New Roman"/>
                <a:cs typeface="Times New Roman"/>
              </a:rPr>
              <a:t>  </a:t>
            </a:r>
            <a:r>
              <a:rPr dirty="0" sz="1200" spc="-10" i="1">
                <a:latin typeface="Times New Roman"/>
                <a:cs typeface="Times New Roman"/>
              </a:rPr>
              <a:t>f</a:t>
            </a:r>
            <a:r>
              <a:rPr dirty="0" sz="1200" spc="-95" i="1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'(</a:t>
            </a:r>
            <a:r>
              <a:rPr dirty="0" sz="1200" spc="-10" i="1">
                <a:latin typeface="Times New Roman"/>
                <a:cs typeface="Times New Roman"/>
              </a:rPr>
              <a:t>x</a:t>
            </a:r>
            <a:r>
              <a:rPr dirty="0" sz="1200" spc="-10">
                <a:latin typeface="Times New Roman"/>
                <a:cs typeface="Times New Roman"/>
              </a:rPr>
              <a:t>)</a:t>
            </a:r>
            <a:r>
              <a:rPr dirty="0" sz="1200">
                <a:latin typeface="Times New Roman"/>
                <a:cs typeface="Times New Roman"/>
              </a:rPr>
              <a:t> =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 </a:t>
            </a:r>
            <a:r>
              <a:rPr dirty="0" sz="1200">
                <a:latin typeface="Symbol"/>
                <a:cs typeface="Symbol"/>
              </a:rPr>
              <a:t>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 i="1">
                <a:latin typeface="Times New Roman"/>
                <a:cs typeface="Times New Roman"/>
              </a:rPr>
              <a:t>x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hoặc </a:t>
            </a:r>
            <a:r>
              <a:rPr dirty="0" sz="1200" spc="-10" i="1">
                <a:latin typeface="Times New Roman"/>
                <a:cs typeface="Times New Roman"/>
              </a:rPr>
              <a:t>x</a:t>
            </a:r>
            <a:r>
              <a:rPr dirty="0" sz="1200" spc="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2. </a:t>
            </a:r>
            <a:r>
              <a:rPr dirty="0" sz="1200" spc="-5">
                <a:latin typeface="Times New Roman"/>
                <a:cs typeface="Times New Roman"/>
              </a:rPr>
              <a:t>Bảng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biến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thiên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của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hàm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s</a:t>
            </a:r>
            <a:r>
              <a:rPr dirty="0" sz="1200">
                <a:latin typeface="Times New Roman"/>
                <a:cs typeface="Times New Roman"/>
              </a:rPr>
              <a:t>ố </a:t>
            </a:r>
            <a:r>
              <a:rPr dirty="0" sz="1200" spc="-10" i="1">
                <a:latin typeface="Times New Roman"/>
                <a:cs typeface="Times New Roman"/>
              </a:rPr>
              <a:t>f</a:t>
            </a:r>
            <a:r>
              <a:rPr dirty="0" sz="1200" spc="-95" i="1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(</a:t>
            </a:r>
            <a:r>
              <a:rPr dirty="0" sz="1200" spc="-10" i="1">
                <a:latin typeface="Times New Roman"/>
                <a:cs typeface="Times New Roman"/>
              </a:rPr>
              <a:t>x</a:t>
            </a:r>
            <a:r>
              <a:rPr dirty="0" sz="1200" spc="-10">
                <a:latin typeface="Times New Roman"/>
                <a:cs typeface="Times New Roman"/>
              </a:rPr>
              <a:t>)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trên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[0;</a:t>
            </a:r>
            <a:r>
              <a:rPr dirty="0" sz="1200">
                <a:latin typeface="Times New Roman"/>
                <a:cs typeface="Times New Roman"/>
              </a:rPr>
              <a:t> 3].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609600" y="7913878"/>
          <a:ext cx="5590540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5325"/>
                <a:gridCol w="1386205"/>
                <a:gridCol w="685800"/>
                <a:gridCol w="688340"/>
                <a:gridCol w="685164"/>
                <a:gridCol w="1373505"/>
              </a:tblGrid>
              <a:tr h="177800">
                <a:tc>
                  <a:txBody>
                    <a:bodyPr/>
                    <a:lstStyle/>
                    <a:p>
                      <a:pPr algn="ctr" marL="635">
                        <a:lnSpc>
                          <a:spcPts val="1305"/>
                        </a:lnSpc>
                      </a:pPr>
                      <a:r>
                        <a:rPr dirty="0" sz="1200" spc="-50" i="1">
                          <a:latin typeface="Times New Roman"/>
                          <a:cs typeface="Times New Roman"/>
                        </a:rPr>
                        <a:t>x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0515">
                        <a:lnSpc>
                          <a:spcPts val="1305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5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305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97180">
                        <a:lnSpc>
                          <a:spcPts val="1305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 spc="-10" i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200" spc="-9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'(</a:t>
                      </a:r>
                      <a:r>
                        <a:rPr dirty="0" sz="1200" spc="-2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95275">
                        <a:lnSpc>
                          <a:spcPts val="1330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+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30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–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330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895">
                        <a:lnSpc>
                          <a:spcPts val="1330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+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875">
                <a:tc rowSpan="2"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sz="1200" spc="-10" i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200" spc="-9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200" spc="-25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695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259079">
                        <a:lnSpc>
                          <a:spcPts val="1345"/>
                        </a:lnSpc>
                      </a:pP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705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95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10515">
                        <a:lnSpc>
                          <a:spcPts val="1400"/>
                        </a:lnSpc>
                        <a:spcBef>
                          <a:spcPts val="635"/>
                        </a:spcBef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0645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400"/>
                        </a:lnSpc>
                        <a:spcBef>
                          <a:spcPts val="635"/>
                        </a:spcBef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06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/>
          <p:nvPr/>
        </p:nvSpPr>
        <p:spPr>
          <a:xfrm>
            <a:off x="1816100" y="8376564"/>
            <a:ext cx="1124585" cy="399415"/>
          </a:xfrm>
          <a:custGeom>
            <a:avLst/>
            <a:gdLst/>
            <a:ahLst/>
            <a:cxnLst/>
            <a:rect l="l" t="t" r="r" b="b"/>
            <a:pathLst>
              <a:path w="1124585" h="399415">
                <a:moveTo>
                  <a:pt x="1049895" y="30079"/>
                </a:moveTo>
                <a:lnTo>
                  <a:pt x="0" y="387159"/>
                </a:lnTo>
                <a:lnTo>
                  <a:pt x="4063" y="399173"/>
                </a:lnTo>
                <a:lnTo>
                  <a:pt x="1053994" y="42081"/>
                </a:lnTo>
                <a:lnTo>
                  <a:pt x="1049895" y="30079"/>
                </a:lnTo>
                <a:close/>
              </a:path>
              <a:path w="1124585" h="399415">
                <a:moveTo>
                  <a:pt x="1109824" y="25971"/>
                </a:moveTo>
                <a:lnTo>
                  <a:pt x="1061974" y="25971"/>
                </a:lnTo>
                <a:lnTo>
                  <a:pt x="1066038" y="37985"/>
                </a:lnTo>
                <a:lnTo>
                  <a:pt x="1053994" y="42081"/>
                </a:lnTo>
                <a:lnTo>
                  <a:pt x="1064260" y="72136"/>
                </a:lnTo>
                <a:lnTo>
                  <a:pt x="1109824" y="25971"/>
                </a:lnTo>
                <a:close/>
              </a:path>
              <a:path w="1124585" h="399415">
                <a:moveTo>
                  <a:pt x="1061974" y="25971"/>
                </a:moveTo>
                <a:lnTo>
                  <a:pt x="1049895" y="30079"/>
                </a:lnTo>
                <a:lnTo>
                  <a:pt x="1053994" y="42081"/>
                </a:lnTo>
                <a:lnTo>
                  <a:pt x="1066038" y="37985"/>
                </a:lnTo>
                <a:lnTo>
                  <a:pt x="1061974" y="25971"/>
                </a:lnTo>
                <a:close/>
              </a:path>
              <a:path w="1124585" h="399415">
                <a:moveTo>
                  <a:pt x="1039622" y="0"/>
                </a:moveTo>
                <a:lnTo>
                  <a:pt x="1049895" y="30079"/>
                </a:lnTo>
                <a:lnTo>
                  <a:pt x="1061974" y="25971"/>
                </a:lnTo>
                <a:lnTo>
                  <a:pt x="1109824" y="25971"/>
                </a:lnTo>
                <a:lnTo>
                  <a:pt x="1124077" y="11531"/>
                </a:lnTo>
                <a:lnTo>
                  <a:pt x="10396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4504435" y="8352155"/>
            <a:ext cx="1123950" cy="398780"/>
          </a:xfrm>
          <a:custGeom>
            <a:avLst/>
            <a:gdLst/>
            <a:ahLst/>
            <a:cxnLst/>
            <a:rect l="l" t="t" r="r" b="b"/>
            <a:pathLst>
              <a:path w="1123950" h="398779">
                <a:moveTo>
                  <a:pt x="1049197" y="30053"/>
                </a:moveTo>
                <a:lnTo>
                  <a:pt x="0" y="386549"/>
                </a:lnTo>
                <a:lnTo>
                  <a:pt x="4063" y="398564"/>
                </a:lnTo>
                <a:lnTo>
                  <a:pt x="1053293" y="42112"/>
                </a:lnTo>
                <a:lnTo>
                  <a:pt x="1049197" y="30053"/>
                </a:lnTo>
                <a:close/>
              </a:path>
              <a:path w="1123950" h="398779">
                <a:moveTo>
                  <a:pt x="1109181" y="25971"/>
                </a:moveTo>
                <a:lnTo>
                  <a:pt x="1061212" y="25971"/>
                </a:lnTo>
                <a:lnTo>
                  <a:pt x="1065402" y="37998"/>
                </a:lnTo>
                <a:lnTo>
                  <a:pt x="1053293" y="42112"/>
                </a:lnTo>
                <a:lnTo>
                  <a:pt x="1063498" y="72148"/>
                </a:lnTo>
                <a:lnTo>
                  <a:pt x="1109181" y="25971"/>
                </a:lnTo>
                <a:close/>
              </a:path>
              <a:path w="1123950" h="398779">
                <a:moveTo>
                  <a:pt x="1061212" y="25971"/>
                </a:moveTo>
                <a:lnTo>
                  <a:pt x="1049197" y="30053"/>
                </a:lnTo>
                <a:lnTo>
                  <a:pt x="1053293" y="42112"/>
                </a:lnTo>
                <a:lnTo>
                  <a:pt x="1065402" y="37998"/>
                </a:lnTo>
                <a:lnTo>
                  <a:pt x="1061212" y="25971"/>
                </a:lnTo>
                <a:close/>
              </a:path>
              <a:path w="1123950" h="398779">
                <a:moveTo>
                  <a:pt x="1038987" y="0"/>
                </a:moveTo>
                <a:lnTo>
                  <a:pt x="1049197" y="30053"/>
                </a:lnTo>
                <a:lnTo>
                  <a:pt x="1061212" y="25971"/>
                </a:lnTo>
                <a:lnTo>
                  <a:pt x="1109181" y="25971"/>
                </a:lnTo>
                <a:lnTo>
                  <a:pt x="1123441" y="11556"/>
                </a:lnTo>
                <a:lnTo>
                  <a:pt x="10389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3131439" y="8379002"/>
            <a:ext cx="1174115" cy="398780"/>
          </a:xfrm>
          <a:custGeom>
            <a:avLst/>
            <a:gdLst/>
            <a:ahLst/>
            <a:cxnLst/>
            <a:rect l="l" t="t" r="r" b="b"/>
            <a:pathLst>
              <a:path w="1174114" h="398779">
                <a:moveTo>
                  <a:pt x="1099700" y="368343"/>
                </a:moveTo>
                <a:lnTo>
                  <a:pt x="1089914" y="398538"/>
                </a:lnTo>
                <a:lnTo>
                  <a:pt x="1174114" y="385775"/>
                </a:lnTo>
                <a:lnTo>
                  <a:pt x="1160368" y="372249"/>
                </a:lnTo>
                <a:lnTo>
                  <a:pt x="1111758" y="372249"/>
                </a:lnTo>
                <a:lnTo>
                  <a:pt x="1099700" y="368343"/>
                </a:lnTo>
                <a:close/>
              </a:path>
              <a:path w="1174114" h="398779">
                <a:moveTo>
                  <a:pt x="1103620" y="356248"/>
                </a:moveTo>
                <a:lnTo>
                  <a:pt x="1099700" y="368343"/>
                </a:lnTo>
                <a:lnTo>
                  <a:pt x="1111758" y="372249"/>
                </a:lnTo>
                <a:lnTo>
                  <a:pt x="1115695" y="360159"/>
                </a:lnTo>
                <a:lnTo>
                  <a:pt x="1103620" y="356248"/>
                </a:lnTo>
                <a:close/>
              </a:path>
              <a:path w="1174114" h="398779">
                <a:moveTo>
                  <a:pt x="1113409" y="326047"/>
                </a:moveTo>
                <a:lnTo>
                  <a:pt x="1103620" y="356248"/>
                </a:lnTo>
                <a:lnTo>
                  <a:pt x="1115695" y="360159"/>
                </a:lnTo>
                <a:lnTo>
                  <a:pt x="1111758" y="372249"/>
                </a:lnTo>
                <a:lnTo>
                  <a:pt x="1160368" y="372249"/>
                </a:lnTo>
                <a:lnTo>
                  <a:pt x="1113409" y="326047"/>
                </a:lnTo>
                <a:close/>
              </a:path>
              <a:path w="1174114" h="398779">
                <a:moveTo>
                  <a:pt x="3810" y="0"/>
                </a:moveTo>
                <a:lnTo>
                  <a:pt x="0" y="12090"/>
                </a:lnTo>
                <a:lnTo>
                  <a:pt x="1099700" y="368343"/>
                </a:lnTo>
                <a:lnTo>
                  <a:pt x="1103620" y="356248"/>
                </a:lnTo>
                <a:lnTo>
                  <a:pt x="38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6212840" y="8980423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69568" y="529901"/>
            <a:ext cx="3042920" cy="3073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ts val="1240"/>
              </a:lnSpc>
              <a:spcBef>
                <a:spcPts val="135"/>
              </a:spcBef>
            </a:pPr>
            <a:r>
              <a:rPr dirty="0" sz="1200">
                <a:latin typeface="Times New Roman"/>
                <a:cs typeface="Times New Roman"/>
              </a:rPr>
              <a:t>Suy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ra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max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f</a:t>
            </a:r>
            <a:r>
              <a:rPr dirty="0" sz="1200" spc="-1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 i="1">
                <a:latin typeface="Times New Roman"/>
                <a:cs typeface="Times New Roman"/>
              </a:rPr>
              <a:t>f</a:t>
            </a:r>
            <a:r>
              <a:rPr dirty="0" sz="1200" spc="-8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(3)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10;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min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f</a:t>
            </a:r>
            <a:r>
              <a:rPr dirty="0" sz="1200" spc="-1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(0)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1.</a:t>
            </a:r>
            <a:endParaRPr sz="1200">
              <a:latin typeface="Times New Roman"/>
              <a:cs typeface="Times New Roman"/>
            </a:endParaRPr>
          </a:p>
          <a:p>
            <a:pPr marL="488950">
              <a:lnSpc>
                <a:spcPts val="940"/>
              </a:lnSpc>
              <a:tabLst>
                <a:tab pos="1826260" algn="l"/>
              </a:tabLst>
            </a:pPr>
            <a:r>
              <a:rPr dirty="0" sz="950" spc="-25">
                <a:latin typeface="Symbol"/>
                <a:cs typeface="Symbol"/>
              </a:rPr>
              <a:t></a:t>
            </a:r>
            <a:r>
              <a:rPr dirty="0" baseline="3968" sz="1050" spc="-37">
                <a:latin typeface="Times New Roman"/>
                <a:cs typeface="Times New Roman"/>
              </a:rPr>
              <a:t>0;</a:t>
            </a:r>
            <a:r>
              <a:rPr dirty="0" baseline="3968" sz="1050" spc="-30">
                <a:latin typeface="Times New Roman"/>
                <a:cs typeface="Times New Roman"/>
              </a:rPr>
              <a:t> </a:t>
            </a:r>
            <a:r>
              <a:rPr dirty="0" baseline="3968" sz="1050" spc="-37">
                <a:latin typeface="Times New Roman"/>
                <a:cs typeface="Times New Roman"/>
              </a:rPr>
              <a:t>3</a:t>
            </a:r>
            <a:r>
              <a:rPr dirty="0" sz="950" spc="-25">
                <a:latin typeface="Symbol"/>
                <a:cs typeface="Symbol"/>
              </a:rPr>
              <a:t></a:t>
            </a:r>
            <a:r>
              <a:rPr dirty="0" sz="950">
                <a:latin typeface="Times New Roman"/>
                <a:cs typeface="Times New Roman"/>
              </a:rPr>
              <a:t>	</a:t>
            </a:r>
            <a:r>
              <a:rPr dirty="0" sz="950" spc="-20">
                <a:latin typeface="Symbol"/>
                <a:cs typeface="Symbol"/>
              </a:rPr>
              <a:t></a:t>
            </a:r>
            <a:r>
              <a:rPr dirty="0" baseline="7936" sz="1050" spc="-30">
                <a:latin typeface="Times New Roman"/>
                <a:cs typeface="Times New Roman"/>
              </a:rPr>
              <a:t>0; </a:t>
            </a:r>
            <a:r>
              <a:rPr dirty="0" baseline="7936" sz="1050" spc="-37">
                <a:latin typeface="Times New Roman"/>
                <a:cs typeface="Times New Roman"/>
              </a:rPr>
              <a:t>3</a:t>
            </a:r>
            <a:r>
              <a:rPr dirty="0" sz="950" spc="-25">
                <a:latin typeface="Symbol"/>
                <a:cs typeface="Symbol"/>
              </a:rPr>
              <a:t></a:t>
            </a:r>
            <a:endParaRPr sz="950">
              <a:latin typeface="Symbol"/>
              <a:cs typeface="Symbo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2229404" y="1053217"/>
            <a:ext cx="157480" cy="0"/>
          </a:xfrm>
          <a:custGeom>
            <a:avLst/>
            <a:gdLst/>
            <a:ahLst/>
            <a:cxnLst/>
            <a:rect l="l" t="t" r="r" b="b"/>
            <a:pathLst>
              <a:path w="157480" h="0">
                <a:moveTo>
                  <a:pt x="0" y="0"/>
                </a:moveTo>
                <a:lnTo>
                  <a:pt x="15714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969568" y="921766"/>
            <a:ext cx="378332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b)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30">
                <a:latin typeface="Times New Roman"/>
                <a:cs typeface="Times New Roman"/>
              </a:rPr>
              <a:t>Ta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'(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) =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105">
                <a:latin typeface="Times New Roman"/>
                <a:cs typeface="Times New Roman"/>
              </a:rPr>
              <a:t>  </a:t>
            </a:r>
            <a:r>
              <a:rPr dirty="0" baseline="33816" sz="1725">
                <a:latin typeface="Times New Roman"/>
                <a:cs typeface="Times New Roman"/>
              </a:rPr>
              <a:t>1</a:t>
            </a:r>
            <a:r>
              <a:rPr dirty="0" baseline="33816" sz="1725" spc="43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; </a:t>
            </a:r>
            <a:r>
              <a:rPr dirty="0" sz="1200" i="1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'(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) =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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spc="-1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 hoặc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spc="-1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−1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(loại).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969568" y="925789"/>
            <a:ext cx="2733040" cy="494030"/>
          </a:xfrm>
          <a:prstGeom prst="rect">
            <a:avLst/>
          </a:prstGeom>
        </p:spPr>
        <p:txBody>
          <a:bodyPr wrap="square" lIns="0" tIns="68580" rIns="0" bIns="0" rtlCol="0" vert="horz">
            <a:spAutoFit/>
          </a:bodyPr>
          <a:lstStyle/>
          <a:p>
            <a:pPr algn="ctr" marR="52705">
              <a:lnSpc>
                <a:spcPct val="100000"/>
              </a:lnSpc>
              <a:spcBef>
                <a:spcPts val="540"/>
              </a:spcBef>
            </a:pPr>
            <a:r>
              <a:rPr dirty="0" baseline="-26570" sz="1725" spc="-37" i="1">
                <a:latin typeface="Times New Roman"/>
                <a:cs typeface="Times New Roman"/>
              </a:rPr>
              <a:t>x</a:t>
            </a:r>
            <a:r>
              <a:rPr dirty="0" sz="650" spc="-25">
                <a:latin typeface="Times New Roman"/>
                <a:cs typeface="Times New Roman"/>
              </a:rPr>
              <a:t>2</a:t>
            </a:r>
            <a:endParaRPr sz="6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dirty="0" sz="1200">
                <a:latin typeface="Times New Roman"/>
                <a:cs typeface="Times New Roman"/>
              </a:rPr>
              <a:t>Bảng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biến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thiên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(0;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5).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788212" y="1414526"/>
          <a:ext cx="5589905" cy="9315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750"/>
                <a:gridCol w="948689"/>
                <a:gridCol w="890269"/>
                <a:gridCol w="915669"/>
                <a:gridCol w="1839595"/>
              </a:tblGrid>
              <a:tr h="177800">
                <a:tc>
                  <a:txBody>
                    <a:bodyPr/>
                    <a:lstStyle/>
                    <a:p>
                      <a:pPr algn="ctr" marL="635">
                        <a:lnSpc>
                          <a:spcPts val="1305"/>
                        </a:lnSpc>
                      </a:pPr>
                      <a:r>
                        <a:rPr dirty="0" sz="1200" spc="-50" i="1">
                          <a:latin typeface="Times New Roman"/>
                          <a:cs typeface="Times New Roman"/>
                        </a:rPr>
                        <a:t>x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2225">
                        <a:lnSpc>
                          <a:spcPts val="1305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305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14655">
                        <a:lnSpc>
                          <a:spcPts val="1305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 spc="-10" i="1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'(</a:t>
                      </a:r>
                      <a:r>
                        <a:rPr dirty="0" sz="1200" spc="-1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2225">
                        <a:lnSpc>
                          <a:spcPts val="1330"/>
                        </a:lnSpc>
                      </a:pP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||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685">
                        <a:lnSpc>
                          <a:spcPts val="1330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–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330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8465">
                        <a:lnSpc>
                          <a:spcPts val="1330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+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497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20" i="1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200" spc="-2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89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23495">
                        <a:lnSpc>
                          <a:spcPct val="100000"/>
                        </a:lnSpc>
                      </a:pP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z="1200" spc="-25">
                          <a:latin typeface="Symbol"/>
                          <a:cs typeface="Symbol"/>
                        </a:rPr>
                        <a:t></a:t>
                      </a:r>
                      <a:endParaRPr sz="1200">
                        <a:latin typeface="Symbol"/>
                        <a:cs typeface="Symbo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3835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spc="-25">
                          <a:latin typeface="Times New Roman"/>
                          <a:cs typeface="Times New Roman"/>
                        </a:rPr>
                        <a:t>26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421005">
                        <a:lnSpc>
                          <a:spcPts val="1335"/>
                        </a:lnSpc>
                        <a:spcBef>
                          <a:spcPts val="290"/>
                        </a:spcBef>
                      </a:pPr>
                      <a:r>
                        <a:rPr dirty="0" sz="1150" spc="-50">
                          <a:latin typeface="Times New Roman"/>
                          <a:cs typeface="Times New Roman"/>
                        </a:rPr>
                        <a:t>5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89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300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8" name="object 8" descr=""/>
          <p:cNvSpPr/>
          <p:nvPr/>
        </p:nvSpPr>
        <p:spPr>
          <a:xfrm>
            <a:off x="5754295" y="1977813"/>
            <a:ext cx="160655" cy="0"/>
          </a:xfrm>
          <a:custGeom>
            <a:avLst/>
            <a:gdLst/>
            <a:ahLst/>
            <a:cxnLst/>
            <a:rect l="l" t="t" r="r" b="b"/>
            <a:pathLst>
              <a:path w="160654" h="0">
                <a:moveTo>
                  <a:pt x="0" y="0"/>
                </a:moveTo>
                <a:lnTo>
                  <a:pt x="160252" y="0"/>
                </a:lnTo>
              </a:path>
            </a:pathLst>
          </a:custGeom>
          <a:ln w="73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431308" y="2471014"/>
            <a:ext cx="229235" cy="1676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900">
                <a:latin typeface="Symbol"/>
                <a:cs typeface="Symbol"/>
              </a:rPr>
              <a:t></a:t>
            </a:r>
            <a:r>
              <a:rPr dirty="0" baseline="3968" sz="1050">
                <a:latin typeface="Times New Roman"/>
                <a:cs typeface="Times New Roman"/>
              </a:rPr>
              <a:t>0;</a:t>
            </a:r>
            <a:r>
              <a:rPr dirty="0" baseline="3968" sz="1050" spc="-67">
                <a:latin typeface="Times New Roman"/>
                <a:cs typeface="Times New Roman"/>
              </a:rPr>
              <a:t> </a:t>
            </a:r>
            <a:r>
              <a:rPr dirty="0" baseline="3968" sz="1050" spc="-52">
                <a:latin typeface="Times New Roman"/>
                <a:cs typeface="Times New Roman"/>
              </a:rPr>
              <a:t>5</a:t>
            </a:r>
            <a:r>
              <a:rPr dirty="0" sz="900" spc="-35">
                <a:latin typeface="Symbol"/>
                <a:cs typeface="Symbol"/>
              </a:rPr>
              <a:t></a:t>
            </a:r>
            <a:endParaRPr sz="900">
              <a:latin typeface="Symbol"/>
              <a:cs typeface="Symbo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994968" y="2336095"/>
            <a:ext cx="4026535" cy="2139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200">
                <a:latin typeface="Times New Roman"/>
                <a:cs typeface="Times New Roman"/>
              </a:rPr>
              <a:t>Suy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ra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min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f</a:t>
            </a:r>
            <a:r>
              <a:rPr dirty="0" sz="1200" spc="-2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 </a:t>
            </a:r>
            <a:r>
              <a:rPr dirty="0" sz="1200" i="1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(1) = 2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 hàm số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không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GTLN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(0;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5).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13449" y="2700648"/>
            <a:ext cx="186719" cy="170209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62811" y="2700648"/>
            <a:ext cx="186402" cy="170209"/>
          </a:xfrm>
          <a:prstGeom prst="rect">
            <a:avLst/>
          </a:prstGeom>
        </p:spPr>
      </p:pic>
      <p:sp>
        <p:nvSpPr>
          <p:cNvPr id="13" name="object 13" descr=""/>
          <p:cNvSpPr txBox="1"/>
          <p:nvPr/>
        </p:nvSpPr>
        <p:spPr>
          <a:xfrm>
            <a:off x="956868" y="2685794"/>
            <a:ext cx="2080260" cy="28892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50800">
              <a:lnSpc>
                <a:spcPts val="1015"/>
              </a:lnSpc>
              <a:spcBef>
                <a:spcPts val="130"/>
              </a:spcBef>
            </a:pPr>
            <a:r>
              <a:rPr dirty="0" sz="1200">
                <a:latin typeface="Times New Roman"/>
                <a:cs typeface="Times New Roman"/>
              </a:rPr>
              <a:t>c)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Tập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xác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định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baseline="9259" sz="1800">
                <a:latin typeface="Symbol"/>
                <a:cs typeface="Symbol"/>
              </a:rPr>
              <a:t></a:t>
            </a:r>
            <a:r>
              <a:rPr dirty="0" sz="1200">
                <a:latin typeface="Symbol"/>
                <a:cs typeface="Symbol"/>
              </a:rPr>
              <a:t></a:t>
            </a:r>
            <a:r>
              <a:rPr dirty="0" sz="1200" spc="130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2;</a:t>
            </a:r>
            <a:r>
              <a:rPr dirty="0" sz="1200" spc="190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2</a:t>
            </a:r>
            <a:r>
              <a:rPr dirty="0" sz="1200" spc="-175">
                <a:latin typeface="Times New Roman"/>
                <a:cs typeface="Times New Roman"/>
              </a:rPr>
              <a:t> </a:t>
            </a:r>
            <a:r>
              <a:rPr dirty="0" baseline="9259" sz="1800">
                <a:latin typeface="Symbol"/>
                <a:cs typeface="Symbol"/>
              </a:rPr>
              <a:t></a:t>
            </a:r>
            <a:r>
              <a:rPr dirty="0" baseline="9259" sz="1800" spc="-112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98575">
              <a:lnSpc>
                <a:spcPts val="1015"/>
              </a:lnSpc>
              <a:tabLst>
                <a:tab pos="1901825" algn="l"/>
              </a:tabLst>
            </a:pPr>
            <a:r>
              <a:rPr dirty="0" sz="1200" spc="-50">
                <a:latin typeface="Symbol"/>
                <a:cs typeface="Symbol"/>
              </a:rPr>
              <a:t>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50">
                <a:latin typeface="Symbol"/>
                <a:cs typeface="Symbol"/>
              </a:rPr>
              <a:t></a:t>
            </a:r>
            <a:endParaRPr sz="1200">
              <a:latin typeface="Symbol"/>
              <a:cs typeface="Symbol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1467568" y="3197960"/>
            <a:ext cx="482600" cy="213360"/>
            <a:chOff x="1467568" y="3197960"/>
            <a:chExt cx="482600" cy="213360"/>
          </a:xfrm>
        </p:grpSpPr>
        <p:sp>
          <p:nvSpPr>
            <p:cNvPr id="15" name="object 15" descr=""/>
            <p:cNvSpPr/>
            <p:nvPr/>
          </p:nvSpPr>
          <p:spPr>
            <a:xfrm>
              <a:off x="1483718" y="3228158"/>
              <a:ext cx="92710" cy="182245"/>
            </a:xfrm>
            <a:custGeom>
              <a:avLst/>
              <a:gdLst/>
              <a:ahLst/>
              <a:cxnLst/>
              <a:rect l="l" t="t" r="r" b="b"/>
              <a:pathLst>
                <a:path w="92709" h="182245">
                  <a:moveTo>
                    <a:pt x="0" y="122590"/>
                  </a:moveTo>
                  <a:lnTo>
                    <a:pt x="14790" y="113135"/>
                  </a:lnTo>
                </a:path>
                <a:path w="92709" h="182245">
                  <a:moveTo>
                    <a:pt x="15394" y="113135"/>
                  </a:moveTo>
                  <a:lnTo>
                    <a:pt x="52221" y="181752"/>
                  </a:lnTo>
                </a:path>
                <a:path w="92709" h="182245">
                  <a:moveTo>
                    <a:pt x="52221" y="182058"/>
                  </a:moveTo>
                  <a:lnTo>
                    <a:pt x="9267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479642" y="3221294"/>
              <a:ext cx="458470" cy="186055"/>
            </a:xfrm>
            <a:custGeom>
              <a:avLst/>
              <a:gdLst/>
              <a:ahLst/>
              <a:cxnLst/>
              <a:rect l="l" t="t" r="r" b="b"/>
              <a:pathLst>
                <a:path w="458469" h="186054">
                  <a:moveTo>
                    <a:pt x="458215" y="0"/>
                  </a:moveTo>
                  <a:lnTo>
                    <a:pt x="91167" y="0"/>
                  </a:lnTo>
                  <a:lnTo>
                    <a:pt x="53429" y="169862"/>
                  </a:lnTo>
                  <a:lnTo>
                    <a:pt x="20827" y="111613"/>
                  </a:lnTo>
                  <a:lnTo>
                    <a:pt x="0" y="124726"/>
                  </a:lnTo>
                  <a:lnTo>
                    <a:pt x="2113" y="128996"/>
                  </a:lnTo>
                  <a:lnTo>
                    <a:pt x="12678" y="122287"/>
                  </a:lnTo>
                  <a:lnTo>
                    <a:pt x="49807" y="186024"/>
                  </a:lnTo>
                  <a:lnTo>
                    <a:pt x="57352" y="186024"/>
                  </a:lnTo>
                  <a:lnTo>
                    <a:pt x="96598" y="7625"/>
                  </a:lnTo>
                  <a:lnTo>
                    <a:pt x="458215" y="7625"/>
                  </a:lnTo>
                  <a:lnTo>
                    <a:pt x="45821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467568" y="3201768"/>
              <a:ext cx="482600" cy="0"/>
            </a:xfrm>
            <a:custGeom>
              <a:avLst/>
              <a:gdLst/>
              <a:ahLst/>
              <a:cxnLst/>
              <a:rect l="l" t="t" r="r" b="b"/>
              <a:pathLst>
                <a:path w="482600" h="0">
                  <a:moveTo>
                    <a:pt x="0" y="0"/>
                  </a:moveTo>
                  <a:lnTo>
                    <a:pt x="482069" y="0"/>
                  </a:lnTo>
                </a:path>
              </a:pathLst>
            </a:custGeom>
            <a:ln w="76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1457239" y="2975459"/>
            <a:ext cx="490855" cy="2114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dirty="0" sz="1200">
                <a:latin typeface="Times New Roman"/>
                <a:cs typeface="Times New Roman"/>
              </a:rPr>
              <a:t>2</a:t>
            </a:r>
            <a:r>
              <a:rPr dirty="0" sz="1200" spc="-120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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2</a:t>
            </a:r>
            <a:r>
              <a:rPr dirty="0" sz="1200" spc="-25" i="1">
                <a:latin typeface="Times New Roman"/>
                <a:cs typeface="Times New Roman"/>
              </a:rPr>
              <a:t>x</a:t>
            </a:r>
            <a:r>
              <a:rPr dirty="0" baseline="43650" sz="1050" spc="-37">
                <a:latin typeface="Times New Roman"/>
                <a:cs typeface="Times New Roman"/>
              </a:rPr>
              <a:t>2</a:t>
            </a:r>
            <a:endParaRPr baseline="43650" sz="1050">
              <a:latin typeface="Times New Roman"/>
              <a:cs typeface="Times New Roman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994968" y="3077083"/>
            <a:ext cx="29203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1025" algn="l"/>
                <a:tab pos="979805" algn="l"/>
              </a:tabLst>
            </a:pPr>
            <a:r>
              <a:rPr dirty="0" sz="1200" i="1">
                <a:latin typeface="Times New Roman"/>
                <a:cs typeface="Times New Roman"/>
              </a:rPr>
              <a:t>h</a:t>
            </a:r>
            <a:r>
              <a:rPr dirty="0" sz="1200">
                <a:latin typeface="Times New Roman"/>
                <a:cs typeface="Times New Roman"/>
              </a:rPr>
              <a:t>'(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=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none" sz="1200">
                <a:latin typeface="Times New Roman"/>
                <a:cs typeface="Times New Roman"/>
              </a:rPr>
              <a:t>;</a:t>
            </a:r>
            <a:r>
              <a:rPr dirty="0" u="none" sz="1200" spc="-5">
                <a:latin typeface="Times New Roman"/>
                <a:cs typeface="Times New Roman"/>
              </a:rPr>
              <a:t> </a:t>
            </a:r>
            <a:r>
              <a:rPr dirty="0" u="none" sz="1200" i="1">
                <a:latin typeface="Times New Roman"/>
                <a:cs typeface="Times New Roman"/>
              </a:rPr>
              <a:t>h</a:t>
            </a:r>
            <a:r>
              <a:rPr dirty="0" u="none" sz="1200">
                <a:latin typeface="Times New Roman"/>
                <a:cs typeface="Times New Roman"/>
              </a:rPr>
              <a:t>'(</a:t>
            </a:r>
            <a:r>
              <a:rPr dirty="0" u="none" sz="1200" i="1">
                <a:latin typeface="Times New Roman"/>
                <a:cs typeface="Times New Roman"/>
              </a:rPr>
              <a:t>x</a:t>
            </a:r>
            <a:r>
              <a:rPr dirty="0" u="none" sz="1200">
                <a:latin typeface="Times New Roman"/>
                <a:cs typeface="Times New Roman"/>
              </a:rPr>
              <a:t>) =</a:t>
            </a:r>
            <a:r>
              <a:rPr dirty="0" u="none" sz="1200" spc="-10">
                <a:latin typeface="Times New Roman"/>
                <a:cs typeface="Times New Roman"/>
              </a:rPr>
              <a:t> </a:t>
            </a:r>
            <a:r>
              <a:rPr dirty="0" u="none" sz="1200">
                <a:latin typeface="Times New Roman"/>
                <a:cs typeface="Times New Roman"/>
              </a:rPr>
              <a:t>0</a:t>
            </a:r>
            <a:r>
              <a:rPr dirty="0" u="none" sz="1200" spc="-5">
                <a:latin typeface="Times New Roman"/>
                <a:cs typeface="Times New Roman"/>
              </a:rPr>
              <a:t> </a:t>
            </a:r>
            <a:r>
              <a:rPr dirty="0" u="none" sz="1200">
                <a:latin typeface="Symbol"/>
                <a:cs typeface="Symbol"/>
              </a:rPr>
              <a:t></a:t>
            </a:r>
            <a:r>
              <a:rPr dirty="0" u="none" sz="1200" spc="-10">
                <a:latin typeface="Times New Roman"/>
                <a:cs typeface="Times New Roman"/>
              </a:rPr>
              <a:t> </a:t>
            </a:r>
            <a:r>
              <a:rPr dirty="0" u="none" sz="1200" i="1">
                <a:latin typeface="Times New Roman"/>
                <a:cs typeface="Times New Roman"/>
              </a:rPr>
              <a:t>x </a:t>
            </a:r>
            <a:r>
              <a:rPr dirty="0" u="none" sz="1200">
                <a:latin typeface="Times New Roman"/>
                <a:cs typeface="Times New Roman"/>
              </a:rPr>
              <a:t>= −1</a:t>
            </a:r>
            <a:r>
              <a:rPr dirty="0" u="none" sz="1200" spc="-5">
                <a:latin typeface="Times New Roman"/>
                <a:cs typeface="Times New Roman"/>
              </a:rPr>
              <a:t> </a:t>
            </a:r>
            <a:r>
              <a:rPr dirty="0" u="none" sz="1200">
                <a:latin typeface="Times New Roman"/>
                <a:cs typeface="Times New Roman"/>
              </a:rPr>
              <a:t>hoặc </a:t>
            </a:r>
            <a:r>
              <a:rPr dirty="0" u="none" sz="1200" i="1">
                <a:latin typeface="Times New Roman"/>
                <a:cs typeface="Times New Roman"/>
              </a:rPr>
              <a:t>x</a:t>
            </a:r>
            <a:r>
              <a:rPr dirty="0" u="none" sz="1200" spc="-10" i="1">
                <a:latin typeface="Times New Roman"/>
                <a:cs typeface="Times New Roman"/>
              </a:rPr>
              <a:t> </a:t>
            </a:r>
            <a:r>
              <a:rPr dirty="0" u="none" sz="1200">
                <a:latin typeface="Times New Roman"/>
                <a:cs typeface="Times New Roman"/>
              </a:rPr>
              <a:t>=</a:t>
            </a:r>
            <a:r>
              <a:rPr dirty="0" u="none" sz="1200" spc="-10">
                <a:latin typeface="Times New Roman"/>
                <a:cs typeface="Times New Roman"/>
              </a:rPr>
              <a:t> </a:t>
            </a:r>
            <a:r>
              <a:rPr dirty="0" u="none" sz="1200" spc="-25">
                <a:latin typeface="Times New Roman"/>
                <a:cs typeface="Times New Roman"/>
              </a:rPr>
              <a:t>1.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20" name="object 20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75641" y="3474713"/>
            <a:ext cx="186553" cy="170208"/>
          </a:xfrm>
          <a:prstGeom prst="rect">
            <a:avLst/>
          </a:prstGeom>
        </p:spPr>
      </p:pic>
      <p:pic>
        <p:nvPicPr>
          <p:cNvPr id="21" name="object 21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724780" y="3474713"/>
            <a:ext cx="186235" cy="170208"/>
          </a:xfrm>
          <a:prstGeom prst="rect">
            <a:avLst/>
          </a:prstGeom>
        </p:spPr>
      </p:pic>
      <p:sp>
        <p:nvSpPr>
          <p:cNvPr id="22" name="object 22" descr=""/>
          <p:cNvSpPr txBox="1"/>
          <p:nvPr/>
        </p:nvSpPr>
        <p:spPr>
          <a:xfrm>
            <a:off x="3305485" y="3535421"/>
            <a:ext cx="688975" cy="2133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615315" algn="l"/>
              </a:tabLst>
            </a:pPr>
            <a:r>
              <a:rPr dirty="0" sz="1200" spc="-50">
                <a:latin typeface="Symbol"/>
                <a:cs typeface="Symbol"/>
              </a:rPr>
              <a:t>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50">
                <a:latin typeface="Symbol"/>
                <a:cs typeface="Symbol"/>
              </a:rPr>
              <a:t>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969568" y="3176752"/>
            <a:ext cx="3117215" cy="49657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610235">
              <a:lnSpc>
                <a:spcPct val="100000"/>
              </a:lnSpc>
              <a:spcBef>
                <a:spcPts val="500"/>
              </a:spcBef>
            </a:pPr>
            <a:r>
              <a:rPr dirty="0" sz="1200">
                <a:latin typeface="Times New Roman"/>
                <a:cs typeface="Times New Roman"/>
              </a:rPr>
              <a:t>2</a:t>
            </a:r>
            <a:r>
              <a:rPr dirty="0" sz="1200" spc="-114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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25" i="1">
                <a:latin typeface="Times New Roman"/>
                <a:cs typeface="Times New Roman"/>
              </a:rPr>
              <a:t>x</a:t>
            </a:r>
            <a:r>
              <a:rPr dirty="0" baseline="43650" sz="1050" spc="-37">
                <a:latin typeface="Times New Roman"/>
                <a:cs typeface="Times New Roman"/>
              </a:rPr>
              <a:t>2</a:t>
            </a:r>
            <a:endParaRPr baseline="43650" sz="105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420"/>
              </a:spcBef>
            </a:pPr>
            <a:r>
              <a:rPr dirty="0" sz="1200">
                <a:latin typeface="Times New Roman"/>
                <a:cs typeface="Times New Roman"/>
              </a:rPr>
              <a:t>Bảng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biến thiên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h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baseline="9259" sz="1800">
                <a:latin typeface="Symbol"/>
                <a:cs typeface="Symbol"/>
              </a:rPr>
              <a:t></a:t>
            </a:r>
            <a:r>
              <a:rPr dirty="0" sz="1200">
                <a:latin typeface="Symbol"/>
                <a:cs typeface="Symbol"/>
              </a:rPr>
              <a:t></a:t>
            </a:r>
            <a:r>
              <a:rPr dirty="0" sz="1200" spc="120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2;</a:t>
            </a:r>
            <a:r>
              <a:rPr dirty="0" sz="1200" spc="17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2</a:t>
            </a:r>
            <a:r>
              <a:rPr dirty="0" sz="1200" spc="-175">
                <a:latin typeface="Times New Roman"/>
                <a:cs typeface="Times New Roman"/>
              </a:rPr>
              <a:t> </a:t>
            </a:r>
            <a:r>
              <a:rPr dirty="0" baseline="9259" sz="1800">
                <a:latin typeface="Symbol"/>
                <a:cs typeface="Symbol"/>
              </a:rPr>
              <a:t></a:t>
            </a:r>
            <a:r>
              <a:rPr dirty="0" baseline="9259" sz="1800" spc="-112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24" name="object 24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073575" y="3769778"/>
            <a:ext cx="188280" cy="165385"/>
          </a:xfrm>
          <a:prstGeom prst="rect">
            <a:avLst/>
          </a:prstGeom>
        </p:spPr>
      </p:pic>
      <p:pic>
        <p:nvPicPr>
          <p:cNvPr id="25" name="object 25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809969" y="3769778"/>
            <a:ext cx="185437" cy="165355"/>
          </a:xfrm>
          <a:prstGeom prst="rect">
            <a:avLst/>
          </a:prstGeom>
        </p:spPr>
      </p:pic>
      <p:graphicFrame>
        <p:nvGraphicFramePr>
          <p:cNvPr id="26" name="object 26" descr=""/>
          <p:cNvGraphicFramePr>
            <a:graphicFrameLocks noGrp="1"/>
          </p:cNvGraphicFramePr>
          <p:nvPr/>
        </p:nvGraphicFramePr>
        <p:xfrm>
          <a:off x="788212" y="3743579"/>
          <a:ext cx="5525770" cy="9353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3940"/>
                <a:gridCol w="1337310"/>
                <a:gridCol w="645794"/>
                <a:gridCol w="567690"/>
                <a:gridCol w="610870"/>
                <a:gridCol w="1246505"/>
              </a:tblGrid>
              <a:tr h="2190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200" spc="-50" i="1">
                          <a:latin typeface="Times New Roman"/>
                          <a:cs typeface="Times New Roman"/>
                        </a:rPr>
                        <a:t>x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200" spc="13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162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–1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540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38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 spc="-10" i="1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'(</a:t>
                      </a:r>
                      <a:r>
                        <a:rPr dirty="0" sz="1200" spc="-1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5270">
                        <a:lnSpc>
                          <a:spcPts val="1330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–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9720">
                        <a:lnSpc>
                          <a:spcPts val="1330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430">
                        <a:lnSpc>
                          <a:spcPts val="1330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+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5400">
                        <a:lnSpc>
                          <a:spcPts val="1330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3210">
                        <a:lnSpc>
                          <a:spcPts val="1330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–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7335">
                <a:tc rowSpan="2"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</a:pPr>
                      <a:r>
                        <a:rPr dirty="0" sz="1200" spc="-20" i="1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200" spc="-2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4635">
                        <a:lnSpc>
                          <a:spcPts val="1345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25400">
                        <a:lnSpc>
                          <a:spcPts val="1345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6797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261620">
                        <a:lnSpc>
                          <a:spcPts val="1400"/>
                        </a:lnSpc>
                        <a:spcBef>
                          <a:spcPts val="615"/>
                        </a:spcBef>
                      </a:pP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–1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6385">
                        <a:lnSpc>
                          <a:spcPts val="1400"/>
                        </a:lnSpc>
                        <a:spcBef>
                          <a:spcPts val="615"/>
                        </a:spcBef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/>
                </a:tc>
              </a:tr>
            </a:tbl>
          </a:graphicData>
        </a:graphic>
      </p:graphicFrame>
      <p:grpSp>
        <p:nvGrpSpPr>
          <p:cNvPr id="27" name="object 27" descr=""/>
          <p:cNvGrpSpPr/>
          <p:nvPr/>
        </p:nvGrpSpPr>
        <p:grpSpPr>
          <a:xfrm>
            <a:off x="1522105" y="4866729"/>
            <a:ext cx="249554" cy="94615"/>
            <a:chOff x="1522105" y="4866729"/>
            <a:chExt cx="249554" cy="94615"/>
          </a:xfrm>
        </p:grpSpPr>
        <p:pic>
          <p:nvPicPr>
            <p:cNvPr id="28" name="object 28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22105" y="4866729"/>
              <a:ext cx="108144" cy="94131"/>
            </a:xfrm>
            <a:prstGeom prst="rect">
              <a:avLst/>
            </a:prstGeom>
          </p:spPr>
        </p:pic>
        <p:pic>
          <p:nvPicPr>
            <p:cNvPr id="29" name="object 29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63134" y="4866729"/>
              <a:ext cx="108146" cy="94131"/>
            </a:xfrm>
            <a:prstGeom prst="rect">
              <a:avLst/>
            </a:prstGeom>
          </p:spPr>
        </p:pic>
      </p:grpSp>
      <p:grpSp>
        <p:nvGrpSpPr>
          <p:cNvPr id="30" name="object 30" descr=""/>
          <p:cNvGrpSpPr/>
          <p:nvPr/>
        </p:nvGrpSpPr>
        <p:grpSpPr>
          <a:xfrm>
            <a:off x="2937621" y="4861781"/>
            <a:ext cx="249554" cy="96520"/>
            <a:chOff x="2937621" y="4861781"/>
            <a:chExt cx="249554" cy="96520"/>
          </a:xfrm>
        </p:grpSpPr>
        <p:pic>
          <p:nvPicPr>
            <p:cNvPr id="31" name="object 31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937621" y="4861781"/>
              <a:ext cx="108234" cy="96096"/>
            </a:xfrm>
            <a:prstGeom prst="rect">
              <a:avLst/>
            </a:prstGeom>
          </p:spPr>
        </p:pic>
        <p:pic>
          <p:nvPicPr>
            <p:cNvPr id="32" name="object 32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078767" y="4861781"/>
              <a:ext cx="108236" cy="96096"/>
            </a:xfrm>
            <a:prstGeom prst="rect">
              <a:avLst/>
            </a:prstGeom>
          </p:spPr>
        </p:pic>
      </p:grpSp>
      <p:sp>
        <p:nvSpPr>
          <p:cNvPr id="33" name="object 33" descr=""/>
          <p:cNvSpPr txBox="1"/>
          <p:nvPr/>
        </p:nvSpPr>
        <p:spPr>
          <a:xfrm>
            <a:off x="994968" y="4633775"/>
            <a:ext cx="3397250" cy="2647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>
                <a:latin typeface="Times New Roman"/>
                <a:cs typeface="Times New Roman"/>
              </a:rPr>
              <a:t>Suy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ra</a:t>
            </a:r>
            <a:r>
              <a:rPr dirty="0" sz="1200" spc="38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max</a:t>
            </a:r>
            <a:r>
              <a:rPr dirty="0" sz="1150" spc="409">
                <a:latin typeface="Times New Roman"/>
                <a:cs typeface="Times New Roman"/>
              </a:rPr>
              <a:t> </a:t>
            </a:r>
            <a:r>
              <a:rPr dirty="0" sz="1150" i="1">
                <a:latin typeface="Times New Roman"/>
                <a:cs typeface="Times New Roman"/>
              </a:rPr>
              <a:t>h</a:t>
            </a:r>
            <a:r>
              <a:rPr dirty="0" sz="1150" spc="-160" i="1">
                <a:latin typeface="Times New Roman"/>
                <a:cs typeface="Times New Roman"/>
              </a:rPr>
              <a:t> </a:t>
            </a:r>
            <a:r>
              <a:rPr dirty="0" baseline="-3703" sz="2250" spc="-157">
                <a:latin typeface="Symbol"/>
                <a:cs typeface="Symbol"/>
              </a:rPr>
              <a:t></a:t>
            </a:r>
            <a:r>
              <a:rPr dirty="0" baseline="-3703" sz="2250" spc="-322">
                <a:latin typeface="Times New Roman"/>
                <a:cs typeface="Times New Roman"/>
              </a:rPr>
              <a:t> </a:t>
            </a:r>
            <a:r>
              <a:rPr dirty="0" sz="1150" i="1">
                <a:latin typeface="Times New Roman"/>
                <a:cs typeface="Times New Roman"/>
              </a:rPr>
              <a:t>x</a:t>
            </a:r>
            <a:r>
              <a:rPr dirty="0" baseline="-3703" sz="2250">
                <a:latin typeface="Symbol"/>
                <a:cs typeface="Symbol"/>
              </a:rPr>
              <a:t></a:t>
            </a:r>
            <a:r>
              <a:rPr dirty="0" baseline="-3703" sz="2250" spc="-247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 </a:t>
            </a:r>
            <a:r>
              <a:rPr dirty="0" sz="1200" i="1">
                <a:latin typeface="Times New Roman"/>
                <a:cs typeface="Times New Roman"/>
              </a:rPr>
              <a:t>h</a:t>
            </a:r>
            <a:r>
              <a:rPr dirty="0" sz="1200">
                <a:latin typeface="Times New Roman"/>
                <a:cs typeface="Times New Roman"/>
              </a:rPr>
              <a:t>(1) = 1;</a:t>
            </a:r>
            <a:r>
              <a:rPr dirty="0" sz="1200" spc="4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min</a:t>
            </a:r>
            <a:r>
              <a:rPr dirty="0" sz="1200" spc="49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h</a:t>
            </a:r>
            <a:r>
              <a:rPr dirty="0" sz="1200" spc="-175" i="1">
                <a:latin typeface="Times New Roman"/>
                <a:cs typeface="Times New Roman"/>
              </a:rPr>
              <a:t> </a:t>
            </a:r>
            <a:r>
              <a:rPr dirty="0" baseline="-3584" sz="2325" spc="-179">
                <a:latin typeface="Symbol"/>
                <a:cs typeface="Symbol"/>
              </a:rPr>
              <a:t></a:t>
            </a:r>
            <a:r>
              <a:rPr dirty="0" baseline="-3584" sz="2325" spc="-345">
                <a:latin typeface="Times New Roman"/>
                <a:cs typeface="Times New Roman"/>
              </a:rPr>
              <a:t> </a:t>
            </a:r>
            <a:r>
              <a:rPr dirty="0" sz="1200" spc="-20" i="1">
                <a:latin typeface="Times New Roman"/>
                <a:cs typeface="Times New Roman"/>
              </a:rPr>
              <a:t>x</a:t>
            </a:r>
            <a:r>
              <a:rPr dirty="0" baseline="-3584" sz="2325" spc="-30">
                <a:latin typeface="Symbol"/>
                <a:cs typeface="Symbol"/>
              </a:rPr>
              <a:t></a:t>
            </a:r>
            <a:r>
              <a:rPr dirty="0" baseline="-3584" sz="2325" spc="-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 </a:t>
            </a:r>
            <a:r>
              <a:rPr dirty="0" sz="1200" i="1">
                <a:latin typeface="Times New Roman"/>
                <a:cs typeface="Times New Roman"/>
              </a:rPr>
              <a:t>h</a:t>
            </a:r>
            <a:r>
              <a:rPr dirty="0" sz="1200">
                <a:latin typeface="Times New Roman"/>
                <a:cs typeface="Times New Roman"/>
              </a:rPr>
              <a:t>(–1)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 </a:t>
            </a:r>
            <a:r>
              <a:rPr dirty="0" sz="1200" spc="-25">
                <a:latin typeface="Times New Roman"/>
                <a:cs typeface="Times New Roman"/>
              </a:rPr>
              <a:t>–1.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956868" y="4817689"/>
            <a:ext cx="2320290" cy="401955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469900">
              <a:lnSpc>
                <a:spcPct val="100000"/>
              </a:lnSpc>
              <a:spcBef>
                <a:spcPts val="345"/>
              </a:spcBef>
              <a:tabLst>
                <a:tab pos="1885314" algn="l"/>
              </a:tabLst>
            </a:pPr>
            <a:r>
              <a:rPr dirty="0" baseline="8547" sz="975" spc="-15">
                <a:latin typeface="Symbol"/>
                <a:cs typeface="Symbol"/>
              </a:rPr>
              <a:t></a:t>
            </a:r>
            <a:r>
              <a:rPr dirty="0" baseline="-25641" sz="975" spc="-15">
                <a:latin typeface="Symbol"/>
                <a:cs typeface="Symbol"/>
              </a:rPr>
              <a:t></a:t>
            </a:r>
            <a:r>
              <a:rPr dirty="0" sz="650" spc="-10">
                <a:latin typeface="Symbol"/>
                <a:cs typeface="Symbol"/>
              </a:rPr>
              <a:t></a:t>
            </a:r>
            <a:r>
              <a:rPr dirty="0" sz="650" spc="305">
                <a:latin typeface="Times New Roman"/>
                <a:cs typeface="Times New Roman"/>
              </a:rPr>
              <a:t> </a:t>
            </a:r>
            <a:r>
              <a:rPr dirty="0" sz="650">
                <a:latin typeface="Times New Roman"/>
                <a:cs typeface="Times New Roman"/>
              </a:rPr>
              <a:t>2</a:t>
            </a:r>
            <a:r>
              <a:rPr dirty="0" sz="650" spc="-95">
                <a:latin typeface="Times New Roman"/>
                <a:cs typeface="Times New Roman"/>
              </a:rPr>
              <a:t> </a:t>
            </a:r>
            <a:r>
              <a:rPr dirty="0" sz="650">
                <a:latin typeface="Times New Roman"/>
                <a:cs typeface="Times New Roman"/>
              </a:rPr>
              <a:t>;</a:t>
            </a:r>
            <a:r>
              <a:rPr dirty="0" sz="650" spc="290">
                <a:latin typeface="Times New Roman"/>
                <a:cs typeface="Times New Roman"/>
              </a:rPr>
              <a:t> </a:t>
            </a:r>
            <a:r>
              <a:rPr dirty="0" sz="650">
                <a:latin typeface="Times New Roman"/>
                <a:cs typeface="Times New Roman"/>
              </a:rPr>
              <a:t>2</a:t>
            </a:r>
            <a:r>
              <a:rPr dirty="0" sz="650" spc="-85">
                <a:latin typeface="Times New Roman"/>
                <a:cs typeface="Times New Roman"/>
              </a:rPr>
              <a:t> </a:t>
            </a:r>
            <a:r>
              <a:rPr dirty="0" baseline="8547" sz="975" spc="-37">
                <a:latin typeface="Symbol"/>
                <a:cs typeface="Symbol"/>
              </a:rPr>
              <a:t></a:t>
            </a:r>
            <a:r>
              <a:rPr dirty="0" baseline="-25641" sz="975" spc="-37">
                <a:latin typeface="Symbol"/>
                <a:cs typeface="Symbol"/>
              </a:rPr>
              <a:t></a:t>
            </a:r>
            <a:r>
              <a:rPr dirty="0" baseline="-25641" sz="975">
                <a:latin typeface="Times New Roman"/>
                <a:cs typeface="Times New Roman"/>
              </a:rPr>
              <a:t>	</a:t>
            </a:r>
            <a:r>
              <a:rPr dirty="0" baseline="7936" sz="1050" spc="-37">
                <a:latin typeface="Symbol"/>
                <a:cs typeface="Symbol"/>
              </a:rPr>
              <a:t></a:t>
            </a:r>
            <a:r>
              <a:rPr dirty="0" baseline="-23809" sz="1050" spc="-37">
                <a:latin typeface="Symbol"/>
                <a:cs typeface="Symbol"/>
              </a:rPr>
              <a:t></a:t>
            </a:r>
            <a:r>
              <a:rPr dirty="0" sz="700" spc="-25">
                <a:latin typeface="Symbol"/>
                <a:cs typeface="Symbol"/>
              </a:rPr>
              <a:t></a:t>
            </a:r>
            <a:r>
              <a:rPr dirty="0" sz="700" spc="254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2</a:t>
            </a:r>
            <a:r>
              <a:rPr dirty="0" sz="700" spc="-110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;</a:t>
            </a:r>
            <a:r>
              <a:rPr dirty="0" sz="700" spc="245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2</a:t>
            </a:r>
            <a:r>
              <a:rPr dirty="0" sz="700" spc="-100">
                <a:latin typeface="Times New Roman"/>
                <a:cs typeface="Times New Roman"/>
              </a:rPr>
              <a:t> </a:t>
            </a:r>
            <a:r>
              <a:rPr dirty="0" baseline="7936" sz="1050" spc="-37">
                <a:latin typeface="Symbol"/>
                <a:cs typeface="Symbol"/>
              </a:rPr>
              <a:t></a:t>
            </a:r>
            <a:r>
              <a:rPr dirty="0" baseline="-23809" sz="1050" spc="-37">
                <a:latin typeface="Symbol"/>
                <a:cs typeface="Symbol"/>
              </a:rPr>
              <a:t></a:t>
            </a:r>
            <a:endParaRPr baseline="-23809" sz="1050">
              <a:latin typeface="Symbol"/>
              <a:cs typeface="Symbol"/>
            </a:endParaRPr>
          </a:p>
          <a:p>
            <a:pPr marL="50800">
              <a:lnSpc>
                <a:spcPct val="100000"/>
              </a:lnSpc>
              <a:spcBef>
                <a:spcPts val="439"/>
              </a:spcBef>
            </a:pPr>
            <a:r>
              <a:rPr dirty="0" sz="1200" b="1">
                <a:latin typeface="Times New Roman"/>
                <a:cs typeface="Times New Roman"/>
              </a:rPr>
              <a:t>d)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Tổ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chức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thực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Times New Roman"/>
                <a:cs typeface="Times New Roman"/>
              </a:rPr>
              <a:t>hiện: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35" name="object 35" descr=""/>
          <p:cNvGrpSpPr/>
          <p:nvPr/>
        </p:nvGrpSpPr>
        <p:grpSpPr>
          <a:xfrm>
            <a:off x="3530092" y="5588882"/>
            <a:ext cx="429259" cy="228600"/>
            <a:chOff x="3530092" y="5588882"/>
            <a:chExt cx="429259" cy="228600"/>
          </a:xfrm>
        </p:grpSpPr>
        <p:sp>
          <p:nvSpPr>
            <p:cNvPr id="36" name="object 36" descr=""/>
            <p:cNvSpPr/>
            <p:nvPr/>
          </p:nvSpPr>
          <p:spPr>
            <a:xfrm>
              <a:off x="3534174" y="5595380"/>
              <a:ext cx="425450" cy="220979"/>
            </a:xfrm>
            <a:custGeom>
              <a:avLst/>
              <a:gdLst/>
              <a:ahLst/>
              <a:cxnLst/>
              <a:rect l="l" t="t" r="r" b="b"/>
              <a:pathLst>
                <a:path w="425450" h="220979">
                  <a:moveTo>
                    <a:pt x="0" y="148935"/>
                  </a:moveTo>
                  <a:lnTo>
                    <a:pt x="15120" y="137455"/>
                  </a:lnTo>
                </a:path>
                <a:path w="425450" h="220979">
                  <a:moveTo>
                    <a:pt x="15422" y="137154"/>
                  </a:moveTo>
                  <a:lnTo>
                    <a:pt x="52313" y="220533"/>
                  </a:lnTo>
                </a:path>
                <a:path w="425450" h="220979">
                  <a:moveTo>
                    <a:pt x="52313" y="220836"/>
                  </a:moveTo>
                  <a:lnTo>
                    <a:pt x="92531" y="603"/>
                  </a:lnTo>
                </a:path>
                <a:path w="425450" h="220979">
                  <a:moveTo>
                    <a:pt x="92531" y="0"/>
                  </a:moveTo>
                  <a:lnTo>
                    <a:pt x="42485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3530092" y="5588882"/>
              <a:ext cx="426084" cy="224790"/>
            </a:xfrm>
            <a:custGeom>
              <a:avLst/>
              <a:gdLst/>
              <a:ahLst/>
              <a:cxnLst/>
              <a:rect l="l" t="t" r="r" b="b"/>
              <a:pathLst>
                <a:path w="426085" h="224789">
                  <a:moveTo>
                    <a:pt x="426065" y="0"/>
                  </a:moveTo>
                  <a:lnTo>
                    <a:pt x="91018" y="0"/>
                  </a:lnTo>
                  <a:lnTo>
                    <a:pt x="53522" y="204828"/>
                  </a:lnTo>
                  <a:lnTo>
                    <a:pt x="20864" y="134734"/>
                  </a:lnTo>
                  <a:lnTo>
                    <a:pt x="0" y="150750"/>
                  </a:lnTo>
                  <a:lnTo>
                    <a:pt x="2721" y="154678"/>
                  </a:lnTo>
                  <a:lnTo>
                    <a:pt x="12699" y="146824"/>
                  </a:lnTo>
                  <a:lnTo>
                    <a:pt x="49893" y="224464"/>
                  </a:lnTo>
                  <a:lnTo>
                    <a:pt x="57453" y="224464"/>
                  </a:lnTo>
                  <a:lnTo>
                    <a:pt x="97066" y="7553"/>
                  </a:lnTo>
                  <a:lnTo>
                    <a:pt x="426065" y="7553"/>
                  </a:lnTo>
                  <a:lnTo>
                    <a:pt x="42606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 descr=""/>
          <p:cNvSpPr txBox="1"/>
          <p:nvPr/>
        </p:nvSpPr>
        <p:spPr>
          <a:xfrm>
            <a:off x="706932" y="5183504"/>
            <a:ext cx="5609590" cy="29565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6350" indent="460375">
              <a:lnSpc>
                <a:spcPct val="100499"/>
              </a:lnSpc>
              <a:spcBef>
                <a:spcPts val="90"/>
              </a:spcBef>
              <a:buFont typeface="Wingdings"/>
              <a:buChar char=""/>
              <a:tabLst>
                <a:tab pos="473075" algn="l"/>
              </a:tabLst>
            </a:pPr>
            <a:r>
              <a:rPr dirty="0" sz="1200" b="1" i="1">
                <a:latin typeface="Times New Roman"/>
                <a:cs typeface="Times New Roman"/>
              </a:rPr>
              <a:t>GV</a:t>
            </a:r>
            <a:r>
              <a:rPr dirty="0" sz="1200" spc="-7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chuyển</a:t>
            </a:r>
            <a:r>
              <a:rPr dirty="0" sz="1200" spc="-2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giao</a:t>
            </a:r>
            <a:r>
              <a:rPr dirty="0" sz="1200" spc="-2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nhiệm</a:t>
            </a:r>
            <a:r>
              <a:rPr dirty="0" sz="1200" spc="-2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vụ</a:t>
            </a:r>
            <a:r>
              <a:rPr dirty="0" sz="1200" spc="-3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học</a:t>
            </a:r>
            <a:r>
              <a:rPr dirty="0" sz="1200" spc="-3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tập:</a:t>
            </a:r>
            <a:r>
              <a:rPr dirty="0" sz="1200" spc="-30" b="1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GV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chia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lớp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thành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nhóm.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Nhóm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làm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câu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a. </a:t>
            </a:r>
            <a:r>
              <a:rPr dirty="0" sz="1200">
                <a:latin typeface="Times New Roman"/>
                <a:cs typeface="Times New Roman"/>
              </a:rPr>
              <a:t>Nhóm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câu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b. Nhóm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câu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nhóm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tiến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hành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thảo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luận,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trình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bày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lời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giải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vào </a:t>
            </a:r>
            <a:r>
              <a:rPr dirty="0" baseline="4629" sz="1800">
                <a:latin typeface="Times New Roman"/>
                <a:cs typeface="Times New Roman"/>
              </a:rPr>
              <a:t>bảng</a:t>
            </a:r>
            <a:r>
              <a:rPr dirty="0" baseline="4629" sz="1800" spc="-112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Times New Roman"/>
                <a:cs typeface="Times New Roman"/>
              </a:rPr>
              <a:t>phụ.</a:t>
            </a:r>
            <a:r>
              <a:rPr dirty="0" baseline="4629" sz="1800" spc="-82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Times New Roman"/>
                <a:cs typeface="Times New Roman"/>
              </a:rPr>
              <a:t>Riêng</a:t>
            </a:r>
            <a:r>
              <a:rPr dirty="0" baseline="4629" sz="1800" spc="-89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Times New Roman"/>
                <a:cs typeface="Times New Roman"/>
              </a:rPr>
              <a:t>nhóm</a:t>
            </a:r>
            <a:r>
              <a:rPr dirty="0" baseline="4629" sz="1800" spc="-67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Times New Roman"/>
                <a:cs typeface="Times New Roman"/>
              </a:rPr>
              <a:t>3</a:t>
            </a:r>
            <a:r>
              <a:rPr dirty="0" baseline="4629" sz="1800" spc="-75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Times New Roman"/>
                <a:cs typeface="Times New Roman"/>
              </a:rPr>
              <a:t>trả</a:t>
            </a:r>
            <a:r>
              <a:rPr dirty="0" baseline="4629" sz="1800" spc="-82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Times New Roman"/>
                <a:cs typeface="Times New Roman"/>
              </a:rPr>
              <a:t>lời</a:t>
            </a:r>
            <a:r>
              <a:rPr dirty="0" baseline="4629" sz="1800" spc="-75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Times New Roman"/>
                <a:cs typeface="Times New Roman"/>
              </a:rPr>
              <a:t>thêm</a:t>
            </a:r>
            <a:r>
              <a:rPr dirty="0" baseline="4629" sz="1800" spc="-75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Times New Roman"/>
                <a:cs typeface="Times New Roman"/>
              </a:rPr>
              <a:t>câu</a:t>
            </a:r>
            <a:r>
              <a:rPr dirty="0" baseline="4629" sz="1800" spc="-75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Times New Roman"/>
                <a:cs typeface="Times New Roman"/>
              </a:rPr>
              <a:t>hỏi</a:t>
            </a:r>
            <a:r>
              <a:rPr dirty="0" baseline="4629" sz="1800" spc="-67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Times New Roman"/>
                <a:cs typeface="Times New Roman"/>
              </a:rPr>
              <a:t>“</a:t>
            </a:r>
            <a:r>
              <a:rPr dirty="0" baseline="4629" sz="1800" spc="412">
                <a:latin typeface="Times New Roman"/>
                <a:cs typeface="Times New Roman"/>
              </a:rPr>
              <a:t>  </a:t>
            </a:r>
            <a:r>
              <a:rPr dirty="0" baseline="4629" sz="1800" i="1">
                <a:latin typeface="Times New Roman"/>
                <a:cs typeface="Times New Roman"/>
              </a:rPr>
              <a:t>f</a:t>
            </a:r>
            <a:r>
              <a:rPr dirty="0" baseline="4629" sz="1800" spc="120" i="1">
                <a:latin typeface="Times New Roman"/>
                <a:cs typeface="Times New Roman"/>
              </a:rPr>
              <a:t> </a:t>
            </a:r>
            <a:r>
              <a:rPr dirty="0" sz="1550" spc="-130">
                <a:latin typeface="Symbol"/>
                <a:cs typeface="Symbol"/>
              </a:rPr>
              <a:t></a:t>
            </a:r>
            <a:r>
              <a:rPr dirty="0" sz="1550" spc="-229">
                <a:latin typeface="Times New Roman"/>
                <a:cs typeface="Times New Roman"/>
              </a:rPr>
              <a:t> </a:t>
            </a:r>
            <a:r>
              <a:rPr dirty="0" baseline="4629" sz="1800" spc="-44" i="1">
                <a:latin typeface="Times New Roman"/>
                <a:cs typeface="Times New Roman"/>
              </a:rPr>
              <a:t>x</a:t>
            </a:r>
            <a:r>
              <a:rPr dirty="0" sz="1550" spc="-30">
                <a:latin typeface="Symbol"/>
                <a:cs typeface="Symbol"/>
              </a:rPr>
              <a:t></a:t>
            </a:r>
            <a:r>
              <a:rPr dirty="0" sz="1550" spc="-100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Times New Roman"/>
                <a:cs typeface="Times New Roman"/>
              </a:rPr>
              <a:t>xác</a:t>
            </a:r>
            <a:r>
              <a:rPr dirty="0" baseline="4629" sz="1800" spc="-82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Times New Roman"/>
                <a:cs typeface="Times New Roman"/>
              </a:rPr>
              <a:t>định</a:t>
            </a:r>
            <a:r>
              <a:rPr dirty="0" baseline="4629" sz="1800" spc="-75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Times New Roman"/>
                <a:cs typeface="Times New Roman"/>
              </a:rPr>
              <a:t>khi</a:t>
            </a:r>
            <a:r>
              <a:rPr dirty="0" baseline="4629" sz="1800" spc="-67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Times New Roman"/>
                <a:cs typeface="Times New Roman"/>
              </a:rPr>
              <a:t>nào?”</a:t>
            </a:r>
            <a:r>
              <a:rPr dirty="0" baseline="4629" sz="1800" spc="-82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Times New Roman"/>
                <a:cs typeface="Times New Roman"/>
              </a:rPr>
              <a:t>để</a:t>
            </a:r>
            <a:r>
              <a:rPr dirty="0" baseline="4629" sz="1800" spc="-82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Times New Roman"/>
                <a:cs typeface="Times New Roman"/>
              </a:rPr>
              <a:t>tìm</a:t>
            </a:r>
            <a:r>
              <a:rPr dirty="0" baseline="4629" sz="1800" spc="-67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Times New Roman"/>
                <a:cs typeface="Times New Roman"/>
              </a:rPr>
              <a:t>tập</a:t>
            </a:r>
            <a:r>
              <a:rPr dirty="0" baseline="4629" sz="1800" spc="-89">
                <a:latin typeface="Times New Roman"/>
                <a:cs typeface="Times New Roman"/>
              </a:rPr>
              <a:t> </a:t>
            </a:r>
            <a:r>
              <a:rPr dirty="0" baseline="4629" sz="1800">
                <a:latin typeface="Times New Roman"/>
                <a:cs typeface="Times New Roman"/>
              </a:rPr>
              <a:t>xác</a:t>
            </a:r>
            <a:r>
              <a:rPr dirty="0" baseline="4629" sz="1800" spc="-82">
                <a:latin typeface="Times New Roman"/>
                <a:cs typeface="Times New Roman"/>
              </a:rPr>
              <a:t> </a:t>
            </a:r>
            <a:r>
              <a:rPr dirty="0" baseline="4629" sz="1800" spc="-30">
                <a:latin typeface="Times New Roman"/>
                <a:cs typeface="Times New Roman"/>
              </a:rPr>
              <a:t>định</a:t>
            </a:r>
            <a:endParaRPr baseline="4629" sz="1800">
              <a:latin typeface="Times New Roman"/>
              <a:cs typeface="Times New Roman"/>
            </a:endParaRPr>
          </a:p>
          <a:p>
            <a:pPr algn="just" marL="12700">
              <a:lnSpc>
                <a:spcPts val="1410"/>
              </a:lnSpc>
              <a:spcBef>
                <a:spcPts val="310"/>
              </a:spcBef>
            </a:pP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20" i="1">
                <a:latin typeface="Times New Roman"/>
                <a:cs typeface="Times New Roman"/>
              </a:rPr>
              <a:t>h</a:t>
            </a:r>
            <a:r>
              <a:rPr dirty="0" sz="1200" spc="-20">
                <a:latin typeface="Times New Roman"/>
                <a:cs typeface="Times New Roman"/>
              </a:rPr>
              <a:t>(</a:t>
            </a:r>
            <a:r>
              <a:rPr dirty="0" sz="1200" spc="-20" i="1">
                <a:latin typeface="Times New Roman"/>
                <a:cs typeface="Times New Roman"/>
              </a:rPr>
              <a:t>x</a:t>
            </a:r>
            <a:r>
              <a:rPr dirty="0" sz="1200" spc="-20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  <a:p>
            <a:pPr marL="12700" marR="8255" indent="466725">
              <a:lnSpc>
                <a:spcPts val="1380"/>
              </a:lnSpc>
              <a:spcBef>
                <a:spcPts val="65"/>
              </a:spcBef>
              <a:buFont typeface="Wingdings"/>
              <a:buChar char=""/>
              <a:tabLst>
                <a:tab pos="479425" algn="l"/>
              </a:tabLst>
            </a:pPr>
            <a:r>
              <a:rPr dirty="0" sz="1200" b="1" i="1">
                <a:latin typeface="Times New Roman"/>
                <a:cs typeface="Times New Roman"/>
              </a:rPr>
              <a:t>HS</a:t>
            </a:r>
            <a:r>
              <a:rPr dirty="0" sz="1200" spc="2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thực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hiện</a:t>
            </a:r>
            <a:r>
              <a:rPr dirty="0" sz="1200" spc="2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nhiệm</a:t>
            </a:r>
            <a:r>
              <a:rPr dirty="0" sz="1200" spc="2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vụ</a:t>
            </a:r>
            <a:r>
              <a:rPr dirty="0" sz="1200" spc="2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học</a:t>
            </a:r>
            <a:r>
              <a:rPr dirty="0" sz="1200" spc="2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tập: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nhóm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trao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đổi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thống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nhất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ý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kiến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viết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lời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giải </a:t>
            </a:r>
            <a:r>
              <a:rPr dirty="0" sz="1200">
                <a:latin typeface="Times New Roman"/>
                <a:cs typeface="Times New Roman"/>
              </a:rPr>
              <a:t>vào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bảng</a:t>
            </a:r>
            <a:r>
              <a:rPr dirty="0" sz="1200" spc="-20">
                <a:latin typeface="Times New Roman"/>
                <a:cs typeface="Times New Roman"/>
              </a:rPr>
              <a:t> phụ.</a:t>
            </a:r>
            <a:endParaRPr sz="1200">
              <a:latin typeface="Times New Roman"/>
              <a:cs typeface="Times New Roman"/>
            </a:endParaRPr>
          </a:p>
          <a:p>
            <a:pPr marL="12700" marR="5080" indent="463550">
              <a:lnSpc>
                <a:spcPts val="1370"/>
              </a:lnSpc>
              <a:spcBef>
                <a:spcPts val="10"/>
              </a:spcBef>
              <a:buFont typeface="Wingdings"/>
              <a:buChar char=""/>
              <a:tabLst>
                <a:tab pos="476250" algn="l"/>
              </a:tabLst>
            </a:pPr>
            <a:r>
              <a:rPr dirty="0" sz="1200" b="1" i="1">
                <a:latin typeface="Times New Roman"/>
                <a:cs typeface="Times New Roman"/>
              </a:rPr>
              <a:t>Báo</a:t>
            </a:r>
            <a:r>
              <a:rPr dirty="0" sz="1200" spc="-4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cáo</a:t>
            </a:r>
            <a:r>
              <a:rPr dirty="0" sz="1200" spc="-4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kết</a:t>
            </a:r>
            <a:r>
              <a:rPr dirty="0" sz="1200" spc="-4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quả</a:t>
            </a:r>
            <a:r>
              <a:rPr dirty="0" sz="1200" spc="-4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hoạt</a:t>
            </a:r>
            <a:r>
              <a:rPr dirty="0" sz="1200" spc="-3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động</a:t>
            </a:r>
            <a:r>
              <a:rPr dirty="0" sz="1200" spc="-3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và</a:t>
            </a:r>
            <a:r>
              <a:rPr dirty="0" sz="1200" spc="-4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thảo</a:t>
            </a:r>
            <a:r>
              <a:rPr dirty="0" sz="1200" spc="-4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luận:</a:t>
            </a:r>
            <a:r>
              <a:rPr dirty="0" sz="1200" spc="-45" b="1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nhóm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dán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bảng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phụ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lên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bảng,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đại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diện từng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nhóm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trình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45">
                <a:latin typeface="Times New Roman"/>
                <a:cs typeface="Times New Roman"/>
              </a:rPr>
              <a:t>bày.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Các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chú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ý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theo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dõi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đặt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ra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những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câu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hỏi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để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làm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sáng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tỏ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vấn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đề.</a:t>
            </a:r>
            <a:endParaRPr sz="1200">
              <a:latin typeface="Times New Roman"/>
              <a:cs typeface="Times New Roman"/>
            </a:endParaRPr>
          </a:p>
          <a:p>
            <a:pPr marL="12700" marR="6985" indent="474345">
              <a:lnSpc>
                <a:spcPts val="1380"/>
              </a:lnSpc>
              <a:buFont typeface="Wingdings"/>
              <a:buChar char=""/>
              <a:tabLst>
                <a:tab pos="487045" algn="l"/>
              </a:tabLst>
            </a:pPr>
            <a:r>
              <a:rPr dirty="0" sz="1200" b="1" i="1">
                <a:latin typeface="Times New Roman"/>
                <a:cs typeface="Times New Roman"/>
              </a:rPr>
              <a:t>Kết</a:t>
            </a:r>
            <a:r>
              <a:rPr dirty="0" sz="1200" spc="8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luận</a:t>
            </a:r>
            <a:r>
              <a:rPr dirty="0" sz="1200" spc="8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nhận</a:t>
            </a:r>
            <a:r>
              <a:rPr dirty="0" sz="1200" spc="8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định:</a:t>
            </a:r>
            <a:r>
              <a:rPr dirty="0" sz="1200" spc="75" b="1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nhóm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nỗ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lực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làm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bài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hoàn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thành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tốt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nhiệm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vụ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được </a:t>
            </a:r>
            <a:r>
              <a:rPr dirty="0" sz="1200">
                <a:latin typeface="Times New Roman"/>
                <a:cs typeface="Times New Roman"/>
              </a:rPr>
              <a:t>giao,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giải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quyết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được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bài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toán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quan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trọng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tính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GTLN,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GTNN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số.</a:t>
            </a:r>
            <a:endParaRPr sz="1200">
              <a:latin typeface="Times New Roman"/>
              <a:cs typeface="Times New Roman"/>
            </a:endParaRPr>
          </a:p>
          <a:p>
            <a:pPr marL="300355">
              <a:lnSpc>
                <a:spcPts val="1325"/>
              </a:lnSpc>
            </a:pPr>
            <a:r>
              <a:rPr dirty="0" sz="1200" b="1">
                <a:latin typeface="Times New Roman"/>
                <a:cs typeface="Times New Roman"/>
              </a:rPr>
              <a:t>Hoạt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động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1.3: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Vận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Times New Roman"/>
                <a:cs typeface="Times New Roman"/>
              </a:rPr>
              <a:t>dụng</a:t>
            </a:r>
            <a:endParaRPr sz="1200">
              <a:latin typeface="Times New Roman"/>
              <a:cs typeface="Times New Roman"/>
            </a:endParaRPr>
          </a:p>
          <a:p>
            <a:pPr marL="12700" marR="8255" indent="449580">
              <a:lnSpc>
                <a:spcPts val="1380"/>
              </a:lnSpc>
              <a:spcBef>
                <a:spcPts val="55"/>
              </a:spcBef>
              <a:buAutoNum type="alphaLcParenR"/>
              <a:tabLst>
                <a:tab pos="462280" algn="l"/>
              </a:tabLst>
            </a:pPr>
            <a:r>
              <a:rPr dirty="0" sz="1200" b="1">
                <a:latin typeface="Times New Roman"/>
                <a:cs typeface="Times New Roman"/>
              </a:rPr>
              <a:t>Mục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tiêu: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Phát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triển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năng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lực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giải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quyết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vấn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đề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toán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học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cho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thông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việc</a:t>
            </a:r>
            <a:r>
              <a:rPr dirty="0" sz="1200" spc="-20">
                <a:latin typeface="Times New Roman"/>
                <a:cs typeface="Times New Roman"/>
              </a:rPr>
              <a:t> giải </a:t>
            </a:r>
            <a:r>
              <a:rPr dirty="0" sz="1200">
                <a:latin typeface="Times New Roman"/>
                <a:cs typeface="Times New Roman"/>
              </a:rPr>
              <a:t>bài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toán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thực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tế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về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sự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tiêu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oxygen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trong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nước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xả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rác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hồ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nước.</a:t>
            </a:r>
            <a:endParaRPr sz="1200">
              <a:latin typeface="Times New Roman"/>
              <a:cs typeface="Times New Roman"/>
            </a:endParaRPr>
          </a:p>
          <a:p>
            <a:pPr marL="12700" marR="8255" indent="459105">
              <a:lnSpc>
                <a:spcPts val="1380"/>
              </a:lnSpc>
              <a:buAutoNum type="alphaLcParenR"/>
              <a:tabLst>
                <a:tab pos="471805" algn="l"/>
              </a:tabLst>
            </a:pPr>
            <a:r>
              <a:rPr dirty="0" sz="1200" b="1">
                <a:latin typeface="Times New Roman"/>
                <a:cs typeface="Times New Roman"/>
              </a:rPr>
              <a:t>Nội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dung: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tìm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được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thời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điểm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nồng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độ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oxygen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trong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nước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cao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nhất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thấp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nhất </a:t>
            </a:r>
            <a:r>
              <a:rPr dirty="0" sz="1200">
                <a:latin typeface="Times New Roman"/>
                <a:cs typeface="Times New Roman"/>
              </a:rPr>
              <a:t>bằng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sử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dụng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đạo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bảng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biến</a:t>
            </a:r>
            <a:r>
              <a:rPr dirty="0" sz="1200" spc="-10">
                <a:latin typeface="Times New Roman"/>
                <a:cs typeface="Times New Roman"/>
              </a:rPr>
              <a:t> thiên.</a:t>
            </a:r>
            <a:endParaRPr sz="1200">
              <a:latin typeface="Times New Roman"/>
              <a:cs typeface="Times New Roman"/>
            </a:endParaRPr>
          </a:p>
          <a:p>
            <a:pPr marL="455930" indent="-155575">
              <a:lnSpc>
                <a:spcPts val="1370"/>
              </a:lnSpc>
              <a:buAutoNum type="alphaLcParenR"/>
              <a:tabLst>
                <a:tab pos="455930" algn="l"/>
              </a:tabLst>
            </a:pPr>
            <a:r>
              <a:rPr dirty="0" sz="1200" b="1">
                <a:latin typeface="Times New Roman"/>
                <a:cs typeface="Times New Roman"/>
              </a:rPr>
              <a:t>Sản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phẩm: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994968" y="8201355"/>
            <a:ext cx="1321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Xét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i="1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–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0" name="object 40" descr=""/>
          <p:cNvSpPr/>
          <p:nvPr/>
        </p:nvSpPr>
        <p:spPr>
          <a:xfrm>
            <a:off x="2368807" y="8331623"/>
            <a:ext cx="386080" cy="0"/>
          </a:xfrm>
          <a:custGeom>
            <a:avLst/>
            <a:gdLst/>
            <a:ahLst/>
            <a:cxnLst/>
            <a:rect l="l" t="t" r="r" b="b"/>
            <a:pathLst>
              <a:path w="386080" h="0">
                <a:moveTo>
                  <a:pt x="0" y="0"/>
                </a:moveTo>
                <a:lnTo>
                  <a:pt x="385953" y="0"/>
                </a:lnTo>
              </a:path>
            </a:pathLst>
          </a:custGeom>
          <a:ln w="73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 descr=""/>
          <p:cNvSpPr txBox="1"/>
          <p:nvPr/>
        </p:nvSpPr>
        <p:spPr>
          <a:xfrm>
            <a:off x="2335513" y="8323816"/>
            <a:ext cx="464820" cy="2057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1150">
                <a:latin typeface="Times New Roman"/>
                <a:cs typeface="Times New Roman"/>
              </a:rPr>
              <a:t>9</a:t>
            </a:r>
            <a:r>
              <a:rPr dirty="0" sz="1150" i="1">
                <a:latin typeface="Times New Roman"/>
                <a:cs typeface="Times New Roman"/>
              </a:rPr>
              <a:t>t</a:t>
            </a:r>
            <a:r>
              <a:rPr dirty="0" sz="1150" spc="-175" i="1">
                <a:latin typeface="Times New Roman"/>
                <a:cs typeface="Times New Roman"/>
              </a:rPr>
              <a:t> </a:t>
            </a:r>
            <a:r>
              <a:rPr dirty="0" baseline="47008" sz="975">
                <a:latin typeface="Times New Roman"/>
                <a:cs typeface="Times New Roman"/>
              </a:rPr>
              <a:t>2</a:t>
            </a:r>
            <a:r>
              <a:rPr dirty="0" baseline="47008" sz="975" spc="262">
                <a:latin typeface="Times New Roman"/>
                <a:cs typeface="Times New Roman"/>
              </a:rPr>
              <a:t> </a:t>
            </a:r>
            <a:r>
              <a:rPr dirty="0" sz="1150" spc="45">
                <a:latin typeface="Symbol"/>
                <a:cs typeface="Symbol"/>
              </a:rPr>
              <a:t></a:t>
            </a:r>
            <a:r>
              <a:rPr dirty="0" sz="1150" spc="45">
                <a:latin typeface="Times New Roman"/>
                <a:cs typeface="Times New Roman"/>
              </a:rPr>
              <a:t>1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2442309" y="8111673"/>
            <a:ext cx="216535" cy="2057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150" spc="-25">
                <a:latin typeface="Times New Roman"/>
                <a:cs typeface="Times New Roman"/>
              </a:rPr>
              <a:t>15</a:t>
            </a:r>
            <a:r>
              <a:rPr dirty="0" sz="1150" spc="-25" i="1">
                <a:latin typeface="Times New Roman"/>
                <a:cs typeface="Times New Roman"/>
              </a:rPr>
              <a:t>t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2775330" y="8201355"/>
            <a:ext cx="13481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xác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định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[0;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+</a:t>
            </a:r>
            <a:r>
              <a:rPr dirty="0" sz="1200" spc="-20">
                <a:latin typeface="Symbol"/>
                <a:cs typeface="Symbol"/>
              </a:rPr>
              <a:t></a:t>
            </a:r>
            <a:r>
              <a:rPr dirty="0" sz="1200" spc="-20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4" name="object 44" descr=""/>
          <p:cNvSpPr/>
          <p:nvPr/>
        </p:nvSpPr>
        <p:spPr>
          <a:xfrm>
            <a:off x="2245867" y="4297807"/>
            <a:ext cx="1125855" cy="390525"/>
          </a:xfrm>
          <a:custGeom>
            <a:avLst/>
            <a:gdLst/>
            <a:ahLst/>
            <a:cxnLst/>
            <a:rect l="l" t="t" r="r" b="b"/>
            <a:pathLst>
              <a:path w="1125854" h="390525">
                <a:moveTo>
                  <a:pt x="1051038" y="360107"/>
                </a:moveTo>
                <a:lnTo>
                  <a:pt x="1041019" y="390271"/>
                </a:lnTo>
                <a:lnTo>
                  <a:pt x="1125346" y="378079"/>
                </a:lnTo>
                <a:lnTo>
                  <a:pt x="1111317" y="364109"/>
                </a:lnTo>
                <a:lnTo>
                  <a:pt x="1063117" y="364109"/>
                </a:lnTo>
                <a:lnTo>
                  <a:pt x="1051038" y="360107"/>
                </a:lnTo>
                <a:close/>
              </a:path>
              <a:path w="1125854" h="390525">
                <a:moveTo>
                  <a:pt x="1055038" y="348064"/>
                </a:moveTo>
                <a:lnTo>
                  <a:pt x="1051038" y="360107"/>
                </a:lnTo>
                <a:lnTo>
                  <a:pt x="1063117" y="364109"/>
                </a:lnTo>
                <a:lnTo>
                  <a:pt x="1067054" y="352044"/>
                </a:lnTo>
                <a:lnTo>
                  <a:pt x="1055038" y="348064"/>
                </a:lnTo>
                <a:close/>
              </a:path>
              <a:path w="1125854" h="390525">
                <a:moveTo>
                  <a:pt x="1065021" y="318008"/>
                </a:moveTo>
                <a:lnTo>
                  <a:pt x="1055038" y="348064"/>
                </a:lnTo>
                <a:lnTo>
                  <a:pt x="1067054" y="352044"/>
                </a:lnTo>
                <a:lnTo>
                  <a:pt x="1063117" y="364109"/>
                </a:lnTo>
                <a:lnTo>
                  <a:pt x="1111317" y="364109"/>
                </a:lnTo>
                <a:lnTo>
                  <a:pt x="1065021" y="318008"/>
                </a:lnTo>
                <a:close/>
              </a:path>
              <a:path w="1125854" h="390525">
                <a:moveTo>
                  <a:pt x="4063" y="0"/>
                </a:moveTo>
                <a:lnTo>
                  <a:pt x="0" y="11937"/>
                </a:lnTo>
                <a:lnTo>
                  <a:pt x="1051038" y="360107"/>
                </a:lnTo>
                <a:lnTo>
                  <a:pt x="1055038" y="348064"/>
                </a:lnTo>
                <a:lnTo>
                  <a:pt x="4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 descr=""/>
          <p:cNvSpPr/>
          <p:nvPr/>
        </p:nvSpPr>
        <p:spPr>
          <a:xfrm>
            <a:off x="4748403" y="4287011"/>
            <a:ext cx="1125220" cy="381635"/>
          </a:xfrm>
          <a:custGeom>
            <a:avLst/>
            <a:gdLst/>
            <a:ahLst/>
            <a:cxnLst/>
            <a:rect l="l" t="t" r="r" b="b"/>
            <a:pathLst>
              <a:path w="1125220" h="381635">
                <a:moveTo>
                  <a:pt x="1050750" y="351309"/>
                </a:moveTo>
                <a:lnTo>
                  <a:pt x="1041019" y="381507"/>
                </a:lnTo>
                <a:lnTo>
                  <a:pt x="1125220" y="368680"/>
                </a:lnTo>
                <a:lnTo>
                  <a:pt x="1111500" y="355218"/>
                </a:lnTo>
                <a:lnTo>
                  <a:pt x="1062863" y="355218"/>
                </a:lnTo>
                <a:lnTo>
                  <a:pt x="1050750" y="351309"/>
                </a:lnTo>
                <a:close/>
              </a:path>
              <a:path w="1125220" h="381635">
                <a:moveTo>
                  <a:pt x="1054642" y="339229"/>
                </a:moveTo>
                <a:lnTo>
                  <a:pt x="1050750" y="351309"/>
                </a:lnTo>
                <a:lnTo>
                  <a:pt x="1062863" y="355218"/>
                </a:lnTo>
                <a:lnTo>
                  <a:pt x="1066800" y="343153"/>
                </a:lnTo>
                <a:lnTo>
                  <a:pt x="1054642" y="339229"/>
                </a:lnTo>
                <a:close/>
              </a:path>
              <a:path w="1125220" h="381635">
                <a:moveTo>
                  <a:pt x="1064387" y="308990"/>
                </a:moveTo>
                <a:lnTo>
                  <a:pt x="1054642" y="339229"/>
                </a:lnTo>
                <a:lnTo>
                  <a:pt x="1066800" y="343153"/>
                </a:lnTo>
                <a:lnTo>
                  <a:pt x="1062863" y="355218"/>
                </a:lnTo>
                <a:lnTo>
                  <a:pt x="1111500" y="355218"/>
                </a:lnTo>
                <a:lnTo>
                  <a:pt x="1064387" y="308990"/>
                </a:lnTo>
                <a:close/>
              </a:path>
              <a:path w="1125220" h="381635">
                <a:moveTo>
                  <a:pt x="3810" y="0"/>
                </a:moveTo>
                <a:lnTo>
                  <a:pt x="0" y="12191"/>
                </a:lnTo>
                <a:lnTo>
                  <a:pt x="1050750" y="351309"/>
                </a:lnTo>
                <a:lnTo>
                  <a:pt x="1054642" y="339229"/>
                </a:lnTo>
                <a:lnTo>
                  <a:pt x="38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 descr=""/>
          <p:cNvSpPr/>
          <p:nvPr/>
        </p:nvSpPr>
        <p:spPr>
          <a:xfrm>
            <a:off x="3628009" y="4313682"/>
            <a:ext cx="995680" cy="375920"/>
          </a:xfrm>
          <a:custGeom>
            <a:avLst/>
            <a:gdLst/>
            <a:ahLst/>
            <a:cxnLst/>
            <a:rect l="l" t="t" r="r" b="b"/>
            <a:pathLst>
              <a:path w="995679" h="375920">
                <a:moveTo>
                  <a:pt x="921498" y="29860"/>
                </a:moveTo>
                <a:lnTo>
                  <a:pt x="0" y="363982"/>
                </a:lnTo>
                <a:lnTo>
                  <a:pt x="4317" y="375920"/>
                </a:lnTo>
                <a:lnTo>
                  <a:pt x="925809" y="41800"/>
                </a:lnTo>
                <a:lnTo>
                  <a:pt x="921498" y="29860"/>
                </a:lnTo>
                <a:close/>
              </a:path>
              <a:path w="995679" h="375920">
                <a:moveTo>
                  <a:pt x="980479" y="25527"/>
                </a:moveTo>
                <a:lnTo>
                  <a:pt x="933450" y="25527"/>
                </a:lnTo>
                <a:lnTo>
                  <a:pt x="937767" y="37465"/>
                </a:lnTo>
                <a:lnTo>
                  <a:pt x="925809" y="41800"/>
                </a:lnTo>
                <a:lnTo>
                  <a:pt x="936625" y="71755"/>
                </a:lnTo>
                <a:lnTo>
                  <a:pt x="980479" y="25527"/>
                </a:lnTo>
                <a:close/>
              </a:path>
              <a:path w="995679" h="375920">
                <a:moveTo>
                  <a:pt x="933450" y="25527"/>
                </a:moveTo>
                <a:lnTo>
                  <a:pt x="921498" y="29860"/>
                </a:lnTo>
                <a:lnTo>
                  <a:pt x="925809" y="41800"/>
                </a:lnTo>
                <a:lnTo>
                  <a:pt x="937767" y="37465"/>
                </a:lnTo>
                <a:lnTo>
                  <a:pt x="933450" y="25527"/>
                </a:lnTo>
                <a:close/>
              </a:path>
              <a:path w="995679" h="375920">
                <a:moveTo>
                  <a:pt x="910716" y="0"/>
                </a:moveTo>
                <a:lnTo>
                  <a:pt x="921498" y="29860"/>
                </a:lnTo>
                <a:lnTo>
                  <a:pt x="933450" y="25527"/>
                </a:lnTo>
                <a:lnTo>
                  <a:pt x="980479" y="25527"/>
                </a:lnTo>
                <a:lnTo>
                  <a:pt x="995299" y="9906"/>
                </a:lnTo>
                <a:lnTo>
                  <a:pt x="910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 descr=""/>
          <p:cNvSpPr/>
          <p:nvPr/>
        </p:nvSpPr>
        <p:spPr>
          <a:xfrm>
            <a:off x="2325751" y="1901825"/>
            <a:ext cx="1602740" cy="398780"/>
          </a:xfrm>
          <a:custGeom>
            <a:avLst/>
            <a:gdLst/>
            <a:ahLst/>
            <a:cxnLst/>
            <a:rect l="l" t="t" r="r" b="b"/>
            <a:pathLst>
              <a:path w="1602739" h="398780">
                <a:moveTo>
                  <a:pt x="1526633" y="367837"/>
                </a:moveTo>
                <a:lnTo>
                  <a:pt x="1519427" y="398780"/>
                </a:lnTo>
                <a:lnTo>
                  <a:pt x="1602232" y="378968"/>
                </a:lnTo>
                <a:lnTo>
                  <a:pt x="1592279" y="370713"/>
                </a:lnTo>
                <a:lnTo>
                  <a:pt x="1538986" y="370713"/>
                </a:lnTo>
                <a:lnTo>
                  <a:pt x="1526633" y="367837"/>
                </a:lnTo>
                <a:close/>
              </a:path>
              <a:path w="1602739" h="398780">
                <a:moveTo>
                  <a:pt x="1529498" y="355534"/>
                </a:moveTo>
                <a:lnTo>
                  <a:pt x="1526633" y="367837"/>
                </a:lnTo>
                <a:lnTo>
                  <a:pt x="1538986" y="370713"/>
                </a:lnTo>
                <a:lnTo>
                  <a:pt x="1541779" y="358394"/>
                </a:lnTo>
                <a:lnTo>
                  <a:pt x="1529498" y="355534"/>
                </a:lnTo>
                <a:close/>
              </a:path>
              <a:path w="1602739" h="398780">
                <a:moveTo>
                  <a:pt x="1536700" y="324612"/>
                </a:moveTo>
                <a:lnTo>
                  <a:pt x="1529498" y="355534"/>
                </a:lnTo>
                <a:lnTo>
                  <a:pt x="1541779" y="358394"/>
                </a:lnTo>
                <a:lnTo>
                  <a:pt x="1538986" y="370713"/>
                </a:lnTo>
                <a:lnTo>
                  <a:pt x="1592279" y="370713"/>
                </a:lnTo>
                <a:lnTo>
                  <a:pt x="1536700" y="324612"/>
                </a:lnTo>
                <a:close/>
              </a:path>
              <a:path w="1602739" h="398780">
                <a:moveTo>
                  <a:pt x="2793" y="0"/>
                </a:moveTo>
                <a:lnTo>
                  <a:pt x="0" y="12446"/>
                </a:lnTo>
                <a:lnTo>
                  <a:pt x="1526633" y="367837"/>
                </a:lnTo>
                <a:lnTo>
                  <a:pt x="1529498" y="355534"/>
                </a:lnTo>
                <a:lnTo>
                  <a:pt x="27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 descr=""/>
          <p:cNvSpPr/>
          <p:nvPr/>
        </p:nvSpPr>
        <p:spPr>
          <a:xfrm>
            <a:off x="4132071" y="1987550"/>
            <a:ext cx="1597025" cy="286385"/>
          </a:xfrm>
          <a:custGeom>
            <a:avLst/>
            <a:gdLst/>
            <a:ahLst/>
            <a:cxnLst/>
            <a:rect l="l" t="t" r="r" b="b"/>
            <a:pathLst>
              <a:path w="1597025" h="286385">
                <a:moveTo>
                  <a:pt x="1520509" y="31328"/>
                </a:moveTo>
                <a:lnTo>
                  <a:pt x="0" y="273431"/>
                </a:lnTo>
                <a:lnTo>
                  <a:pt x="2031" y="285877"/>
                </a:lnTo>
                <a:lnTo>
                  <a:pt x="1522524" y="43903"/>
                </a:lnTo>
                <a:lnTo>
                  <a:pt x="1520509" y="31328"/>
                </a:lnTo>
                <a:close/>
              </a:path>
              <a:path w="1597025" h="286385">
                <a:moveTo>
                  <a:pt x="1591637" y="29337"/>
                </a:moveTo>
                <a:lnTo>
                  <a:pt x="1533016" y="29337"/>
                </a:lnTo>
                <a:lnTo>
                  <a:pt x="1535049" y="41910"/>
                </a:lnTo>
                <a:lnTo>
                  <a:pt x="1522524" y="43903"/>
                </a:lnTo>
                <a:lnTo>
                  <a:pt x="1527555" y="75311"/>
                </a:lnTo>
                <a:lnTo>
                  <a:pt x="1591637" y="29337"/>
                </a:lnTo>
                <a:close/>
              </a:path>
              <a:path w="1597025" h="286385">
                <a:moveTo>
                  <a:pt x="1533016" y="29337"/>
                </a:moveTo>
                <a:lnTo>
                  <a:pt x="1520509" y="31328"/>
                </a:lnTo>
                <a:lnTo>
                  <a:pt x="1522524" y="43903"/>
                </a:lnTo>
                <a:lnTo>
                  <a:pt x="1535049" y="41910"/>
                </a:lnTo>
                <a:lnTo>
                  <a:pt x="1533016" y="29337"/>
                </a:lnTo>
                <a:close/>
              </a:path>
              <a:path w="1597025" h="286385">
                <a:moveTo>
                  <a:pt x="1515490" y="0"/>
                </a:moveTo>
                <a:lnTo>
                  <a:pt x="1520509" y="31328"/>
                </a:lnTo>
                <a:lnTo>
                  <a:pt x="1533016" y="29337"/>
                </a:lnTo>
                <a:lnTo>
                  <a:pt x="1591637" y="29337"/>
                </a:lnTo>
                <a:lnTo>
                  <a:pt x="1596770" y="25654"/>
                </a:lnTo>
                <a:lnTo>
                  <a:pt x="15154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28319" y="8971280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0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816660" y="642620"/>
            <a:ext cx="6146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30">
                <a:latin typeface="Times New Roman"/>
                <a:cs typeface="Times New Roman"/>
              </a:rPr>
              <a:t>Ta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'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1482840" y="770599"/>
            <a:ext cx="605790" cy="0"/>
          </a:xfrm>
          <a:custGeom>
            <a:avLst/>
            <a:gdLst/>
            <a:ahLst/>
            <a:cxnLst/>
            <a:rect l="l" t="t" r="r" b="b"/>
            <a:pathLst>
              <a:path w="605789" h="0">
                <a:moveTo>
                  <a:pt x="0" y="0"/>
                </a:moveTo>
                <a:lnTo>
                  <a:pt x="605694" y="0"/>
                </a:lnTo>
              </a:path>
            </a:pathLst>
          </a:custGeom>
          <a:ln w="75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437485" y="547670"/>
            <a:ext cx="68707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200" spc="-20">
                <a:latin typeface="Times New Roman"/>
                <a:cs typeface="Times New Roman"/>
              </a:rPr>
              <a:t>135</a:t>
            </a:r>
            <a:r>
              <a:rPr dirty="0" sz="1200" spc="-20" i="1">
                <a:latin typeface="Times New Roman"/>
                <a:cs typeface="Times New Roman"/>
              </a:rPr>
              <a:t>t</a:t>
            </a:r>
            <a:r>
              <a:rPr dirty="0" sz="1200" spc="-190" i="1">
                <a:latin typeface="Times New Roman"/>
                <a:cs typeface="Times New Roman"/>
              </a:rPr>
              <a:t> </a:t>
            </a:r>
            <a:r>
              <a:rPr dirty="0" baseline="43650" sz="1050">
                <a:latin typeface="Times New Roman"/>
                <a:cs typeface="Times New Roman"/>
              </a:rPr>
              <a:t>2</a:t>
            </a:r>
            <a:r>
              <a:rPr dirty="0" baseline="43650" sz="1050" spc="247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Symbol"/>
                <a:cs typeface="Symbol"/>
              </a:rPr>
              <a:t></a:t>
            </a:r>
            <a:r>
              <a:rPr dirty="0" sz="1200" spc="-25">
                <a:latin typeface="Times New Roman"/>
                <a:cs typeface="Times New Roman"/>
              </a:rPr>
              <a:t>15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469826" y="714698"/>
            <a:ext cx="567055" cy="3143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4385" sz="2850" spc="-120">
                <a:latin typeface="Symbol"/>
                <a:cs typeface="Symbol"/>
              </a:rPr>
              <a:t></a:t>
            </a:r>
            <a:r>
              <a:rPr dirty="0" sz="1200" spc="-80">
                <a:latin typeface="Times New Roman"/>
                <a:cs typeface="Times New Roman"/>
              </a:rPr>
              <a:t>9</a:t>
            </a:r>
            <a:r>
              <a:rPr dirty="0" sz="1200" spc="-80" i="1">
                <a:latin typeface="Times New Roman"/>
                <a:cs typeface="Times New Roman"/>
              </a:rPr>
              <a:t>t</a:t>
            </a:r>
            <a:r>
              <a:rPr dirty="0" sz="1200" spc="-195" i="1">
                <a:latin typeface="Times New Roman"/>
                <a:cs typeface="Times New Roman"/>
              </a:rPr>
              <a:t> </a:t>
            </a:r>
            <a:r>
              <a:rPr dirty="0" baseline="43650" sz="1050">
                <a:latin typeface="Times New Roman"/>
                <a:cs typeface="Times New Roman"/>
              </a:rPr>
              <a:t>2</a:t>
            </a:r>
            <a:r>
              <a:rPr dirty="0" baseline="43650" sz="1050" spc="24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Symbol"/>
                <a:cs typeface="Symbol"/>
              </a:rPr>
              <a:t></a:t>
            </a:r>
            <a:r>
              <a:rPr dirty="0" sz="1200" spc="-25">
                <a:latin typeface="Times New Roman"/>
                <a:cs typeface="Times New Roman"/>
              </a:rPr>
              <a:t>1</a:t>
            </a:r>
            <a:r>
              <a:rPr dirty="0" baseline="-4385" sz="2850" spc="-37">
                <a:latin typeface="Symbol"/>
                <a:cs typeface="Symbol"/>
              </a:rPr>
              <a:t></a:t>
            </a:r>
            <a:endParaRPr baseline="-4385" sz="2850">
              <a:latin typeface="Symbol"/>
              <a:cs typeface="Symbo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963993" y="642620"/>
            <a:ext cx="10064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31746" sz="1050">
                <a:latin typeface="Times New Roman"/>
                <a:cs typeface="Times New Roman"/>
              </a:rPr>
              <a:t>2</a:t>
            </a:r>
            <a:r>
              <a:rPr dirty="0" baseline="-31746" sz="1050" spc="562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; </a:t>
            </a:r>
            <a:r>
              <a:rPr dirty="0" sz="1200" i="1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'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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2997734" y="773853"/>
            <a:ext cx="85090" cy="0"/>
          </a:xfrm>
          <a:custGeom>
            <a:avLst/>
            <a:gdLst/>
            <a:ahLst/>
            <a:cxnLst/>
            <a:rect l="l" t="t" r="r" b="b"/>
            <a:pathLst>
              <a:path w="85089" h="0">
                <a:moveTo>
                  <a:pt x="0" y="0"/>
                </a:moveTo>
                <a:lnTo>
                  <a:pt x="84553" y="0"/>
                </a:lnTo>
              </a:path>
            </a:pathLst>
          </a:custGeom>
          <a:ln w="767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2987494" y="522029"/>
            <a:ext cx="106680" cy="450215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1150" spc="-50">
                <a:latin typeface="Times New Roman"/>
                <a:cs typeface="Times New Roman"/>
              </a:rPr>
              <a:t>1</a:t>
            </a:r>
            <a:endParaRPr sz="1150">
              <a:latin typeface="Times New Roman"/>
              <a:cs typeface="Times New Roman"/>
            </a:endParaRPr>
          </a:p>
          <a:p>
            <a:pPr marL="14604">
              <a:lnSpc>
                <a:spcPct val="100000"/>
              </a:lnSpc>
              <a:spcBef>
                <a:spcPts val="295"/>
              </a:spcBef>
            </a:pPr>
            <a:r>
              <a:rPr dirty="0" sz="1150" spc="-50">
                <a:latin typeface="Times New Roman"/>
                <a:cs typeface="Times New Roman"/>
              </a:rPr>
              <a:t>3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104514" y="646281"/>
            <a:ext cx="10979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2314" sz="1800">
                <a:latin typeface="Times New Roman"/>
                <a:cs typeface="Times New Roman"/>
              </a:rPr>
              <a:t>(nhận)</a:t>
            </a:r>
            <a:r>
              <a:rPr dirty="0" baseline="2314" sz="1800" spc="-22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hoặc</a:t>
            </a:r>
            <a:r>
              <a:rPr dirty="0" baseline="2314" sz="1800" spc="-30">
                <a:latin typeface="Times New Roman"/>
                <a:cs typeface="Times New Roman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t</a:t>
            </a:r>
            <a:r>
              <a:rPr dirty="0" baseline="2314" sz="1800" spc="-7" i="1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=</a:t>
            </a:r>
            <a:r>
              <a:rPr dirty="0" baseline="2314" sz="1800" spc="247">
                <a:latin typeface="Times New Roman"/>
                <a:cs typeface="Times New Roman"/>
              </a:rPr>
              <a:t> </a:t>
            </a:r>
            <a:r>
              <a:rPr dirty="0" sz="1150" spc="-50">
                <a:latin typeface="Symbol"/>
                <a:cs typeface="Symbol"/>
              </a:rPr>
              <a:t></a:t>
            </a:r>
            <a:endParaRPr sz="1150">
              <a:latin typeface="Symbol"/>
              <a:cs typeface="Symbol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4214899" y="773853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 h="0">
                <a:moveTo>
                  <a:pt x="0" y="0"/>
                </a:moveTo>
                <a:lnTo>
                  <a:pt x="81596" y="0"/>
                </a:lnTo>
              </a:path>
            </a:pathLst>
          </a:custGeom>
          <a:ln w="767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4204554" y="522030"/>
            <a:ext cx="103505" cy="450215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1150" spc="-50">
                <a:latin typeface="Times New Roman"/>
                <a:cs typeface="Times New Roman"/>
              </a:rPr>
              <a:t>1</a:t>
            </a:r>
            <a:endParaRPr sz="115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295"/>
              </a:spcBef>
            </a:pPr>
            <a:r>
              <a:rPr dirty="0" sz="1150" spc="-50">
                <a:latin typeface="Times New Roman"/>
                <a:cs typeface="Times New Roman"/>
              </a:rPr>
              <a:t>3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311777" y="642620"/>
            <a:ext cx="3930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(loại).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816660" y="1058926"/>
            <a:ext cx="27920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Bảng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biến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thiên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(0;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+</a:t>
            </a:r>
            <a:r>
              <a:rPr dirty="0" sz="1200" spc="-20">
                <a:latin typeface="Symbol"/>
                <a:cs typeface="Symbol"/>
              </a:rPr>
              <a:t></a:t>
            </a:r>
            <a:r>
              <a:rPr dirty="0" sz="1200" spc="-20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15" name="object 15" descr=""/>
          <p:cNvGraphicFramePr>
            <a:graphicFrameLocks noGrp="1"/>
          </p:cNvGraphicFramePr>
          <p:nvPr/>
        </p:nvGraphicFramePr>
        <p:xfrm>
          <a:off x="609600" y="1260602"/>
          <a:ext cx="5349240" cy="13119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5844"/>
                <a:gridCol w="1468755"/>
                <a:gridCol w="1494789"/>
                <a:gridCol w="1263650"/>
              </a:tblGrid>
              <a:tr h="389890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200" spc="-50" i="1">
                          <a:latin typeface="Times New Roman"/>
                          <a:cs typeface="Times New Roman"/>
                        </a:rPr>
                        <a:t>x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144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146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144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6040">
                        <a:lnSpc>
                          <a:spcPts val="1360"/>
                        </a:lnSpc>
                      </a:pPr>
                      <a:r>
                        <a:rPr dirty="0" sz="1150" spc="-50">
                          <a:latin typeface="Times New Roman"/>
                          <a:cs typeface="Times New Roman"/>
                        </a:rPr>
                        <a:t>1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71120">
                        <a:lnSpc>
                          <a:spcPts val="1325"/>
                        </a:lnSpc>
                        <a:spcBef>
                          <a:spcPts val="285"/>
                        </a:spcBef>
                      </a:pPr>
                      <a:r>
                        <a:rPr dirty="0" sz="1150" spc="-50">
                          <a:latin typeface="Times New Roman"/>
                          <a:cs typeface="Times New Roman"/>
                        </a:rPr>
                        <a:t>3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9700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z="1200" spc="-25">
                          <a:latin typeface="Symbol"/>
                          <a:cs typeface="Symbol"/>
                        </a:rPr>
                        <a:t></a:t>
                      </a:r>
                      <a:endParaRPr sz="1200">
                        <a:latin typeface="Symbol"/>
                        <a:cs typeface="Symbol"/>
                      </a:endParaRPr>
                    </a:p>
                  </a:txBody>
                  <a:tcPr marL="0" marR="0" marB="0" marT="97155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 i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200" spc="-1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'(</a:t>
                      </a:r>
                      <a:r>
                        <a:rPr dirty="0" sz="1200" spc="-2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2550">
                        <a:lnSpc>
                          <a:spcPts val="1330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–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835">
                        <a:lnSpc>
                          <a:spcPts val="1330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3830">
                        <a:lnSpc>
                          <a:spcPts val="1330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+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240">
                <a:tc rowSpan="2"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dirty="0" sz="1200" i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200" spc="-1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200" spc="-25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1460">
                        <a:lnSpc>
                          <a:spcPts val="1355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98755">
                        <a:lnSpc>
                          <a:spcPts val="1355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47180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6604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150" spc="-50">
                          <a:latin typeface="Times New Roman"/>
                          <a:cs typeface="Times New Roman"/>
                        </a:rPr>
                        <a:t>5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68580">
                        <a:lnSpc>
                          <a:spcPts val="1295"/>
                        </a:lnSpc>
                        <a:spcBef>
                          <a:spcPts val="290"/>
                        </a:spcBef>
                      </a:pPr>
                      <a:r>
                        <a:rPr dirty="0" sz="1150" spc="-50">
                          <a:latin typeface="Times New Roman"/>
                          <a:cs typeface="Times New Roman"/>
                        </a:rPr>
                        <a:t>2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25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6" name="object 16" descr=""/>
          <p:cNvSpPr/>
          <p:nvPr/>
        </p:nvSpPr>
        <p:spPr>
          <a:xfrm>
            <a:off x="3863238" y="1461227"/>
            <a:ext cx="85090" cy="0"/>
          </a:xfrm>
          <a:custGeom>
            <a:avLst/>
            <a:gdLst/>
            <a:ahLst/>
            <a:cxnLst/>
            <a:rect l="l" t="t" r="r" b="b"/>
            <a:pathLst>
              <a:path w="85089" h="0">
                <a:moveTo>
                  <a:pt x="0" y="0"/>
                </a:moveTo>
                <a:lnTo>
                  <a:pt x="84553" y="0"/>
                </a:lnTo>
              </a:path>
            </a:pathLst>
          </a:custGeom>
          <a:ln w="76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3858873" y="2388023"/>
            <a:ext cx="89535" cy="0"/>
          </a:xfrm>
          <a:custGeom>
            <a:avLst/>
            <a:gdLst/>
            <a:ahLst/>
            <a:cxnLst/>
            <a:rect l="l" t="t" r="r" b="b"/>
            <a:pathLst>
              <a:path w="89535" h="0">
                <a:moveTo>
                  <a:pt x="0" y="0"/>
                </a:moveTo>
                <a:lnTo>
                  <a:pt x="89422" y="0"/>
                </a:lnTo>
              </a:path>
            </a:pathLst>
          </a:custGeom>
          <a:ln w="73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1015344" y="2950307"/>
            <a:ext cx="89535" cy="0"/>
          </a:xfrm>
          <a:custGeom>
            <a:avLst/>
            <a:gdLst/>
            <a:ahLst/>
            <a:cxnLst/>
            <a:rect l="l" t="t" r="r" b="b"/>
            <a:pathLst>
              <a:path w="89534" h="0">
                <a:moveTo>
                  <a:pt x="0" y="0"/>
                </a:moveTo>
                <a:lnTo>
                  <a:pt x="8942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1644030" y="2950307"/>
            <a:ext cx="85090" cy="0"/>
          </a:xfrm>
          <a:custGeom>
            <a:avLst/>
            <a:gdLst/>
            <a:ahLst/>
            <a:cxnLst/>
            <a:rect l="l" t="t" r="r" b="b"/>
            <a:pathLst>
              <a:path w="85089" h="0">
                <a:moveTo>
                  <a:pt x="0" y="0"/>
                </a:moveTo>
                <a:lnTo>
                  <a:pt x="84924" y="0"/>
                </a:lnTo>
              </a:path>
            </a:pathLst>
          </a:custGeom>
          <a:ln w="76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 txBox="1"/>
          <p:nvPr/>
        </p:nvSpPr>
        <p:spPr>
          <a:xfrm>
            <a:off x="1011853" y="2942492"/>
            <a:ext cx="728980" cy="2057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636905" algn="l"/>
              </a:tabLst>
            </a:pPr>
            <a:r>
              <a:rPr dirty="0" sz="1150" spc="-50">
                <a:latin typeface="Times New Roman"/>
                <a:cs typeface="Times New Roman"/>
              </a:rPr>
              <a:t>2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 spc="-50">
                <a:latin typeface="Times New Roman"/>
                <a:cs typeface="Times New Roman"/>
              </a:rPr>
              <a:t>3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502919" y="2456052"/>
            <a:ext cx="5657215" cy="5721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 indent="288290">
              <a:lnSpc>
                <a:spcPct val="1494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Dựa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bảng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biến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thiên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có: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nồng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độ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oxygen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hoà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tan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cao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nhất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khi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thấp </a:t>
            </a:r>
            <a:r>
              <a:rPr dirty="0" sz="1200">
                <a:latin typeface="Times New Roman"/>
                <a:cs typeface="Times New Roman"/>
              </a:rPr>
              <a:t>nhất là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baseline="33816" sz="1725">
                <a:latin typeface="Times New Roman"/>
                <a:cs typeface="Times New Roman"/>
              </a:rPr>
              <a:t>5</a:t>
            </a:r>
            <a:r>
              <a:rPr dirty="0" baseline="33816" sz="1725" spc="517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khi </a:t>
            </a:r>
            <a:r>
              <a:rPr dirty="0" sz="1200" i="1">
                <a:latin typeface="Times New Roman"/>
                <a:cs typeface="Times New Roman"/>
              </a:rPr>
              <a:t>t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baseline="33816" sz="1725">
                <a:latin typeface="Times New Roman"/>
                <a:cs typeface="Times New Roman"/>
              </a:rPr>
              <a:t>1</a:t>
            </a:r>
            <a:r>
              <a:rPr dirty="0" baseline="33816" sz="1725" spc="22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816660" y="3112135"/>
            <a:ext cx="5318125" cy="381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2245" indent="-169545">
              <a:lnSpc>
                <a:spcPts val="1400"/>
              </a:lnSpc>
              <a:spcBef>
                <a:spcPts val="100"/>
              </a:spcBef>
              <a:buAutoNum type="alphaLcParenR" startAt="4"/>
              <a:tabLst>
                <a:tab pos="182245" algn="l"/>
              </a:tabLst>
            </a:pPr>
            <a:r>
              <a:rPr dirty="0" sz="1200" b="1">
                <a:latin typeface="Times New Roman"/>
                <a:cs typeface="Times New Roman"/>
              </a:rPr>
              <a:t>Tổ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chức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thực</a:t>
            </a:r>
            <a:r>
              <a:rPr dirty="0" sz="1200" spc="-20" b="1">
                <a:latin typeface="Times New Roman"/>
                <a:cs typeface="Times New Roman"/>
              </a:rPr>
              <a:t> hiện:</a:t>
            </a:r>
            <a:endParaRPr sz="1200">
              <a:latin typeface="Times New Roman"/>
              <a:cs typeface="Times New Roman"/>
            </a:endParaRPr>
          </a:p>
          <a:p>
            <a:pPr lvl="1" marL="187325" indent="-174625">
              <a:lnSpc>
                <a:spcPts val="1400"/>
              </a:lnSpc>
              <a:buFont typeface="Wingdings"/>
              <a:buChar char=""/>
              <a:tabLst>
                <a:tab pos="187325" algn="l"/>
              </a:tabLst>
            </a:pPr>
            <a:r>
              <a:rPr dirty="0" sz="1200" spc="-10" b="1" i="1">
                <a:latin typeface="Times New Roman"/>
                <a:cs typeface="Times New Roman"/>
              </a:rPr>
              <a:t>GV</a:t>
            </a:r>
            <a:r>
              <a:rPr dirty="0" sz="1200" spc="-85" b="1" i="1">
                <a:latin typeface="Times New Roman"/>
                <a:cs typeface="Times New Roman"/>
              </a:rPr>
              <a:t> </a:t>
            </a:r>
            <a:r>
              <a:rPr dirty="0" sz="1200" spc="-25" b="1" i="1">
                <a:latin typeface="Times New Roman"/>
                <a:cs typeface="Times New Roman"/>
              </a:rPr>
              <a:t>chuyển</a:t>
            </a:r>
            <a:r>
              <a:rPr dirty="0" sz="1200" spc="-45" b="1" i="1">
                <a:latin typeface="Times New Roman"/>
                <a:cs typeface="Times New Roman"/>
              </a:rPr>
              <a:t> </a:t>
            </a:r>
            <a:r>
              <a:rPr dirty="0" sz="1200" spc="-20" b="1" i="1">
                <a:latin typeface="Times New Roman"/>
                <a:cs typeface="Times New Roman"/>
              </a:rPr>
              <a:t>giao</a:t>
            </a:r>
            <a:r>
              <a:rPr dirty="0" sz="1200" spc="-55" b="1" i="1">
                <a:latin typeface="Times New Roman"/>
                <a:cs typeface="Times New Roman"/>
              </a:rPr>
              <a:t> </a:t>
            </a:r>
            <a:r>
              <a:rPr dirty="0" sz="1200" spc="-20" b="1" i="1">
                <a:latin typeface="Times New Roman"/>
                <a:cs typeface="Times New Roman"/>
              </a:rPr>
              <a:t>nhiệm</a:t>
            </a:r>
            <a:r>
              <a:rPr dirty="0" sz="1200" spc="-40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vụ</a:t>
            </a:r>
            <a:r>
              <a:rPr dirty="0" sz="1200" spc="-45" b="1" i="1">
                <a:latin typeface="Times New Roman"/>
                <a:cs typeface="Times New Roman"/>
              </a:rPr>
              <a:t> </a:t>
            </a:r>
            <a:r>
              <a:rPr dirty="0" sz="1200" spc="-20" b="1" i="1">
                <a:latin typeface="Times New Roman"/>
                <a:cs typeface="Times New Roman"/>
              </a:rPr>
              <a:t>học</a:t>
            </a:r>
            <a:r>
              <a:rPr dirty="0" sz="1200" spc="-55" b="1" i="1">
                <a:latin typeface="Times New Roman"/>
                <a:cs typeface="Times New Roman"/>
              </a:rPr>
              <a:t> </a:t>
            </a:r>
            <a:r>
              <a:rPr dirty="0" sz="1200" spc="-20" b="1" i="1">
                <a:latin typeface="Times New Roman"/>
                <a:cs typeface="Times New Roman"/>
              </a:rPr>
              <a:t>tập:</a:t>
            </a:r>
            <a:r>
              <a:rPr dirty="0" sz="1200" spc="-45" b="1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Mỗi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quan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sát hình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đọc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lại HĐKĐ.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GV</a:t>
            </a:r>
            <a:r>
              <a:rPr dirty="0" sz="1200" spc="-25">
                <a:latin typeface="Times New Roman"/>
                <a:cs typeface="Times New Roman"/>
              </a:rPr>
              <a:t> gọi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3" name="object 23" descr=""/>
          <p:cNvSpPr/>
          <p:nvPr/>
        </p:nvSpPr>
        <p:spPr>
          <a:xfrm>
            <a:off x="2865413" y="3702067"/>
            <a:ext cx="92710" cy="0"/>
          </a:xfrm>
          <a:custGeom>
            <a:avLst/>
            <a:gdLst/>
            <a:ahLst/>
            <a:cxnLst/>
            <a:rect l="l" t="t" r="r" b="b"/>
            <a:pathLst>
              <a:path w="92710" h="0">
                <a:moveTo>
                  <a:pt x="0" y="0"/>
                </a:moveTo>
                <a:lnTo>
                  <a:pt x="92645" y="0"/>
                </a:lnTo>
              </a:path>
            </a:pathLst>
          </a:custGeom>
          <a:ln w="75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 descr=""/>
          <p:cNvSpPr txBox="1"/>
          <p:nvPr/>
        </p:nvSpPr>
        <p:spPr>
          <a:xfrm>
            <a:off x="2745799" y="3616305"/>
            <a:ext cx="33083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200">
                <a:latin typeface="Symbol"/>
                <a:cs typeface="Symbol"/>
              </a:rPr>
              <a:t>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baseline="-27777" sz="1800" i="1">
                <a:latin typeface="Times New Roman"/>
                <a:cs typeface="Times New Roman"/>
              </a:rPr>
              <a:t>v</a:t>
            </a:r>
            <a:r>
              <a:rPr dirty="0" baseline="-27777" sz="1800" spc="-44" i="1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Symbol"/>
                <a:cs typeface="Symbol"/>
              </a:rPr>
              <a:t>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502919" y="3575430"/>
            <a:ext cx="26816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một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nhắc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lại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công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thức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đạo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baseline="30092" sz="1800" spc="-15">
                <a:latin typeface="Symbol"/>
                <a:cs typeface="Symbol"/>
              </a:rPr>
              <a:t></a:t>
            </a:r>
            <a:r>
              <a:rPr dirty="0" baseline="30092" sz="1800" spc="-120">
                <a:latin typeface="Times New Roman"/>
                <a:cs typeface="Times New Roman"/>
              </a:rPr>
              <a:t> </a:t>
            </a:r>
            <a:r>
              <a:rPr dirty="0" baseline="34722" sz="1800" i="1">
                <a:latin typeface="Times New Roman"/>
                <a:cs typeface="Times New Roman"/>
              </a:rPr>
              <a:t>u</a:t>
            </a:r>
            <a:r>
              <a:rPr dirty="0" baseline="34722" sz="1800" spc="-52" i="1">
                <a:latin typeface="Times New Roman"/>
                <a:cs typeface="Times New Roman"/>
              </a:rPr>
              <a:t> </a:t>
            </a:r>
            <a:r>
              <a:rPr dirty="0" baseline="30092" sz="1800" spc="-15">
                <a:latin typeface="Symbol"/>
                <a:cs typeface="Symbol"/>
              </a:rPr>
              <a:t></a:t>
            </a:r>
            <a:r>
              <a:rPr dirty="0" baseline="30092" sz="1800" spc="-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'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528319" y="3711621"/>
            <a:ext cx="5607050" cy="12763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R="833755">
              <a:lnSpc>
                <a:spcPts val="1430"/>
              </a:lnSpc>
              <a:spcBef>
                <a:spcPts val="90"/>
              </a:spcBef>
              <a:tabLst>
                <a:tab pos="196215" algn="l"/>
              </a:tabLst>
            </a:pPr>
            <a:r>
              <a:rPr dirty="0" sz="1200" spc="-50">
                <a:latin typeface="Symbol"/>
                <a:cs typeface="Symbol"/>
              </a:rPr>
              <a:t>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50">
                <a:latin typeface="Symbol"/>
                <a:cs typeface="Symbol"/>
              </a:rPr>
              <a:t></a:t>
            </a:r>
            <a:endParaRPr sz="1200">
              <a:latin typeface="Symbol"/>
              <a:cs typeface="Symbol"/>
            </a:endParaRPr>
          </a:p>
          <a:p>
            <a:pPr marL="12700" marR="5080" indent="455295">
              <a:lnSpc>
                <a:spcPts val="1480"/>
              </a:lnSpc>
              <a:spcBef>
                <a:spcPts val="5"/>
              </a:spcBef>
              <a:buFont typeface="Wingdings"/>
              <a:buChar char=""/>
              <a:tabLst>
                <a:tab pos="467995" algn="l"/>
              </a:tabLst>
            </a:pPr>
            <a:r>
              <a:rPr dirty="0" sz="1200" spc="-30" b="1" i="1">
                <a:latin typeface="Times New Roman"/>
                <a:cs typeface="Times New Roman"/>
              </a:rPr>
              <a:t>HS</a:t>
            </a:r>
            <a:r>
              <a:rPr dirty="0" sz="1200" spc="-80" b="1" i="1">
                <a:latin typeface="Times New Roman"/>
                <a:cs typeface="Times New Roman"/>
              </a:rPr>
              <a:t> </a:t>
            </a:r>
            <a:r>
              <a:rPr dirty="0" sz="1200" spc="-35" b="1" i="1">
                <a:latin typeface="Times New Roman"/>
                <a:cs typeface="Times New Roman"/>
              </a:rPr>
              <a:t>thực</a:t>
            </a:r>
            <a:r>
              <a:rPr dirty="0" sz="1200" spc="-85" b="1" i="1">
                <a:latin typeface="Times New Roman"/>
                <a:cs typeface="Times New Roman"/>
              </a:rPr>
              <a:t> </a:t>
            </a:r>
            <a:r>
              <a:rPr dirty="0" sz="1200" spc="-35" b="1" i="1">
                <a:latin typeface="Times New Roman"/>
                <a:cs typeface="Times New Roman"/>
              </a:rPr>
              <a:t>hiện</a:t>
            </a:r>
            <a:r>
              <a:rPr dirty="0" sz="1200" spc="-80" b="1" i="1">
                <a:latin typeface="Times New Roman"/>
                <a:cs typeface="Times New Roman"/>
              </a:rPr>
              <a:t> </a:t>
            </a:r>
            <a:r>
              <a:rPr dirty="0" sz="1200" spc="-35" b="1" i="1">
                <a:latin typeface="Times New Roman"/>
                <a:cs typeface="Times New Roman"/>
              </a:rPr>
              <a:t>nhiệm</a:t>
            </a:r>
            <a:r>
              <a:rPr dirty="0" sz="1200" spc="-65" b="1" i="1">
                <a:latin typeface="Times New Roman"/>
                <a:cs typeface="Times New Roman"/>
              </a:rPr>
              <a:t> </a:t>
            </a:r>
            <a:r>
              <a:rPr dirty="0" sz="1200" spc="-35" b="1" i="1">
                <a:latin typeface="Times New Roman"/>
                <a:cs typeface="Times New Roman"/>
              </a:rPr>
              <a:t>vụ</a:t>
            </a:r>
            <a:r>
              <a:rPr dirty="0" sz="1200" spc="-80" b="1" i="1">
                <a:latin typeface="Times New Roman"/>
                <a:cs typeface="Times New Roman"/>
              </a:rPr>
              <a:t> </a:t>
            </a:r>
            <a:r>
              <a:rPr dirty="0" sz="1200" spc="-30" b="1" i="1">
                <a:latin typeface="Times New Roman"/>
                <a:cs typeface="Times New Roman"/>
              </a:rPr>
              <a:t>học</a:t>
            </a:r>
            <a:r>
              <a:rPr dirty="0" sz="1200" spc="-75" b="1" i="1">
                <a:latin typeface="Times New Roman"/>
                <a:cs typeface="Times New Roman"/>
              </a:rPr>
              <a:t> </a:t>
            </a:r>
            <a:r>
              <a:rPr dirty="0" sz="1200" spc="-35" b="1" i="1">
                <a:latin typeface="Times New Roman"/>
                <a:cs typeface="Times New Roman"/>
              </a:rPr>
              <a:t>tập:</a:t>
            </a:r>
            <a:r>
              <a:rPr dirty="0" sz="1200" spc="-80" b="1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áp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dụng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công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thức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tính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đạo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hàm,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tìm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nghiệm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đạo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lập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bảng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biến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thiên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(0;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+</a:t>
            </a:r>
            <a:r>
              <a:rPr dirty="0" sz="1200" spc="-20">
                <a:latin typeface="Symbol"/>
                <a:cs typeface="Symbol"/>
              </a:rPr>
              <a:t></a:t>
            </a:r>
            <a:r>
              <a:rPr dirty="0" sz="1200" spc="-20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  <a:p>
            <a:pPr marL="470534" indent="-169545">
              <a:lnSpc>
                <a:spcPts val="1290"/>
              </a:lnSpc>
              <a:buFont typeface="Wingdings"/>
              <a:buChar char=""/>
              <a:tabLst>
                <a:tab pos="470534" algn="l"/>
              </a:tabLst>
            </a:pPr>
            <a:r>
              <a:rPr dirty="0" sz="1200" b="1" i="1">
                <a:latin typeface="Times New Roman"/>
                <a:cs typeface="Times New Roman"/>
              </a:rPr>
              <a:t>Báo</a:t>
            </a:r>
            <a:r>
              <a:rPr dirty="0" sz="1200" spc="-4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cáo</a:t>
            </a:r>
            <a:r>
              <a:rPr dirty="0" sz="1200" spc="-3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kết</a:t>
            </a:r>
            <a:r>
              <a:rPr dirty="0" sz="1200" spc="-3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quả</a:t>
            </a:r>
            <a:r>
              <a:rPr dirty="0" sz="1200" spc="-5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hoạt</a:t>
            </a:r>
            <a:r>
              <a:rPr dirty="0" sz="1200" spc="-6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động</a:t>
            </a:r>
            <a:r>
              <a:rPr dirty="0" sz="1200" spc="-3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và</a:t>
            </a:r>
            <a:r>
              <a:rPr dirty="0" sz="1200" spc="-3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thảo</a:t>
            </a:r>
            <a:r>
              <a:rPr dirty="0" sz="1200" spc="-5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luận:</a:t>
            </a:r>
            <a:r>
              <a:rPr dirty="0" sz="1200" spc="-40" b="1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GV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gọi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một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lên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bảng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trình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bày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bài</a:t>
            </a:r>
            <a:r>
              <a:rPr dirty="0" sz="1200" spc="-20">
                <a:latin typeface="Times New Roman"/>
                <a:cs typeface="Times New Roman"/>
              </a:rPr>
              <a:t> giải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mình.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khác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bài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tập,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dõi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nhận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xét.</a:t>
            </a:r>
            <a:endParaRPr sz="1200">
              <a:latin typeface="Times New Roman"/>
              <a:cs typeface="Times New Roman"/>
            </a:endParaRPr>
          </a:p>
          <a:p>
            <a:pPr marL="12700" marR="5080" indent="464184">
              <a:lnSpc>
                <a:spcPts val="1380"/>
              </a:lnSpc>
              <a:spcBef>
                <a:spcPts val="70"/>
              </a:spcBef>
              <a:buFont typeface="Wingdings"/>
              <a:buChar char=""/>
              <a:tabLst>
                <a:tab pos="476884" algn="l"/>
              </a:tabLst>
            </a:pPr>
            <a:r>
              <a:rPr dirty="0" sz="1200" b="1" i="1">
                <a:latin typeface="Times New Roman"/>
                <a:cs typeface="Times New Roman"/>
              </a:rPr>
              <a:t>Kết luận nhận định: </a:t>
            </a:r>
            <a:r>
              <a:rPr dirty="0" sz="1200">
                <a:latin typeface="Times New Roman"/>
                <a:cs typeface="Times New Roman"/>
              </a:rPr>
              <a:t>HS vận dụng phương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pháp tính GTLN,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GTNN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để </a:t>
            </a:r>
            <a:r>
              <a:rPr dirty="0" sz="1200">
                <a:latin typeface="Times New Roman"/>
                <a:cs typeface="Times New Roman"/>
              </a:rPr>
              <a:t>giải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quyết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một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bài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toán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thực</a:t>
            </a:r>
            <a:r>
              <a:rPr dirty="0" sz="1200" spc="-25">
                <a:latin typeface="Times New Roman"/>
                <a:cs typeface="Times New Roman"/>
              </a:rPr>
              <a:t> tế.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528319" y="5483733"/>
            <a:ext cx="5608320" cy="3009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60980">
              <a:lnSpc>
                <a:spcPts val="141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Tiết</a:t>
            </a:r>
            <a:r>
              <a:rPr dirty="0" sz="1200" spc="-60" b="1">
                <a:latin typeface="Times New Roman"/>
                <a:cs typeface="Times New Roman"/>
              </a:rPr>
              <a:t> </a:t>
            </a:r>
            <a:r>
              <a:rPr dirty="0" sz="1200" spc="-50" b="1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  <a:p>
            <a:pPr marL="300990" marR="1045210" indent="149225">
              <a:lnSpc>
                <a:spcPts val="1380"/>
              </a:lnSpc>
              <a:spcBef>
                <a:spcPts val="65"/>
              </a:spcBef>
              <a:buAutoNum type="arabicPeriod" startAt="2"/>
              <a:tabLst>
                <a:tab pos="450215" algn="l"/>
              </a:tabLst>
            </a:pPr>
            <a:r>
              <a:rPr dirty="0" sz="1200" b="1">
                <a:latin typeface="Times New Roman"/>
                <a:cs typeface="Times New Roman"/>
              </a:rPr>
              <a:t>Tìm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giá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trị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lớn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nhất,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giá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trị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nhỏ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nhất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của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hàm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số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trên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một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Times New Roman"/>
                <a:cs typeface="Times New Roman"/>
              </a:rPr>
              <a:t>đoạn </a:t>
            </a:r>
            <a:r>
              <a:rPr dirty="0" sz="1200" b="1">
                <a:latin typeface="Times New Roman"/>
                <a:cs typeface="Times New Roman"/>
              </a:rPr>
              <a:t>Hoạt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động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2.1: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Khám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Times New Roman"/>
                <a:cs typeface="Times New Roman"/>
              </a:rPr>
              <a:t>phá</a:t>
            </a:r>
            <a:endParaRPr sz="1200">
              <a:latin typeface="Times New Roman"/>
              <a:cs typeface="Times New Roman"/>
            </a:endParaRPr>
          </a:p>
          <a:p>
            <a:pPr lvl="1" marL="465455" indent="-164465">
              <a:lnSpc>
                <a:spcPts val="1290"/>
              </a:lnSpc>
              <a:buAutoNum type="alphaLcParenR"/>
              <a:tabLst>
                <a:tab pos="465455" algn="l"/>
              </a:tabLst>
            </a:pPr>
            <a:r>
              <a:rPr dirty="0" sz="1200" b="1">
                <a:latin typeface="Times New Roman"/>
                <a:cs typeface="Times New Roman"/>
              </a:rPr>
              <a:t>Mục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tiêu: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biết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được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bước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tìm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GTLN,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GTNN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một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đoạn.</a:t>
            </a:r>
            <a:endParaRPr sz="1200">
              <a:latin typeface="Times New Roman"/>
              <a:cs typeface="Times New Roman"/>
            </a:endParaRPr>
          </a:p>
          <a:p>
            <a:pPr lvl="1" marL="473709" indent="-172720">
              <a:lnSpc>
                <a:spcPts val="1390"/>
              </a:lnSpc>
              <a:buAutoNum type="alphaLcParenR"/>
              <a:tabLst>
                <a:tab pos="473709" algn="l"/>
              </a:tabLst>
            </a:pPr>
            <a:r>
              <a:rPr dirty="0" sz="1200" b="1">
                <a:latin typeface="Times New Roman"/>
                <a:cs typeface="Times New Roman"/>
              </a:rPr>
              <a:t>Nội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dung: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GV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yêu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cầu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quan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sát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Hình</a:t>
            </a:r>
            <a:r>
              <a:rPr dirty="0" sz="1200" spc="-1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3</a:t>
            </a:r>
            <a:r>
              <a:rPr dirty="0" sz="1200" spc="-1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trong</a:t>
            </a:r>
            <a:r>
              <a:rPr dirty="0" sz="1200" spc="-1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SGK</a:t>
            </a:r>
            <a:r>
              <a:rPr dirty="0" sz="1200" spc="-1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trả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lời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câu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hỏi ở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HĐKP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2.</a:t>
            </a:r>
            <a:endParaRPr sz="1200">
              <a:latin typeface="Times New Roman"/>
              <a:cs typeface="Times New Roman"/>
            </a:endParaRPr>
          </a:p>
          <a:p>
            <a:pPr lvl="1" marL="456565" indent="-155575">
              <a:lnSpc>
                <a:spcPts val="1380"/>
              </a:lnSpc>
              <a:buAutoNum type="alphaLcParenR"/>
              <a:tabLst>
                <a:tab pos="456565" algn="l"/>
              </a:tabLst>
            </a:pPr>
            <a:r>
              <a:rPr dirty="0" sz="1200" b="1">
                <a:latin typeface="Times New Roman"/>
                <a:cs typeface="Times New Roman"/>
              </a:rPr>
              <a:t>Sản</a:t>
            </a:r>
            <a:r>
              <a:rPr dirty="0" sz="1200" spc="-10" b="1">
                <a:latin typeface="Times New Roman"/>
                <a:cs typeface="Times New Roman"/>
              </a:rPr>
              <a:t> phẩm:</a:t>
            </a:r>
            <a:endParaRPr sz="1200">
              <a:latin typeface="Times New Roman"/>
              <a:cs typeface="Times New Roman"/>
            </a:endParaRPr>
          </a:p>
          <a:p>
            <a:pPr marL="300990" marR="1834514" indent="155575">
              <a:lnSpc>
                <a:spcPts val="1380"/>
              </a:lnSpc>
              <a:spcBef>
                <a:spcPts val="55"/>
              </a:spcBef>
              <a:buAutoNum type="alphaLcParenR"/>
              <a:tabLst>
                <a:tab pos="456565" algn="l"/>
              </a:tabLst>
            </a:pP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đạt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giá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trị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lớn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nhất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tại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điểm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cực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đại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2.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h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đạt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giá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trị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lớn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nhất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tại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điểm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cực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đại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spc="-1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0.</a:t>
            </a:r>
            <a:endParaRPr sz="1200">
              <a:latin typeface="Times New Roman"/>
              <a:cs typeface="Times New Roman"/>
            </a:endParaRPr>
          </a:p>
          <a:p>
            <a:pPr marL="465455" indent="-164465">
              <a:lnSpc>
                <a:spcPts val="1325"/>
              </a:lnSpc>
              <a:buAutoNum type="alphaLcParenR"/>
              <a:tabLst>
                <a:tab pos="465455" algn="l"/>
              </a:tabLst>
            </a:pP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 i="1">
                <a:latin typeface="Times New Roman"/>
                <a:cs typeface="Times New Roman"/>
              </a:rPr>
              <a:t>f</a:t>
            </a:r>
            <a:r>
              <a:rPr dirty="0" sz="1200" spc="-9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đạt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giá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trị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lớn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nhất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tại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đầu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mút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spc="-1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đoạn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[−1;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3].</a:t>
            </a:r>
            <a:endParaRPr sz="1200">
              <a:latin typeface="Times New Roman"/>
              <a:cs typeface="Times New Roman"/>
            </a:endParaRPr>
          </a:p>
          <a:p>
            <a:pPr marL="470534" indent="-169545">
              <a:lnSpc>
                <a:spcPts val="1390"/>
              </a:lnSpc>
              <a:buAutoNum type="alphaLcParenR" startAt="4"/>
              <a:tabLst>
                <a:tab pos="470534" algn="l"/>
              </a:tabLst>
            </a:pPr>
            <a:r>
              <a:rPr dirty="0" sz="1200" b="1">
                <a:latin typeface="Times New Roman"/>
                <a:cs typeface="Times New Roman"/>
              </a:rPr>
              <a:t>Tổ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chức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thực</a:t>
            </a:r>
            <a:r>
              <a:rPr dirty="0" sz="1200" spc="-20" b="1">
                <a:latin typeface="Times New Roman"/>
                <a:cs typeface="Times New Roman"/>
              </a:rPr>
              <a:t> hiện:</a:t>
            </a:r>
            <a:endParaRPr sz="1200">
              <a:latin typeface="Times New Roman"/>
              <a:cs typeface="Times New Roman"/>
            </a:endParaRPr>
          </a:p>
          <a:p>
            <a:pPr lvl="1" marL="473709" indent="-172720">
              <a:lnSpc>
                <a:spcPts val="1370"/>
              </a:lnSpc>
              <a:buFont typeface="Wingdings"/>
              <a:buChar char=""/>
              <a:tabLst>
                <a:tab pos="473709" algn="l"/>
              </a:tabLst>
            </a:pPr>
            <a:r>
              <a:rPr dirty="0" sz="1200" b="1" i="1">
                <a:latin typeface="Times New Roman"/>
                <a:cs typeface="Times New Roman"/>
              </a:rPr>
              <a:t>GV</a:t>
            </a:r>
            <a:r>
              <a:rPr dirty="0" sz="1200" spc="-5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chuyển</a:t>
            </a:r>
            <a:r>
              <a:rPr dirty="0" sz="1200" spc="-2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giao</a:t>
            </a:r>
            <a:r>
              <a:rPr dirty="0" sz="1200" spc="-1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nhiệm</a:t>
            </a:r>
            <a:r>
              <a:rPr dirty="0" sz="1200" spc="-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vụ</a:t>
            </a:r>
            <a:r>
              <a:rPr dirty="0" sz="1200" spc="-2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học</a:t>
            </a:r>
            <a:r>
              <a:rPr dirty="0" sz="1200" spc="-20" b="1" i="1">
                <a:latin typeface="Times New Roman"/>
                <a:cs typeface="Times New Roman"/>
              </a:rPr>
              <a:t> tập: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 indent="402590">
              <a:lnSpc>
                <a:spcPts val="1380"/>
              </a:lnSpc>
              <a:spcBef>
                <a:spcPts val="55"/>
              </a:spcBef>
              <a:buChar char="–"/>
              <a:tabLst>
                <a:tab pos="415290" algn="l"/>
              </a:tabLst>
            </a:pPr>
            <a:r>
              <a:rPr dirty="0" sz="1200">
                <a:latin typeface="Times New Roman"/>
                <a:cs typeface="Times New Roman"/>
              </a:rPr>
              <a:t>GV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yêu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cầu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quan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sát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kĩ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đồ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thị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3a,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3b,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3c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đoạn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[–1;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3]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trả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lời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các </a:t>
            </a:r>
            <a:r>
              <a:rPr dirty="0" sz="1200">
                <a:latin typeface="Times New Roman"/>
                <a:cs typeface="Times New Roman"/>
              </a:rPr>
              <a:t>câu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hỏi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“đồ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thị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nào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điểm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cực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đại?”,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“giá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trị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cực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đại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phải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GTLN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số </a:t>
            </a:r>
            <a:r>
              <a:rPr dirty="0" sz="1200">
                <a:latin typeface="Times New Roman"/>
                <a:cs typeface="Times New Roman"/>
              </a:rPr>
              <a:t>đó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đoạn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[–1;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3]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hay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không?”,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“hàm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còn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lại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đạt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GTLN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tại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điểm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nào?”.</a:t>
            </a:r>
            <a:endParaRPr sz="1200">
              <a:latin typeface="Times New Roman"/>
              <a:cs typeface="Times New Roman"/>
            </a:endParaRPr>
          </a:p>
          <a:p>
            <a:pPr algn="just" marL="12700" marR="6350" indent="399415">
              <a:lnSpc>
                <a:spcPts val="1380"/>
              </a:lnSpc>
              <a:buChar char="–"/>
              <a:tabLst>
                <a:tab pos="412115" algn="l"/>
              </a:tabLst>
            </a:pPr>
            <a:r>
              <a:rPr dirty="0" sz="1200">
                <a:latin typeface="Times New Roman"/>
                <a:cs typeface="Times New Roman"/>
              </a:rPr>
              <a:t>GV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gọi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một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đọc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bước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tìm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GTLN,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GTNN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một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đoạn.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Tìm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hiểu </a:t>
            </a:r>
            <a:r>
              <a:rPr dirty="0" sz="1200">
                <a:latin typeface="Times New Roman"/>
                <a:cs typeface="Times New Roman"/>
              </a:rPr>
              <a:t>Ví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dụ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áp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dụng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hiệu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quả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bước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tìm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GTLN,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GTNN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một</a:t>
            </a:r>
            <a:r>
              <a:rPr dirty="0" sz="1200" spc="-10">
                <a:latin typeface="Times New Roman"/>
                <a:cs typeface="Times New Roman"/>
              </a:rPr>
              <a:t> đoạn.</a:t>
            </a:r>
            <a:endParaRPr sz="1200">
              <a:latin typeface="Times New Roman"/>
              <a:cs typeface="Times New Roman"/>
            </a:endParaRPr>
          </a:p>
          <a:p>
            <a:pPr algn="just" marL="470534" indent="-169545">
              <a:lnSpc>
                <a:spcPts val="1345"/>
              </a:lnSpc>
              <a:buFont typeface="Wingdings"/>
              <a:buChar char=""/>
              <a:tabLst>
                <a:tab pos="470534" algn="l"/>
              </a:tabLst>
            </a:pPr>
            <a:r>
              <a:rPr dirty="0" sz="1200" spc="-25" b="1" i="1">
                <a:latin typeface="Times New Roman"/>
                <a:cs typeface="Times New Roman"/>
              </a:rPr>
              <a:t>HS</a:t>
            </a:r>
            <a:r>
              <a:rPr dirty="0" sz="1200" spc="-70" b="1" i="1">
                <a:latin typeface="Times New Roman"/>
                <a:cs typeface="Times New Roman"/>
              </a:rPr>
              <a:t> </a:t>
            </a:r>
            <a:r>
              <a:rPr dirty="0" sz="1200" spc="-35" b="1" i="1">
                <a:latin typeface="Times New Roman"/>
                <a:cs typeface="Times New Roman"/>
              </a:rPr>
              <a:t>thực</a:t>
            </a:r>
            <a:r>
              <a:rPr dirty="0" sz="1200" spc="-65" b="1" i="1">
                <a:latin typeface="Times New Roman"/>
                <a:cs typeface="Times New Roman"/>
              </a:rPr>
              <a:t> </a:t>
            </a:r>
            <a:r>
              <a:rPr dirty="0" sz="1200" spc="-35" b="1" i="1">
                <a:latin typeface="Times New Roman"/>
                <a:cs typeface="Times New Roman"/>
              </a:rPr>
              <a:t>hiện</a:t>
            </a:r>
            <a:r>
              <a:rPr dirty="0" sz="1200" spc="-60" b="1" i="1">
                <a:latin typeface="Times New Roman"/>
                <a:cs typeface="Times New Roman"/>
              </a:rPr>
              <a:t> </a:t>
            </a:r>
            <a:r>
              <a:rPr dirty="0" sz="1200" spc="-35" b="1" i="1">
                <a:latin typeface="Times New Roman"/>
                <a:cs typeface="Times New Roman"/>
              </a:rPr>
              <a:t>nhiệm</a:t>
            </a:r>
            <a:r>
              <a:rPr dirty="0" sz="1200" spc="-50" b="1" i="1">
                <a:latin typeface="Times New Roman"/>
                <a:cs typeface="Times New Roman"/>
              </a:rPr>
              <a:t> </a:t>
            </a:r>
            <a:r>
              <a:rPr dirty="0" sz="1200" spc="-25" b="1" i="1">
                <a:latin typeface="Times New Roman"/>
                <a:cs typeface="Times New Roman"/>
              </a:rPr>
              <a:t>vụ</a:t>
            </a:r>
            <a:r>
              <a:rPr dirty="0" sz="1200" spc="-70" b="1" i="1">
                <a:latin typeface="Times New Roman"/>
                <a:cs typeface="Times New Roman"/>
              </a:rPr>
              <a:t> </a:t>
            </a:r>
            <a:r>
              <a:rPr dirty="0" sz="1200" spc="-25" b="1" i="1">
                <a:latin typeface="Times New Roman"/>
                <a:cs typeface="Times New Roman"/>
              </a:rPr>
              <a:t>học</a:t>
            </a:r>
            <a:r>
              <a:rPr dirty="0" sz="1200" spc="-65" b="1" i="1">
                <a:latin typeface="Times New Roman"/>
                <a:cs typeface="Times New Roman"/>
              </a:rPr>
              <a:t> </a:t>
            </a:r>
            <a:r>
              <a:rPr dirty="0" sz="1200" spc="-30" b="1" i="1">
                <a:latin typeface="Times New Roman"/>
                <a:cs typeface="Times New Roman"/>
              </a:rPr>
              <a:t>tập:</a:t>
            </a:r>
            <a:r>
              <a:rPr dirty="0" sz="1200" spc="-80" b="1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quan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sát đồ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thị,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trả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lời từng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câu hỏi của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GV.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8" name="object 28" descr=""/>
          <p:cNvSpPr/>
          <p:nvPr/>
        </p:nvSpPr>
        <p:spPr>
          <a:xfrm>
            <a:off x="2040508" y="1967484"/>
            <a:ext cx="1768475" cy="509270"/>
          </a:xfrm>
          <a:custGeom>
            <a:avLst/>
            <a:gdLst/>
            <a:ahLst/>
            <a:cxnLst/>
            <a:rect l="l" t="t" r="r" b="b"/>
            <a:pathLst>
              <a:path w="1768475" h="509269">
                <a:moveTo>
                  <a:pt x="1693081" y="478331"/>
                </a:moveTo>
                <a:lnTo>
                  <a:pt x="1684655" y="509015"/>
                </a:lnTo>
                <a:lnTo>
                  <a:pt x="1768220" y="492505"/>
                </a:lnTo>
                <a:lnTo>
                  <a:pt x="1756223" y="481710"/>
                </a:lnTo>
                <a:lnTo>
                  <a:pt x="1705356" y="481710"/>
                </a:lnTo>
                <a:lnTo>
                  <a:pt x="1693081" y="478331"/>
                </a:lnTo>
                <a:close/>
              </a:path>
              <a:path w="1768475" h="509269">
                <a:moveTo>
                  <a:pt x="1696426" y="466151"/>
                </a:moveTo>
                <a:lnTo>
                  <a:pt x="1693081" y="478331"/>
                </a:lnTo>
                <a:lnTo>
                  <a:pt x="1705356" y="481710"/>
                </a:lnTo>
                <a:lnTo>
                  <a:pt x="1708658" y="469519"/>
                </a:lnTo>
                <a:lnTo>
                  <a:pt x="1696426" y="466151"/>
                </a:lnTo>
                <a:close/>
              </a:path>
              <a:path w="1768475" h="509269">
                <a:moveTo>
                  <a:pt x="1704848" y="435482"/>
                </a:moveTo>
                <a:lnTo>
                  <a:pt x="1696426" y="466151"/>
                </a:lnTo>
                <a:lnTo>
                  <a:pt x="1708658" y="469519"/>
                </a:lnTo>
                <a:lnTo>
                  <a:pt x="1705356" y="481710"/>
                </a:lnTo>
                <a:lnTo>
                  <a:pt x="1756223" y="481710"/>
                </a:lnTo>
                <a:lnTo>
                  <a:pt x="1704848" y="435482"/>
                </a:lnTo>
                <a:close/>
              </a:path>
              <a:path w="1768475" h="509269">
                <a:moveTo>
                  <a:pt x="3302" y="0"/>
                </a:moveTo>
                <a:lnTo>
                  <a:pt x="0" y="12191"/>
                </a:lnTo>
                <a:lnTo>
                  <a:pt x="1693081" y="478331"/>
                </a:lnTo>
                <a:lnTo>
                  <a:pt x="1696426" y="466151"/>
                </a:lnTo>
                <a:lnTo>
                  <a:pt x="330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/>
          <p:nvPr/>
        </p:nvSpPr>
        <p:spPr>
          <a:xfrm>
            <a:off x="4046092" y="1978406"/>
            <a:ext cx="1640839" cy="473709"/>
          </a:xfrm>
          <a:custGeom>
            <a:avLst/>
            <a:gdLst/>
            <a:ahLst/>
            <a:cxnLst/>
            <a:rect l="l" t="t" r="r" b="b"/>
            <a:pathLst>
              <a:path w="1640839" h="473710">
                <a:moveTo>
                  <a:pt x="1565426" y="30560"/>
                </a:moveTo>
                <a:lnTo>
                  <a:pt x="0" y="461263"/>
                </a:lnTo>
                <a:lnTo>
                  <a:pt x="3302" y="473455"/>
                </a:lnTo>
                <a:lnTo>
                  <a:pt x="1568809" y="42856"/>
                </a:lnTo>
                <a:lnTo>
                  <a:pt x="1565426" y="30560"/>
                </a:lnTo>
                <a:close/>
              </a:path>
              <a:path w="1640839" h="473710">
                <a:moveTo>
                  <a:pt x="1628703" y="27177"/>
                </a:moveTo>
                <a:lnTo>
                  <a:pt x="1577721" y="27177"/>
                </a:lnTo>
                <a:lnTo>
                  <a:pt x="1581023" y="39497"/>
                </a:lnTo>
                <a:lnTo>
                  <a:pt x="1568809" y="42856"/>
                </a:lnTo>
                <a:lnTo>
                  <a:pt x="1577213" y="73405"/>
                </a:lnTo>
                <a:lnTo>
                  <a:pt x="1628703" y="27177"/>
                </a:lnTo>
                <a:close/>
              </a:path>
              <a:path w="1640839" h="473710">
                <a:moveTo>
                  <a:pt x="1577721" y="27177"/>
                </a:moveTo>
                <a:lnTo>
                  <a:pt x="1565426" y="30560"/>
                </a:lnTo>
                <a:lnTo>
                  <a:pt x="1568809" y="42856"/>
                </a:lnTo>
                <a:lnTo>
                  <a:pt x="1581023" y="39497"/>
                </a:lnTo>
                <a:lnTo>
                  <a:pt x="1577721" y="27177"/>
                </a:lnTo>
                <a:close/>
              </a:path>
              <a:path w="1640839" h="473710">
                <a:moveTo>
                  <a:pt x="1557020" y="0"/>
                </a:moveTo>
                <a:lnTo>
                  <a:pt x="1565426" y="30560"/>
                </a:lnTo>
                <a:lnTo>
                  <a:pt x="1577721" y="27177"/>
                </a:lnTo>
                <a:lnTo>
                  <a:pt x="1628703" y="27177"/>
                </a:lnTo>
                <a:lnTo>
                  <a:pt x="1640586" y="16509"/>
                </a:lnTo>
                <a:lnTo>
                  <a:pt x="15570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6212840" y="8980423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06932" y="513080"/>
            <a:ext cx="5608320" cy="179705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715" indent="457200">
              <a:lnSpc>
                <a:spcPts val="1380"/>
              </a:lnSpc>
              <a:spcBef>
                <a:spcPts val="195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sz="1200" b="1" i="1">
                <a:latin typeface="Times New Roman"/>
                <a:cs typeface="Times New Roman"/>
              </a:rPr>
              <a:t>Báo</a:t>
            </a:r>
            <a:r>
              <a:rPr dirty="0" sz="1200" spc="-6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cáo</a:t>
            </a:r>
            <a:r>
              <a:rPr dirty="0" sz="1200" spc="-5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kết</a:t>
            </a:r>
            <a:r>
              <a:rPr dirty="0" sz="1200" spc="-4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quả</a:t>
            </a:r>
            <a:r>
              <a:rPr dirty="0" sz="1200" spc="-50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hoạt</a:t>
            </a:r>
            <a:r>
              <a:rPr dirty="0" sz="1200" spc="-6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động</a:t>
            </a:r>
            <a:r>
              <a:rPr dirty="0" sz="1200" spc="-5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và</a:t>
            </a:r>
            <a:r>
              <a:rPr dirty="0" sz="1200" spc="-5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thảo</a:t>
            </a:r>
            <a:r>
              <a:rPr dirty="0" sz="1200" spc="-5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luận:</a:t>
            </a:r>
            <a:r>
              <a:rPr dirty="0" sz="1200" spc="-50" b="1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trình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bày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quan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điểm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nhân,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giải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thích </a:t>
            </a:r>
            <a:r>
              <a:rPr dirty="0" sz="1200">
                <a:latin typeface="Times New Roman"/>
                <a:cs typeface="Times New Roman"/>
              </a:rPr>
              <a:t>từng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câu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trả</a:t>
            </a:r>
            <a:r>
              <a:rPr dirty="0" sz="1200" spc="-20">
                <a:latin typeface="Times New Roman"/>
                <a:cs typeface="Times New Roman"/>
              </a:rPr>
              <a:t> lời.</a:t>
            </a:r>
            <a:endParaRPr sz="1200">
              <a:latin typeface="Times New Roman"/>
              <a:cs typeface="Times New Roman"/>
            </a:endParaRPr>
          </a:p>
          <a:p>
            <a:pPr marL="12700" marR="5080" indent="462280">
              <a:lnSpc>
                <a:spcPts val="1380"/>
              </a:lnSpc>
              <a:buFont typeface="Wingdings"/>
              <a:buChar char=""/>
              <a:tabLst>
                <a:tab pos="474980" algn="l"/>
              </a:tabLst>
            </a:pPr>
            <a:r>
              <a:rPr dirty="0" sz="1200" b="1" i="1">
                <a:latin typeface="Times New Roman"/>
                <a:cs typeface="Times New Roman"/>
              </a:rPr>
              <a:t>Kết</a:t>
            </a:r>
            <a:r>
              <a:rPr dirty="0" sz="1200" spc="-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luận</a:t>
            </a:r>
            <a:r>
              <a:rPr dirty="0" sz="1200" spc="-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nhận</a:t>
            </a:r>
            <a:r>
              <a:rPr dirty="0" sz="1200" spc="-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định:</a:t>
            </a:r>
            <a:r>
              <a:rPr dirty="0" sz="1200" spc="-15" b="1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giải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quyết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tốt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vấn đề,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đó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hình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dung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được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bước </a:t>
            </a:r>
            <a:r>
              <a:rPr dirty="0" sz="1200">
                <a:latin typeface="Times New Roman"/>
                <a:cs typeface="Times New Roman"/>
              </a:rPr>
              <a:t>tìm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GTLN,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GTNN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một</a:t>
            </a:r>
            <a:r>
              <a:rPr dirty="0" sz="1200" spc="-20">
                <a:latin typeface="Times New Roman"/>
                <a:cs typeface="Times New Roman"/>
              </a:rPr>
              <a:t> đoạn.</a:t>
            </a:r>
            <a:endParaRPr sz="1200">
              <a:latin typeface="Times New Roman"/>
              <a:cs typeface="Times New Roman"/>
            </a:endParaRPr>
          </a:p>
          <a:p>
            <a:pPr marL="300355">
              <a:lnSpc>
                <a:spcPts val="1325"/>
              </a:lnSpc>
            </a:pPr>
            <a:r>
              <a:rPr dirty="0" sz="1200" b="1">
                <a:latin typeface="Times New Roman"/>
                <a:cs typeface="Times New Roman"/>
              </a:rPr>
              <a:t>Hoạt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động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2.2: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Thực</a:t>
            </a:r>
            <a:r>
              <a:rPr dirty="0" sz="1200" spc="-20" b="1">
                <a:latin typeface="Times New Roman"/>
                <a:cs typeface="Times New Roman"/>
              </a:rPr>
              <a:t> hành</a:t>
            </a:r>
            <a:endParaRPr sz="1200">
              <a:latin typeface="Times New Roman"/>
              <a:cs typeface="Times New Roman"/>
            </a:endParaRPr>
          </a:p>
          <a:p>
            <a:pPr marL="456565" indent="-156210">
              <a:lnSpc>
                <a:spcPts val="1370"/>
              </a:lnSpc>
              <a:buAutoNum type="alphaLcParenR"/>
              <a:tabLst>
                <a:tab pos="456565" algn="l"/>
              </a:tabLst>
            </a:pPr>
            <a:r>
              <a:rPr dirty="0" sz="1200" spc="-20" b="1">
                <a:latin typeface="Times New Roman"/>
                <a:cs typeface="Times New Roman"/>
              </a:rPr>
              <a:t>Mục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Times New Roman"/>
                <a:cs typeface="Times New Roman"/>
              </a:rPr>
              <a:t>tiêu:</a:t>
            </a:r>
            <a:r>
              <a:rPr dirty="0" sz="1200" spc="-55" b="1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Phát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triển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kĩ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năng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tìm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GTLN,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GTNN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của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hàm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trên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một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đoạn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cho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trước.</a:t>
            </a:r>
            <a:endParaRPr sz="1200">
              <a:latin typeface="Times New Roman"/>
              <a:cs typeface="Times New Roman"/>
            </a:endParaRPr>
          </a:p>
          <a:p>
            <a:pPr marL="473075" indent="-172720">
              <a:lnSpc>
                <a:spcPts val="1390"/>
              </a:lnSpc>
              <a:buAutoNum type="alphaLcParenR"/>
              <a:tabLst>
                <a:tab pos="473075" algn="l"/>
              </a:tabLst>
            </a:pPr>
            <a:r>
              <a:rPr dirty="0" sz="1200" b="1">
                <a:latin typeface="Times New Roman"/>
                <a:cs typeface="Times New Roman"/>
              </a:rPr>
              <a:t>Nội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dung: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GV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yêu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cầu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thực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hiện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HĐTH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HĐTH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3.</a:t>
            </a:r>
            <a:endParaRPr sz="1200">
              <a:latin typeface="Times New Roman"/>
              <a:cs typeface="Times New Roman"/>
            </a:endParaRPr>
          </a:p>
          <a:p>
            <a:pPr marL="455930" indent="-155575">
              <a:lnSpc>
                <a:spcPts val="1390"/>
              </a:lnSpc>
              <a:buAutoNum type="alphaLcParenR"/>
              <a:tabLst>
                <a:tab pos="455930" algn="l"/>
              </a:tabLst>
            </a:pPr>
            <a:r>
              <a:rPr dirty="0" sz="1200" b="1">
                <a:latin typeface="Times New Roman"/>
                <a:cs typeface="Times New Roman"/>
              </a:rPr>
              <a:t>Sản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phẩm:</a:t>
            </a:r>
            <a:endParaRPr sz="1200">
              <a:latin typeface="Times New Roman"/>
              <a:cs typeface="Times New Roman"/>
            </a:endParaRPr>
          </a:p>
          <a:p>
            <a:pPr marL="300355">
              <a:lnSpc>
                <a:spcPts val="1410"/>
              </a:lnSpc>
            </a:pPr>
            <a:r>
              <a:rPr dirty="0" sz="1200" b="1">
                <a:latin typeface="Times New Roman"/>
                <a:cs typeface="Times New Roman"/>
              </a:rPr>
              <a:t>Hoạt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động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Thực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hành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0" b="1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  <a:p>
            <a:pPr marL="300355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đã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liên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tục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đoạn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[1;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4].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Vì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xác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định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spc="-15" i="1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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0;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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[1;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4].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1695274" y="2505167"/>
            <a:ext cx="147320" cy="0"/>
          </a:xfrm>
          <a:custGeom>
            <a:avLst/>
            <a:gdLst/>
            <a:ahLst/>
            <a:cxnLst/>
            <a:rect l="l" t="t" r="r" b="b"/>
            <a:pathLst>
              <a:path w="147319" h="0">
                <a:moveTo>
                  <a:pt x="0" y="0"/>
                </a:moveTo>
                <a:lnTo>
                  <a:pt x="14705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969568" y="2374138"/>
            <a:ext cx="25673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i="1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'(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484">
                <a:latin typeface="Times New Roman"/>
                <a:cs typeface="Times New Roman"/>
              </a:rPr>
              <a:t> </a:t>
            </a:r>
            <a:r>
              <a:rPr dirty="0" baseline="33816" sz="1725">
                <a:latin typeface="Times New Roman"/>
                <a:cs typeface="Times New Roman"/>
              </a:rPr>
              <a:t>8</a:t>
            </a:r>
            <a:r>
              <a:rPr dirty="0" baseline="33816" sz="1725" spc="28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Suy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baseline="31250" sz="1200">
                <a:latin typeface="Times New Roman"/>
                <a:cs typeface="Times New Roman"/>
              </a:rPr>
              <a:t>3</a:t>
            </a:r>
            <a:r>
              <a:rPr dirty="0" baseline="3125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8 </a:t>
            </a:r>
            <a:r>
              <a:rPr dirty="0" sz="1200">
                <a:latin typeface="Symbol"/>
                <a:cs typeface="Symbol"/>
              </a:rPr>
              <a:t>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spc="-1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2.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2594434" y="2892213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5" h="0">
                <a:moveTo>
                  <a:pt x="0" y="0"/>
                </a:moveTo>
                <a:lnTo>
                  <a:pt x="147634" y="0"/>
                </a:lnTo>
              </a:path>
            </a:pathLst>
          </a:custGeom>
          <a:ln w="73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969568" y="2430095"/>
            <a:ext cx="1873885" cy="6604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R="269240">
              <a:lnSpc>
                <a:spcPct val="100000"/>
              </a:lnSpc>
              <a:spcBef>
                <a:spcPts val="130"/>
              </a:spcBef>
            </a:pPr>
            <a:r>
              <a:rPr dirty="0" baseline="-26570" sz="1725" spc="-37" i="1">
                <a:latin typeface="Times New Roman"/>
                <a:cs typeface="Times New Roman"/>
              </a:rPr>
              <a:t>x</a:t>
            </a:r>
            <a:r>
              <a:rPr dirty="0" sz="650" spc="-25">
                <a:latin typeface="Times New Roman"/>
                <a:cs typeface="Times New Roman"/>
              </a:rPr>
              <a:t>3</a:t>
            </a:r>
            <a:endParaRPr sz="6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sz="650">
              <a:latin typeface="Times New Roman"/>
              <a:cs typeface="Times New Roman"/>
            </a:endParaRPr>
          </a:p>
          <a:p>
            <a:pPr marL="38100">
              <a:lnSpc>
                <a:spcPts val="1220"/>
              </a:lnSpc>
            </a:pPr>
            <a:r>
              <a:rPr dirty="0" sz="1200" i="1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(1)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5;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(2)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3; </a:t>
            </a:r>
            <a:r>
              <a:rPr dirty="0" sz="1200" i="1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(4)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baseline="33816" sz="1725">
                <a:latin typeface="Times New Roman"/>
                <a:cs typeface="Times New Roman"/>
              </a:rPr>
              <a:t>17</a:t>
            </a:r>
            <a:r>
              <a:rPr dirty="0" baseline="33816" sz="1725" spc="-60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algn="r" marR="127635">
              <a:lnSpc>
                <a:spcPts val="1160"/>
              </a:lnSpc>
            </a:pPr>
            <a:r>
              <a:rPr dirty="0" sz="1150" spc="-50">
                <a:latin typeface="Times New Roman"/>
                <a:cs typeface="Times New Roman"/>
              </a:rPr>
              <a:t>4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041236" y="3208788"/>
            <a:ext cx="1528445" cy="1657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1325880" algn="l"/>
              </a:tabLst>
            </a:pPr>
            <a:r>
              <a:rPr dirty="0" sz="900" spc="-10">
                <a:latin typeface="Symbol"/>
                <a:cs typeface="Symbol"/>
              </a:rPr>
              <a:t></a:t>
            </a:r>
            <a:r>
              <a:rPr dirty="0" baseline="4273" sz="975" spc="-15">
                <a:latin typeface="Times New Roman"/>
                <a:cs typeface="Times New Roman"/>
              </a:rPr>
              <a:t>1;4</a:t>
            </a:r>
            <a:r>
              <a:rPr dirty="0" sz="900" spc="-10">
                <a:latin typeface="Symbol"/>
                <a:cs typeface="Symbol"/>
              </a:rPr>
              <a:t>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-20">
                <a:latin typeface="Symbol"/>
                <a:cs typeface="Symbol"/>
              </a:rPr>
              <a:t></a:t>
            </a:r>
            <a:r>
              <a:rPr dirty="0" baseline="8547" sz="975" spc="-30">
                <a:latin typeface="Times New Roman"/>
                <a:cs typeface="Times New Roman"/>
              </a:rPr>
              <a:t>1;4</a:t>
            </a:r>
            <a:r>
              <a:rPr dirty="0" sz="900" spc="-20">
                <a:latin typeface="Symbol"/>
                <a:cs typeface="Symbol"/>
              </a:rPr>
              <a:t></a:t>
            </a:r>
            <a:endParaRPr sz="900">
              <a:latin typeface="Symbol"/>
              <a:cs typeface="Symbo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018196" y="3028312"/>
            <a:ext cx="2559685" cy="2616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-2415" sz="1725">
                <a:latin typeface="Times New Roman"/>
                <a:cs typeface="Times New Roman"/>
              </a:rPr>
              <a:t>max</a:t>
            </a:r>
            <a:r>
              <a:rPr dirty="0" baseline="-2415" sz="1725" spc="-44">
                <a:latin typeface="Times New Roman"/>
                <a:cs typeface="Times New Roman"/>
              </a:rPr>
              <a:t> </a:t>
            </a:r>
            <a:r>
              <a:rPr dirty="0" baseline="-2415" sz="1725" i="1">
                <a:latin typeface="Times New Roman"/>
                <a:cs typeface="Times New Roman"/>
              </a:rPr>
              <a:t>g</a:t>
            </a:r>
            <a:r>
              <a:rPr dirty="0" baseline="-2415" sz="1725" spc="-135" i="1">
                <a:latin typeface="Times New Roman"/>
                <a:cs typeface="Times New Roman"/>
              </a:rPr>
              <a:t> </a:t>
            </a:r>
            <a:r>
              <a:rPr dirty="0" baseline="-3584" sz="2325" spc="-187">
                <a:latin typeface="Symbol"/>
                <a:cs typeface="Symbol"/>
              </a:rPr>
              <a:t></a:t>
            </a:r>
            <a:r>
              <a:rPr dirty="0" baseline="-3584" sz="2325" spc="-345">
                <a:latin typeface="Times New Roman"/>
                <a:cs typeface="Times New Roman"/>
              </a:rPr>
              <a:t> </a:t>
            </a:r>
            <a:r>
              <a:rPr dirty="0" baseline="-2415" sz="1725" spc="-15" i="1">
                <a:latin typeface="Times New Roman"/>
                <a:cs typeface="Times New Roman"/>
              </a:rPr>
              <a:t>x</a:t>
            </a:r>
            <a:r>
              <a:rPr dirty="0" baseline="-3584" sz="2325" spc="-15">
                <a:latin typeface="Symbol"/>
                <a:cs typeface="Symbol"/>
              </a:rPr>
              <a:t></a:t>
            </a:r>
            <a:r>
              <a:rPr dirty="0" baseline="-3584" sz="2325" spc="-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(1) =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5;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baseline="-2415" sz="1725">
                <a:latin typeface="Times New Roman"/>
                <a:cs typeface="Times New Roman"/>
              </a:rPr>
              <a:t>min</a:t>
            </a:r>
            <a:r>
              <a:rPr dirty="0" baseline="-2415" sz="1725" spc="-217">
                <a:latin typeface="Times New Roman"/>
                <a:cs typeface="Times New Roman"/>
              </a:rPr>
              <a:t> </a:t>
            </a:r>
            <a:r>
              <a:rPr dirty="0" baseline="-2415" sz="1725" i="1">
                <a:latin typeface="Times New Roman"/>
                <a:cs typeface="Times New Roman"/>
              </a:rPr>
              <a:t>g</a:t>
            </a:r>
            <a:r>
              <a:rPr dirty="0" baseline="-2415" sz="1725" spc="-135" i="1">
                <a:latin typeface="Times New Roman"/>
                <a:cs typeface="Times New Roman"/>
              </a:rPr>
              <a:t> </a:t>
            </a:r>
            <a:r>
              <a:rPr dirty="0" baseline="-3584" sz="2325" spc="-187">
                <a:latin typeface="Symbol"/>
                <a:cs typeface="Symbol"/>
              </a:rPr>
              <a:t></a:t>
            </a:r>
            <a:r>
              <a:rPr dirty="0" baseline="-3584" sz="2325" spc="-352">
                <a:latin typeface="Times New Roman"/>
                <a:cs typeface="Times New Roman"/>
              </a:rPr>
              <a:t> </a:t>
            </a:r>
            <a:r>
              <a:rPr dirty="0" baseline="-2415" sz="1725" spc="-30" i="1">
                <a:latin typeface="Times New Roman"/>
                <a:cs typeface="Times New Roman"/>
              </a:rPr>
              <a:t>x</a:t>
            </a:r>
            <a:r>
              <a:rPr dirty="0" baseline="-3584" sz="2325" spc="-30">
                <a:latin typeface="Symbol"/>
                <a:cs typeface="Symbol"/>
              </a:rPr>
              <a:t></a:t>
            </a:r>
            <a:r>
              <a:rPr dirty="0" baseline="-3584" sz="2325" spc="-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(2)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3.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994968" y="3366642"/>
            <a:ext cx="5323840" cy="381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Hoạt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động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Thực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hành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Times New Roman"/>
                <a:cs typeface="Times New Roman"/>
              </a:rPr>
              <a:t>3: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00"/>
              </a:lnSpc>
            </a:pPr>
            <a:r>
              <a:rPr dirty="0" sz="1200" spc="-20">
                <a:latin typeface="Times New Roman"/>
                <a:cs typeface="Times New Roman"/>
              </a:rPr>
              <a:t>Gọi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spc="-55" i="1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là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một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cạnh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góc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vuông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của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tam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giác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vuông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có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cạnh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huyền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bằng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cm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(0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&lt;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spc="-4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&lt;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5),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suy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2427377" y="3775670"/>
            <a:ext cx="530225" cy="187960"/>
            <a:chOff x="2427377" y="3775670"/>
            <a:chExt cx="530225" cy="187960"/>
          </a:xfrm>
        </p:grpSpPr>
        <p:sp>
          <p:nvSpPr>
            <p:cNvPr id="12" name="object 12" descr=""/>
            <p:cNvSpPr/>
            <p:nvPr/>
          </p:nvSpPr>
          <p:spPr>
            <a:xfrm>
              <a:off x="2431402" y="3782060"/>
              <a:ext cx="526415" cy="180340"/>
            </a:xfrm>
            <a:custGeom>
              <a:avLst/>
              <a:gdLst/>
              <a:ahLst/>
              <a:cxnLst/>
              <a:rect l="l" t="t" r="r" b="b"/>
              <a:pathLst>
                <a:path w="526414" h="180339">
                  <a:moveTo>
                    <a:pt x="0" y="121798"/>
                  </a:moveTo>
                  <a:lnTo>
                    <a:pt x="15207" y="111995"/>
                  </a:lnTo>
                </a:path>
                <a:path w="526414" h="180339">
                  <a:moveTo>
                    <a:pt x="15505" y="111995"/>
                  </a:moveTo>
                  <a:lnTo>
                    <a:pt x="52179" y="180025"/>
                  </a:lnTo>
                </a:path>
                <a:path w="526414" h="180339">
                  <a:moveTo>
                    <a:pt x="52179" y="180322"/>
                  </a:moveTo>
                  <a:lnTo>
                    <a:pt x="92133" y="296"/>
                  </a:lnTo>
                </a:path>
                <a:path w="526414" h="180339">
                  <a:moveTo>
                    <a:pt x="92133" y="0"/>
                  </a:moveTo>
                  <a:lnTo>
                    <a:pt x="52596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427377" y="3775670"/>
              <a:ext cx="528320" cy="184150"/>
            </a:xfrm>
            <a:custGeom>
              <a:avLst/>
              <a:gdLst/>
              <a:ahLst/>
              <a:cxnLst/>
              <a:rect l="l" t="t" r="r" b="b"/>
              <a:pathLst>
                <a:path w="528319" h="184150">
                  <a:moveTo>
                    <a:pt x="527756" y="0"/>
                  </a:moveTo>
                  <a:lnTo>
                    <a:pt x="90641" y="0"/>
                  </a:lnTo>
                  <a:lnTo>
                    <a:pt x="53371" y="167848"/>
                  </a:lnTo>
                  <a:lnTo>
                    <a:pt x="20871" y="110513"/>
                  </a:lnTo>
                  <a:lnTo>
                    <a:pt x="0" y="123286"/>
                  </a:lnTo>
                  <a:lnTo>
                    <a:pt x="2385" y="127743"/>
                  </a:lnTo>
                  <a:lnTo>
                    <a:pt x="12820" y="120909"/>
                  </a:lnTo>
                  <a:lnTo>
                    <a:pt x="49794" y="183890"/>
                  </a:lnTo>
                  <a:lnTo>
                    <a:pt x="57247" y="183890"/>
                  </a:lnTo>
                  <a:lnTo>
                    <a:pt x="96008" y="7427"/>
                  </a:lnTo>
                  <a:lnTo>
                    <a:pt x="527756" y="7428"/>
                  </a:lnTo>
                  <a:lnTo>
                    <a:pt x="52775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/>
          <p:nvPr/>
        </p:nvSpPr>
        <p:spPr>
          <a:xfrm>
            <a:off x="3130891" y="4195233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0" y="0"/>
                </a:moveTo>
                <a:lnTo>
                  <a:pt x="91480" y="0"/>
                </a:lnTo>
              </a:path>
            </a:pathLst>
          </a:custGeom>
          <a:ln w="73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5" name="object 15" descr=""/>
          <p:cNvGrpSpPr/>
          <p:nvPr/>
        </p:nvGrpSpPr>
        <p:grpSpPr>
          <a:xfrm>
            <a:off x="3332757" y="4066408"/>
            <a:ext cx="539750" cy="184785"/>
            <a:chOff x="3332757" y="4066408"/>
            <a:chExt cx="539750" cy="184785"/>
          </a:xfrm>
        </p:grpSpPr>
        <p:sp>
          <p:nvSpPr>
            <p:cNvPr id="16" name="object 16" descr=""/>
            <p:cNvSpPr/>
            <p:nvPr/>
          </p:nvSpPr>
          <p:spPr>
            <a:xfrm>
              <a:off x="3336872" y="4072763"/>
              <a:ext cx="535940" cy="177165"/>
            </a:xfrm>
            <a:custGeom>
              <a:avLst/>
              <a:gdLst/>
              <a:ahLst/>
              <a:cxnLst/>
              <a:rect l="l" t="t" r="r" b="b"/>
              <a:pathLst>
                <a:path w="535939" h="177164">
                  <a:moveTo>
                    <a:pt x="0" y="119371"/>
                  </a:moveTo>
                  <a:lnTo>
                    <a:pt x="15252" y="110201"/>
                  </a:lnTo>
                </a:path>
                <a:path w="535939" h="177164">
                  <a:moveTo>
                    <a:pt x="15557" y="110201"/>
                  </a:moveTo>
                  <a:lnTo>
                    <a:pt x="53060" y="176691"/>
                  </a:lnTo>
                </a:path>
                <a:path w="535939" h="177164">
                  <a:moveTo>
                    <a:pt x="53060" y="176986"/>
                  </a:moveTo>
                  <a:lnTo>
                    <a:pt x="93915" y="590"/>
                  </a:lnTo>
                </a:path>
                <a:path w="535939" h="177164">
                  <a:moveTo>
                    <a:pt x="93915" y="0"/>
                  </a:moveTo>
                  <a:lnTo>
                    <a:pt x="53546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3332757" y="4066408"/>
              <a:ext cx="537845" cy="180975"/>
            </a:xfrm>
            <a:custGeom>
              <a:avLst/>
              <a:gdLst/>
              <a:ahLst/>
              <a:cxnLst/>
              <a:rect l="l" t="t" r="r" b="b"/>
              <a:pathLst>
                <a:path w="537845" h="180975">
                  <a:moveTo>
                    <a:pt x="537295" y="0"/>
                  </a:moveTo>
                  <a:lnTo>
                    <a:pt x="92086" y="0"/>
                  </a:lnTo>
                  <a:lnTo>
                    <a:pt x="54279" y="164865"/>
                  </a:lnTo>
                  <a:lnTo>
                    <a:pt x="21348" y="108431"/>
                  </a:lnTo>
                  <a:lnTo>
                    <a:pt x="0" y="121141"/>
                  </a:lnTo>
                  <a:lnTo>
                    <a:pt x="2438" y="125271"/>
                  </a:lnTo>
                  <a:lnTo>
                    <a:pt x="12801" y="118781"/>
                  </a:lnTo>
                  <a:lnTo>
                    <a:pt x="50621" y="180526"/>
                  </a:lnTo>
                  <a:lnTo>
                    <a:pt x="58241" y="180526"/>
                  </a:lnTo>
                  <a:lnTo>
                    <a:pt x="97878" y="7682"/>
                  </a:lnTo>
                  <a:lnTo>
                    <a:pt x="537295" y="7682"/>
                  </a:lnTo>
                  <a:lnTo>
                    <a:pt x="5372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681532" y="3674550"/>
            <a:ext cx="3294379" cy="601980"/>
          </a:xfrm>
          <a:prstGeom prst="rect">
            <a:avLst/>
          </a:prstGeom>
        </p:spPr>
        <p:txBody>
          <a:bodyPr wrap="square" lIns="0" tIns="1181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30"/>
              </a:spcBef>
              <a:tabLst>
                <a:tab pos="1845945" algn="l"/>
              </a:tabLst>
            </a:pPr>
            <a:r>
              <a:rPr dirty="0" sz="1200" spc="-10">
                <a:latin typeface="Times New Roman"/>
                <a:cs typeface="Times New Roman"/>
              </a:rPr>
              <a:t>ra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cạnh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góc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vuông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còn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lại</a:t>
            </a:r>
            <a:r>
              <a:rPr dirty="0" sz="1200" spc="-35">
                <a:latin typeface="Times New Roman"/>
                <a:cs typeface="Times New Roman"/>
              </a:rPr>
              <a:t> là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Times New Roman"/>
                <a:cs typeface="Times New Roman"/>
              </a:rPr>
              <a:t>25</a:t>
            </a:r>
            <a:r>
              <a:rPr dirty="0" sz="1200" spc="-140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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baseline="43650" sz="1050">
                <a:latin typeface="Times New Roman"/>
                <a:cs typeface="Times New Roman"/>
              </a:rPr>
              <a:t>2</a:t>
            </a:r>
            <a:r>
              <a:rPr dirty="0" baseline="43650" sz="1050" spc="31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325755">
              <a:lnSpc>
                <a:spcPct val="100000"/>
              </a:lnSpc>
              <a:spcBef>
                <a:spcPts val="825"/>
              </a:spcBef>
            </a:pPr>
            <a:r>
              <a:rPr dirty="0" sz="1200">
                <a:latin typeface="Times New Roman"/>
                <a:cs typeface="Times New Roman"/>
              </a:rPr>
              <a:t>Diện tích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giác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vuông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S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baseline="36231" sz="1725">
                <a:latin typeface="Times New Roman"/>
                <a:cs typeface="Times New Roman"/>
              </a:rPr>
              <a:t>1</a:t>
            </a:r>
            <a:r>
              <a:rPr dirty="0" baseline="36231" sz="1725" spc="44">
                <a:latin typeface="Times New Roman"/>
                <a:cs typeface="Times New Roman"/>
              </a:rPr>
              <a:t> </a:t>
            </a:r>
            <a:r>
              <a:rPr dirty="0" sz="1150" i="1">
                <a:latin typeface="Times New Roman"/>
                <a:cs typeface="Times New Roman"/>
              </a:rPr>
              <a:t>x</a:t>
            </a:r>
            <a:r>
              <a:rPr dirty="0" sz="1150" spc="145" i="1">
                <a:latin typeface="Times New Roman"/>
                <a:cs typeface="Times New Roman"/>
              </a:rPr>
              <a:t>  </a:t>
            </a:r>
            <a:r>
              <a:rPr dirty="0" sz="1150">
                <a:latin typeface="Times New Roman"/>
                <a:cs typeface="Times New Roman"/>
              </a:rPr>
              <a:t>25</a:t>
            </a:r>
            <a:r>
              <a:rPr dirty="0" sz="1150" spc="-120">
                <a:latin typeface="Times New Roman"/>
                <a:cs typeface="Times New Roman"/>
              </a:rPr>
              <a:t> </a:t>
            </a:r>
            <a:r>
              <a:rPr dirty="0" sz="1150">
                <a:latin typeface="Symbol"/>
                <a:cs typeface="Symbol"/>
              </a:rPr>
              <a:t></a:t>
            </a:r>
            <a:r>
              <a:rPr dirty="0" sz="1150" spc="-25">
                <a:latin typeface="Times New Roman"/>
                <a:cs typeface="Times New Roman"/>
              </a:rPr>
              <a:t> </a:t>
            </a:r>
            <a:r>
              <a:rPr dirty="0" sz="1150" spc="50" i="1">
                <a:latin typeface="Times New Roman"/>
                <a:cs typeface="Times New Roman"/>
              </a:rPr>
              <a:t>x</a:t>
            </a:r>
            <a:r>
              <a:rPr dirty="0" baseline="47008" sz="975" spc="75">
                <a:latin typeface="Times New Roman"/>
                <a:cs typeface="Times New Roman"/>
              </a:rPr>
              <a:t>2</a:t>
            </a:r>
            <a:r>
              <a:rPr dirty="0" baseline="47008" sz="975" spc="359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1532062" y="4616870"/>
            <a:ext cx="638810" cy="212725"/>
            <a:chOff x="1532062" y="4616870"/>
            <a:chExt cx="638810" cy="212725"/>
          </a:xfrm>
        </p:grpSpPr>
        <p:sp>
          <p:nvSpPr>
            <p:cNvPr id="20" name="object 20" descr=""/>
            <p:cNvSpPr/>
            <p:nvPr/>
          </p:nvSpPr>
          <p:spPr>
            <a:xfrm>
              <a:off x="1627116" y="4646710"/>
              <a:ext cx="93980" cy="182245"/>
            </a:xfrm>
            <a:custGeom>
              <a:avLst/>
              <a:gdLst/>
              <a:ahLst/>
              <a:cxnLst/>
              <a:rect l="l" t="t" r="r" b="b"/>
              <a:pathLst>
                <a:path w="93980" h="182245">
                  <a:moveTo>
                    <a:pt x="0" y="122435"/>
                  </a:moveTo>
                  <a:lnTo>
                    <a:pt x="15004" y="112994"/>
                  </a:lnTo>
                </a:path>
                <a:path w="93980" h="182245">
                  <a:moveTo>
                    <a:pt x="15616" y="112994"/>
                  </a:moveTo>
                  <a:lnTo>
                    <a:pt x="52654" y="181214"/>
                  </a:lnTo>
                </a:path>
                <a:path w="93980" h="182245">
                  <a:moveTo>
                    <a:pt x="52654" y="181822"/>
                  </a:moveTo>
                  <a:lnTo>
                    <a:pt x="9336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1622983" y="4639868"/>
              <a:ext cx="535940" cy="186055"/>
            </a:xfrm>
            <a:custGeom>
              <a:avLst/>
              <a:gdLst/>
              <a:ahLst/>
              <a:cxnLst/>
              <a:rect l="l" t="t" r="r" b="b"/>
              <a:pathLst>
                <a:path w="535939" h="186054">
                  <a:moveTo>
                    <a:pt x="535432" y="0"/>
                  </a:moveTo>
                  <a:lnTo>
                    <a:pt x="91837" y="0"/>
                  </a:lnTo>
                  <a:lnTo>
                    <a:pt x="53881" y="169630"/>
                  </a:lnTo>
                  <a:lnTo>
                    <a:pt x="21126" y="111461"/>
                  </a:lnTo>
                  <a:lnTo>
                    <a:pt x="0" y="124557"/>
                  </a:lnTo>
                  <a:lnTo>
                    <a:pt x="2449" y="128820"/>
                  </a:lnTo>
                  <a:lnTo>
                    <a:pt x="12851" y="122120"/>
                  </a:lnTo>
                  <a:lnTo>
                    <a:pt x="50209" y="185771"/>
                  </a:lnTo>
                  <a:lnTo>
                    <a:pt x="57859" y="185771"/>
                  </a:lnTo>
                  <a:lnTo>
                    <a:pt x="97345" y="7614"/>
                  </a:lnTo>
                  <a:lnTo>
                    <a:pt x="535432" y="7615"/>
                  </a:lnTo>
                  <a:lnTo>
                    <a:pt x="5354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1532062" y="4620672"/>
              <a:ext cx="638810" cy="0"/>
            </a:xfrm>
            <a:custGeom>
              <a:avLst/>
              <a:gdLst/>
              <a:ahLst/>
              <a:cxnLst/>
              <a:rect l="l" t="t" r="r" b="b"/>
              <a:pathLst>
                <a:path w="638810" h="0">
                  <a:moveTo>
                    <a:pt x="0" y="0"/>
                  </a:moveTo>
                  <a:lnTo>
                    <a:pt x="638286" y="0"/>
                  </a:lnTo>
                </a:path>
              </a:pathLst>
            </a:custGeom>
            <a:ln w="760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 txBox="1"/>
          <p:nvPr/>
        </p:nvSpPr>
        <p:spPr>
          <a:xfrm>
            <a:off x="1518146" y="4394654"/>
            <a:ext cx="674370" cy="2114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dirty="0" sz="1200">
                <a:latin typeface="Symbol"/>
                <a:cs typeface="Symbol"/>
              </a:rPr>
              <a:t></a:t>
            </a:r>
            <a:r>
              <a:rPr dirty="0" sz="1200">
                <a:latin typeface="Times New Roman"/>
                <a:cs typeface="Times New Roman"/>
              </a:rPr>
              <a:t>2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baseline="43650" sz="1050">
                <a:latin typeface="Times New Roman"/>
                <a:cs typeface="Times New Roman"/>
              </a:rPr>
              <a:t>2</a:t>
            </a:r>
            <a:r>
              <a:rPr dirty="0" baseline="43650" sz="1050" spc="322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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25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503452" y="4643782"/>
            <a:ext cx="672465" cy="2114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dirty="0" sz="1200">
                <a:latin typeface="Times New Roman"/>
                <a:cs typeface="Times New Roman"/>
              </a:rPr>
              <a:t>2</a:t>
            </a:r>
            <a:r>
              <a:rPr dirty="0" sz="1200" spc="120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25</a:t>
            </a:r>
            <a:r>
              <a:rPr dirty="0" sz="1200" spc="-125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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5" i="1">
                <a:latin typeface="Times New Roman"/>
                <a:cs typeface="Times New Roman"/>
              </a:rPr>
              <a:t>x</a:t>
            </a:r>
            <a:r>
              <a:rPr dirty="0" baseline="43650" sz="1050" spc="-37">
                <a:latin typeface="Times New Roman"/>
                <a:cs typeface="Times New Roman"/>
              </a:rPr>
              <a:t>2</a:t>
            </a:r>
            <a:endParaRPr baseline="43650" sz="1050">
              <a:latin typeface="Times New Roman"/>
              <a:cs typeface="Times New Roman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994968" y="4495927"/>
            <a:ext cx="18434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25170" algn="l"/>
                <a:tab pos="1200785" algn="l"/>
              </a:tabLst>
            </a:pPr>
            <a:r>
              <a:rPr dirty="0" sz="1200" i="1">
                <a:latin typeface="Times New Roman"/>
                <a:cs typeface="Times New Roman"/>
              </a:rPr>
              <a:t>S</a:t>
            </a:r>
            <a:r>
              <a:rPr dirty="0" sz="1200" spc="-10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'(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=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none" sz="1200">
                <a:latin typeface="Times New Roman"/>
                <a:cs typeface="Times New Roman"/>
              </a:rPr>
              <a:t>=</a:t>
            </a:r>
            <a:r>
              <a:rPr dirty="0" u="none" sz="1200" spc="-10">
                <a:latin typeface="Times New Roman"/>
                <a:cs typeface="Times New Roman"/>
              </a:rPr>
              <a:t> </a:t>
            </a:r>
            <a:r>
              <a:rPr dirty="0" u="none" sz="1200">
                <a:latin typeface="Times New Roman"/>
                <a:cs typeface="Times New Roman"/>
              </a:rPr>
              <a:t>0 </a:t>
            </a:r>
            <a:r>
              <a:rPr dirty="0" u="none" sz="1200">
                <a:latin typeface="Symbol"/>
                <a:cs typeface="Symbol"/>
              </a:rPr>
              <a:t></a:t>
            </a:r>
            <a:r>
              <a:rPr dirty="0" u="none" sz="1200" spc="-5">
                <a:latin typeface="Times New Roman"/>
                <a:cs typeface="Times New Roman"/>
              </a:rPr>
              <a:t> </a:t>
            </a:r>
            <a:r>
              <a:rPr dirty="0" u="none" sz="1200" i="1">
                <a:latin typeface="Times New Roman"/>
                <a:cs typeface="Times New Roman"/>
              </a:rPr>
              <a:t>x </a:t>
            </a:r>
            <a:r>
              <a:rPr dirty="0" u="none" sz="1200" spc="-5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26" name="object 26" descr=""/>
          <p:cNvGrpSpPr/>
          <p:nvPr/>
        </p:nvGrpSpPr>
        <p:grpSpPr>
          <a:xfrm>
            <a:off x="2995387" y="4415537"/>
            <a:ext cx="278130" cy="210820"/>
            <a:chOff x="2995387" y="4415537"/>
            <a:chExt cx="278130" cy="210820"/>
          </a:xfrm>
        </p:grpSpPr>
        <p:pic>
          <p:nvPicPr>
            <p:cNvPr id="27" name="object 2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79068" y="4415537"/>
              <a:ext cx="185501" cy="164421"/>
            </a:xfrm>
            <a:prstGeom prst="rect">
              <a:avLst/>
            </a:prstGeom>
          </p:spPr>
        </p:pic>
        <p:sp>
          <p:nvSpPr>
            <p:cNvPr id="28" name="object 28" descr=""/>
            <p:cNvSpPr/>
            <p:nvPr/>
          </p:nvSpPr>
          <p:spPr>
            <a:xfrm>
              <a:off x="2995387" y="4622198"/>
              <a:ext cx="278130" cy="0"/>
            </a:xfrm>
            <a:custGeom>
              <a:avLst/>
              <a:gdLst/>
              <a:ahLst/>
              <a:cxnLst/>
              <a:rect l="l" t="t" r="r" b="b"/>
              <a:pathLst>
                <a:path w="278129" h="0">
                  <a:moveTo>
                    <a:pt x="0" y="0"/>
                  </a:moveTo>
                  <a:lnTo>
                    <a:pt x="278026" y="0"/>
                  </a:lnTo>
                </a:path>
              </a:pathLst>
            </a:custGeom>
            <a:ln w="7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 descr=""/>
          <p:cNvSpPr txBox="1"/>
          <p:nvPr/>
        </p:nvSpPr>
        <p:spPr>
          <a:xfrm>
            <a:off x="3085855" y="4614204"/>
            <a:ext cx="10096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2849606" y="4155100"/>
            <a:ext cx="444500" cy="452755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290830">
              <a:lnSpc>
                <a:spcPct val="100000"/>
              </a:lnSpc>
              <a:spcBef>
                <a:spcPts val="385"/>
              </a:spcBef>
            </a:pPr>
            <a:r>
              <a:rPr dirty="0" sz="1150" spc="-50">
                <a:latin typeface="Times New Roman"/>
                <a:cs typeface="Times New Roman"/>
              </a:rPr>
              <a:t>2</a:t>
            </a:r>
            <a:endParaRPr sz="115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254"/>
              </a:spcBef>
            </a:pPr>
            <a:r>
              <a:rPr dirty="0" baseline="-34722" sz="1800" spc="-30">
                <a:latin typeface="Symbol"/>
                <a:cs typeface="Symbol"/>
              </a:rPr>
              <a:t></a:t>
            </a:r>
            <a:r>
              <a:rPr dirty="0" baseline="-34722" sz="1800" spc="-97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</a:t>
            </a:r>
            <a:r>
              <a:rPr dirty="0" sz="1200" spc="105">
                <a:latin typeface="Times New Roman"/>
                <a:cs typeface="Times New Roman"/>
              </a:rPr>
              <a:t>  </a:t>
            </a:r>
            <a:r>
              <a:rPr dirty="0" sz="1200" spc="-5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3296539" y="4495927"/>
            <a:ext cx="9105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(loại)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hoặc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spc="-15" i="1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32" name="object 32" descr=""/>
          <p:cNvGrpSpPr/>
          <p:nvPr/>
        </p:nvGrpSpPr>
        <p:grpSpPr>
          <a:xfrm>
            <a:off x="4258995" y="4415537"/>
            <a:ext cx="283210" cy="210820"/>
            <a:chOff x="4258995" y="4415537"/>
            <a:chExt cx="283210" cy="210820"/>
          </a:xfrm>
        </p:grpSpPr>
        <p:pic>
          <p:nvPicPr>
            <p:cNvPr id="33" name="object 33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43893" y="4415537"/>
              <a:ext cx="188269" cy="164436"/>
            </a:xfrm>
            <a:prstGeom prst="rect">
              <a:avLst/>
            </a:prstGeom>
          </p:spPr>
        </p:pic>
        <p:sp>
          <p:nvSpPr>
            <p:cNvPr id="34" name="object 34" descr=""/>
            <p:cNvSpPr/>
            <p:nvPr/>
          </p:nvSpPr>
          <p:spPr>
            <a:xfrm>
              <a:off x="4258995" y="4622198"/>
              <a:ext cx="283210" cy="0"/>
            </a:xfrm>
            <a:custGeom>
              <a:avLst/>
              <a:gdLst/>
              <a:ahLst/>
              <a:cxnLst/>
              <a:rect l="l" t="t" r="r" b="b"/>
              <a:pathLst>
                <a:path w="283210" h="0">
                  <a:moveTo>
                    <a:pt x="0" y="0"/>
                  </a:moveTo>
                  <a:lnTo>
                    <a:pt x="282796" y="0"/>
                  </a:lnTo>
                </a:path>
              </a:pathLst>
            </a:custGeom>
            <a:ln w="7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" name="object 35" descr=""/>
          <p:cNvSpPr txBox="1"/>
          <p:nvPr/>
        </p:nvSpPr>
        <p:spPr>
          <a:xfrm>
            <a:off x="4251181" y="4400281"/>
            <a:ext cx="28511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>
                <a:latin typeface="Times New Roman"/>
                <a:cs typeface="Times New Roman"/>
              </a:rPr>
              <a:t>5</a:t>
            </a:r>
            <a:r>
              <a:rPr dirty="0" sz="1200" spc="120">
                <a:latin typeface="Times New Roman"/>
                <a:cs typeface="Times New Roman"/>
              </a:rPr>
              <a:t>  </a:t>
            </a:r>
            <a:r>
              <a:rPr dirty="0" sz="1200" spc="-5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4351050" y="4614204"/>
            <a:ext cx="10223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4557140" y="4495927"/>
            <a:ext cx="46100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(nhận).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38" name="object 38" descr=""/>
          <p:cNvGrpSpPr/>
          <p:nvPr/>
        </p:nvGrpSpPr>
        <p:grpSpPr>
          <a:xfrm>
            <a:off x="3946574" y="4886706"/>
            <a:ext cx="283210" cy="210820"/>
            <a:chOff x="3946574" y="4886706"/>
            <a:chExt cx="283210" cy="210820"/>
          </a:xfrm>
        </p:grpSpPr>
        <p:pic>
          <p:nvPicPr>
            <p:cNvPr id="39" name="object 3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31473" y="4886706"/>
              <a:ext cx="188269" cy="164436"/>
            </a:xfrm>
            <a:prstGeom prst="rect">
              <a:avLst/>
            </a:prstGeom>
          </p:spPr>
        </p:pic>
        <p:sp>
          <p:nvSpPr>
            <p:cNvPr id="40" name="object 40" descr=""/>
            <p:cNvSpPr/>
            <p:nvPr/>
          </p:nvSpPr>
          <p:spPr>
            <a:xfrm>
              <a:off x="3946574" y="5093368"/>
              <a:ext cx="283210" cy="0"/>
            </a:xfrm>
            <a:custGeom>
              <a:avLst/>
              <a:gdLst/>
              <a:ahLst/>
              <a:cxnLst/>
              <a:rect l="l" t="t" r="r" b="b"/>
              <a:pathLst>
                <a:path w="283210" h="0">
                  <a:moveTo>
                    <a:pt x="0" y="0"/>
                  </a:moveTo>
                  <a:lnTo>
                    <a:pt x="282796" y="0"/>
                  </a:lnTo>
                </a:path>
              </a:pathLst>
            </a:custGeom>
            <a:ln w="75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41" name="object 41" descr=""/>
          <p:cNvGraphicFramePr>
            <a:graphicFrameLocks noGrp="1"/>
          </p:cNvGraphicFramePr>
          <p:nvPr/>
        </p:nvGraphicFramePr>
        <p:xfrm>
          <a:off x="788212" y="4853304"/>
          <a:ext cx="5525770" cy="1356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3940"/>
                <a:gridCol w="1424940"/>
                <a:gridCol w="1626870"/>
                <a:gridCol w="1354454"/>
              </a:tblGrid>
              <a:tr h="4337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200" spc="-50" i="1">
                          <a:latin typeface="Times New Roman"/>
                          <a:cs typeface="Times New Roman"/>
                        </a:rPr>
                        <a:t>x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2395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63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2395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405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200" spc="12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93750">
                        <a:lnSpc>
                          <a:spcPts val="1400"/>
                        </a:lnSpc>
                        <a:spcBef>
                          <a:spcPts val="244"/>
                        </a:spcBef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845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638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2395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dirty="0" sz="1200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 spc="-10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'(</a:t>
                      </a:r>
                      <a:r>
                        <a:rPr dirty="0" sz="1200" spc="-2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2384">
                        <a:lnSpc>
                          <a:spcPts val="1330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–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735">
                        <a:lnSpc>
                          <a:spcPts val="1330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835">
                        <a:lnSpc>
                          <a:spcPts val="1330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+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425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200" spc="-20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200" spc="-2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461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43180">
                        <a:lnSpc>
                          <a:spcPct val="100000"/>
                        </a:lnSpc>
                      </a:pPr>
                      <a:r>
                        <a:rPr dirty="0" sz="1150" spc="-25">
                          <a:latin typeface="Times New Roman"/>
                          <a:cs typeface="Times New Roman"/>
                        </a:rPr>
                        <a:t>25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419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150" spc="-50">
                          <a:latin typeface="Times New Roman"/>
                          <a:cs typeface="Times New Roman"/>
                        </a:rPr>
                        <a:t>4</a:t>
                      </a:r>
                      <a:endParaRPr sz="1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6225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461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4635">
                        <a:lnSpc>
                          <a:spcPts val="1400"/>
                        </a:lnSpc>
                        <a:spcBef>
                          <a:spcPts val="565"/>
                        </a:spcBef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1755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86385">
                        <a:lnSpc>
                          <a:spcPts val="1400"/>
                        </a:lnSpc>
                        <a:spcBef>
                          <a:spcPts val="565"/>
                        </a:spcBef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1755"/>
                </a:tc>
              </a:tr>
            </a:tbl>
          </a:graphicData>
        </a:graphic>
      </p:graphicFrame>
      <p:sp>
        <p:nvSpPr>
          <p:cNvPr id="42" name="object 42" descr=""/>
          <p:cNvSpPr/>
          <p:nvPr/>
        </p:nvSpPr>
        <p:spPr>
          <a:xfrm>
            <a:off x="4006768" y="5672538"/>
            <a:ext cx="164465" cy="0"/>
          </a:xfrm>
          <a:custGeom>
            <a:avLst/>
            <a:gdLst/>
            <a:ahLst/>
            <a:cxnLst/>
            <a:rect l="l" t="t" r="r" b="b"/>
            <a:pathLst>
              <a:path w="164464" h="0">
                <a:moveTo>
                  <a:pt x="0" y="0"/>
                </a:moveTo>
                <a:lnTo>
                  <a:pt x="164051" y="0"/>
                </a:lnTo>
              </a:path>
            </a:pathLst>
          </a:custGeom>
          <a:ln w="73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 descr=""/>
          <p:cNvSpPr txBox="1"/>
          <p:nvPr/>
        </p:nvSpPr>
        <p:spPr>
          <a:xfrm>
            <a:off x="706932" y="6186296"/>
            <a:ext cx="5609590" cy="143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73075" indent="-172720">
              <a:lnSpc>
                <a:spcPts val="1400"/>
              </a:lnSpc>
              <a:spcBef>
                <a:spcPts val="100"/>
              </a:spcBef>
              <a:buAutoNum type="alphaLcParenR" startAt="4"/>
              <a:tabLst>
                <a:tab pos="473075" algn="l"/>
              </a:tabLst>
            </a:pPr>
            <a:r>
              <a:rPr dirty="0" sz="1200" b="1">
                <a:latin typeface="Times New Roman"/>
                <a:cs typeface="Times New Roman"/>
              </a:rPr>
              <a:t>Tổ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chức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thực</a:t>
            </a:r>
            <a:r>
              <a:rPr dirty="0" sz="1200" spc="-20" b="1">
                <a:latin typeface="Times New Roman"/>
                <a:cs typeface="Times New Roman"/>
              </a:rPr>
              <a:t> hiện:</a:t>
            </a:r>
            <a:endParaRPr sz="1200">
              <a:latin typeface="Times New Roman"/>
              <a:cs typeface="Times New Roman"/>
            </a:endParaRPr>
          </a:p>
          <a:p>
            <a:pPr lvl="1" marL="473075" indent="-172720">
              <a:lnSpc>
                <a:spcPts val="1370"/>
              </a:lnSpc>
              <a:buFont typeface="Wingdings"/>
              <a:buChar char=""/>
              <a:tabLst>
                <a:tab pos="473075" algn="l"/>
              </a:tabLst>
            </a:pPr>
            <a:r>
              <a:rPr dirty="0" sz="1200" b="1" i="1">
                <a:latin typeface="Times New Roman"/>
                <a:cs typeface="Times New Roman"/>
              </a:rPr>
              <a:t>GV</a:t>
            </a:r>
            <a:r>
              <a:rPr dirty="0" sz="1200" spc="-5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chuyển</a:t>
            </a:r>
            <a:r>
              <a:rPr dirty="0" sz="1200" spc="-1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giao</a:t>
            </a:r>
            <a:r>
              <a:rPr dirty="0" sz="1200" spc="-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nhiệm</a:t>
            </a:r>
            <a:r>
              <a:rPr dirty="0" sz="1200" spc="-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vụ</a:t>
            </a:r>
            <a:r>
              <a:rPr dirty="0" sz="1200" spc="-2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học</a:t>
            </a:r>
            <a:r>
              <a:rPr dirty="0" sz="1200" spc="-2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tập:</a:t>
            </a:r>
            <a:r>
              <a:rPr dirty="0" sz="1200" spc="-15" b="1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GV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yêu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cầu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HĐTH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HĐTH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3.</a:t>
            </a:r>
            <a:endParaRPr sz="1200">
              <a:latin typeface="Times New Roman"/>
              <a:cs typeface="Times New Roman"/>
            </a:endParaRPr>
          </a:p>
          <a:p>
            <a:pPr lvl="1" marL="12700" marR="12065" indent="466725">
              <a:lnSpc>
                <a:spcPts val="1380"/>
              </a:lnSpc>
              <a:spcBef>
                <a:spcPts val="65"/>
              </a:spcBef>
              <a:buFont typeface="Wingdings"/>
              <a:buChar char=""/>
              <a:tabLst>
                <a:tab pos="479425" algn="l"/>
              </a:tabLst>
            </a:pPr>
            <a:r>
              <a:rPr dirty="0" sz="1200" b="1" i="1">
                <a:latin typeface="Times New Roman"/>
                <a:cs typeface="Times New Roman"/>
              </a:rPr>
              <a:t>HS</a:t>
            </a:r>
            <a:r>
              <a:rPr dirty="0" sz="1200" spc="5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thực</a:t>
            </a:r>
            <a:r>
              <a:rPr dirty="0" sz="1200" spc="4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hiện</a:t>
            </a:r>
            <a:r>
              <a:rPr dirty="0" sz="1200" spc="5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nhiệm</a:t>
            </a:r>
            <a:r>
              <a:rPr dirty="0" sz="1200" spc="5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vụ</a:t>
            </a:r>
            <a:r>
              <a:rPr dirty="0" sz="1200" spc="6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học</a:t>
            </a:r>
            <a:r>
              <a:rPr dirty="0" sz="1200" spc="4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tập:</a:t>
            </a:r>
            <a:r>
              <a:rPr dirty="0" sz="1200" spc="50" b="1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thực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hiện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HĐTH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HĐTH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trình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bày </a:t>
            </a:r>
            <a:r>
              <a:rPr dirty="0" sz="1200">
                <a:latin typeface="Times New Roman"/>
                <a:cs typeface="Times New Roman"/>
              </a:rPr>
              <a:t>kết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quả.</a:t>
            </a:r>
            <a:endParaRPr sz="1200">
              <a:latin typeface="Times New Roman"/>
              <a:cs typeface="Times New Roman"/>
            </a:endParaRPr>
          </a:p>
          <a:p>
            <a:pPr lvl="1" marL="12700" marR="5080" indent="454659">
              <a:lnSpc>
                <a:spcPts val="1380"/>
              </a:lnSpc>
              <a:buFont typeface="Wingdings"/>
              <a:buChar char=""/>
              <a:tabLst>
                <a:tab pos="467359" algn="l"/>
              </a:tabLst>
            </a:pPr>
            <a:r>
              <a:rPr dirty="0" sz="1200" spc="-20" b="1" i="1">
                <a:latin typeface="Times New Roman"/>
                <a:cs typeface="Times New Roman"/>
              </a:rPr>
              <a:t>Báo</a:t>
            </a:r>
            <a:r>
              <a:rPr dirty="0" sz="1200" spc="-45" b="1" i="1">
                <a:latin typeface="Times New Roman"/>
                <a:cs typeface="Times New Roman"/>
              </a:rPr>
              <a:t> </a:t>
            </a:r>
            <a:r>
              <a:rPr dirty="0" sz="1200" spc="-20" b="1" i="1">
                <a:latin typeface="Times New Roman"/>
                <a:cs typeface="Times New Roman"/>
              </a:rPr>
              <a:t>cáo</a:t>
            </a:r>
            <a:r>
              <a:rPr dirty="0" sz="1200" spc="-45" b="1" i="1">
                <a:latin typeface="Times New Roman"/>
                <a:cs typeface="Times New Roman"/>
              </a:rPr>
              <a:t> </a:t>
            </a:r>
            <a:r>
              <a:rPr dirty="0" sz="1200" spc="-20" b="1" i="1">
                <a:latin typeface="Times New Roman"/>
                <a:cs typeface="Times New Roman"/>
              </a:rPr>
              <a:t>kết</a:t>
            </a:r>
            <a:r>
              <a:rPr dirty="0" sz="1200" spc="-5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quả</a:t>
            </a:r>
            <a:r>
              <a:rPr dirty="0" sz="1200" spc="-55" b="1" i="1">
                <a:latin typeface="Times New Roman"/>
                <a:cs typeface="Times New Roman"/>
              </a:rPr>
              <a:t> </a:t>
            </a:r>
            <a:r>
              <a:rPr dirty="0" sz="1200" spc="-20" b="1" i="1">
                <a:latin typeface="Times New Roman"/>
                <a:cs typeface="Times New Roman"/>
              </a:rPr>
              <a:t>hoạt</a:t>
            </a:r>
            <a:r>
              <a:rPr dirty="0" sz="1200" spc="-55" b="1" i="1">
                <a:latin typeface="Times New Roman"/>
                <a:cs typeface="Times New Roman"/>
              </a:rPr>
              <a:t> </a:t>
            </a:r>
            <a:r>
              <a:rPr dirty="0" sz="1200" spc="-20" b="1" i="1">
                <a:latin typeface="Times New Roman"/>
                <a:cs typeface="Times New Roman"/>
              </a:rPr>
              <a:t>động</a:t>
            </a:r>
            <a:r>
              <a:rPr dirty="0" sz="1200" spc="-45" b="1" i="1">
                <a:latin typeface="Times New Roman"/>
                <a:cs typeface="Times New Roman"/>
              </a:rPr>
              <a:t> </a:t>
            </a:r>
            <a:r>
              <a:rPr dirty="0" sz="1200" spc="-20" b="1" i="1">
                <a:latin typeface="Times New Roman"/>
                <a:cs typeface="Times New Roman"/>
              </a:rPr>
              <a:t>và</a:t>
            </a:r>
            <a:r>
              <a:rPr dirty="0" sz="1200" spc="-50" b="1" i="1">
                <a:latin typeface="Times New Roman"/>
                <a:cs typeface="Times New Roman"/>
              </a:rPr>
              <a:t> </a:t>
            </a:r>
            <a:r>
              <a:rPr dirty="0" sz="1200" spc="-20" b="1" i="1">
                <a:latin typeface="Times New Roman"/>
                <a:cs typeface="Times New Roman"/>
              </a:rPr>
              <a:t>thảo</a:t>
            </a:r>
            <a:r>
              <a:rPr dirty="0" sz="1200" spc="-55" b="1" i="1">
                <a:latin typeface="Times New Roman"/>
                <a:cs typeface="Times New Roman"/>
              </a:rPr>
              <a:t> </a:t>
            </a:r>
            <a:r>
              <a:rPr dirty="0" sz="1200" spc="-20" b="1" i="1">
                <a:latin typeface="Times New Roman"/>
                <a:cs typeface="Times New Roman"/>
              </a:rPr>
              <a:t>luận:</a:t>
            </a:r>
            <a:r>
              <a:rPr dirty="0" sz="1200" spc="-50" b="1" i="1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GV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gọi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ba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lên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bảng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trình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bày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HĐTH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và </a:t>
            </a:r>
            <a:r>
              <a:rPr dirty="0" sz="1200" spc="-20">
                <a:latin typeface="Times New Roman"/>
                <a:cs typeface="Times New Roman"/>
              </a:rPr>
              <a:t>HĐTH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Các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còn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lại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quan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sát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và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đưa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ra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nhận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xét.</a:t>
            </a:r>
            <a:endParaRPr sz="1200">
              <a:latin typeface="Times New Roman"/>
              <a:cs typeface="Times New Roman"/>
            </a:endParaRPr>
          </a:p>
          <a:p>
            <a:pPr lvl="1" marL="12700" marR="8255" indent="469900">
              <a:lnSpc>
                <a:spcPts val="1380"/>
              </a:lnSpc>
              <a:buFont typeface="Wingdings"/>
              <a:buChar char=""/>
              <a:tabLst>
                <a:tab pos="482600" algn="l"/>
              </a:tabLst>
            </a:pPr>
            <a:r>
              <a:rPr dirty="0" sz="1200" b="1" i="1">
                <a:latin typeface="Times New Roman"/>
                <a:cs typeface="Times New Roman"/>
              </a:rPr>
              <a:t>Kết</a:t>
            </a:r>
            <a:r>
              <a:rPr dirty="0" sz="1200" spc="4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luận</a:t>
            </a:r>
            <a:r>
              <a:rPr dirty="0" sz="1200" spc="3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nhận</a:t>
            </a:r>
            <a:r>
              <a:rPr dirty="0" sz="1200" spc="5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định:</a:t>
            </a:r>
            <a:r>
              <a:rPr dirty="0" sz="1200" spc="45" b="1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kĩ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năng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tìm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GTLN,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GTNN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một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đoạn </a:t>
            </a:r>
            <a:r>
              <a:rPr dirty="0" sz="1200">
                <a:latin typeface="Times New Roman"/>
                <a:cs typeface="Times New Roman"/>
              </a:rPr>
              <a:t>cho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trước.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4" name="object 44" descr=""/>
          <p:cNvSpPr/>
          <p:nvPr/>
        </p:nvSpPr>
        <p:spPr>
          <a:xfrm>
            <a:off x="4256532" y="5669153"/>
            <a:ext cx="1722120" cy="454659"/>
          </a:xfrm>
          <a:custGeom>
            <a:avLst/>
            <a:gdLst/>
            <a:ahLst/>
            <a:cxnLst/>
            <a:rect l="l" t="t" r="r" b="b"/>
            <a:pathLst>
              <a:path w="1722120" h="454660">
                <a:moveTo>
                  <a:pt x="1646290" y="423765"/>
                </a:moveTo>
                <a:lnTo>
                  <a:pt x="1638553" y="454660"/>
                </a:lnTo>
                <a:lnTo>
                  <a:pt x="1721739" y="436118"/>
                </a:lnTo>
                <a:lnTo>
                  <a:pt x="1710940" y="426847"/>
                </a:lnTo>
                <a:lnTo>
                  <a:pt x="1658619" y="426847"/>
                </a:lnTo>
                <a:lnTo>
                  <a:pt x="1646290" y="423765"/>
                </a:lnTo>
                <a:close/>
              </a:path>
              <a:path w="1722120" h="454660">
                <a:moveTo>
                  <a:pt x="1649373" y="411455"/>
                </a:moveTo>
                <a:lnTo>
                  <a:pt x="1646290" y="423765"/>
                </a:lnTo>
                <a:lnTo>
                  <a:pt x="1658619" y="426847"/>
                </a:lnTo>
                <a:lnTo>
                  <a:pt x="1661667" y="414527"/>
                </a:lnTo>
                <a:lnTo>
                  <a:pt x="1649373" y="411455"/>
                </a:lnTo>
                <a:close/>
              </a:path>
              <a:path w="1722120" h="454660">
                <a:moveTo>
                  <a:pt x="1657095" y="380619"/>
                </a:moveTo>
                <a:lnTo>
                  <a:pt x="1649373" y="411455"/>
                </a:lnTo>
                <a:lnTo>
                  <a:pt x="1661667" y="414527"/>
                </a:lnTo>
                <a:lnTo>
                  <a:pt x="1658619" y="426847"/>
                </a:lnTo>
                <a:lnTo>
                  <a:pt x="1710940" y="426847"/>
                </a:lnTo>
                <a:lnTo>
                  <a:pt x="1657095" y="380619"/>
                </a:lnTo>
                <a:close/>
              </a:path>
              <a:path w="1722120" h="454660">
                <a:moveTo>
                  <a:pt x="3047" y="0"/>
                </a:moveTo>
                <a:lnTo>
                  <a:pt x="0" y="12319"/>
                </a:lnTo>
                <a:lnTo>
                  <a:pt x="1646290" y="423765"/>
                </a:lnTo>
                <a:lnTo>
                  <a:pt x="1649373" y="411455"/>
                </a:lnTo>
                <a:lnTo>
                  <a:pt x="30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 descr=""/>
          <p:cNvSpPr/>
          <p:nvPr/>
        </p:nvSpPr>
        <p:spPr>
          <a:xfrm>
            <a:off x="2295270" y="5709920"/>
            <a:ext cx="1717039" cy="416559"/>
          </a:xfrm>
          <a:custGeom>
            <a:avLst/>
            <a:gdLst/>
            <a:ahLst/>
            <a:cxnLst/>
            <a:rect l="l" t="t" r="r" b="b"/>
            <a:pathLst>
              <a:path w="1717039" h="416560">
                <a:moveTo>
                  <a:pt x="1640766" y="31011"/>
                </a:moveTo>
                <a:lnTo>
                  <a:pt x="0" y="403987"/>
                </a:lnTo>
                <a:lnTo>
                  <a:pt x="2793" y="416433"/>
                </a:lnTo>
                <a:lnTo>
                  <a:pt x="1643595" y="43477"/>
                </a:lnTo>
                <a:lnTo>
                  <a:pt x="1640766" y="31011"/>
                </a:lnTo>
                <a:close/>
              </a:path>
              <a:path w="1717039" h="416560">
                <a:moveTo>
                  <a:pt x="1706939" y="28194"/>
                </a:moveTo>
                <a:lnTo>
                  <a:pt x="1653158" y="28194"/>
                </a:lnTo>
                <a:lnTo>
                  <a:pt x="1656080" y="40640"/>
                </a:lnTo>
                <a:lnTo>
                  <a:pt x="1643595" y="43477"/>
                </a:lnTo>
                <a:lnTo>
                  <a:pt x="1650619" y="74422"/>
                </a:lnTo>
                <a:lnTo>
                  <a:pt x="1706939" y="28194"/>
                </a:lnTo>
                <a:close/>
              </a:path>
              <a:path w="1717039" h="416560">
                <a:moveTo>
                  <a:pt x="1653158" y="28194"/>
                </a:moveTo>
                <a:lnTo>
                  <a:pt x="1640766" y="31011"/>
                </a:lnTo>
                <a:lnTo>
                  <a:pt x="1643595" y="43477"/>
                </a:lnTo>
                <a:lnTo>
                  <a:pt x="1656080" y="40640"/>
                </a:lnTo>
                <a:lnTo>
                  <a:pt x="1653158" y="28194"/>
                </a:lnTo>
                <a:close/>
              </a:path>
              <a:path w="1717039" h="416560">
                <a:moveTo>
                  <a:pt x="1633728" y="0"/>
                </a:moveTo>
                <a:lnTo>
                  <a:pt x="1640766" y="31011"/>
                </a:lnTo>
                <a:lnTo>
                  <a:pt x="1653158" y="28194"/>
                </a:lnTo>
                <a:lnTo>
                  <a:pt x="1706939" y="28194"/>
                </a:lnTo>
                <a:lnTo>
                  <a:pt x="1716532" y="20320"/>
                </a:lnTo>
                <a:lnTo>
                  <a:pt x="16337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28319" y="516128"/>
            <a:ext cx="5608955" cy="4136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34945">
              <a:lnSpc>
                <a:spcPts val="141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Tiết</a:t>
            </a:r>
            <a:r>
              <a:rPr dirty="0" sz="1200" spc="-60" b="1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Times New Roman"/>
                <a:cs typeface="Times New Roman"/>
              </a:rPr>
              <a:t>3:</a:t>
            </a:r>
            <a:endParaRPr sz="1200">
              <a:latin typeface="Times New Roman"/>
              <a:cs typeface="Times New Roman"/>
            </a:endParaRPr>
          </a:p>
          <a:p>
            <a:pPr marL="453390" indent="-152400">
              <a:lnSpc>
                <a:spcPts val="1370"/>
              </a:lnSpc>
              <a:buAutoNum type="arabicPeriod" startAt="3"/>
              <a:tabLst>
                <a:tab pos="453390" algn="l"/>
              </a:tabLst>
            </a:pPr>
            <a:r>
              <a:rPr dirty="0" sz="1200" b="1">
                <a:latin typeface="Times New Roman"/>
                <a:cs typeface="Times New Roman"/>
              </a:rPr>
              <a:t>Luyện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tập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tìm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giá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trị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lớn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nhất,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giá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trị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nhỏ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nhất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của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hàm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Times New Roman"/>
                <a:cs typeface="Times New Roman"/>
              </a:rPr>
              <a:t>số</a:t>
            </a:r>
            <a:endParaRPr sz="1200">
              <a:latin typeface="Times New Roman"/>
              <a:cs typeface="Times New Roman"/>
            </a:endParaRPr>
          </a:p>
          <a:p>
            <a:pPr lvl="1" marL="458470" indent="-157480">
              <a:lnSpc>
                <a:spcPts val="1370"/>
              </a:lnSpc>
              <a:buAutoNum type="alphaLcParenR"/>
              <a:tabLst>
                <a:tab pos="458470" algn="l"/>
              </a:tabLst>
            </a:pPr>
            <a:r>
              <a:rPr dirty="0" sz="1200" b="1">
                <a:latin typeface="Times New Roman"/>
                <a:cs typeface="Times New Roman"/>
              </a:rPr>
              <a:t>Mục</a:t>
            </a:r>
            <a:r>
              <a:rPr dirty="0" sz="1200" spc="-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tiêu: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biết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tìm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GTLN,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GTNN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ứng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dụng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vào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giải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bài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toán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thực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 spc="-25">
                <a:latin typeface="Times New Roman"/>
                <a:cs typeface="Times New Roman"/>
              </a:rPr>
              <a:t>tế</a:t>
            </a:r>
            <a:endParaRPr sz="1200">
              <a:latin typeface="Times New Roman"/>
              <a:cs typeface="Times New Roman"/>
            </a:endParaRPr>
          </a:p>
          <a:p>
            <a:pPr lvl="1" marL="473709" indent="-172720">
              <a:lnSpc>
                <a:spcPts val="1390"/>
              </a:lnSpc>
              <a:buAutoNum type="alphaLcParenR" startAt="2"/>
              <a:tabLst>
                <a:tab pos="473709" algn="l"/>
              </a:tabLst>
            </a:pPr>
            <a:r>
              <a:rPr dirty="0" sz="1200" b="1">
                <a:latin typeface="Times New Roman"/>
                <a:cs typeface="Times New Roman"/>
              </a:rPr>
              <a:t>Nội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dung: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bài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tập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trong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phiếu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học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tập</a:t>
            </a:r>
            <a:endParaRPr sz="1200">
              <a:latin typeface="Times New Roman"/>
              <a:cs typeface="Times New Roman"/>
            </a:endParaRPr>
          </a:p>
          <a:p>
            <a:pPr lvl="1" marL="456565" indent="-155575">
              <a:lnSpc>
                <a:spcPts val="1380"/>
              </a:lnSpc>
              <a:buAutoNum type="alphaLcParenR" startAt="2"/>
              <a:tabLst>
                <a:tab pos="456565" algn="l"/>
              </a:tabLst>
            </a:pPr>
            <a:r>
              <a:rPr dirty="0" sz="1200" b="1">
                <a:latin typeface="Times New Roman"/>
                <a:cs typeface="Times New Roman"/>
              </a:rPr>
              <a:t>Sản</a:t>
            </a:r>
            <a:r>
              <a:rPr dirty="0" sz="1200" spc="-10" b="1">
                <a:latin typeface="Times New Roman"/>
                <a:cs typeface="Times New Roman"/>
              </a:rPr>
              <a:t> phẩm:</a:t>
            </a:r>
            <a:endParaRPr sz="1200">
              <a:latin typeface="Times New Roman"/>
              <a:cs typeface="Times New Roman"/>
            </a:endParaRPr>
          </a:p>
          <a:p>
            <a:pPr marL="300990" marR="1835150" indent="155575">
              <a:lnSpc>
                <a:spcPts val="1380"/>
              </a:lnSpc>
              <a:spcBef>
                <a:spcPts val="50"/>
              </a:spcBef>
              <a:buAutoNum type="alphaLcParenR"/>
              <a:tabLst>
                <a:tab pos="456565" algn="l"/>
              </a:tabLst>
            </a:pP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đạt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giá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trị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lớn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nhất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tại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điểm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cực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đại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2.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h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đạt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giá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trị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lớn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nhất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tại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điểm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cực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đại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spc="-1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0.</a:t>
            </a:r>
            <a:endParaRPr sz="1200">
              <a:latin typeface="Times New Roman"/>
              <a:cs typeface="Times New Roman"/>
            </a:endParaRPr>
          </a:p>
          <a:p>
            <a:pPr marL="465455" indent="-164465">
              <a:lnSpc>
                <a:spcPts val="1320"/>
              </a:lnSpc>
              <a:buAutoNum type="alphaLcParenR"/>
              <a:tabLst>
                <a:tab pos="465455" algn="l"/>
              </a:tabLst>
            </a:pP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 i="1">
                <a:latin typeface="Times New Roman"/>
                <a:cs typeface="Times New Roman"/>
              </a:rPr>
              <a:t>f</a:t>
            </a:r>
            <a:r>
              <a:rPr dirty="0" sz="1200" spc="-9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đạt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giá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trị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lớn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nhất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tại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đầu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mút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spc="-1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đoạn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[−1;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3].</a:t>
            </a:r>
            <a:endParaRPr sz="1200">
              <a:latin typeface="Times New Roman"/>
              <a:cs typeface="Times New Roman"/>
            </a:endParaRPr>
          </a:p>
          <a:p>
            <a:pPr marL="470534" indent="-169545">
              <a:lnSpc>
                <a:spcPts val="1385"/>
              </a:lnSpc>
              <a:buAutoNum type="alphaLcParenR" startAt="4"/>
              <a:tabLst>
                <a:tab pos="470534" algn="l"/>
              </a:tabLst>
            </a:pPr>
            <a:r>
              <a:rPr dirty="0" sz="1200" b="1">
                <a:latin typeface="Times New Roman"/>
                <a:cs typeface="Times New Roman"/>
              </a:rPr>
              <a:t>Tổ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chức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thực</a:t>
            </a:r>
            <a:r>
              <a:rPr dirty="0" sz="1200" spc="-20" b="1">
                <a:latin typeface="Times New Roman"/>
                <a:cs typeface="Times New Roman"/>
              </a:rPr>
              <a:t> hiện:</a:t>
            </a:r>
            <a:endParaRPr sz="1200">
              <a:latin typeface="Times New Roman"/>
              <a:cs typeface="Times New Roman"/>
            </a:endParaRPr>
          </a:p>
          <a:p>
            <a:pPr lvl="1" marL="473709" indent="-172720">
              <a:lnSpc>
                <a:spcPts val="1370"/>
              </a:lnSpc>
              <a:buFont typeface="Wingdings"/>
              <a:buChar char=""/>
              <a:tabLst>
                <a:tab pos="473709" algn="l"/>
              </a:tabLst>
            </a:pPr>
            <a:r>
              <a:rPr dirty="0" sz="1200" b="1" i="1">
                <a:latin typeface="Times New Roman"/>
                <a:cs typeface="Times New Roman"/>
              </a:rPr>
              <a:t>GV</a:t>
            </a:r>
            <a:r>
              <a:rPr dirty="0" sz="1200" spc="-5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chuyển</a:t>
            </a:r>
            <a:r>
              <a:rPr dirty="0" sz="1200" spc="-2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giao</a:t>
            </a:r>
            <a:r>
              <a:rPr dirty="0" sz="1200" spc="-1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nhiệm</a:t>
            </a:r>
            <a:r>
              <a:rPr dirty="0" sz="1200" spc="-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vụ</a:t>
            </a:r>
            <a:r>
              <a:rPr dirty="0" sz="1200" spc="-2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học</a:t>
            </a:r>
            <a:r>
              <a:rPr dirty="0" sz="1200" spc="-20" b="1" i="1">
                <a:latin typeface="Times New Roman"/>
                <a:cs typeface="Times New Roman"/>
              </a:rPr>
              <a:t> tập:</a:t>
            </a:r>
            <a:endParaRPr sz="1200">
              <a:latin typeface="Times New Roman"/>
              <a:cs typeface="Times New Roman"/>
            </a:endParaRPr>
          </a:p>
          <a:p>
            <a:pPr marL="408940" indent="-107950">
              <a:lnSpc>
                <a:spcPts val="1370"/>
              </a:lnSpc>
              <a:buChar char="–"/>
              <a:tabLst>
                <a:tab pos="408940" algn="l"/>
              </a:tabLst>
            </a:pPr>
            <a:r>
              <a:rPr dirty="0" sz="1200">
                <a:latin typeface="Times New Roman"/>
                <a:cs typeface="Times New Roman"/>
              </a:rPr>
              <a:t>GV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yêu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cầu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trước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bài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tập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ở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nhà</a:t>
            </a:r>
            <a:endParaRPr sz="1200">
              <a:latin typeface="Times New Roman"/>
              <a:cs typeface="Times New Roman"/>
            </a:endParaRPr>
          </a:p>
          <a:p>
            <a:pPr marL="415290" indent="-114300">
              <a:lnSpc>
                <a:spcPts val="1380"/>
              </a:lnSpc>
              <a:buChar char="–"/>
              <a:tabLst>
                <a:tab pos="415290" algn="l"/>
              </a:tabLst>
            </a:pPr>
            <a:r>
              <a:rPr dirty="0" sz="1200">
                <a:latin typeface="Times New Roman"/>
                <a:cs typeface="Times New Roman"/>
              </a:rPr>
              <a:t>GV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thảo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luận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cặp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đôi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để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đối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chiếu,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sánh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cách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làm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bài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tập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đã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chuẩn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bị</a:t>
            </a:r>
            <a:endParaRPr sz="1200">
              <a:latin typeface="Times New Roman"/>
              <a:cs typeface="Times New Roman"/>
            </a:endParaRPr>
          </a:p>
          <a:p>
            <a:pPr marL="30099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GV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gọi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lên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bảng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bài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tập</a:t>
            </a:r>
            <a:endParaRPr sz="1200">
              <a:latin typeface="Times New Roman"/>
              <a:cs typeface="Times New Roman"/>
            </a:endParaRPr>
          </a:p>
          <a:p>
            <a:pPr marL="470534" indent="-169545">
              <a:lnSpc>
                <a:spcPts val="1380"/>
              </a:lnSpc>
              <a:buFont typeface="Wingdings"/>
              <a:buChar char=""/>
              <a:tabLst>
                <a:tab pos="470534" algn="l"/>
              </a:tabLst>
            </a:pPr>
            <a:r>
              <a:rPr dirty="0" sz="1200" spc="-25" b="1" i="1">
                <a:latin typeface="Times New Roman"/>
                <a:cs typeface="Times New Roman"/>
              </a:rPr>
              <a:t>HS</a:t>
            </a:r>
            <a:r>
              <a:rPr dirty="0" sz="1200" spc="-70" b="1" i="1">
                <a:latin typeface="Times New Roman"/>
                <a:cs typeface="Times New Roman"/>
              </a:rPr>
              <a:t> </a:t>
            </a:r>
            <a:r>
              <a:rPr dirty="0" sz="1200" spc="-35" b="1" i="1">
                <a:latin typeface="Times New Roman"/>
                <a:cs typeface="Times New Roman"/>
              </a:rPr>
              <a:t>thực</a:t>
            </a:r>
            <a:r>
              <a:rPr dirty="0" sz="1200" spc="-65" b="1" i="1">
                <a:latin typeface="Times New Roman"/>
                <a:cs typeface="Times New Roman"/>
              </a:rPr>
              <a:t> </a:t>
            </a:r>
            <a:r>
              <a:rPr dirty="0" sz="1200" spc="-35" b="1" i="1">
                <a:latin typeface="Times New Roman"/>
                <a:cs typeface="Times New Roman"/>
              </a:rPr>
              <a:t>hiện</a:t>
            </a:r>
            <a:r>
              <a:rPr dirty="0" sz="1200" spc="-60" b="1" i="1">
                <a:latin typeface="Times New Roman"/>
                <a:cs typeface="Times New Roman"/>
              </a:rPr>
              <a:t> </a:t>
            </a:r>
            <a:r>
              <a:rPr dirty="0" sz="1200" spc="-35" b="1" i="1">
                <a:latin typeface="Times New Roman"/>
                <a:cs typeface="Times New Roman"/>
              </a:rPr>
              <a:t>nhiệm</a:t>
            </a:r>
            <a:r>
              <a:rPr dirty="0" sz="1200" spc="-50" b="1" i="1">
                <a:latin typeface="Times New Roman"/>
                <a:cs typeface="Times New Roman"/>
              </a:rPr>
              <a:t> </a:t>
            </a:r>
            <a:r>
              <a:rPr dirty="0" sz="1200" spc="-25" b="1" i="1">
                <a:latin typeface="Times New Roman"/>
                <a:cs typeface="Times New Roman"/>
              </a:rPr>
              <a:t>vụ</a:t>
            </a:r>
            <a:r>
              <a:rPr dirty="0" sz="1200" spc="-70" b="1" i="1">
                <a:latin typeface="Times New Roman"/>
                <a:cs typeface="Times New Roman"/>
              </a:rPr>
              <a:t> </a:t>
            </a:r>
            <a:r>
              <a:rPr dirty="0" sz="1200" spc="-25" b="1" i="1">
                <a:latin typeface="Times New Roman"/>
                <a:cs typeface="Times New Roman"/>
              </a:rPr>
              <a:t>học</a:t>
            </a:r>
            <a:r>
              <a:rPr dirty="0" sz="1200" spc="-65" b="1" i="1">
                <a:latin typeface="Times New Roman"/>
                <a:cs typeface="Times New Roman"/>
              </a:rPr>
              <a:t> </a:t>
            </a:r>
            <a:r>
              <a:rPr dirty="0" sz="1200" spc="-30" b="1" i="1">
                <a:latin typeface="Times New Roman"/>
                <a:cs typeface="Times New Roman"/>
              </a:rPr>
              <a:t>tập:</a:t>
            </a:r>
            <a:r>
              <a:rPr dirty="0" sz="1200" spc="-80" b="1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thực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hiện theo các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yêu cầu của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GV</a:t>
            </a:r>
            <a:endParaRPr sz="1200">
              <a:latin typeface="Times New Roman"/>
              <a:cs typeface="Times New Roman"/>
            </a:endParaRPr>
          </a:p>
          <a:p>
            <a:pPr marL="12700" marR="7620" indent="462915">
              <a:lnSpc>
                <a:spcPts val="1380"/>
              </a:lnSpc>
              <a:spcBef>
                <a:spcPts val="70"/>
              </a:spcBef>
              <a:buFont typeface="Wingdings"/>
              <a:buChar char=""/>
              <a:tabLst>
                <a:tab pos="475615" algn="l"/>
              </a:tabLst>
            </a:pPr>
            <a:r>
              <a:rPr dirty="0" sz="1200" b="1" i="1">
                <a:latin typeface="Times New Roman"/>
                <a:cs typeface="Times New Roman"/>
              </a:rPr>
              <a:t>Báo</a:t>
            </a:r>
            <a:r>
              <a:rPr dirty="0" sz="1200" spc="-1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cáo</a:t>
            </a:r>
            <a:r>
              <a:rPr dirty="0" sz="1200" spc="-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kết</a:t>
            </a:r>
            <a:r>
              <a:rPr dirty="0" sz="1200" spc="-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quả</a:t>
            </a:r>
            <a:r>
              <a:rPr dirty="0" sz="1200" spc="-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hoạt</a:t>
            </a:r>
            <a:r>
              <a:rPr dirty="0" sz="1200" spc="-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động</a:t>
            </a:r>
            <a:r>
              <a:rPr dirty="0" sz="1200" spc="-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và</a:t>
            </a:r>
            <a:r>
              <a:rPr dirty="0" sz="1200" spc="-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thảo</a:t>
            </a:r>
            <a:r>
              <a:rPr dirty="0" sz="1200" spc="-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luận:</a:t>
            </a:r>
            <a:r>
              <a:rPr dirty="0" sz="1200" spc="-15" b="1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trình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bày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bài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làm,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dưới lớp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góp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ý, </a:t>
            </a:r>
            <a:r>
              <a:rPr dirty="0" sz="1200">
                <a:latin typeface="Times New Roman"/>
                <a:cs typeface="Times New Roman"/>
              </a:rPr>
              <a:t>nhận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xét</a:t>
            </a:r>
            <a:endParaRPr sz="1200">
              <a:latin typeface="Times New Roman"/>
              <a:cs typeface="Times New Roman"/>
            </a:endParaRPr>
          </a:p>
          <a:p>
            <a:pPr marL="12700" marR="7620" indent="467359">
              <a:lnSpc>
                <a:spcPts val="1380"/>
              </a:lnSpc>
              <a:buFont typeface="Wingdings"/>
              <a:buChar char=""/>
              <a:tabLst>
                <a:tab pos="480059" algn="l"/>
              </a:tabLst>
            </a:pPr>
            <a:r>
              <a:rPr dirty="0" sz="1200" b="1" i="1">
                <a:latin typeface="Times New Roman"/>
                <a:cs typeface="Times New Roman"/>
              </a:rPr>
              <a:t>Kết</a:t>
            </a:r>
            <a:r>
              <a:rPr dirty="0" sz="1200" spc="3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luận</a:t>
            </a:r>
            <a:r>
              <a:rPr dirty="0" sz="1200" spc="3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nhận</a:t>
            </a:r>
            <a:r>
              <a:rPr dirty="0" sz="1200" spc="2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định: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GV chốt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lại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những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kiến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thức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còn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nhầm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lẫn,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những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lỗi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sai </a:t>
            </a:r>
            <a:r>
              <a:rPr dirty="0" sz="1200">
                <a:latin typeface="Times New Roman"/>
                <a:cs typeface="Times New Roman"/>
              </a:rPr>
              <a:t>HS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hay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mắc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phải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làm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bài.</a:t>
            </a:r>
            <a:endParaRPr sz="1200">
              <a:latin typeface="Times New Roman"/>
              <a:cs typeface="Times New Roman"/>
            </a:endParaRPr>
          </a:p>
          <a:p>
            <a:pPr marL="12700" marR="5080" indent="288290">
              <a:lnSpc>
                <a:spcPts val="1380"/>
              </a:lnSpc>
              <a:spcBef>
                <a:spcPts val="25"/>
              </a:spcBef>
            </a:pPr>
            <a:r>
              <a:rPr dirty="0" sz="1200" spc="-10" b="1">
                <a:solidFill>
                  <a:srgbClr val="0000FF"/>
                </a:solidFill>
                <a:latin typeface="Times New Roman"/>
                <a:cs typeface="Times New Roman"/>
              </a:rPr>
              <a:t>PHẦN</a:t>
            </a:r>
            <a:r>
              <a:rPr dirty="0" sz="1200" spc="-5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I.</a:t>
            </a:r>
            <a:r>
              <a:rPr dirty="0" sz="1200" spc="-5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Câu</a:t>
            </a:r>
            <a:r>
              <a:rPr dirty="0" sz="1200" spc="-5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spc="-10" b="1">
                <a:solidFill>
                  <a:srgbClr val="0000FF"/>
                </a:solidFill>
                <a:latin typeface="Times New Roman"/>
                <a:cs typeface="Times New Roman"/>
              </a:rPr>
              <a:t>trắc</a:t>
            </a:r>
            <a:r>
              <a:rPr dirty="0" sz="1200" spc="-5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spc="-10" b="1">
                <a:solidFill>
                  <a:srgbClr val="0000FF"/>
                </a:solidFill>
                <a:latin typeface="Times New Roman"/>
                <a:cs typeface="Times New Roman"/>
              </a:rPr>
              <a:t>nghiệm</a:t>
            </a:r>
            <a:r>
              <a:rPr dirty="0" sz="1200" spc="-6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nhiều</a:t>
            </a:r>
            <a:r>
              <a:rPr dirty="0" sz="1200" spc="-4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spc="-10" b="1">
                <a:solidFill>
                  <a:srgbClr val="0000FF"/>
                </a:solidFill>
                <a:latin typeface="Times New Roman"/>
                <a:cs typeface="Times New Roman"/>
              </a:rPr>
              <a:t>phương</a:t>
            </a:r>
            <a:r>
              <a:rPr dirty="0" sz="1200" spc="-6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án</a:t>
            </a:r>
            <a:r>
              <a:rPr dirty="0" sz="1200" spc="-6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lựa</a:t>
            </a:r>
            <a:r>
              <a:rPr dirty="0" sz="1200" spc="-6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chọn.</a:t>
            </a:r>
            <a:r>
              <a:rPr dirty="0" sz="1200" spc="-4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Mỗi</a:t>
            </a:r>
            <a:r>
              <a:rPr dirty="0" sz="1200" spc="-5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spc="-10" b="1">
                <a:solidFill>
                  <a:srgbClr val="0000FF"/>
                </a:solidFill>
                <a:latin typeface="Times New Roman"/>
                <a:cs typeface="Times New Roman"/>
              </a:rPr>
              <a:t>câu</a:t>
            </a:r>
            <a:r>
              <a:rPr dirty="0" sz="1200" spc="-6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hỏi</a:t>
            </a:r>
            <a:r>
              <a:rPr dirty="0" sz="1200" spc="-5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spc="-10" b="1">
                <a:solidFill>
                  <a:srgbClr val="0000FF"/>
                </a:solidFill>
                <a:latin typeface="Times New Roman"/>
                <a:cs typeface="Times New Roman"/>
              </a:rPr>
              <a:t>thí</a:t>
            </a:r>
            <a:r>
              <a:rPr dirty="0" sz="1200" spc="-5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sinh</a:t>
            </a:r>
            <a:r>
              <a:rPr dirty="0" sz="1200" spc="-4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chỉ</a:t>
            </a:r>
            <a:r>
              <a:rPr dirty="0" sz="1200" spc="-6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spc="-20" b="1">
                <a:solidFill>
                  <a:srgbClr val="0000FF"/>
                </a:solidFill>
                <a:latin typeface="Times New Roman"/>
                <a:cs typeface="Times New Roman"/>
              </a:rPr>
              <a:t>chọn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một</a:t>
            </a:r>
            <a:r>
              <a:rPr dirty="0" sz="1200" spc="-2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phương</a:t>
            </a:r>
            <a:r>
              <a:rPr dirty="0" sz="1200" spc="-2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spc="-25" b="1">
                <a:solidFill>
                  <a:srgbClr val="0000FF"/>
                </a:solidFill>
                <a:latin typeface="Times New Roman"/>
                <a:cs typeface="Times New Roman"/>
              </a:rPr>
              <a:t>án.</a:t>
            </a:r>
            <a:endParaRPr sz="1200">
              <a:latin typeface="Times New Roman"/>
              <a:cs typeface="Times New Roman"/>
            </a:endParaRPr>
          </a:p>
          <a:p>
            <a:pPr marL="12700" marR="5715">
              <a:lnSpc>
                <a:spcPts val="1380"/>
              </a:lnSpc>
              <a:spcBef>
                <a:spcPts val="575"/>
              </a:spcBef>
              <a:tabLst>
                <a:tab pos="607060" algn="l"/>
              </a:tabLst>
            </a:pP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Câu</a:t>
            </a:r>
            <a:r>
              <a:rPr dirty="0" sz="1200" spc="-25" b="1">
                <a:solidFill>
                  <a:srgbClr val="0000FF"/>
                </a:solidFill>
                <a:latin typeface="Times New Roman"/>
                <a:cs typeface="Times New Roman"/>
              </a:rPr>
              <a:t> 1.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dirty="0" sz="1200">
                <a:latin typeface="Times New Roman"/>
                <a:cs typeface="Times New Roman"/>
              </a:rPr>
              <a:t>Trong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hình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chữ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nhật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cùng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chu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vi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16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cm,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hình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chữ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nhật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diện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tích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lớn </a:t>
            </a:r>
            <a:r>
              <a:rPr dirty="0" sz="1200">
                <a:latin typeface="Times New Roman"/>
                <a:cs typeface="Times New Roman"/>
              </a:rPr>
              <a:t>nhất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bằng: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294254" y="4619625"/>
            <a:ext cx="3734435" cy="638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100"/>
              </a:spcBef>
              <a:tabLst>
                <a:tab pos="1676400" algn="l"/>
                <a:tab pos="3017520" algn="l"/>
              </a:tabLst>
            </a:pPr>
            <a:r>
              <a:rPr dirty="0" sz="1200" b="1">
                <a:latin typeface="Times New Roman"/>
                <a:cs typeface="Times New Roman"/>
              </a:rPr>
              <a:t>A.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64 </a:t>
            </a:r>
            <a:r>
              <a:rPr dirty="0" sz="1200" spc="-20">
                <a:latin typeface="Times New Roman"/>
                <a:cs typeface="Times New Roman"/>
              </a:rPr>
              <a:t>cm</a:t>
            </a:r>
            <a:r>
              <a:rPr dirty="0" baseline="31250" sz="1200" spc="-30">
                <a:latin typeface="Times New Roman"/>
                <a:cs typeface="Times New Roman"/>
              </a:rPr>
              <a:t>2</a:t>
            </a:r>
            <a:r>
              <a:rPr dirty="0" sz="1200" spc="-20">
                <a:latin typeface="Times New Roman"/>
                <a:cs typeface="Times New Roman"/>
              </a:rPr>
              <a:t>.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b="1">
                <a:latin typeface="Times New Roman"/>
                <a:cs typeface="Times New Roman"/>
              </a:rPr>
              <a:t>B. </a:t>
            </a:r>
            <a:r>
              <a:rPr dirty="0" sz="1200">
                <a:latin typeface="Times New Roman"/>
                <a:cs typeface="Times New Roman"/>
              </a:rPr>
              <a:t>4 </a:t>
            </a:r>
            <a:r>
              <a:rPr dirty="0" sz="1200" spc="-20">
                <a:latin typeface="Times New Roman"/>
                <a:cs typeface="Times New Roman"/>
              </a:rPr>
              <a:t>cm</a:t>
            </a:r>
            <a:r>
              <a:rPr dirty="0" baseline="31250" sz="1200" spc="-30">
                <a:latin typeface="Times New Roman"/>
                <a:cs typeface="Times New Roman"/>
              </a:rPr>
              <a:t>2</a:t>
            </a:r>
            <a:r>
              <a:rPr dirty="0" sz="1200" spc="-20">
                <a:latin typeface="Times New Roman"/>
                <a:cs typeface="Times New Roman"/>
              </a:rPr>
              <a:t>.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C.</a:t>
            </a:r>
            <a:r>
              <a:rPr dirty="0" sz="1200" spc="-1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16 </a:t>
            </a:r>
            <a:r>
              <a:rPr dirty="0" sz="1200" spc="-20">
                <a:latin typeface="Times New Roman"/>
                <a:cs typeface="Times New Roman"/>
              </a:rPr>
              <a:t>cm</a:t>
            </a:r>
            <a:r>
              <a:rPr dirty="0" baseline="31250" sz="1200" spc="-30">
                <a:latin typeface="Times New Roman"/>
                <a:cs typeface="Times New Roman"/>
              </a:rPr>
              <a:t>2</a:t>
            </a:r>
            <a:r>
              <a:rPr dirty="0" sz="1200" spc="-2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60"/>
              </a:spcBef>
            </a:pPr>
            <a:endParaRPr sz="1200">
              <a:latin typeface="Times New Roman"/>
              <a:cs typeface="Times New Roman"/>
            </a:endParaRPr>
          </a:p>
          <a:p>
            <a:pPr marL="929005">
              <a:lnSpc>
                <a:spcPct val="100000"/>
              </a:lnSpc>
              <a:spcBef>
                <a:spcPts val="5"/>
              </a:spcBef>
            </a:pP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Lời</a:t>
            </a:r>
            <a:r>
              <a:rPr dirty="0" sz="1200" spc="-1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spc="-20" b="1">
                <a:solidFill>
                  <a:srgbClr val="0000FF"/>
                </a:solidFill>
                <a:latin typeface="Times New Roman"/>
                <a:cs typeface="Times New Roman"/>
              </a:rPr>
              <a:t>giải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31824" y="4794885"/>
            <a:ext cx="6527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D.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8 </a:t>
            </a:r>
            <a:r>
              <a:rPr dirty="0" sz="1200" spc="-20">
                <a:latin typeface="Times New Roman"/>
                <a:cs typeface="Times New Roman"/>
              </a:rPr>
              <a:t>cm</a:t>
            </a:r>
            <a:r>
              <a:rPr dirty="0" baseline="31250" sz="1200" spc="-30">
                <a:latin typeface="Times New Roman"/>
                <a:cs typeface="Times New Roman"/>
              </a:rPr>
              <a:t>2</a:t>
            </a:r>
            <a:r>
              <a:rPr dirty="0" sz="1200" spc="-2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02919" y="5300853"/>
            <a:ext cx="4870450" cy="9950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1400"/>
              </a:lnSpc>
              <a:spcBef>
                <a:spcPts val="100"/>
              </a:spcBef>
            </a:pP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Chọn </a:t>
            </a:r>
            <a:r>
              <a:rPr dirty="0" sz="1200" spc="-25" b="1">
                <a:solidFill>
                  <a:srgbClr val="FF0000"/>
                </a:solidFill>
                <a:latin typeface="Times New Roman"/>
                <a:cs typeface="Times New Roman"/>
              </a:rPr>
              <a:t>C.</a:t>
            </a:r>
            <a:endParaRPr sz="1200">
              <a:latin typeface="Times New Roman"/>
              <a:cs typeface="Times New Roman"/>
            </a:endParaRPr>
          </a:p>
          <a:p>
            <a:pPr marL="326390" marR="1724660">
              <a:lnSpc>
                <a:spcPts val="144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Gọi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cạnh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hình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chữ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nhật: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a,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;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&lt;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a,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b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&lt;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8. </a:t>
            </a:r>
            <a:r>
              <a:rPr dirty="0" sz="1200" spc="-30">
                <a:latin typeface="Times New Roman"/>
                <a:cs typeface="Times New Roman"/>
              </a:rPr>
              <a:t>Ta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có: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2(</a:t>
            </a:r>
            <a:r>
              <a:rPr dirty="0" baseline="2314" sz="1800" i="1">
                <a:latin typeface="Times New Roman"/>
                <a:cs typeface="Times New Roman"/>
              </a:rPr>
              <a:t>a</a:t>
            </a:r>
            <a:r>
              <a:rPr dirty="0" baseline="2314" sz="1800" spc="-127" i="1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</a:t>
            </a:r>
            <a:r>
              <a:rPr dirty="0" baseline="2314" sz="1800" spc="-195">
                <a:latin typeface="Times New Roman"/>
                <a:cs typeface="Times New Roman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b</a:t>
            </a:r>
            <a:r>
              <a:rPr dirty="0" baseline="2314" sz="1800">
                <a:latin typeface="Times New Roman"/>
                <a:cs typeface="Times New Roman"/>
              </a:rPr>
              <a:t>)</a:t>
            </a:r>
            <a:r>
              <a:rPr dirty="0" baseline="2314" sz="1800" spc="-30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</a:t>
            </a:r>
            <a:r>
              <a:rPr dirty="0" baseline="2314" sz="1800" spc="-247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16</a:t>
            </a:r>
            <a:r>
              <a:rPr dirty="0" baseline="2314" sz="1800" spc="-75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</a:t>
            </a:r>
            <a:r>
              <a:rPr dirty="0" baseline="2314" sz="1800" spc="-15">
                <a:latin typeface="Times New Roman"/>
                <a:cs typeface="Times New Roman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a</a:t>
            </a:r>
            <a:r>
              <a:rPr dirty="0" baseline="2314" sz="1800" spc="-127" i="1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</a:t>
            </a:r>
            <a:r>
              <a:rPr dirty="0" baseline="2314" sz="1800" spc="-179">
                <a:latin typeface="Times New Roman"/>
                <a:cs typeface="Times New Roman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b</a:t>
            </a:r>
            <a:r>
              <a:rPr dirty="0" baseline="2314" sz="1800" spc="-37" i="1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</a:t>
            </a:r>
            <a:r>
              <a:rPr dirty="0" baseline="2314" sz="1800" spc="-127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8</a:t>
            </a:r>
            <a:r>
              <a:rPr dirty="0" baseline="2314" sz="1800" spc="-97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</a:t>
            </a:r>
            <a:r>
              <a:rPr dirty="0" baseline="2314" sz="1800" spc="-75">
                <a:latin typeface="Times New Roman"/>
                <a:cs typeface="Times New Roman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b</a:t>
            </a:r>
            <a:r>
              <a:rPr dirty="0" baseline="2314" sz="1800" spc="-37" i="1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</a:t>
            </a:r>
            <a:r>
              <a:rPr dirty="0" baseline="2314" sz="1800" spc="-120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8</a:t>
            </a:r>
            <a:r>
              <a:rPr dirty="0" baseline="2314" sz="1800" spc="-225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</a:t>
            </a:r>
            <a:r>
              <a:rPr dirty="0" baseline="2314" sz="1800" spc="-157">
                <a:latin typeface="Times New Roman"/>
                <a:cs typeface="Times New Roman"/>
              </a:rPr>
              <a:t> </a:t>
            </a:r>
            <a:r>
              <a:rPr dirty="0" baseline="2314" sz="1800" spc="-75" i="1">
                <a:latin typeface="Times New Roman"/>
                <a:cs typeface="Times New Roman"/>
              </a:rPr>
              <a:t>a</a:t>
            </a:r>
            <a:endParaRPr baseline="2314" sz="1800">
              <a:latin typeface="Times New Roman"/>
              <a:cs typeface="Times New Roman"/>
            </a:endParaRPr>
          </a:p>
          <a:p>
            <a:pPr marL="326390">
              <a:lnSpc>
                <a:spcPct val="100000"/>
              </a:lnSpc>
              <a:spcBef>
                <a:spcPts val="325"/>
              </a:spcBef>
            </a:pPr>
            <a:r>
              <a:rPr dirty="0" sz="1200">
                <a:latin typeface="Times New Roman"/>
                <a:cs typeface="Times New Roman"/>
              </a:rPr>
              <a:t>Diện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tích: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150" i="1">
                <a:latin typeface="Times New Roman"/>
                <a:cs typeface="Times New Roman"/>
              </a:rPr>
              <a:t>S</a:t>
            </a:r>
            <a:r>
              <a:rPr dirty="0" sz="1150" spc="-165" i="1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(</a:t>
            </a:r>
            <a:r>
              <a:rPr dirty="0" sz="1150" i="1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)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Symbol"/>
                <a:cs typeface="Symbol"/>
              </a:rPr>
              <a:t>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 i="1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(8</a:t>
            </a:r>
            <a:r>
              <a:rPr dirty="0" sz="1150" spc="-105">
                <a:latin typeface="Times New Roman"/>
                <a:cs typeface="Times New Roman"/>
              </a:rPr>
              <a:t> </a:t>
            </a:r>
            <a:r>
              <a:rPr dirty="0" sz="1150">
                <a:latin typeface="Symbol"/>
                <a:cs typeface="Symbol"/>
              </a:rPr>
              <a:t></a:t>
            </a:r>
            <a:r>
              <a:rPr dirty="0" sz="1150" spc="-70">
                <a:latin typeface="Times New Roman"/>
                <a:cs typeface="Times New Roman"/>
              </a:rPr>
              <a:t> </a:t>
            </a:r>
            <a:r>
              <a:rPr dirty="0" sz="1150" i="1">
                <a:latin typeface="Times New Roman"/>
                <a:cs typeface="Times New Roman"/>
              </a:rPr>
              <a:t>a</a:t>
            </a:r>
            <a:r>
              <a:rPr dirty="0" sz="1150">
                <a:latin typeface="Times New Roman"/>
                <a:cs typeface="Times New Roman"/>
              </a:rPr>
              <a:t>)</a:t>
            </a:r>
            <a:r>
              <a:rPr dirty="0" sz="1150" spc="10">
                <a:latin typeface="Times New Roman"/>
                <a:cs typeface="Times New Roman"/>
              </a:rPr>
              <a:t> </a:t>
            </a:r>
            <a:r>
              <a:rPr dirty="0" sz="1150">
                <a:latin typeface="Symbol"/>
                <a:cs typeface="Symbol"/>
              </a:rPr>
              <a:t></a:t>
            </a:r>
            <a:r>
              <a:rPr dirty="0" sz="1150" spc="5">
                <a:latin typeface="Times New Roman"/>
                <a:cs typeface="Times New Roman"/>
              </a:rPr>
              <a:t> </a:t>
            </a:r>
            <a:r>
              <a:rPr dirty="0" sz="1150" spc="50">
                <a:latin typeface="Symbol"/>
                <a:cs typeface="Symbol"/>
              </a:rPr>
              <a:t></a:t>
            </a:r>
            <a:r>
              <a:rPr dirty="0" sz="1150" spc="50" i="1">
                <a:latin typeface="Times New Roman"/>
                <a:cs typeface="Times New Roman"/>
              </a:rPr>
              <a:t>a</a:t>
            </a:r>
            <a:r>
              <a:rPr dirty="0" baseline="43650" sz="1050" spc="75">
                <a:latin typeface="Times New Roman"/>
                <a:cs typeface="Times New Roman"/>
              </a:rPr>
              <a:t>2</a:t>
            </a:r>
            <a:r>
              <a:rPr dirty="0" baseline="43650" sz="1050" spc="247">
                <a:latin typeface="Times New Roman"/>
                <a:cs typeface="Times New Roman"/>
              </a:rPr>
              <a:t> </a:t>
            </a:r>
            <a:r>
              <a:rPr dirty="0" sz="1150">
                <a:latin typeface="Symbol"/>
                <a:cs typeface="Symbol"/>
              </a:rPr>
              <a:t></a:t>
            </a:r>
            <a:r>
              <a:rPr dirty="0" sz="1150" spc="-11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8</a:t>
            </a:r>
            <a:r>
              <a:rPr dirty="0" sz="1150" i="1">
                <a:latin typeface="Times New Roman"/>
                <a:cs typeface="Times New Roman"/>
              </a:rPr>
              <a:t>a</a:t>
            </a:r>
            <a:r>
              <a:rPr dirty="0" sz="1150" spc="-3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;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baseline="2314" sz="1800" spc="-232" i="1">
                <a:latin typeface="Times New Roman"/>
                <a:cs typeface="Times New Roman"/>
              </a:rPr>
              <a:t>S</a:t>
            </a:r>
            <a:r>
              <a:rPr dirty="0" baseline="4629" sz="1800" spc="-232">
                <a:latin typeface="Symbol"/>
                <a:cs typeface="Symbol"/>
              </a:rPr>
              <a:t></a:t>
            </a:r>
            <a:r>
              <a:rPr dirty="0" baseline="2314" sz="1800" spc="-232">
                <a:latin typeface="Times New Roman"/>
                <a:cs typeface="Times New Roman"/>
              </a:rPr>
              <a:t>(</a:t>
            </a:r>
            <a:r>
              <a:rPr dirty="0" baseline="2314" sz="1800" spc="-232" i="1">
                <a:latin typeface="Times New Roman"/>
                <a:cs typeface="Times New Roman"/>
              </a:rPr>
              <a:t>a</a:t>
            </a:r>
            <a:r>
              <a:rPr dirty="0" baseline="2314" sz="1800" spc="-232">
                <a:latin typeface="Times New Roman"/>
                <a:cs typeface="Times New Roman"/>
              </a:rPr>
              <a:t>)</a:t>
            </a:r>
            <a:r>
              <a:rPr dirty="0" baseline="2314" sz="1800" spc="-15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</a:t>
            </a:r>
            <a:r>
              <a:rPr dirty="0" baseline="2314" sz="1800" spc="-30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</a:t>
            </a:r>
            <a:r>
              <a:rPr dirty="0" baseline="2314" sz="1800">
                <a:latin typeface="Times New Roman"/>
                <a:cs typeface="Times New Roman"/>
              </a:rPr>
              <a:t>2</a:t>
            </a:r>
            <a:r>
              <a:rPr dirty="0" baseline="2314" sz="1800" i="1">
                <a:latin typeface="Times New Roman"/>
                <a:cs typeface="Times New Roman"/>
              </a:rPr>
              <a:t>a</a:t>
            </a:r>
            <a:r>
              <a:rPr dirty="0" baseline="2314" sz="1800" spc="-104" i="1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</a:t>
            </a:r>
            <a:r>
              <a:rPr dirty="0" baseline="2314" sz="1800" spc="-202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8</a:t>
            </a:r>
            <a:r>
              <a:rPr dirty="0" baseline="2314" sz="1800" spc="-67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;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baseline="2314" sz="1800" spc="-232" i="1">
                <a:latin typeface="Times New Roman"/>
                <a:cs typeface="Times New Roman"/>
              </a:rPr>
              <a:t>S</a:t>
            </a:r>
            <a:r>
              <a:rPr dirty="0" baseline="4629" sz="1800" spc="-232">
                <a:latin typeface="Symbol"/>
                <a:cs typeface="Symbol"/>
              </a:rPr>
              <a:t></a:t>
            </a:r>
            <a:r>
              <a:rPr dirty="0" baseline="2314" sz="1800" spc="-232">
                <a:latin typeface="Times New Roman"/>
                <a:cs typeface="Times New Roman"/>
              </a:rPr>
              <a:t>(</a:t>
            </a:r>
            <a:r>
              <a:rPr dirty="0" baseline="2314" sz="1800" spc="-232" i="1">
                <a:latin typeface="Times New Roman"/>
                <a:cs typeface="Times New Roman"/>
              </a:rPr>
              <a:t>a</a:t>
            </a:r>
            <a:r>
              <a:rPr dirty="0" baseline="2314" sz="1800" spc="-232">
                <a:latin typeface="Times New Roman"/>
                <a:cs typeface="Times New Roman"/>
              </a:rPr>
              <a:t>)</a:t>
            </a:r>
            <a:r>
              <a:rPr dirty="0" baseline="2314" sz="1800" spc="-30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</a:t>
            </a:r>
            <a:r>
              <a:rPr dirty="0" baseline="2314" sz="1800" spc="-67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0</a:t>
            </a:r>
            <a:r>
              <a:rPr dirty="0" baseline="2314" sz="1800" spc="-52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</a:t>
            </a:r>
            <a:r>
              <a:rPr dirty="0" baseline="2314" sz="1800" spc="-7">
                <a:latin typeface="Times New Roman"/>
                <a:cs typeface="Times New Roman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a </a:t>
            </a:r>
            <a:r>
              <a:rPr dirty="0" baseline="2314" sz="1800">
                <a:latin typeface="Symbol"/>
                <a:cs typeface="Symbol"/>
              </a:rPr>
              <a:t></a:t>
            </a:r>
            <a:r>
              <a:rPr dirty="0" baseline="2314" sz="1800" spc="-30">
                <a:latin typeface="Times New Roman"/>
                <a:cs typeface="Times New Roman"/>
              </a:rPr>
              <a:t> </a:t>
            </a:r>
            <a:r>
              <a:rPr dirty="0" baseline="2314" sz="1800" spc="-75">
                <a:latin typeface="Times New Roman"/>
                <a:cs typeface="Times New Roman"/>
              </a:rPr>
              <a:t>4</a:t>
            </a:r>
            <a:endParaRPr baseline="2314" sz="1800">
              <a:latin typeface="Times New Roman"/>
              <a:cs typeface="Times New Roman"/>
            </a:endParaRPr>
          </a:p>
          <a:p>
            <a:pPr marL="326390">
              <a:lnSpc>
                <a:spcPct val="100000"/>
              </a:lnSpc>
              <a:spcBef>
                <a:spcPts val="140"/>
              </a:spcBef>
            </a:pPr>
            <a:r>
              <a:rPr dirty="0" sz="1200">
                <a:latin typeface="Times New Roman"/>
                <a:cs typeface="Times New Roman"/>
              </a:rPr>
              <a:t>Bảng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biến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thiên: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19915" y="7810444"/>
            <a:ext cx="176206" cy="167352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51670" y="7810744"/>
            <a:ext cx="176907" cy="167351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50908" y="8039344"/>
            <a:ext cx="176911" cy="167351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439419" y="7405878"/>
            <a:ext cx="5783580" cy="1774189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01600" marR="93980">
              <a:lnSpc>
                <a:spcPts val="1380"/>
              </a:lnSpc>
              <a:spcBef>
                <a:spcPts val="195"/>
              </a:spcBef>
              <a:tabLst>
                <a:tab pos="695960" algn="l"/>
              </a:tabLst>
            </a:pP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Câu</a:t>
            </a:r>
            <a:r>
              <a:rPr dirty="0" sz="1200" spc="-25" b="1">
                <a:solidFill>
                  <a:srgbClr val="0000FF"/>
                </a:solidFill>
                <a:latin typeface="Times New Roman"/>
                <a:cs typeface="Times New Roman"/>
              </a:rPr>
              <a:t> 2.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dirty="0" sz="1200">
                <a:latin typeface="Times New Roman"/>
                <a:cs typeface="Times New Roman"/>
              </a:rPr>
              <a:t>Trong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tất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cả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hình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chữ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nhật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cùng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diện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tích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48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cm</a:t>
            </a:r>
            <a:r>
              <a:rPr dirty="0" baseline="31250" sz="1200">
                <a:latin typeface="Times New Roman"/>
                <a:cs typeface="Times New Roman"/>
              </a:rPr>
              <a:t>2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hình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chữ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nhật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chu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vi </a:t>
            </a:r>
            <a:r>
              <a:rPr dirty="0" sz="1200">
                <a:latin typeface="Times New Roman"/>
                <a:cs typeface="Times New Roman"/>
              </a:rPr>
              <a:t>nhỏ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nhất</a:t>
            </a:r>
            <a:r>
              <a:rPr dirty="0" sz="1200" spc="-10">
                <a:latin typeface="Times New Roman"/>
                <a:cs typeface="Times New Roman"/>
              </a:rPr>
              <a:t> bằng:</a:t>
            </a:r>
            <a:endParaRPr sz="1200">
              <a:latin typeface="Times New Roman"/>
              <a:cs typeface="Times New Roman"/>
            </a:endParaRPr>
          </a:p>
          <a:p>
            <a:pPr marL="1931035">
              <a:lnSpc>
                <a:spcPct val="100000"/>
              </a:lnSpc>
              <a:spcBef>
                <a:spcPts val="225"/>
              </a:spcBef>
              <a:tabLst>
                <a:tab pos="3531235" algn="l"/>
                <a:tab pos="4872355" algn="l"/>
              </a:tabLst>
            </a:pP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A.</a:t>
            </a:r>
            <a:r>
              <a:rPr dirty="0" sz="1200" spc="4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baseline="2415" sz="1725">
                <a:latin typeface="Times New Roman"/>
                <a:cs typeface="Times New Roman"/>
              </a:rPr>
              <a:t>16</a:t>
            </a:r>
            <a:r>
              <a:rPr dirty="0" baseline="2415" sz="1725" spc="195">
                <a:latin typeface="Times New Roman"/>
                <a:cs typeface="Times New Roman"/>
              </a:rPr>
              <a:t>  </a:t>
            </a:r>
            <a:r>
              <a:rPr dirty="0" baseline="2415" sz="1725">
                <a:latin typeface="Times New Roman"/>
                <a:cs typeface="Times New Roman"/>
              </a:rPr>
              <a:t>3</a:t>
            </a:r>
            <a:r>
              <a:rPr dirty="0" baseline="2415" sz="1725" spc="-3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cm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b="1">
                <a:latin typeface="Times New Roman"/>
                <a:cs typeface="Times New Roman"/>
              </a:rPr>
              <a:t>B.</a:t>
            </a:r>
            <a:r>
              <a:rPr dirty="0" sz="1200" spc="165" b="1">
                <a:latin typeface="Times New Roman"/>
                <a:cs typeface="Times New Roman"/>
              </a:rPr>
              <a:t> </a:t>
            </a:r>
            <a:r>
              <a:rPr dirty="0" baseline="2415" sz="1725">
                <a:latin typeface="Times New Roman"/>
                <a:cs typeface="Times New Roman"/>
              </a:rPr>
              <a:t>4</a:t>
            </a:r>
            <a:r>
              <a:rPr dirty="0" baseline="2415" sz="1725" spc="187">
                <a:latin typeface="Times New Roman"/>
                <a:cs typeface="Times New Roman"/>
              </a:rPr>
              <a:t>  </a:t>
            </a:r>
            <a:r>
              <a:rPr dirty="0" baseline="2415" sz="1725">
                <a:latin typeface="Times New Roman"/>
                <a:cs typeface="Times New Roman"/>
              </a:rPr>
              <a:t>3</a:t>
            </a:r>
            <a:r>
              <a:rPr dirty="0" baseline="2415" sz="1725" spc="-52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cm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b="1">
                <a:latin typeface="Times New Roman"/>
                <a:cs typeface="Times New Roman"/>
              </a:rPr>
              <a:t>C.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24 </a:t>
            </a:r>
            <a:r>
              <a:rPr dirty="0" sz="1200" spc="-25">
                <a:latin typeface="Times New Roman"/>
                <a:cs typeface="Times New Roman"/>
              </a:rPr>
              <a:t>cm</a:t>
            </a:r>
            <a:endParaRPr sz="1200">
              <a:latin typeface="Times New Roman"/>
              <a:cs typeface="Times New Roman"/>
            </a:endParaRPr>
          </a:p>
          <a:p>
            <a:pPr marL="330200">
              <a:lnSpc>
                <a:spcPct val="100000"/>
              </a:lnSpc>
              <a:spcBef>
                <a:spcPts val="360"/>
              </a:spcBef>
            </a:pPr>
            <a:r>
              <a:rPr dirty="0" sz="1200" b="1">
                <a:latin typeface="Times New Roman"/>
                <a:cs typeface="Times New Roman"/>
              </a:rPr>
              <a:t>D.</a:t>
            </a:r>
            <a:r>
              <a:rPr dirty="0" sz="1200" spc="125" b="1">
                <a:latin typeface="Times New Roman"/>
                <a:cs typeface="Times New Roman"/>
              </a:rPr>
              <a:t> </a:t>
            </a:r>
            <a:r>
              <a:rPr dirty="0" baseline="2415" sz="1725">
                <a:latin typeface="Times New Roman"/>
                <a:cs typeface="Times New Roman"/>
              </a:rPr>
              <a:t>8</a:t>
            </a:r>
            <a:r>
              <a:rPr dirty="0" baseline="2415" sz="1725" spc="172">
                <a:latin typeface="Times New Roman"/>
                <a:cs typeface="Times New Roman"/>
              </a:rPr>
              <a:t>  </a:t>
            </a:r>
            <a:r>
              <a:rPr dirty="0" baseline="2415" sz="1725">
                <a:latin typeface="Times New Roman"/>
                <a:cs typeface="Times New Roman"/>
              </a:rPr>
              <a:t>3</a:t>
            </a:r>
            <a:r>
              <a:rPr dirty="0" baseline="2415" sz="1725" spc="3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cm</a:t>
            </a:r>
            <a:endParaRPr sz="1200">
              <a:latin typeface="Times New Roman"/>
              <a:cs typeface="Times New Roman"/>
            </a:endParaRPr>
          </a:p>
          <a:p>
            <a:pPr marL="2784475">
              <a:lnSpc>
                <a:spcPct val="100000"/>
              </a:lnSpc>
              <a:spcBef>
                <a:spcPts val="660"/>
              </a:spcBef>
            </a:pP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Lời</a:t>
            </a:r>
            <a:r>
              <a:rPr dirty="0" sz="1200" spc="-1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spc="-20" b="1">
                <a:solidFill>
                  <a:srgbClr val="0000FF"/>
                </a:solidFill>
                <a:latin typeface="Times New Roman"/>
                <a:cs typeface="Times New Roman"/>
              </a:rPr>
              <a:t>giải</a:t>
            </a:r>
            <a:endParaRPr sz="1200">
              <a:latin typeface="Times New Roman"/>
              <a:cs typeface="Times New Roman"/>
            </a:endParaRPr>
          </a:p>
          <a:p>
            <a:pPr marL="101600">
              <a:lnSpc>
                <a:spcPct val="100000"/>
              </a:lnSpc>
              <a:spcBef>
                <a:spcPts val="545"/>
              </a:spcBef>
            </a:pP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Chọn </a:t>
            </a:r>
            <a:r>
              <a:rPr dirty="0" sz="1200" spc="-25" b="1">
                <a:solidFill>
                  <a:srgbClr val="FF0000"/>
                </a:solidFill>
                <a:latin typeface="Times New Roman"/>
                <a:cs typeface="Times New Roman"/>
              </a:rPr>
              <a:t>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40"/>
              </a:spcBef>
            </a:pPr>
            <a:endParaRPr sz="1200">
              <a:latin typeface="Times New Roman"/>
              <a:cs typeface="Times New Roman"/>
            </a:endParaRPr>
          </a:p>
          <a:p>
            <a:pPr marL="101600">
              <a:lnSpc>
                <a:spcPct val="100000"/>
              </a:lnSpc>
            </a:pPr>
            <a:r>
              <a:rPr dirty="0" sz="1200" spc="-50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10" name="object 10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712999" y="6336792"/>
            <a:ext cx="3521917" cy="969263"/>
          </a:xfrm>
          <a:prstGeom prst="rect">
            <a:avLst/>
          </a:prstGeom>
        </p:spPr>
      </p:pic>
      <p:graphicFrame>
        <p:nvGraphicFramePr>
          <p:cNvPr id="11" name="object 11" descr=""/>
          <p:cNvGraphicFramePr>
            <a:graphicFrameLocks noGrp="1"/>
          </p:cNvGraphicFramePr>
          <p:nvPr/>
        </p:nvGraphicFramePr>
        <p:xfrm>
          <a:off x="2859913" y="6339035"/>
          <a:ext cx="2414270" cy="958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2300"/>
                <a:gridCol w="1118235"/>
                <a:gridCol w="597535"/>
              </a:tblGrid>
              <a:tr h="222885">
                <a:tc>
                  <a:txBody>
                    <a:bodyPr/>
                    <a:lstStyle/>
                    <a:p>
                      <a:pPr marL="31750">
                        <a:lnSpc>
                          <a:spcPts val="1310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19430">
                        <a:lnSpc>
                          <a:spcPts val="1310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310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781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1943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74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565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8133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1295">
                <a:tc>
                  <a:txBody>
                    <a:bodyPr/>
                    <a:lstStyle/>
                    <a:p>
                      <a:pPr marL="31750">
                        <a:lnSpc>
                          <a:spcPts val="1360"/>
                        </a:lnSpc>
                        <a:spcBef>
                          <a:spcPts val="125"/>
                        </a:spcBef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360"/>
                        </a:lnSpc>
                        <a:spcBef>
                          <a:spcPts val="125"/>
                        </a:spcBef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875"/>
                </a:tc>
              </a:tr>
            </a:tbl>
          </a:graphicData>
        </a:graphic>
      </p:graphicFrame>
      <p:sp>
        <p:nvSpPr>
          <p:cNvPr id="12" name="object 12" descr=""/>
          <p:cNvSpPr/>
          <p:nvPr/>
        </p:nvSpPr>
        <p:spPr>
          <a:xfrm>
            <a:off x="2704719" y="6847078"/>
            <a:ext cx="892810" cy="295275"/>
          </a:xfrm>
          <a:custGeom>
            <a:avLst/>
            <a:gdLst/>
            <a:ahLst/>
            <a:cxnLst/>
            <a:rect l="l" t="t" r="r" b="b"/>
            <a:pathLst>
              <a:path w="892810" h="295275">
                <a:moveTo>
                  <a:pt x="838343" y="24109"/>
                </a:moveTo>
                <a:lnTo>
                  <a:pt x="0" y="282829"/>
                </a:lnTo>
                <a:lnTo>
                  <a:pt x="3810" y="295021"/>
                </a:lnTo>
                <a:lnTo>
                  <a:pt x="842104" y="36316"/>
                </a:lnTo>
                <a:lnTo>
                  <a:pt x="844295" y="28956"/>
                </a:lnTo>
                <a:lnTo>
                  <a:pt x="838343" y="24109"/>
                </a:lnTo>
                <a:close/>
              </a:path>
              <a:path w="892810" h="295275">
                <a:moveTo>
                  <a:pt x="883517" y="22860"/>
                </a:moveTo>
                <a:lnTo>
                  <a:pt x="842391" y="22860"/>
                </a:lnTo>
                <a:lnTo>
                  <a:pt x="846201" y="35052"/>
                </a:lnTo>
                <a:lnTo>
                  <a:pt x="842104" y="36316"/>
                </a:lnTo>
                <a:lnTo>
                  <a:pt x="831215" y="72898"/>
                </a:lnTo>
                <a:lnTo>
                  <a:pt x="883517" y="22860"/>
                </a:lnTo>
                <a:close/>
              </a:path>
              <a:path w="892810" h="295275">
                <a:moveTo>
                  <a:pt x="844295" y="28956"/>
                </a:moveTo>
                <a:lnTo>
                  <a:pt x="842104" y="36316"/>
                </a:lnTo>
                <a:lnTo>
                  <a:pt x="846201" y="35052"/>
                </a:lnTo>
                <a:lnTo>
                  <a:pt x="844295" y="28956"/>
                </a:lnTo>
                <a:close/>
              </a:path>
              <a:path w="892810" h="295275">
                <a:moveTo>
                  <a:pt x="842391" y="22860"/>
                </a:moveTo>
                <a:lnTo>
                  <a:pt x="838343" y="24109"/>
                </a:lnTo>
                <a:lnTo>
                  <a:pt x="844295" y="28956"/>
                </a:lnTo>
                <a:lnTo>
                  <a:pt x="842391" y="22860"/>
                </a:lnTo>
                <a:close/>
              </a:path>
              <a:path w="892810" h="295275">
                <a:moveTo>
                  <a:pt x="808735" y="0"/>
                </a:moveTo>
                <a:lnTo>
                  <a:pt x="838343" y="24109"/>
                </a:lnTo>
                <a:lnTo>
                  <a:pt x="842391" y="22860"/>
                </a:lnTo>
                <a:lnTo>
                  <a:pt x="883517" y="22860"/>
                </a:lnTo>
                <a:lnTo>
                  <a:pt x="892809" y="13970"/>
                </a:lnTo>
                <a:lnTo>
                  <a:pt x="8087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3986403" y="6854952"/>
            <a:ext cx="892175" cy="295275"/>
          </a:xfrm>
          <a:custGeom>
            <a:avLst/>
            <a:gdLst/>
            <a:ahLst/>
            <a:cxnLst/>
            <a:rect l="l" t="t" r="r" b="b"/>
            <a:pathLst>
              <a:path w="892175" h="295275">
                <a:moveTo>
                  <a:pt x="837709" y="270911"/>
                </a:moveTo>
                <a:lnTo>
                  <a:pt x="808101" y="295020"/>
                </a:lnTo>
                <a:lnTo>
                  <a:pt x="892175" y="281050"/>
                </a:lnTo>
                <a:lnTo>
                  <a:pt x="882882" y="272160"/>
                </a:lnTo>
                <a:lnTo>
                  <a:pt x="841756" y="272160"/>
                </a:lnTo>
                <a:lnTo>
                  <a:pt x="837709" y="270911"/>
                </a:lnTo>
                <a:close/>
              </a:path>
              <a:path w="892175" h="295275">
                <a:moveTo>
                  <a:pt x="843661" y="266064"/>
                </a:moveTo>
                <a:lnTo>
                  <a:pt x="837709" y="270911"/>
                </a:lnTo>
                <a:lnTo>
                  <a:pt x="841756" y="272160"/>
                </a:lnTo>
                <a:lnTo>
                  <a:pt x="843661" y="266064"/>
                </a:lnTo>
                <a:close/>
              </a:path>
              <a:path w="892175" h="295275">
                <a:moveTo>
                  <a:pt x="830580" y="222122"/>
                </a:moveTo>
                <a:lnTo>
                  <a:pt x="841469" y="258703"/>
                </a:lnTo>
                <a:lnTo>
                  <a:pt x="845566" y="259968"/>
                </a:lnTo>
                <a:lnTo>
                  <a:pt x="841756" y="272160"/>
                </a:lnTo>
                <a:lnTo>
                  <a:pt x="882882" y="272160"/>
                </a:lnTo>
                <a:lnTo>
                  <a:pt x="830580" y="222122"/>
                </a:lnTo>
                <a:close/>
              </a:path>
              <a:path w="892175" h="295275">
                <a:moveTo>
                  <a:pt x="3810" y="0"/>
                </a:moveTo>
                <a:lnTo>
                  <a:pt x="0" y="12191"/>
                </a:lnTo>
                <a:lnTo>
                  <a:pt x="837709" y="270911"/>
                </a:lnTo>
                <a:lnTo>
                  <a:pt x="843660" y="266064"/>
                </a:lnTo>
                <a:lnTo>
                  <a:pt x="841469" y="258703"/>
                </a:lnTo>
                <a:lnTo>
                  <a:pt x="3810" y="0"/>
                </a:lnTo>
                <a:close/>
              </a:path>
              <a:path w="892175" h="295275">
                <a:moveTo>
                  <a:pt x="841469" y="258703"/>
                </a:moveTo>
                <a:lnTo>
                  <a:pt x="843661" y="266064"/>
                </a:lnTo>
                <a:lnTo>
                  <a:pt x="845566" y="259968"/>
                </a:lnTo>
                <a:lnTo>
                  <a:pt x="841469" y="2587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6212840" y="8980423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0"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94968" y="517120"/>
            <a:ext cx="29216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2314" sz="1800">
                <a:latin typeface="Times New Roman"/>
                <a:cs typeface="Times New Roman"/>
              </a:rPr>
              <a:t>Gọi</a:t>
            </a:r>
            <a:r>
              <a:rPr dirty="0" baseline="2314" sz="1800" spc="-15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cạnh</a:t>
            </a:r>
            <a:r>
              <a:rPr dirty="0" baseline="2314" sz="1800" spc="-7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của</a:t>
            </a:r>
            <a:r>
              <a:rPr dirty="0" baseline="2314" sz="1800" spc="-15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hình</a:t>
            </a:r>
            <a:r>
              <a:rPr dirty="0" baseline="2314" sz="1800" spc="-7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chữ</a:t>
            </a:r>
            <a:r>
              <a:rPr dirty="0" baseline="2314" sz="1800" spc="-15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nhật:</a:t>
            </a:r>
            <a:r>
              <a:rPr dirty="0" baseline="2314" sz="1800" spc="-15">
                <a:latin typeface="Times New Roman"/>
                <a:cs typeface="Times New Roman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a,</a:t>
            </a:r>
            <a:r>
              <a:rPr dirty="0" baseline="2314" sz="1800" spc="-7" i="1">
                <a:latin typeface="Times New Roman"/>
                <a:cs typeface="Times New Roman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b</a:t>
            </a:r>
            <a:r>
              <a:rPr dirty="0" baseline="2314" sz="1800">
                <a:latin typeface="Times New Roman"/>
                <a:cs typeface="Times New Roman"/>
              </a:rPr>
              <a:t>;</a:t>
            </a:r>
            <a:r>
              <a:rPr dirty="0" baseline="2314" sz="1800" spc="-7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0</a:t>
            </a:r>
            <a:r>
              <a:rPr dirty="0" baseline="2314" sz="1800" spc="-7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&lt;</a:t>
            </a:r>
            <a:r>
              <a:rPr dirty="0" baseline="2314" sz="1800" spc="-15">
                <a:latin typeface="Times New Roman"/>
                <a:cs typeface="Times New Roman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a,</a:t>
            </a:r>
            <a:r>
              <a:rPr dirty="0" baseline="2314" sz="1800" spc="-15" i="1">
                <a:latin typeface="Times New Roman"/>
                <a:cs typeface="Times New Roman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b</a:t>
            </a:r>
            <a:r>
              <a:rPr dirty="0" baseline="2314" sz="1800" spc="240" i="1">
                <a:latin typeface="Times New Roman"/>
                <a:cs typeface="Times New Roman"/>
              </a:rPr>
              <a:t> </a:t>
            </a:r>
            <a:r>
              <a:rPr dirty="0" sz="1150">
                <a:latin typeface="Symbol"/>
                <a:cs typeface="Symbol"/>
              </a:rPr>
              <a:t></a:t>
            </a:r>
            <a:r>
              <a:rPr dirty="0" sz="1150" spc="235">
                <a:latin typeface="Times New Roman"/>
                <a:cs typeface="Times New Roman"/>
              </a:rPr>
              <a:t> </a:t>
            </a:r>
            <a:r>
              <a:rPr dirty="0" baseline="2314" sz="1800" spc="-37">
                <a:latin typeface="Times New Roman"/>
                <a:cs typeface="Times New Roman"/>
              </a:rPr>
              <a:t>48</a:t>
            </a:r>
            <a:endParaRPr baseline="2314" sz="18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994968" y="1793494"/>
            <a:ext cx="10312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Bảng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biến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thiên: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3389757" y="4592192"/>
            <a:ext cx="5295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Lời</a:t>
            </a:r>
            <a:r>
              <a:rPr dirty="0" sz="1200" spc="-1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spc="-20" b="1">
                <a:solidFill>
                  <a:srgbClr val="0000FF"/>
                </a:solidFill>
                <a:latin typeface="Times New Roman"/>
                <a:cs typeface="Times New Roman"/>
              </a:rPr>
              <a:t>giải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706932" y="4843653"/>
            <a:ext cx="5683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Chọn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spc="-25" b="1">
                <a:solidFill>
                  <a:srgbClr val="FF0000"/>
                </a:solidFill>
                <a:latin typeface="Times New Roman"/>
                <a:cs typeface="Times New Roman"/>
              </a:rPr>
              <a:t>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2358899" y="1008013"/>
            <a:ext cx="165735" cy="0"/>
          </a:xfrm>
          <a:custGeom>
            <a:avLst/>
            <a:gdLst/>
            <a:ahLst/>
            <a:cxnLst/>
            <a:rect l="l" t="t" r="r" b="b"/>
            <a:pathLst>
              <a:path w="165735" h="0">
                <a:moveTo>
                  <a:pt x="0" y="0"/>
                </a:moveTo>
                <a:lnTo>
                  <a:pt x="165577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3986062" y="1007064"/>
            <a:ext cx="165735" cy="0"/>
          </a:xfrm>
          <a:custGeom>
            <a:avLst/>
            <a:gdLst/>
            <a:ahLst/>
            <a:cxnLst/>
            <a:rect l="l" t="t" r="r" b="b"/>
            <a:pathLst>
              <a:path w="165735" h="0">
                <a:moveTo>
                  <a:pt x="0" y="0"/>
                </a:moveTo>
                <a:lnTo>
                  <a:pt x="165574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2356525" y="796278"/>
            <a:ext cx="1888489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330960" algn="l"/>
                <a:tab pos="1639570" algn="l"/>
              </a:tabLst>
            </a:pPr>
            <a:r>
              <a:rPr dirty="0" baseline="4629" sz="1800" spc="-37">
                <a:latin typeface="Times New Roman"/>
                <a:cs typeface="Times New Roman"/>
              </a:rPr>
              <a:t>48</a:t>
            </a:r>
            <a:r>
              <a:rPr dirty="0" baseline="4629" sz="1800">
                <a:latin typeface="Times New Roman"/>
                <a:cs typeface="Times New Roman"/>
              </a:rPr>
              <a:t>	</a:t>
            </a:r>
            <a:r>
              <a:rPr dirty="0" sz="1200" spc="-50">
                <a:latin typeface="Symbol"/>
                <a:cs typeface="Symbol"/>
              </a:rPr>
              <a:t>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baseline="4629" sz="1800" spc="-15">
                <a:latin typeface="Times New Roman"/>
                <a:cs typeface="Times New Roman"/>
              </a:rPr>
              <a:t>48</a:t>
            </a:r>
            <a:r>
              <a:rPr dirty="0" baseline="4629" sz="1800" spc="-150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Symbol"/>
                <a:cs typeface="Symbol"/>
              </a:rPr>
              <a:t>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969568" y="886622"/>
            <a:ext cx="3313429" cy="322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1165"/>
              </a:lnSpc>
              <a:spcBef>
                <a:spcPts val="100"/>
              </a:spcBef>
              <a:tabLst>
                <a:tab pos="1593850" algn="l"/>
                <a:tab pos="3203575" algn="l"/>
              </a:tabLst>
            </a:pPr>
            <a:r>
              <a:rPr dirty="0" sz="1200" spc="-30">
                <a:latin typeface="Times New Roman"/>
                <a:cs typeface="Times New Roman"/>
              </a:rPr>
              <a:t>Ta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có: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ab</a:t>
            </a:r>
            <a:r>
              <a:rPr dirty="0" baseline="2314" sz="1800" spc="-52" i="1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</a:t>
            </a:r>
            <a:r>
              <a:rPr dirty="0" baseline="2314" sz="1800" spc="-60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48</a:t>
            </a:r>
            <a:r>
              <a:rPr dirty="0" baseline="2314" sz="1800" spc="-112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</a:t>
            </a:r>
            <a:r>
              <a:rPr dirty="0" baseline="2314" sz="1800" spc="-89">
                <a:latin typeface="Times New Roman"/>
                <a:cs typeface="Times New Roman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b</a:t>
            </a:r>
            <a:r>
              <a:rPr dirty="0" baseline="2314" sz="1800" spc="-52" i="1">
                <a:latin typeface="Times New Roman"/>
                <a:cs typeface="Times New Roman"/>
              </a:rPr>
              <a:t> </a:t>
            </a:r>
            <a:r>
              <a:rPr dirty="0" baseline="2314" sz="1800" spc="-75">
                <a:latin typeface="Symbol"/>
                <a:cs typeface="Symbol"/>
              </a:rPr>
              <a:t></a:t>
            </a:r>
            <a:r>
              <a:rPr dirty="0" baseline="2314" sz="1800">
                <a:latin typeface="Times New Roman"/>
                <a:cs typeface="Times New Roman"/>
              </a:rPr>
              <a:t>	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vi: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P</a:t>
            </a:r>
            <a:r>
              <a:rPr dirty="0" baseline="2314" sz="1800">
                <a:latin typeface="Times New Roman"/>
                <a:cs typeface="Times New Roman"/>
              </a:rPr>
              <a:t>(</a:t>
            </a:r>
            <a:r>
              <a:rPr dirty="0" baseline="2314" sz="1800" i="1">
                <a:latin typeface="Times New Roman"/>
                <a:cs typeface="Times New Roman"/>
              </a:rPr>
              <a:t>a</a:t>
            </a:r>
            <a:r>
              <a:rPr dirty="0" baseline="2314" sz="1800">
                <a:latin typeface="Times New Roman"/>
                <a:cs typeface="Times New Roman"/>
              </a:rPr>
              <a:t>)</a:t>
            </a:r>
            <a:r>
              <a:rPr dirty="0" baseline="2314" sz="1800" spc="-22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</a:t>
            </a:r>
            <a:r>
              <a:rPr dirty="0" baseline="2314" sz="1800" spc="-22">
                <a:latin typeface="Times New Roman"/>
                <a:cs typeface="Times New Roman"/>
              </a:rPr>
              <a:t> </a:t>
            </a:r>
            <a:r>
              <a:rPr dirty="0" baseline="2314" sz="1800" spc="-15">
                <a:latin typeface="Times New Roman"/>
                <a:cs typeface="Times New Roman"/>
              </a:rPr>
              <a:t>2</a:t>
            </a:r>
            <a:r>
              <a:rPr dirty="0" baseline="2314" sz="1800" spc="-277">
                <a:latin typeface="Times New Roman"/>
                <a:cs typeface="Times New Roman"/>
              </a:rPr>
              <a:t> </a:t>
            </a:r>
            <a:r>
              <a:rPr dirty="0" baseline="-11574" sz="1800" spc="-15">
                <a:latin typeface="Symbol"/>
                <a:cs typeface="Symbol"/>
              </a:rPr>
              <a:t></a:t>
            </a:r>
            <a:r>
              <a:rPr dirty="0" baseline="-11574" sz="1800" spc="-195">
                <a:latin typeface="Times New Roman"/>
                <a:cs typeface="Times New Roman"/>
              </a:rPr>
              <a:t> </a:t>
            </a:r>
            <a:r>
              <a:rPr dirty="0" baseline="2314" sz="1800" spc="-15" i="1">
                <a:latin typeface="Times New Roman"/>
                <a:cs typeface="Times New Roman"/>
              </a:rPr>
              <a:t>a</a:t>
            </a:r>
            <a:r>
              <a:rPr dirty="0" baseline="2314" sz="1800" spc="-104" i="1">
                <a:latin typeface="Times New Roman"/>
                <a:cs typeface="Times New Roman"/>
              </a:rPr>
              <a:t> </a:t>
            </a:r>
            <a:r>
              <a:rPr dirty="0" baseline="2314" sz="1800" spc="-75">
                <a:latin typeface="Symbol"/>
                <a:cs typeface="Symbol"/>
              </a:rPr>
              <a:t></a:t>
            </a:r>
            <a:r>
              <a:rPr dirty="0" baseline="2314" sz="1800">
                <a:latin typeface="Times New Roman"/>
                <a:cs typeface="Times New Roman"/>
              </a:rPr>
              <a:t>	</a:t>
            </a:r>
            <a:r>
              <a:rPr dirty="0" baseline="-11574" sz="1800" spc="-75">
                <a:latin typeface="Symbol"/>
                <a:cs typeface="Symbol"/>
              </a:rPr>
              <a:t></a:t>
            </a:r>
            <a:endParaRPr baseline="-11574" sz="1800">
              <a:latin typeface="Symbol"/>
              <a:cs typeface="Symbol"/>
            </a:endParaRPr>
          </a:p>
          <a:p>
            <a:pPr marL="1433830">
              <a:lnSpc>
                <a:spcPts val="1165"/>
              </a:lnSpc>
              <a:tabLst>
                <a:tab pos="3060700" algn="l"/>
              </a:tabLst>
            </a:pPr>
            <a:r>
              <a:rPr dirty="0" sz="1200" spc="-50" i="1">
                <a:latin typeface="Times New Roman"/>
                <a:cs typeface="Times New Roman"/>
              </a:rPr>
              <a:t>a</a:t>
            </a:r>
            <a:r>
              <a:rPr dirty="0" sz="1200" i="1">
                <a:latin typeface="Times New Roman"/>
                <a:cs typeface="Times New Roman"/>
              </a:rPr>
              <a:t>	</a:t>
            </a:r>
            <a:r>
              <a:rPr dirty="0" sz="1200" spc="-50" i="1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674962" y="1017229"/>
            <a:ext cx="83820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latin typeface="Symbol"/>
                <a:cs typeface="Symbol"/>
              </a:rPr>
              <a:t>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161066" y="1017229"/>
            <a:ext cx="83820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latin typeface="Symbol"/>
                <a:cs typeface="Symbol"/>
              </a:rPr>
              <a:t>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1860705" y="1520651"/>
            <a:ext cx="166370" cy="0"/>
          </a:xfrm>
          <a:custGeom>
            <a:avLst/>
            <a:gdLst/>
            <a:ahLst/>
            <a:cxnLst/>
            <a:rect l="l" t="t" r="r" b="b"/>
            <a:pathLst>
              <a:path w="166369" h="0">
                <a:moveTo>
                  <a:pt x="0" y="0"/>
                </a:moveTo>
                <a:lnTo>
                  <a:pt x="165864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1944736" y="1508051"/>
            <a:ext cx="69850" cy="1314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860433" y="1512656"/>
            <a:ext cx="101600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 i="1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585398" y="1435774"/>
            <a:ext cx="534670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62915" algn="l"/>
              </a:tabLst>
            </a:pPr>
            <a:r>
              <a:rPr dirty="0" sz="1200" spc="-50">
                <a:latin typeface="Symbol"/>
                <a:cs typeface="Symbol"/>
              </a:rPr>
              <a:t>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50">
                <a:latin typeface="Symbol"/>
                <a:cs typeface="Symbol"/>
              </a:rPr>
              <a:t>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585398" y="1530817"/>
            <a:ext cx="83820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latin typeface="Symbol"/>
                <a:cs typeface="Symbol"/>
              </a:rPr>
              <a:t>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2036012" y="1530817"/>
            <a:ext cx="83820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latin typeface="Symbol"/>
                <a:cs typeface="Symbol"/>
              </a:rPr>
              <a:t></a:t>
            </a:r>
            <a:endParaRPr sz="1200">
              <a:latin typeface="Symbol"/>
              <a:cs typeface="Symbol"/>
            </a:endParaRPr>
          </a:p>
        </p:txBody>
      </p:sp>
      <p:pic>
        <p:nvPicPr>
          <p:cNvPr id="19" name="object 19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38604" y="1410273"/>
            <a:ext cx="175714" cy="170493"/>
          </a:xfrm>
          <a:prstGeom prst="rect">
            <a:avLst/>
          </a:prstGeom>
        </p:spPr>
      </p:pic>
      <p:sp>
        <p:nvSpPr>
          <p:cNvPr id="20" name="object 20" descr=""/>
          <p:cNvSpPr txBox="1"/>
          <p:nvPr/>
        </p:nvSpPr>
        <p:spPr>
          <a:xfrm>
            <a:off x="998686" y="1399016"/>
            <a:ext cx="2553335" cy="21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baseline="2314" sz="1800" spc="-270" i="1">
                <a:latin typeface="Times New Roman"/>
                <a:cs typeface="Times New Roman"/>
              </a:rPr>
              <a:t>P</a:t>
            </a:r>
            <a:r>
              <a:rPr dirty="0" baseline="4629" sz="1800" spc="-270">
                <a:latin typeface="Symbol"/>
                <a:cs typeface="Symbol"/>
              </a:rPr>
              <a:t></a:t>
            </a:r>
            <a:r>
              <a:rPr dirty="0" baseline="2314" sz="1800" spc="-270">
                <a:latin typeface="Times New Roman"/>
                <a:cs typeface="Times New Roman"/>
              </a:rPr>
              <a:t>(</a:t>
            </a:r>
            <a:r>
              <a:rPr dirty="0" baseline="2314" sz="1800" spc="-270" i="1">
                <a:latin typeface="Times New Roman"/>
                <a:cs typeface="Times New Roman"/>
              </a:rPr>
              <a:t>a</a:t>
            </a:r>
            <a:r>
              <a:rPr dirty="0" baseline="2314" sz="1800" spc="-270">
                <a:latin typeface="Times New Roman"/>
                <a:cs typeface="Times New Roman"/>
              </a:rPr>
              <a:t>)</a:t>
            </a:r>
            <a:r>
              <a:rPr dirty="0" baseline="2314" sz="1800" spc="-15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</a:t>
            </a:r>
            <a:r>
              <a:rPr dirty="0" baseline="2314" sz="1800" spc="-15">
                <a:latin typeface="Times New Roman"/>
                <a:cs typeface="Times New Roman"/>
              </a:rPr>
              <a:t> 2</a:t>
            </a:r>
            <a:r>
              <a:rPr dirty="0" baseline="2314" sz="1800" spc="-270">
                <a:latin typeface="Times New Roman"/>
                <a:cs typeface="Times New Roman"/>
              </a:rPr>
              <a:t> </a:t>
            </a:r>
            <a:r>
              <a:rPr dirty="0" baseline="32407" sz="1800">
                <a:latin typeface="Symbol"/>
                <a:cs typeface="Symbol"/>
              </a:rPr>
              <a:t></a:t>
            </a:r>
            <a:r>
              <a:rPr dirty="0" baseline="2314" sz="1800">
                <a:latin typeface="Times New Roman"/>
                <a:cs typeface="Times New Roman"/>
              </a:rPr>
              <a:t>1</a:t>
            </a:r>
            <a:r>
              <a:rPr dirty="0" baseline="2314" sz="1800">
                <a:latin typeface="Symbol"/>
                <a:cs typeface="Symbol"/>
              </a:rPr>
              <a:t></a:t>
            </a:r>
            <a:r>
              <a:rPr dirty="0" baseline="2314" sz="1800" spc="37">
                <a:latin typeface="Times New Roman"/>
                <a:cs typeface="Times New Roman"/>
              </a:rPr>
              <a:t> </a:t>
            </a:r>
            <a:r>
              <a:rPr dirty="0" baseline="37037" sz="1800" spc="-15">
                <a:latin typeface="Times New Roman"/>
                <a:cs typeface="Times New Roman"/>
              </a:rPr>
              <a:t>48</a:t>
            </a:r>
            <a:r>
              <a:rPr dirty="0" baseline="37037" sz="1800" spc="-135">
                <a:latin typeface="Times New Roman"/>
                <a:cs typeface="Times New Roman"/>
              </a:rPr>
              <a:t> </a:t>
            </a:r>
            <a:r>
              <a:rPr dirty="0" baseline="32407" sz="1800">
                <a:latin typeface="Symbol"/>
                <a:cs typeface="Symbol"/>
              </a:rPr>
              <a:t></a:t>
            </a:r>
            <a:r>
              <a:rPr dirty="0" baseline="32407" sz="18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;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baseline="2314" sz="1800" spc="-254" i="1">
                <a:latin typeface="Times New Roman"/>
                <a:cs typeface="Times New Roman"/>
              </a:rPr>
              <a:t>P</a:t>
            </a:r>
            <a:r>
              <a:rPr dirty="0" baseline="4629" sz="1800" spc="-254">
                <a:latin typeface="Symbol"/>
                <a:cs typeface="Symbol"/>
              </a:rPr>
              <a:t></a:t>
            </a:r>
            <a:r>
              <a:rPr dirty="0" baseline="2314" sz="1800" spc="-254">
                <a:latin typeface="Times New Roman"/>
                <a:cs typeface="Times New Roman"/>
              </a:rPr>
              <a:t>(</a:t>
            </a:r>
            <a:r>
              <a:rPr dirty="0" baseline="2314" sz="1800" spc="-254" i="1">
                <a:latin typeface="Times New Roman"/>
                <a:cs typeface="Times New Roman"/>
              </a:rPr>
              <a:t>a</a:t>
            </a:r>
            <a:r>
              <a:rPr dirty="0" baseline="2314" sz="1800" spc="-254">
                <a:latin typeface="Times New Roman"/>
                <a:cs typeface="Times New Roman"/>
              </a:rPr>
              <a:t>)</a:t>
            </a:r>
            <a:r>
              <a:rPr dirty="0" baseline="2314" sz="1800" spc="-37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</a:t>
            </a:r>
            <a:r>
              <a:rPr dirty="0" baseline="2314" sz="1800" spc="-82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0</a:t>
            </a:r>
            <a:r>
              <a:rPr dirty="0" baseline="2314" sz="1800" spc="-67">
                <a:latin typeface="Times New Roman"/>
                <a:cs typeface="Times New Roman"/>
              </a:rPr>
              <a:t> </a:t>
            </a:r>
            <a:r>
              <a:rPr dirty="0" baseline="2314" sz="1800" spc="75">
                <a:latin typeface="Symbol"/>
                <a:cs typeface="Symbol"/>
              </a:rPr>
              <a:t></a:t>
            </a:r>
            <a:r>
              <a:rPr dirty="0" baseline="2314" sz="1800" spc="-44">
                <a:latin typeface="Times New Roman"/>
                <a:cs typeface="Times New Roman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a</a:t>
            </a:r>
            <a:r>
              <a:rPr dirty="0" baseline="2314" sz="1800" spc="-22" i="1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</a:t>
            </a:r>
            <a:r>
              <a:rPr dirty="0" baseline="2314" sz="1800" spc="-52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4</a:t>
            </a:r>
            <a:r>
              <a:rPr dirty="0" baseline="2314" sz="1800" spc="157">
                <a:latin typeface="Times New Roman"/>
                <a:cs typeface="Times New Roman"/>
              </a:rPr>
              <a:t>  </a:t>
            </a:r>
            <a:r>
              <a:rPr dirty="0" baseline="2314" sz="1800" spc="-75">
                <a:latin typeface="Times New Roman"/>
                <a:cs typeface="Times New Roman"/>
              </a:rPr>
              <a:t>3</a:t>
            </a:r>
            <a:endParaRPr baseline="2314" sz="1800">
              <a:latin typeface="Times New Roman"/>
              <a:cs typeface="Times New Roman"/>
            </a:endParaRPr>
          </a:p>
        </p:txBody>
      </p:sp>
      <p:sp>
        <p:nvSpPr>
          <p:cNvPr id="21" name="object 21" descr=""/>
          <p:cNvSpPr/>
          <p:nvPr/>
        </p:nvSpPr>
        <p:spPr>
          <a:xfrm>
            <a:off x="3164530" y="3943237"/>
            <a:ext cx="175895" cy="0"/>
          </a:xfrm>
          <a:custGeom>
            <a:avLst/>
            <a:gdLst/>
            <a:ahLst/>
            <a:cxnLst/>
            <a:rect l="l" t="t" r="r" b="b"/>
            <a:pathLst>
              <a:path w="175895" h="0">
                <a:moveTo>
                  <a:pt x="0" y="0"/>
                </a:moveTo>
                <a:lnTo>
                  <a:pt x="175846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/>
          <p:nvPr/>
        </p:nvSpPr>
        <p:spPr>
          <a:xfrm>
            <a:off x="4754017" y="3943237"/>
            <a:ext cx="165735" cy="0"/>
          </a:xfrm>
          <a:custGeom>
            <a:avLst/>
            <a:gdLst/>
            <a:ahLst/>
            <a:cxnLst/>
            <a:rect l="l" t="t" r="r" b="b"/>
            <a:pathLst>
              <a:path w="165735" h="0">
                <a:moveTo>
                  <a:pt x="0" y="0"/>
                </a:moveTo>
                <a:lnTo>
                  <a:pt x="165548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/>
          <p:nvPr/>
        </p:nvSpPr>
        <p:spPr>
          <a:xfrm>
            <a:off x="6129509" y="3943237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503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 descr=""/>
          <p:cNvSpPr txBox="1"/>
          <p:nvPr/>
        </p:nvSpPr>
        <p:spPr>
          <a:xfrm>
            <a:off x="694232" y="3187263"/>
            <a:ext cx="5682615" cy="956944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25400" marR="65405">
              <a:lnSpc>
                <a:spcPct val="95400"/>
              </a:lnSpc>
              <a:spcBef>
                <a:spcPts val="170"/>
              </a:spcBef>
            </a:pP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Câu</a:t>
            </a:r>
            <a:r>
              <a:rPr dirty="0" sz="1200" spc="-2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3.</a:t>
            </a:r>
            <a:r>
              <a:rPr dirty="0" sz="1200" spc="355" b="1">
                <a:solidFill>
                  <a:srgbClr val="0000FF"/>
                </a:solidFill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Cho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Symbol"/>
                <a:cs typeface="Symbol"/>
              </a:rPr>
              <a:t></a:t>
            </a:r>
            <a:r>
              <a:rPr dirty="0" sz="1200" spc="-10" i="1">
                <a:latin typeface="Times New Roman"/>
                <a:cs typeface="Times New Roman"/>
              </a:rPr>
              <a:t>ABC</a:t>
            </a:r>
            <a:r>
              <a:rPr dirty="0" sz="1200" spc="-6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đều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cạnh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Người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dựng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một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hình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chữ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nhật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 i="1">
                <a:latin typeface="Times New Roman"/>
                <a:cs typeface="Times New Roman"/>
              </a:rPr>
              <a:t>MNPQ</a:t>
            </a:r>
            <a:r>
              <a:rPr dirty="0" sz="1200" spc="-4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cạnh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MN</a:t>
            </a:r>
            <a:r>
              <a:rPr dirty="0" sz="1200" spc="-40" i="1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nằm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BC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hai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đỉnh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P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Q</a:t>
            </a:r>
            <a:r>
              <a:rPr dirty="0" sz="1200" spc="-1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theo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thứ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tự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nằm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trên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cạnh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AC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AB</a:t>
            </a:r>
            <a:r>
              <a:rPr dirty="0" sz="1200" spc="-2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giác.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Xác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định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vị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trí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điểm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M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sao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hình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chữ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nhật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diện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tích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lớn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nhất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?</a:t>
            </a:r>
            <a:endParaRPr sz="1200">
              <a:latin typeface="Times New Roman"/>
              <a:cs typeface="Times New Roman"/>
            </a:endParaRPr>
          </a:p>
          <a:p>
            <a:pPr marL="1854200">
              <a:lnSpc>
                <a:spcPts val="1165"/>
              </a:lnSpc>
              <a:spcBef>
                <a:spcPts val="805"/>
              </a:spcBef>
              <a:tabLst>
                <a:tab pos="3454400" algn="l"/>
                <a:tab pos="4796155" algn="l"/>
              </a:tabLst>
            </a:pPr>
            <a:r>
              <a:rPr dirty="0" sz="1200" b="1">
                <a:latin typeface="Times New Roman"/>
                <a:cs typeface="Times New Roman"/>
              </a:rPr>
              <a:t>A.</a:t>
            </a:r>
            <a:r>
              <a:rPr dirty="0" sz="1200" spc="220" b="1">
                <a:latin typeface="Times New Roman"/>
                <a:cs typeface="Times New Roman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BM</a:t>
            </a:r>
            <a:r>
              <a:rPr dirty="0" baseline="2314" sz="1800" spc="240" i="1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</a:t>
            </a:r>
            <a:r>
              <a:rPr dirty="0" baseline="2314" sz="1800" spc="112">
                <a:latin typeface="Times New Roman"/>
                <a:cs typeface="Times New Roman"/>
              </a:rPr>
              <a:t> </a:t>
            </a:r>
            <a:r>
              <a:rPr dirty="0" baseline="37037" sz="1800">
                <a:latin typeface="Times New Roman"/>
                <a:cs typeface="Times New Roman"/>
              </a:rPr>
              <a:t>2</a:t>
            </a:r>
            <a:r>
              <a:rPr dirty="0" baseline="37037" sz="1800" i="1">
                <a:latin typeface="Times New Roman"/>
                <a:cs typeface="Times New Roman"/>
              </a:rPr>
              <a:t>a</a:t>
            </a:r>
            <a:r>
              <a:rPr dirty="0" baseline="37037" sz="1800" spc="7" i="1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.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b="1">
                <a:latin typeface="Times New Roman"/>
                <a:cs typeface="Times New Roman"/>
              </a:rPr>
              <a:t>B.</a:t>
            </a:r>
            <a:r>
              <a:rPr dirty="0" sz="1200" spc="204" b="1">
                <a:latin typeface="Times New Roman"/>
                <a:cs typeface="Times New Roman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BM</a:t>
            </a:r>
            <a:r>
              <a:rPr dirty="0" baseline="2314" sz="1800" spc="209" i="1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</a:t>
            </a:r>
            <a:r>
              <a:rPr dirty="0" baseline="2314" sz="1800" spc="37">
                <a:latin typeface="Times New Roman"/>
                <a:cs typeface="Times New Roman"/>
              </a:rPr>
              <a:t> </a:t>
            </a:r>
            <a:r>
              <a:rPr dirty="0" baseline="37037" sz="1800">
                <a:latin typeface="Times New Roman"/>
                <a:cs typeface="Times New Roman"/>
              </a:rPr>
              <a:t>3</a:t>
            </a:r>
            <a:r>
              <a:rPr dirty="0" baseline="37037" sz="1800" i="1">
                <a:latin typeface="Times New Roman"/>
                <a:cs typeface="Times New Roman"/>
              </a:rPr>
              <a:t>a</a:t>
            </a:r>
            <a:r>
              <a:rPr dirty="0" baseline="37037" sz="1800" spc="75" i="1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.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b="1">
                <a:latin typeface="Times New Roman"/>
                <a:cs typeface="Times New Roman"/>
              </a:rPr>
              <a:t>C.</a:t>
            </a:r>
            <a:r>
              <a:rPr dirty="0" sz="1200" spc="420" b="1">
                <a:latin typeface="Times New Roman"/>
                <a:cs typeface="Times New Roman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BM</a:t>
            </a:r>
            <a:r>
              <a:rPr dirty="0" baseline="2314" sz="1800" spc="217" i="1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</a:t>
            </a:r>
            <a:r>
              <a:rPr dirty="0" baseline="2314" sz="1800" spc="97">
                <a:latin typeface="Times New Roman"/>
                <a:cs typeface="Times New Roman"/>
              </a:rPr>
              <a:t> </a:t>
            </a:r>
            <a:r>
              <a:rPr dirty="0" baseline="37037" sz="1800" i="1">
                <a:latin typeface="Times New Roman"/>
                <a:cs typeface="Times New Roman"/>
              </a:rPr>
              <a:t>a</a:t>
            </a:r>
            <a:r>
              <a:rPr dirty="0" baseline="37037" sz="1800" spc="75" i="1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2522220">
              <a:lnSpc>
                <a:spcPts val="1165"/>
              </a:lnSpc>
              <a:tabLst>
                <a:tab pos="4106545" algn="l"/>
                <a:tab pos="5447030" algn="l"/>
              </a:tabLst>
            </a:pPr>
            <a:r>
              <a:rPr dirty="0" sz="1200" spc="-50">
                <a:latin typeface="Times New Roman"/>
                <a:cs typeface="Times New Roman"/>
              </a:rPr>
              <a:t>3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50">
                <a:latin typeface="Times New Roman"/>
                <a:cs typeface="Times New Roman"/>
              </a:rPr>
              <a:t>4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5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 descr=""/>
          <p:cNvSpPr/>
          <p:nvPr/>
        </p:nvSpPr>
        <p:spPr>
          <a:xfrm>
            <a:off x="1560917" y="4344049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240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 descr=""/>
          <p:cNvSpPr txBox="1"/>
          <p:nvPr/>
        </p:nvSpPr>
        <p:spPr>
          <a:xfrm>
            <a:off x="1560620" y="4336317"/>
            <a:ext cx="10287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0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910132" y="4223039"/>
            <a:ext cx="858519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D.</a:t>
            </a:r>
            <a:r>
              <a:rPr dirty="0" sz="1200" spc="22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BM</a:t>
            </a:r>
            <a:r>
              <a:rPr dirty="0" baseline="2314" sz="1800" spc="209" i="1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</a:t>
            </a:r>
            <a:r>
              <a:rPr dirty="0" baseline="2314" sz="1800" spc="89">
                <a:latin typeface="Times New Roman"/>
                <a:cs typeface="Times New Roman"/>
              </a:rPr>
              <a:t> </a:t>
            </a:r>
            <a:r>
              <a:rPr dirty="0" baseline="37037" sz="1800" i="1">
                <a:latin typeface="Times New Roman"/>
                <a:cs typeface="Times New Roman"/>
              </a:rPr>
              <a:t>a</a:t>
            </a:r>
            <a:r>
              <a:rPr dirty="0" baseline="37037" sz="1800" spc="60" i="1">
                <a:latin typeface="Times New Roman"/>
                <a:cs typeface="Times New Roman"/>
              </a:rPr>
              <a:t> </a:t>
            </a:r>
            <a:r>
              <a:rPr dirty="0" sz="1200" spc="-6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28" name="object 28" descr=""/>
          <p:cNvGrpSpPr/>
          <p:nvPr/>
        </p:nvGrpSpPr>
        <p:grpSpPr>
          <a:xfrm>
            <a:off x="2522667" y="5304454"/>
            <a:ext cx="1975485" cy="1704339"/>
            <a:chOff x="2522667" y="5304454"/>
            <a:chExt cx="1975485" cy="1704339"/>
          </a:xfrm>
        </p:grpSpPr>
        <p:sp>
          <p:nvSpPr>
            <p:cNvPr id="29" name="object 29" descr=""/>
            <p:cNvSpPr/>
            <p:nvPr/>
          </p:nvSpPr>
          <p:spPr>
            <a:xfrm>
              <a:off x="2528158" y="5309951"/>
              <a:ext cx="1964689" cy="1693545"/>
            </a:xfrm>
            <a:custGeom>
              <a:avLst/>
              <a:gdLst/>
              <a:ahLst/>
              <a:cxnLst/>
              <a:rect l="l" t="t" r="r" b="b"/>
              <a:pathLst>
                <a:path w="1964689" h="1693545">
                  <a:moveTo>
                    <a:pt x="0" y="1692922"/>
                  </a:moveTo>
                  <a:lnTo>
                    <a:pt x="1964149" y="1692923"/>
                  </a:lnTo>
                  <a:lnTo>
                    <a:pt x="976211" y="0"/>
                  </a:lnTo>
                  <a:lnTo>
                    <a:pt x="0" y="1692922"/>
                  </a:lnTo>
                </a:path>
                <a:path w="1964689" h="1693545">
                  <a:moveTo>
                    <a:pt x="353253" y="1080568"/>
                  </a:moveTo>
                  <a:lnTo>
                    <a:pt x="1616026" y="1080568"/>
                  </a:lnTo>
                </a:path>
                <a:path w="1964689" h="1693545">
                  <a:moveTo>
                    <a:pt x="353253" y="1080568"/>
                  </a:moveTo>
                  <a:lnTo>
                    <a:pt x="353253" y="1692922"/>
                  </a:lnTo>
                </a:path>
                <a:path w="1964689" h="1693545">
                  <a:moveTo>
                    <a:pt x="1616026" y="1080568"/>
                  </a:moveTo>
                  <a:lnTo>
                    <a:pt x="1616026" y="1692923"/>
                  </a:lnTo>
                </a:path>
                <a:path w="1964689" h="1693545">
                  <a:moveTo>
                    <a:pt x="976211" y="0"/>
                  </a:moveTo>
                  <a:lnTo>
                    <a:pt x="976944" y="1692922"/>
                  </a:lnTo>
                </a:path>
              </a:pathLst>
            </a:custGeom>
            <a:ln w="1098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2881412" y="6895328"/>
              <a:ext cx="1367790" cy="104775"/>
            </a:xfrm>
            <a:custGeom>
              <a:avLst/>
              <a:gdLst/>
              <a:ahLst/>
              <a:cxnLst/>
              <a:rect l="l" t="t" r="r" b="b"/>
              <a:pathLst>
                <a:path w="1367789" h="104775">
                  <a:moveTo>
                    <a:pt x="0" y="104619"/>
                  </a:moveTo>
                  <a:lnTo>
                    <a:pt x="104803" y="104619"/>
                  </a:lnTo>
                  <a:lnTo>
                    <a:pt x="104803" y="0"/>
                  </a:lnTo>
                  <a:lnTo>
                    <a:pt x="0" y="0"/>
                  </a:lnTo>
                  <a:lnTo>
                    <a:pt x="0" y="104619"/>
                  </a:lnTo>
                  <a:close/>
                </a:path>
                <a:path w="1367789" h="104775">
                  <a:moveTo>
                    <a:pt x="622957" y="104619"/>
                  </a:moveTo>
                  <a:lnTo>
                    <a:pt x="727761" y="104619"/>
                  </a:lnTo>
                  <a:lnTo>
                    <a:pt x="727761" y="0"/>
                  </a:lnTo>
                  <a:lnTo>
                    <a:pt x="622957" y="0"/>
                  </a:lnTo>
                  <a:lnTo>
                    <a:pt x="622957" y="104619"/>
                  </a:lnTo>
                  <a:close/>
                </a:path>
                <a:path w="1367789" h="104775">
                  <a:moveTo>
                    <a:pt x="1262772" y="104619"/>
                  </a:moveTo>
                  <a:lnTo>
                    <a:pt x="1367575" y="104619"/>
                  </a:lnTo>
                  <a:lnTo>
                    <a:pt x="1367575" y="0"/>
                  </a:lnTo>
                  <a:lnTo>
                    <a:pt x="1262772" y="0"/>
                  </a:lnTo>
                  <a:lnTo>
                    <a:pt x="1262772" y="104619"/>
                  </a:lnTo>
                  <a:close/>
                </a:path>
              </a:pathLst>
            </a:custGeom>
            <a:ln w="1098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 descr=""/>
          <p:cNvSpPr txBox="1"/>
          <p:nvPr/>
        </p:nvSpPr>
        <p:spPr>
          <a:xfrm>
            <a:off x="3443964" y="5016143"/>
            <a:ext cx="130175" cy="233679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350" spc="-50" i="1">
                <a:latin typeface="Times New Roman"/>
                <a:cs typeface="Times New Roman"/>
              </a:rPr>
              <a:t>A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2373810" y="6977572"/>
            <a:ext cx="1178560" cy="2343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442595" algn="l"/>
                <a:tab pos="1043940" algn="l"/>
              </a:tabLst>
            </a:pPr>
            <a:r>
              <a:rPr dirty="0" sz="1350" spc="-50" i="1">
                <a:latin typeface="Times New Roman"/>
                <a:cs typeface="Times New Roman"/>
              </a:rPr>
              <a:t>B</a:t>
            </a:r>
            <a:r>
              <a:rPr dirty="0" sz="1350" i="1">
                <a:latin typeface="Times New Roman"/>
                <a:cs typeface="Times New Roman"/>
              </a:rPr>
              <a:t>	</a:t>
            </a:r>
            <a:r>
              <a:rPr dirty="0" sz="1350" spc="-50" i="1">
                <a:latin typeface="Times New Roman"/>
                <a:cs typeface="Times New Roman"/>
              </a:rPr>
              <a:t>M</a:t>
            </a:r>
            <a:r>
              <a:rPr dirty="0" sz="1350" i="1">
                <a:latin typeface="Times New Roman"/>
                <a:cs typeface="Times New Roman"/>
              </a:rPr>
              <a:t>	</a:t>
            </a:r>
            <a:r>
              <a:rPr dirty="0" sz="1350" spc="-50" i="1">
                <a:latin typeface="Times New Roman"/>
                <a:cs typeface="Times New Roman"/>
              </a:rPr>
              <a:t>H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4043503" y="6977303"/>
            <a:ext cx="6045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1170" algn="l"/>
              </a:tabLst>
            </a:pPr>
            <a:r>
              <a:rPr dirty="0" sz="1400" spc="-50" i="1">
                <a:latin typeface="Times New Roman"/>
                <a:cs typeface="Times New Roman"/>
              </a:rPr>
              <a:t>N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 spc="-50" i="1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2716137" y="6160154"/>
            <a:ext cx="152400" cy="2374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-50" i="1">
                <a:latin typeface="Times New Roman"/>
                <a:cs typeface="Times New Roman"/>
              </a:rPr>
              <a:t>Q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4164998" y="6160360"/>
            <a:ext cx="130175" cy="233679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350" spc="-50" i="1">
                <a:latin typeface="Times New Roman"/>
                <a:cs typeface="Times New Roman"/>
              </a:rPr>
              <a:t>P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6" name="object 36" descr=""/>
          <p:cNvSpPr/>
          <p:nvPr/>
        </p:nvSpPr>
        <p:spPr>
          <a:xfrm>
            <a:off x="3722272" y="7417958"/>
            <a:ext cx="97155" cy="0"/>
          </a:xfrm>
          <a:custGeom>
            <a:avLst/>
            <a:gdLst/>
            <a:ahLst/>
            <a:cxnLst/>
            <a:rect l="l" t="t" r="r" b="b"/>
            <a:pathLst>
              <a:path w="97154" h="0">
                <a:moveTo>
                  <a:pt x="0" y="0"/>
                </a:moveTo>
                <a:lnTo>
                  <a:pt x="96621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 descr=""/>
          <p:cNvSpPr txBox="1"/>
          <p:nvPr/>
        </p:nvSpPr>
        <p:spPr>
          <a:xfrm>
            <a:off x="3722328" y="7410225"/>
            <a:ext cx="10287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969568" y="7297582"/>
            <a:ext cx="295465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Gọi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H</a:t>
            </a:r>
            <a:r>
              <a:rPr dirty="0" sz="1200" spc="-1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trung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điểm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 </a:t>
            </a:r>
            <a:r>
              <a:rPr dirty="0" sz="1200" i="1">
                <a:latin typeface="Times New Roman"/>
                <a:cs typeface="Times New Roman"/>
              </a:rPr>
              <a:t>BC</a:t>
            </a:r>
            <a:r>
              <a:rPr dirty="0" sz="1200" spc="140" i="1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</a:t>
            </a:r>
            <a:r>
              <a:rPr dirty="0" baseline="2314" sz="1800" spc="-22">
                <a:latin typeface="Times New Roman"/>
                <a:cs typeface="Times New Roman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BH</a:t>
            </a:r>
            <a:r>
              <a:rPr dirty="0" baseline="2314" sz="1800" spc="150" i="1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</a:t>
            </a:r>
            <a:r>
              <a:rPr dirty="0" baseline="2314" sz="1800" spc="-112">
                <a:latin typeface="Times New Roman"/>
                <a:cs typeface="Times New Roman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CH</a:t>
            </a:r>
            <a:r>
              <a:rPr dirty="0" baseline="2314" sz="1800" spc="142" i="1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</a:t>
            </a:r>
            <a:r>
              <a:rPr dirty="0" baseline="2314" sz="1800" spc="89">
                <a:latin typeface="Times New Roman"/>
                <a:cs typeface="Times New Roman"/>
              </a:rPr>
              <a:t> </a:t>
            </a:r>
            <a:r>
              <a:rPr dirty="0" baseline="37037" sz="1800" i="1">
                <a:latin typeface="Times New Roman"/>
                <a:cs typeface="Times New Roman"/>
              </a:rPr>
              <a:t>a</a:t>
            </a:r>
            <a:r>
              <a:rPr dirty="0" baseline="37037" sz="1800" spc="-15" i="1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9" name="object 39" descr=""/>
          <p:cNvSpPr/>
          <p:nvPr/>
        </p:nvSpPr>
        <p:spPr>
          <a:xfrm>
            <a:off x="2322749" y="7906211"/>
            <a:ext cx="97155" cy="0"/>
          </a:xfrm>
          <a:custGeom>
            <a:avLst/>
            <a:gdLst/>
            <a:ahLst/>
            <a:cxnLst/>
            <a:rect l="l" t="t" r="r" b="b"/>
            <a:pathLst>
              <a:path w="97155" h="0">
                <a:moveTo>
                  <a:pt x="0" y="0"/>
                </a:moveTo>
                <a:lnTo>
                  <a:pt x="96538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 descr=""/>
          <p:cNvSpPr txBox="1"/>
          <p:nvPr/>
        </p:nvSpPr>
        <p:spPr>
          <a:xfrm>
            <a:off x="969568" y="7786878"/>
            <a:ext cx="15684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Đặt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BM</a:t>
            </a:r>
            <a:r>
              <a:rPr dirty="0" sz="1200" spc="-1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=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spc="140" i="1">
                <a:latin typeface="Times New Roman"/>
                <a:cs typeface="Times New Roman"/>
              </a:rPr>
              <a:t> </a:t>
            </a:r>
            <a:r>
              <a:rPr dirty="0" baseline="34722" sz="1800" spc="-15">
                <a:latin typeface="Symbol"/>
                <a:cs typeface="Symbol"/>
              </a:rPr>
              <a:t></a:t>
            </a:r>
            <a:r>
              <a:rPr dirty="0" baseline="34722" sz="1800" spc="-232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0</a:t>
            </a:r>
            <a:r>
              <a:rPr dirty="0" baseline="2314" sz="1800" spc="-97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</a:t>
            </a:r>
            <a:r>
              <a:rPr dirty="0" baseline="2314" sz="1800" spc="30">
                <a:latin typeface="Times New Roman"/>
                <a:cs typeface="Times New Roman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x</a:t>
            </a:r>
            <a:r>
              <a:rPr dirty="0" baseline="2314" sz="1800" spc="-52" i="1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</a:t>
            </a:r>
            <a:r>
              <a:rPr dirty="0" baseline="2314" sz="1800" spc="97">
                <a:latin typeface="Times New Roman"/>
                <a:cs typeface="Times New Roman"/>
              </a:rPr>
              <a:t> </a:t>
            </a:r>
            <a:r>
              <a:rPr dirty="0" baseline="37037" sz="1800" i="1">
                <a:latin typeface="Times New Roman"/>
                <a:cs typeface="Times New Roman"/>
              </a:rPr>
              <a:t>a</a:t>
            </a:r>
            <a:r>
              <a:rPr dirty="0" baseline="37037" sz="1800" spc="-82" i="1">
                <a:latin typeface="Times New Roman"/>
                <a:cs typeface="Times New Roman"/>
              </a:rPr>
              <a:t> </a:t>
            </a:r>
            <a:r>
              <a:rPr dirty="0" baseline="34722" sz="1800" spc="-75">
                <a:latin typeface="Symbol"/>
                <a:cs typeface="Symbol"/>
              </a:rPr>
              <a:t></a:t>
            </a:r>
            <a:endParaRPr baseline="34722" sz="1800">
              <a:latin typeface="Symbol"/>
              <a:cs typeface="Symbo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1751000" y="7821334"/>
            <a:ext cx="800100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583565" algn="l"/>
              </a:tabLst>
            </a:pPr>
            <a:r>
              <a:rPr dirty="0" sz="1200" spc="-50">
                <a:latin typeface="Symbol"/>
                <a:cs typeface="Symbol"/>
              </a:rPr>
              <a:t>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baseline="-27777" sz="1800">
                <a:latin typeface="Times New Roman"/>
                <a:cs typeface="Times New Roman"/>
              </a:rPr>
              <a:t>2</a:t>
            </a:r>
            <a:r>
              <a:rPr dirty="0" baseline="-27777" sz="1800" spc="-112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Symbol"/>
                <a:cs typeface="Symbol"/>
              </a:rPr>
              <a:t>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1776400" y="7916377"/>
            <a:ext cx="736600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64845" algn="l"/>
              </a:tabLst>
            </a:pPr>
            <a:r>
              <a:rPr dirty="0" sz="1200" spc="-50">
                <a:latin typeface="Symbol"/>
                <a:cs typeface="Symbol"/>
              </a:rPr>
              <a:t>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50">
                <a:latin typeface="Symbol"/>
                <a:cs typeface="Symbol"/>
              </a:rPr>
              <a:t></a:t>
            </a:r>
            <a:endParaRPr sz="1200">
              <a:latin typeface="Symbol"/>
              <a:cs typeface="Symbol"/>
            </a:endParaRPr>
          </a:p>
        </p:txBody>
      </p:sp>
      <p:pic>
        <p:nvPicPr>
          <p:cNvPr id="43" name="object 4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18018" y="8233222"/>
            <a:ext cx="175594" cy="170199"/>
          </a:xfrm>
          <a:prstGeom prst="rect">
            <a:avLst/>
          </a:prstGeom>
        </p:spPr>
      </p:pic>
      <p:sp>
        <p:nvSpPr>
          <p:cNvPr id="44" name="object 44" descr=""/>
          <p:cNvSpPr txBox="1"/>
          <p:nvPr/>
        </p:nvSpPr>
        <p:spPr>
          <a:xfrm>
            <a:off x="969568" y="8126479"/>
            <a:ext cx="3361054" cy="585470"/>
          </a:xfrm>
          <a:prstGeom prst="rect">
            <a:avLst/>
          </a:prstGeom>
        </p:spPr>
        <p:txBody>
          <a:bodyPr wrap="square" lIns="0" tIns="1104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870"/>
              </a:spcBef>
            </a:pPr>
            <a:r>
              <a:rPr dirty="0" sz="1200" spc="-30">
                <a:latin typeface="Times New Roman"/>
                <a:cs typeface="Times New Roman"/>
              </a:rPr>
              <a:t>Ta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có: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MN</a:t>
            </a:r>
            <a:r>
              <a:rPr dirty="0" baseline="2314" sz="1800" spc="127" i="1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</a:t>
            </a:r>
            <a:r>
              <a:rPr dirty="0" baseline="2314" sz="1800" spc="-52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2</a:t>
            </a:r>
            <a:r>
              <a:rPr dirty="0" baseline="2314" sz="1800" i="1">
                <a:latin typeface="Times New Roman"/>
                <a:cs typeface="Times New Roman"/>
              </a:rPr>
              <a:t>MH</a:t>
            </a:r>
            <a:r>
              <a:rPr dirty="0" baseline="2314" sz="1800" spc="165" i="1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</a:t>
            </a:r>
            <a:r>
              <a:rPr dirty="0" baseline="2314" sz="1800" spc="-52">
                <a:latin typeface="Times New Roman"/>
                <a:cs typeface="Times New Roman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a</a:t>
            </a:r>
            <a:r>
              <a:rPr dirty="0" baseline="2314" sz="1800" spc="-142" i="1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</a:t>
            </a:r>
            <a:r>
              <a:rPr dirty="0" baseline="2314" sz="1800" spc="-172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2</a:t>
            </a:r>
            <a:r>
              <a:rPr dirty="0" baseline="2314" sz="1800" i="1">
                <a:latin typeface="Times New Roman"/>
                <a:cs typeface="Times New Roman"/>
              </a:rPr>
              <a:t>x</a:t>
            </a:r>
            <a:r>
              <a:rPr dirty="0" baseline="2314" sz="1800">
                <a:latin typeface="Times New Roman"/>
                <a:cs typeface="Times New Roman"/>
              </a:rPr>
              <a:t>,</a:t>
            </a:r>
            <a:r>
              <a:rPr dirty="0" baseline="2314" sz="1800" spc="-120">
                <a:latin typeface="Times New Roman"/>
                <a:cs typeface="Times New Roman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QM</a:t>
            </a:r>
            <a:r>
              <a:rPr dirty="0" baseline="2314" sz="1800" spc="217" i="1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</a:t>
            </a:r>
            <a:r>
              <a:rPr dirty="0" baseline="2314" sz="1800">
                <a:latin typeface="Times New Roman"/>
                <a:cs typeface="Times New Roman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BM</a:t>
            </a:r>
            <a:r>
              <a:rPr dirty="0" baseline="2314" sz="1800" spc="75" i="1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tan</a:t>
            </a:r>
            <a:r>
              <a:rPr dirty="0" baseline="2314" sz="1800" spc="-195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60</a:t>
            </a:r>
            <a:r>
              <a:rPr dirty="0" baseline="47619" sz="1050">
                <a:latin typeface="Times New Roman"/>
                <a:cs typeface="Times New Roman"/>
              </a:rPr>
              <a:t>0</a:t>
            </a:r>
            <a:r>
              <a:rPr dirty="0" baseline="47619" sz="1050" spc="330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</a:t>
            </a:r>
            <a:r>
              <a:rPr dirty="0" baseline="2314" sz="1800" spc="30">
                <a:latin typeface="Times New Roman"/>
                <a:cs typeface="Times New Roman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x</a:t>
            </a:r>
            <a:r>
              <a:rPr dirty="0" baseline="2314" sz="1800" spc="179" i="1">
                <a:latin typeface="Times New Roman"/>
                <a:cs typeface="Times New Roman"/>
              </a:rPr>
              <a:t>  </a:t>
            </a:r>
            <a:r>
              <a:rPr dirty="0" baseline="2314" sz="1800" spc="-75">
                <a:latin typeface="Times New Roman"/>
                <a:cs typeface="Times New Roman"/>
              </a:rPr>
              <a:t>3</a:t>
            </a:r>
            <a:endParaRPr baseline="2314" sz="18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755"/>
              </a:spcBef>
            </a:pPr>
            <a:r>
              <a:rPr dirty="0" sz="1200">
                <a:latin typeface="Times New Roman"/>
                <a:cs typeface="Times New Roman"/>
              </a:rPr>
              <a:t>Diện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tích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hình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chữ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nhật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MNPQ</a:t>
            </a:r>
            <a:r>
              <a:rPr dirty="0" sz="1200" spc="-30" i="1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là: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45" name="object 4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37944" y="2118360"/>
            <a:ext cx="3633215" cy="969263"/>
          </a:xfrm>
          <a:prstGeom prst="rect">
            <a:avLst/>
          </a:prstGeom>
        </p:spPr>
      </p:pic>
      <p:graphicFrame>
        <p:nvGraphicFramePr>
          <p:cNvPr id="46" name="object 46" descr=""/>
          <p:cNvGraphicFramePr>
            <a:graphicFrameLocks noGrp="1"/>
          </p:cNvGraphicFramePr>
          <p:nvPr/>
        </p:nvGraphicFramePr>
        <p:xfrm>
          <a:off x="2920873" y="2119968"/>
          <a:ext cx="2652395" cy="498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4485"/>
                <a:gridCol w="981710"/>
              </a:tblGrid>
              <a:tr h="26225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310"/>
                        </a:lnSpc>
                      </a:pP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48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6220">
                <a:tc>
                  <a:txBody>
                    <a:bodyPr/>
                    <a:lstStyle/>
                    <a:p>
                      <a:pPr algn="r" marR="277495">
                        <a:lnSpc>
                          <a:spcPts val="1360"/>
                        </a:lnSpc>
                        <a:spcBef>
                          <a:spcPts val="405"/>
                        </a:spcBef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1435"/>
                </a:tc>
                <a:tc>
                  <a:txBody>
                    <a:bodyPr/>
                    <a:lstStyle/>
                    <a:p>
                      <a:pPr marL="285115">
                        <a:lnSpc>
                          <a:spcPts val="1360"/>
                        </a:lnSpc>
                        <a:spcBef>
                          <a:spcPts val="405"/>
                        </a:spcBef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+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1435"/>
                </a:tc>
              </a:tr>
            </a:tbl>
          </a:graphicData>
        </a:graphic>
      </p:graphicFrame>
      <p:sp>
        <p:nvSpPr>
          <p:cNvPr id="47" name="object 47" descr=""/>
          <p:cNvSpPr/>
          <p:nvPr/>
        </p:nvSpPr>
        <p:spPr>
          <a:xfrm>
            <a:off x="2866263" y="2691129"/>
            <a:ext cx="2176780" cy="264160"/>
          </a:xfrm>
          <a:custGeom>
            <a:avLst/>
            <a:gdLst/>
            <a:ahLst/>
            <a:cxnLst/>
            <a:rect l="l" t="t" r="r" b="b"/>
            <a:pathLst>
              <a:path w="2176779" h="264160">
                <a:moveTo>
                  <a:pt x="767080" y="250190"/>
                </a:moveTo>
                <a:lnTo>
                  <a:pt x="757783" y="241312"/>
                </a:lnTo>
                <a:lnTo>
                  <a:pt x="705485" y="191262"/>
                </a:lnTo>
                <a:lnTo>
                  <a:pt x="716368" y="227850"/>
                </a:lnTo>
                <a:lnTo>
                  <a:pt x="3810" y="7874"/>
                </a:lnTo>
                <a:lnTo>
                  <a:pt x="0" y="20066"/>
                </a:lnTo>
                <a:lnTo>
                  <a:pt x="712609" y="240055"/>
                </a:lnTo>
                <a:lnTo>
                  <a:pt x="683006" y="264160"/>
                </a:lnTo>
                <a:lnTo>
                  <a:pt x="767080" y="250190"/>
                </a:lnTo>
                <a:close/>
              </a:path>
              <a:path w="2176779" h="264160">
                <a:moveTo>
                  <a:pt x="2176780" y="13970"/>
                </a:moveTo>
                <a:lnTo>
                  <a:pt x="2092706" y="0"/>
                </a:lnTo>
                <a:lnTo>
                  <a:pt x="2122309" y="24117"/>
                </a:lnTo>
                <a:lnTo>
                  <a:pt x="1409700" y="244094"/>
                </a:lnTo>
                <a:lnTo>
                  <a:pt x="1413510" y="256286"/>
                </a:lnTo>
                <a:lnTo>
                  <a:pt x="2126069" y="36322"/>
                </a:lnTo>
                <a:lnTo>
                  <a:pt x="2115185" y="72898"/>
                </a:lnTo>
                <a:lnTo>
                  <a:pt x="2167483" y="22860"/>
                </a:lnTo>
                <a:lnTo>
                  <a:pt x="2176780" y="139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28319" y="8971280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0">
                <a:latin typeface="Times New Roman"/>
                <a:cs typeface="Times New Roman"/>
              </a:rPr>
              <a:t>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28319" y="2040382"/>
            <a:ext cx="4489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Câu</a:t>
            </a:r>
            <a:r>
              <a:rPr dirty="0" sz="1200" spc="-25" b="1">
                <a:solidFill>
                  <a:srgbClr val="0000FF"/>
                </a:solidFill>
                <a:latin typeface="Times New Roman"/>
                <a:cs typeface="Times New Roman"/>
              </a:rPr>
              <a:t> 4.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28319" y="2215642"/>
            <a:ext cx="36658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nhau,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rồi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gập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tấm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nhôm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lại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để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được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một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cái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hộp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không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nắp.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16660" y="4017391"/>
            <a:ext cx="45262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Tìm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cạnh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hình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vuông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bị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cắt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sao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thể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tích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khối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hộp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lớn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nhất?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522260" y="4276421"/>
            <a:ext cx="26162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i="1">
                <a:latin typeface="Times New Roman"/>
                <a:cs typeface="Times New Roman"/>
              </a:rPr>
              <a:t>a</a:t>
            </a:r>
            <a:r>
              <a:rPr dirty="0" sz="1200" spc="245" i="1">
                <a:latin typeface="Times New Roman"/>
                <a:cs typeface="Times New Roman"/>
              </a:rPr>
              <a:t> </a:t>
            </a:r>
            <a:r>
              <a:rPr dirty="0" baseline="-37037" sz="1800" spc="-75">
                <a:latin typeface="Times New Roman"/>
                <a:cs typeface="Times New Roman"/>
              </a:rPr>
              <a:t>.</a:t>
            </a:r>
            <a:endParaRPr baseline="-37037" sz="18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211195" y="5148453"/>
            <a:ext cx="5302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Lời</a:t>
            </a:r>
            <a:r>
              <a:rPr dirty="0" sz="1200" spc="-1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spc="-20" b="1">
                <a:solidFill>
                  <a:srgbClr val="0000FF"/>
                </a:solidFill>
                <a:latin typeface="Times New Roman"/>
                <a:cs typeface="Times New Roman"/>
              </a:rPr>
              <a:t>giải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28319" y="5399913"/>
            <a:ext cx="5607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Chọn </a:t>
            </a:r>
            <a:r>
              <a:rPr dirty="0" sz="1200" spc="-25" b="1">
                <a:solidFill>
                  <a:srgbClr val="FF0000"/>
                </a:solidFill>
                <a:latin typeface="Times New Roman"/>
                <a:cs typeface="Times New Roman"/>
              </a:rPr>
              <a:t>B.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816660" y="6085713"/>
            <a:ext cx="15436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Thể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tích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khối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hộp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là: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810255" y="6880097"/>
            <a:ext cx="35921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150">
                <a:latin typeface="Symbol"/>
                <a:cs typeface="Symbol"/>
              </a:rPr>
              <a:t></a:t>
            </a:r>
            <a:r>
              <a:rPr dirty="0" sz="1150" spc="409">
                <a:latin typeface="Times New Roman"/>
                <a:cs typeface="Times New Roman"/>
              </a:rPr>
              <a:t> </a:t>
            </a:r>
            <a:r>
              <a:rPr dirty="0" sz="1150" i="1">
                <a:latin typeface="Times New Roman"/>
                <a:cs typeface="Times New Roman"/>
              </a:rPr>
              <a:t>V</a:t>
            </a:r>
            <a:r>
              <a:rPr dirty="0" sz="1150" spc="-75" i="1">
                <a:latin typeface="Times New Roman"/>
                <a:cs typeface="Times New Roman"/>
              </a:rPr>
              <a:t> </a:t>
            </a:r>
            <a:r>
              <a:rPr dirty="0" baseline="4830" sz="1725" spc="-284">
                <a:latin typeface="Symbol"/>
                <a:cs typeface="Symbol"/>
              </a:rPr>
              <a:t></a:t>
            </a:r>
            <a:r>
              <a:rPr dirty="0" sz="1150" spc="-190">
                <a:latin typeface="Times New Roman"/>
                <a:cs typeface="Times New Roman"/>
              </a:rPr>
              <a:t>(</a:t>
            </a:r>
            <a:r>
              <a:rPr dirty="0" sz="1150" spc="-190" i="1">
                <a:latin typeface="Times New Roman"/>
                <a:cs typeface="Times New Roman"/>
              </a:rPr>
              <a:t>x</a:t>
            </a:r>
            <a:r>
              <a:rPr dirty="0" sz="1150" spc="-190">
                <a:latin typeface="Times New Roman"/>
                <a:cs typeface="Times New Roman"/>
              </a:rPr>
              <a:t>)</a:t>
            </a:r>
            <a:r>
              <a:rPr dirty="0" sz="1150" spc="60">
                <a:latin typeface="Times New Roman"/>
                <a:cs typeface="Times New Roman"/>
              </a:rPr>
              <a:t> </a:t>
            </a:r>
            <a:r>
              <a:rPr dirty="0" sz="1150">
                <a:latin typeface="Symbol"/>
                <a:cs typeface="Symbol"/>
              </a:rPr>
              <a:t></a:t>
            </a:r>
            <a:r>
              <a:rPr dirty="0" sz="1150" spc="3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(</a:t>
            </a:r>
            <a:r>
              <a:rPr dirty="0" sz="1150" i="1">
                <a:latin typeface="Times New Roman"/>
                <a:cs typeface="Times New Roman"/>
              </a:rPr>
              <a:t>a </a:t>
            </a:r>
            <a:r>
              <a:rPr dirty="0" sz="1150">
                <a:latin typeface="Symbol"/>
                <a:cs typeface="Symbol"/>
              </a:rPr>
              <a:t></a:t>
            </a:r>
            <a:r>
              <a:rPr dirty="0" sz="1150" spc="-3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2</a:t>
            </a:r>
            <a:r>
              <a:rPr dirty="0" sz="1150" i="1">
                <a:latin typeface="Times New Roman"/>
                <a:cs typeface="Times New Roman"/>
              </a:rPr>
              <a:t>x</a:t>
            </a:r>
            <a:r>
              <a:rPr dirty="0" sz="1150">
                <a:latin typeface="Times New Roman"/>
                <a:cs typeface="Times New Roman"/>
              </a:rPr>
              <a:t>)</a:t>
            </a:r>
            <a:r>
              <a:rPr dirty="0" baseline="43650" sz="1050">
                <a:latin typeface="Times New Roman"/>
                <a:cs typeface="Times New Roman"/>
              </a:rPr>
              <a:t>2</a:t>
            </a:r>
            <a:r>
              <a:rPr dirty="0" baseline="43650" sz="1050" spc="345">
                <a:latin typeface="Times New Roman"/>
                <a:cs typeface="Times New Roman"/>
              </a:rPr>
              <a:t> </a:t>
            </a:r>
            <a:r>
              <a:rPr dirty="0" sz="1150">
                <a:latin typeface="Symbol"/>
                <a:cs typeface="Symbol"/>
              </a:rPr>
              <a:t></a:t>
            </a:r>
            <a:r>
              <a:rPr dirty="0" sz="1150" spc="60">
                <a:latin typeface="Times New Roman"/>
                <a:cs typeface="Times New Roman"/>
              </a:rPr>
              <a:t> </a:t>
            </a:r>
            <a:r>
              <a:rPr dirty="0" sz="1150" i="1">
                <a:latin typeface="Times New Roman"/>
                <a:cs typeface="Times New Roman"/>
              </a:rPr>
              <a:t>x</a:t>
            </a:r>
            <a:r>
              <a:rPr dirty="0" sz="1150">
                <a:latin typeface="Times New Roman"/>
                <a:cs typeface="Times New Roman"/>
              </a:rPr>
              <a:t>.2(</a:t>
            </a:r>
            <a:r>
              <a:rPr dirty="0" sz="1150" i="1">
                <a:latin typeface="Times New Roman"/>
                <a:cs typeface="Times New Roman"/>
              </a:rPr>
              <a:t>a </a:t>
            </a:r>
            <a:r>
              <a:rPr dirty="0" sz="1150">
                <a:latin typeface="Symbol"/>
                <a:cs typeface="Symbol"/>
              </a:rPr>
              <a:t></a:t>
            </a:r>
            <a:r>
              <a:rPr dirty="0" sz="1150" spc="-35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2</a:t>
            </a:r>
            <a:r>
              <a:rPr dirty="0" sz="1150" i="1">
                <a:latin typeface="Times New Roman"/>
                <a:cs typeface="Times New Roman"/>
              </a:rPr>
              <a:t>x</a:t>
            </a:r>
            <a:r>
              <a:rPr dirty="0" sz="1150">
                <a:latin typeface="Times New Roman"/>
                <a:cs typeface="Times New Roman"/>
              </a:rPr>
              <a:t>).(</a:t>
            </a:r>
            <a:r>
              <a:rPr dirty="0" sz="1150">
                <a:latin typeface="Symbol"/>
                <a:cs typeface="Symbol"/>
              </a:rPr>
              <a:t></a:t>
            </a:r>
            <a:r>
              <a:rPr dirty="0" sz="1150">
                <a:latin typeface="Times New Roman"/>
                <a:cs typeface="Times New Roman"/>
              </a:rPr>
              <a:t>2)</a:t>
            </a:r>
            <a:r>
              <a:rPr dirty="0" sz="1150" spc="65">
                <a:latin typeface="Times New Roman"/>
                <a:cs typeface="Times New Roman"/>
              </a:rPr>
              <a:t> </a:t>
            </a:r>
            <a:r>
              <a:rPr dirty="0" sz="1150">
                <a:latin typeface="Symbol"/>
                <a:cs typeface="Symbol"/>
              </a:rPr>
              <a:t></a:t>
            </a:r>
            <a:r>
              <a:rPr dirty="0" sz="1150" spc="3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(</a:t>
            </a:r>
            <a:r>
              <a:rPr dirty="0" sz="1150" i="1">
                <a:latin typeface="Times New Roman"/>
                <a:cs typeface="Times New Roman"/>
              </a:rPr>
              <a:t>a</a:t>
            </a:r>
            <a:r>
              <a:rPr dirty="0" sz="1150" spc="-5" i="1">
                <a:latin typeface="Times New Roman"/>
                <a:cs typeface="Times New Roman"/>
              </a:rPr>
              <a:t> </a:t>
            </a:r>
            <a:r>
              <a:rPr dirty="0" sz="1150">
                <a:latin typeface="Symbol"/>
                <a:cs typeface="Symbol"/>
              </a:rPr>
              <a:t></a:t>
            </a:r>
            <a:r>
              <a:rPr dirty="0" sz="1150" spc="-40">
                <a:latin typeface="Times New Roman"/>
                <a:cs typeface="Times New Roman"/>
              </a:rPr>
              <a:t> </a:t>
            </a:r>
            <a:r>
              <a:rPr dirty="0" sz="1150">
                <a:latin typeface="Times New Roman"/>
                <a:cs typeface="Times New Roman"/>
              </a:rPr>
              <a:t>2</a:t>
            </a:r>
            <a:r>
              <a:rPr dirty="0" sz="1150" i="1">
                <a:latin typeface="Times New Roman"/>
                <a:cs typeface="Times New Roman"/>
              </a:rPr>
              <a:t>x</a:t>
            </a:r>
            <a:r>
              <a:rPr dirty="0" sz="1150">
                <a:latin typeface="Times New Roman"/>
                <a:cs typeface="Times New Roman"/>
              </a:rPr>
              <a:t>)(</a:t>
            </a:r>
            <a:r>
              <a:rPr dirty="0" sz="1150" i="1">
                <a:latin typeface="Times New Roman"/>
                <a:cs typeface="Times New Roman"/>
              </a:rPr>
              <a:t>a</a:t>
            </a:r>
            <a:r>
              <a:rPr dirty="0" sz="1150" spc="-10" i="1">
                <a:latin typeface="Times New Roman"/>
                <a:cs typeface="Times New Roman"/>
              </a:rPr>
              <a:t> </a:t>
            </a:r>
            <a:r>
              <a:rPr dirty="0" sz="1150">
                <a:latin typeface="Symbol"/>
                <a:cs typeface="Symbol"/>
              </a:rPr>
              <a:t></a:t>
            </a:r>
            <a:r>
              <a:rPr dirty="0" sz="1150" spc="-65">
                <a:latin typeface="Times New Roman"/>
                <a:cs typeface="Times New Roman"/>
              </a:rPr>
              <a:t> </a:t>
            </a:r>
            <a:r>
              <a:rPr dirty="0" sz="1150" spc="50">
                <a:latin typeface="Times New Roman"/>
                <a:cs typeface="Times New Roman"/>
              </a:rPr>
              <a:t>6</a:t>
            </a:r>
            <a:r>
              <a:rPr dirty="0" sz="1150" spc="50" i="1">
                <a:latin typeface="Times New Roman"/>
                <a:cs typeface="Times New Roman"/>
              </a:rPr>
              <a:t>x</a:t>
            </a:r>
            <a:r>
              <a:rPr dirty="0" sz="1150" spc="50">
                <a:latin typeface="Times New Roman"/>
                <a:cs typeface="Times New Roman"/>
              </a:rPr>
              <a:t>)</a:t>
            </a:r>
            <a:r>
              <a:rPr dirty="0" sz="1150" spc="-2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;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816660" y="7671054"/>
            <a:ext cx="98869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Bảng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biến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thiên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12" name="object 1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46044" y="569026"/>
            <a:ext cx="175737" cy="170198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64582" y="569026"/>
            <a:ext cx="175724" cy="170198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728753" y="569026"/>
            <a:ext cx="175471" cy="170198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317984" y="955573"/>
            <a:ext cx="175203" cy="169000"/>
          </a:xfrm>
          <a:prstGeom prst="rect">
            <a:avLst/>
          </a:prstGeom>
        </p:spPr>
      </p:pic>
      <p:sp>
        <p:nvSpPr>
          <p:cNvPr id="16" name="object 16" descr=""/>
          <p:cNvSpPr/>
          <p:nvPr/>
        </p:nvSpPr>
        <p:spPr>
          <a:xfrm>
            <a:off x="3045409" y="1067450"/>
            <a:ext cx="97155" cy="0"/>
          </a:xfrm>
          <a:custGeom>
            <a:avLst/>
            <a:gdLst/>
            <a:ahLst/>
            <a:cxnLst/>
            <a:rect l="l" t="t" r="r" b="b"/>
            <a:pathLst>
              <a:path w="97155" h="0">
                <a:moveTo>
                  <a:pt x="0" y="0"/>
                </a:moveTo>
                <a:lnTo>
                  <a:pt x="96743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 txBox="1"/>
          <p:nvPr/>
        </p:nvSpPr>
        <p:spPr>
          <a:xfrm>
            <a:off x="791260" y="554123"/>
            <a:ext cx="2383155" cy="9677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2865">
              <a:lnSpc>
                <a:spcPct val="100000"/>
              </a:lnSpc>
              <a:spcBef>
                <a:spcPts val="105"/>
              </a:spcBef>
            </a:pPr>
            <a:r>
              <a:rPr dirty="0" sz="1200" spc="50" i="1">
                <a:latin typeface="Times New Roman"/>
                <a:cs typeface="Times New Roman"/>
              </a:rPr>
              <a:t>S</a:t>
            </a:r>
            <a:r>
              <a:rPr dirty="0" sz="1200" spc="50">
                <a:latin typeface="Times New Roman"/>
                <a:cs typeface="Times New Roman"/>
              </a:rPr>
              <a:t>(</a:t>
            </a:r>
            <a:r>
              <a:rPr dirty="0" sz="1200" spc="50" i="1">
                <a:latin typeface="Times New Roman"/>
                <a:cs typeface="Times New Roman"/>
              </a:rPr>
              <a:t>x</a:t>
            </a:r>
            <a:r>
              <a:rPr dirty="0" sz="1200" spc="50">
                <a:latin typeface="Times New Roman"/>
                <a:cs typeface="Times New Roman"/>
              </a:rPr>
              <a:t>)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i="1">
                <a:latin typeface="Times New Roman"/>
                <a:cs typeface="Times New Roman"/>
              </a:rPr>
              <a:t>a</a:t>
            </a:r>
            <a:r>
              <a:rPr dirty="0" sz="1200" spc="-80" i="1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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spc="140" i="1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3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a</a:t>
            </a:r>
            <a:r>
              <a:rPr dirty="0" sz="1200" spc="140" i="1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3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spc="-75" i="1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</a:t>
            </a:r>
            <a:r>
              <a:rPr dirty="0" sz="1200" spc="-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</a:t>
            </a:r>
            <a:r>
              <a:rPr dirty="0" sz="1200" spc="125">
                <a:latin typeface="Times New Roman"/>
                <a:cs typeface="Times New Roman"/>
              </a:rPr>
              <a:t>  </a:t>
            </a:r>
            <a:r>
              <a:rPr dirty="0" sz="1200" spc="-25">
                <a:latin typeface="Times New Roman"/>
                <a:cs typeface="Times New Roman"/>
              </a:rPr>
              <a:t>3</a:t>
            </a:r>
            <a:r>
              <a:rPr dirty="0" sz="1200" spc="-25" i="1">
                <a:latin typeface="Times New Roman"/>
                <a:cs typeface="Times New Roman"/>
              </a:rPr>
              <a:t>x</a:t>
            </a:r>
            <a:r>
              <a:rPr dirty="0" baseline="43650" sz="1050" spc="-37">
                <a:latin typeface="Times New Roman"/>
                <a:cs typeface="Times New Roman"/>
              </a:rPr>
              <a:t>2</a:t>
            </a:r>
            <a:endParaRPr baseline="43650"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endParaRPr sz="1200">
              <a:latin typeface="Times New Roman"/>
              <a:cs typeface="Times New Roman"/>
            </a:endParaRPr>
          </a:p>
          <a:p>
            <a:pPr marL="62865">
              <a:lnSpc>
                <a:spcPts val="1190"/>
              </a:lnSpc>
              <a:tabLst>
                <a:tab pos="621665" algn="l"/>
              </a:tabLst>
            </a:pPr>
            <a:r>
              <a:rPr dirty="0" sz="1200" spc="-155" i="1">
                <a:latin typeface="Times New Roman"/>
                <a:cs typeface="Times New Roman"/>
              </a:rPr>
              <a:t>S</a:t>
            </a:r>
            <a:r>
              <a:rPr dirty="0" baseline="2314" sz="1800" spc="-232">
                <a:latin typeface="Symbol"/>
                <a:cs typeface="Symbol"/>
              </a:rPr>
              <a:t></a:t>
            </a:r>
            <a:r>
              <a:rPr dirty="0" sz="1200" spc="-155">
                <a:latin typeface="Times New Roman"/>
                <a:cs typeface="Times New Roman"/>
              </a:rPr>
              <a:t>(</a:t>
            </a:r>
            <a:r>
              <a:rPr dirty="0" sz="1200" spc="-155" i="1">
                <a:latin typeface="Times New Roman"/>
                <a:cs typeface="Times New Roman"/>
              </a:rPr>
              <a:t>x</a:t>
            </a:r>
            <a:r>
              <a:rPr dirty="0" sz="1200" spc="-155">
                <a:latin typeface="Times New Roman"/>
                <a:cs typeface="Times New Roman"/>
              </a:rPr>
              <a:t>)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Symbol"/>
                <a:cs typeface="Symbol"/>
              </a:rPr>
              <a:t></a:t>
            </a:r>
            <a:r>
              <a:rPr dirty="0" sz="1200">
                <a:latin typeface="Times New Roman"/>
                <a:cs typeface="Times New Roman"/>
              </a:rPr>
              <a:t>	3(</a:t>
            </a:r>
            <a:r>
              <a:rPr dirty="0" sz="1200" i="1">
                <a:latin typeface="Times New Roman"/>
                <a:cs typeface="Times New Roman"/>
              </a:rPr>
              <a:t>a</a:t>
            </a:r>
            <a:r>
              <a:rPr dirty="0" sz="1200" spc="-65" i="1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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),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55" i="1">
                <a:latin typeface="Times New Roman"/>
                <a:cs typeface="Times New Roman"/>
              </a:rPr>
              <a:t>S</a:t>
            </a:r>
            <a:r>
              <a:rPr dirty="0" baseline="2314" sz="1800" spc="-232">
                <a:latin typeface="Symbol"/>
                <a:cs typeface="Symbol"/>
              </a:rPr>
              <a:t></a:t>
            </a:r>
            <a:r>
              <a:rPr dirty="0" sz="1200" spc="-155">
                <a:latin typeface="Times New Roman"/>
                <a:cs typeface="Times New Roman"/>
              </a:rPr>
              <a:t>(</a:t>
            </a:r>
            <a:r>
              <a:rPr dirty="0" sz="1200" spc="-155" i="1">
                <a:latin typeface="Times New Roman"/>
                <a:cs typeface="Times New Roman"/>
              </a:rPr>
              <a:t>x</a:t>
            </a:r>
            <a:r>
              <a:rPr dirty="0" sz="1200" spc="-155">
                <a:latin typeface="Times New Roman"/>
                <a:cs typeface="Times New Roman"/>
              </a:rPr>
              <a:t>)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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spc="15" i="1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baseline="34722" sz="1800" spc="-75" i="1">
                <a:latin typeface="Times New Roman"/>
                <a:cs typeface="Times New Roman"/>
              </a:rPr>
              <a:t>a</a:t>
            </a:r>
            <a:endParaRPr baseline="34722" sz="1800">
              <a:latin typeface="Times New Roman"/>
              <a:cs typeface="Times New Roman"/>
            </a:endParaRPr>
          </a:p>
          <a:p>
            <a:pPr marL="2266950">
              <a:lnSpc>
                <a:spcPts val="1190"/>
              </a:lnSpc>
            </a:pPr>
            <a:r>
              <a:rPr dirty="0" sz="1200" spc="-50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560"/>
              </a:spcBef>
            </a:pPr>
            <a:r>
              <a:rPr dirty="0" sz="1200">
                <a:latin typeface="Times New Roman"/>
                <a:cs typeface="Times New Roman"/>
              </a:rPr>
              <a:t>Bảng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biến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thiên: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 descr=""/>
          <p:cNvSpPr/>
          <p:nvPr/>
        </p:nvSpPr>
        <p:spPr>
          <a:xfrm>
            <a:off x="2168992" y="1795922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240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 txBox="1"/>
          <p:nvPr/>
        </p:nvSpPr>
        <p:spPr>
          <a:xfrm>
            <a:off x="1122984" y="1718945"/>
            <a:ext cx="5014595" cy="530225"/>
          </a:xfrm>
          <a:prstGeom prst="rect">
            <a:avLst/>
          </a:prstGeom>
        </p:spPr>
        <p:txBody>
          <a:bodyPr wrap="square" lIns="0" tIns="81915" rIns="0" bIns="0" rtlCol="0" vert="horz">
            <a:spAutoFit/>
          </a:bodyPr>
          <a:lstStyle/>
          <a:p>
            <a:pPr marL="1057910">
              <a:lnSpc>
                <a:spcPct val="100000"/>
              </a:lnSpc>
              <a:spcBef>
                <a:spcPts val="645"/>
              </a:spcBef>
            </a:pPr>
            <a:r>
              <a:rPr dirty="0" sz="1200" spc="-50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200">
                <a:latin typeface="Times New Roman"/>
                <a:cs typeface="Times New Roman"/>
              </a:rPr>
              <a:t>Cho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một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tấm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nhôm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hình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vuông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cạnh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Người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cắt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ở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góc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hình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vuông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bằng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791260" y="1674530"/>
            <a:ext cx="150368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Vị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trí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điểm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M</a:t>
            </a:r>
            <a:r>
              <a:rPr dirty="0" sz="1200">
                <a:latin typeface="Times New Roman"/>
                <a:cs typeface="Times New Roman"/>
              </a:rPr>
              <a:t>: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BM</a:t>
            </a:r>
            <a:r>
              <a:rPr dirty="0" baseline="2314" sz="1800" spc="195" i="1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</a:t>
            </a:r>
            <a:r>
              <a:rPr dirty="0" baseline="2314" sz="1800" spc="75">
                <a:latin typeface="Times New Roman"/>
                <a:cs typeface="Times New Roman"/>
              </a:rPr>
              <a:t> </a:t>
            </a:r>
            <a:r>
              <a:rPr dirty="0" baseline="37037" sz="1800" spc="-75" i="1">
                <a:latin typeface="Times New Roman"/>
                <a:cs typeface="Times New Roman"/>
              </a:rPr>
              <a:t>a</a:t>
            </a:r>
            <a:endParaRPr baseline="37037" sz="1800">
              <a:latin typeface="Times New Roman"/>
              <a:cs typeface="Times New Roman"/>
            </a:endParaRPr>
          </a:p>
        </p:txBody>
      </p:sp>
      <p:pic>
        <p:nvPicPr>
          <p:cNvPr id="21" name="object 21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77674" y="2459773"/>
            <a:ext cx="3273223" cy="1464380"/>
          </a:xfrm>
          <a:prstGeom prst="rect">
            <a:avLst/>
          </a:prstGeom>
        </p:spPr>
      </p:pic>
      <p:sp>
        <p:nvSpPr>
          <p:cNvPr id="22" name="object 22" descr=""/>
          <p:cNvSpPr/>
          <p:nvPr/>
        </p:nvSpPr>
        <p:spPr>
          <a:xfrm>
            <a:off x="2581014" y="4499497"/>
            <a:ext cx="166370" cy="0"/>
          </a:xfrm>
          <a:custGeom>
            <a:avLst/>
            <a:gdLst/>
            <a:ahLst/>
            <a:cxnLst/>
            <a:rect l="l" t="t" r="r" b="b"/>
            <a:pathLst>
              <a:path w="166369" h="0">
                <a:moveTo>
                  <a:pt x="0" y="0"/>
                </a:moveTo>
                <a:lnTo>
                  <a:pt x="166338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/>
          <p:nvPr/>
        </p:nvSpPr>
        <p:spPr>
          <a:xfrm>
            <a:off x="4172055" y="4499497"/>
            <a:ext cx="95885" cy="0"/>
          </a:xfrm>
          <a:custGeom>
            <a:avLst/>
            <a:gdLst/>
            <a:ahLst/>
            <a:cxnLst/>
            <a:rect l="l" t="t" r="r" b="b"/>
            <a:pathLst>
              <a:path w="95885" h="0">
                <a:moveTo>
                  <a:pt x="0" y="0"/>
                </a:moveTo>
                <a:lnTo>
                  <a:pt x="95660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 descr=""/>
          <p:cNvSpPr txBox="1"/>
          <p:nvPr/>
        </p:nvSpPr>
        <p:spPr>
          <a:xfrm>
            <a:off x="2294254" y="4378487"/>
            <a:ext cx="3217545" cy="3219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6200">
              <a:lnSpc>
                <a:spcPts val="1165"/>
              </a:lnSpc>
              <a:spcBef>
                <a:spcPts val="100"/>
              </a:spcBef>
              <a:tabLst>
                <a:tab pos="1676400" algn="l"/>
                <a:tab pos="3017520" algn="l"/>
              </a:tabLst>
            </a:pPr>
            <a:r>
              <a:rPr dirty="0" sz="1200" b="1">
                <a:latin typeface="Times New Roman"/>
                <a:cs typeface="Times New Roman"/>
              </a:rPr>
              <a:t>A.</a:t>
            </a:r>
            <a:r>
              <a:rPr dirty="0" sz="1200" spc="215" b="1">
                <a:latin typeface="Times New Roman"/>
                <a:cs typeface="Times New Roman"/>
              </a:rPr>
              <a:t> </a:t>
            </a:r>
            <a:r>
              <a:rPr dirty="0" baseline="37037" sz="1800">
                <a:latin typeface="Times New Roman"/>
                <a:cs typeface="Times New Roman"/>
              </a:rPr>
              <a:t>5</a:t>
            </a:r>
            <a:r>
              <a:rPr dirty="0" baseline="37037" sz="1800" i="1">
                <a:latin typeface="Times New Roman"/>
                <a:cs typeface="Times New Roman"/>
              </a:rPr>
              <a:t>a</a:t>
            </a:r>
            <a:r>
              <a:rPr dirty="0" baseline="37037" sz="1800" spc="89" i="1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.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B.</a:t>
            </a:r>
            <a:r>
              <a:rPr dirty="0" sz="1200" spc="25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baseline="37037" sz="1800" i="1">
                <a:latin typeface="Times New Roman"/>
                <a:cs typeface="Times New Roman"/>
              </a:rPr>
              <a:t>a</a:t>
            </a:r>
            <a:r>
              <a:rPr dirty="0" baseline="37037" sz="1800" spc="60" i="1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.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 b="1">
                <a:latin typeface="Times New Roman"/>
                <a:cs typeface="Times New Roman"/>
              </a:rPr>
              <a:t>C.</a:t>
            </a:r>
            <a:endParaRPr sz="1200">
              <a:latin typeface="Times New Roman"/>
              <a:cs typeface="Times New Roman"/>
            </a:endParaRPr>
          </a:p>
          <a:p>
            <a:pPr marL="333375">
              <a:lnSpc>
                <a:spcPts val="1165"/>
              </a:lnSpc>
              <a:tabLst>
                <a:tab pos="1888489" algn="l"/>
              </a:tabLst>
            </a:pPr>
            <a:r>
              <a:rPr dirty="0" sz="1200" spc="-50">
                <a:latin typeface="Times New Roman"/>
                <a:cs typeface="Times New Roman"/>
              </a:rPr>
              <a:t>6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50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 descr=""/>
          <p:cNvSpPr/>
          <p:nvPr/>
        </p:nvSpPr>
        <p:spPr>
          <a:xfrm>
            <a:off x="5522445" y="4499497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2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 descr=""/>
          <p:cNvSpPr txBox="1"/>
          <p:nvPr/>
        </p:nvSpPr>
        <p:spPr>
          <a:xfrm>
            <a:off x="5503475" y="4491764"/>
            <a:ext cx="17843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Times New Roman"/>
                <a:cs typeface="Times New Roman"/>
              </a:rPr>
              <a:t>12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7" name="object 27" descr=""/>
          <p:cNvSpPr/>
          <p:nvPr/>
        </p:nvSpPr>
        <p:spPr>
          <a:xfrm>
            <a:off x="980800" y="4899572"/>
            <a:ext cx="95885" cy="0"/>
          </a:xfrm>
          <a:custGeom>
            <a:avLst/>
            <a:gdLst/>
            <a:ahLst/>
            <a:cxnLst/>
            <a:rect l="l" t="t" r="r" b="b"/>
            <a:pathLst>
              <a:path w="95884" h="0">
                <a:moveTo>
                  <a:pt x="0" y="0"/>
                </a:moveTo>
                <a:lnTo>
                  <a:pt x="95660" y="0"/>
                </a:lnTo>
              </a:path>
            </a:pathLst>
          </a:custGeom>
          <a:ln w="63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 txBox="1"/>
          <p:nvPr/>
        </p:nvSpPr>
        <p:spPr>
          <a:xfrm>
            <a:off x="978201" y="4891859"/>
            <a:ext cx="101600" cy="209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00" spc="-50">
                <a:latin typeface="Times New Roman"/>
                <a:cs typeface="Times New Roman"/>
              </a:rPr>
              <a:t>9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731824" y="4777437"/>
            <a:ext cx="452755" cy="209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200" b="1">
                <a:latin typeface="Times New Roman"/>
                <a:cs typeface="Times New Roman"/>
              </a:rPr>
              <a:t>D.</a:t>
            </a:r>
            <a:r>
              <a:rPr dirty="0" sz="1200" spc="265" b="1">
                <a:latin typeface="Times New Roman"/>
                <a:cs typeface="Times New Roman"/>
              </a:rPr>
              <a:t> </a:t>
            </a:r>
            <a:r>
              <a:rPr dirty="0" baseline="37037" sz="1800" i="1">
                <a:latin typeface="Times New Roman"/>
                <a:cs typeface="Times New Roman"/>
              </a:rPr>
              <a:t>a</a:t>
            </a:r>
            <a:r>
              <a:rPr dirty="0" baseline="37037" sz="1800" spc="30" i="1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0" name="object 30" descr=""/>
          <p:cNvSpPr/>
          <p:nvPr/>
        </p:nvSpPr>
        <p:spPr>
          <a:xfrm>
            <a:off x="3992235" y="5813759"/>
            <a:ext cx="97155" cy="0"/>
          </a:xfrm>
          <a:custGeom>
            <a:avLst/>
            <a:gdLst/>
            <a:ahLst/>
            <a:cxnLst/>
            <a:rect l="l" t="t" r="r" b="b"/>
            <a:pathLst>
              <a:path w="97154" h="0">
                <a:moveTo>
                  <a:pt x="0" y="0"/>
                </a:moveTo>
                <a:lnTo>
                  <a:pt x="96647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 descr=""/>
          <p:cNvSpPr txBox="1"/>
          <p:nvPr/>
        </p:nvSpPr>
        <p:spPr>
          <a:xfrm>
            <a:off x="791260" y="5694045"/>
            <a:ext cx="34651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Gọi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spc="-1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độ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dài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cạnh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hình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vuông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bị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cắt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baseline="32407" sz="1800" spc="-15">
                <a:latin typeface="Symbol"/>
                <a:cs typeface="Symbol"/>
              </a:rPr>
              <a:t></a:t>
            </a:r>
            <a:r>
              <a:rPr dirty="0" baseline="32407" sz="1800" spc="-232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0</a:t>
            </a:r>
            <a:r>
              <a:rPr dirty="0" baseline="2314" sz="1800" spc="-97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</a:t>
            </a:r>
            <a:r>
              <a:rPr dirty="0" baseline="2314" sz="1800" spc="37">
                <a:latin typeface="Times New Roman"/>
                <a:cs typeface="Times New Roman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x</a:t>
            </a:r>
            <a:r>
              <a:rPr dirty="0" baseline="2314" sz="1800" spc="-52" i="1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</a:t>
            </a:r>
            <a:r>
              <a:rPr dirty="0" baseline="2314" sz="1800" spc="97">
                <a:latin typeface="Times New Roman"/>
                <a:cs typeface="Times New Roman"/>
              </a:rPr>
              <a:t> </a:t>
            </a:r>
            <a:r>
              <a:rPr dirty="0" baseline="37037" sz="1800" i="1">
                <a:latin typeface="Times New Roman"/>
                <a:cs typeface="Times New Roman"/>
              </a:rPr>
              <a:t>a</a:t>
            </a:r>
            <a:r>
              <a:rPr dirty="0" baseline="37037" sz="1800" spc="-82" i="1">
                <a:latin typeface="Times New Roman"/>
                <a:cs typeface="Times New Roman"/>
              </a:rPr>
              <a:t> </a:t>
            </a:r>
            <a:r>
              <a:rPr dirty="0" baseline="32407" sz="1800" spc="-37">
                <a:latin typeface="Symbol"/>
                <a:cs typeface="Symbol"/>
              </a:rPr>
              <a:t></a:t>
            </a:r>
            <a:r>
              <a:rPr dirty="0" baseline="2314" sz="1800" spc="-37">
                <a:latin typeface="Times New Roman"/>
                <a:cs typeface="Times New Roman"/>
              </a:rPr>
              <a:t>.</a:t>
            </a:r>
            <a:endParaRPr baseline="2314" sz="1800">
              <a:latin typeface="Times New Roman"/>
              <a:cs typeface="Times New Roman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3419743" y="5728882"/>
            <a:ext cx="80073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584835" algn="l"/>
              </a:tabLst>
            </a:pPr>
            <a:r>
              <a:rPr dirty="0" sz="1200" spc="-50">
                <a:latin typeface="Symbol"/>
                <a:cs typeface="Symbol"/>
              </a:rPr>
              <a:t>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baseline="-27777" sz="1800">
                <a:latin typeface="Times New Roman"/>
                <a:cs typeface="Times New Roman"/>
              </a:rPr>
              <a:t>2</a:t>
            </a:r>
            <a:r>
              <a:rPr dirty="0" baseline="-27777" sz="1800" spc="-112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Symbol"/>
                <a:cs typeface="Symbol"/>
              </a:rPr>
              <a:t>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3445143" y="5823925"/>
            <a:ext cx="83820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latin typeface="Symbol"/>
                <a:cs typeface="Symbol"/>
              </a:rPr>
              <a:t>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4098322" y="5823925"/>
            <a:ext cx="83820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latin typeface="Symbol"/>
                <a:cs typeface="Symbol"/>
              </a:rPr>
              <a:t>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1837623" y="6455451"/>
            <a:ext cx="70485" cy="1314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6" name="object 36" descr=""/>
          <p:cNvSpPr/>
          <p:nvPr/>
        </p:nvSpPr>
        <p:spPr>
          <a:xfrm>
            <a:off x="2472807" y="6579568"/>
            <a:ext cx="97155" cy="0"/>
          </a:xfrm>
          <a:custGeom>
            <a:avLst/>
            <a:gdLst/>
            <a:ahLst/>
            <a:cxnLst/>
            <a:rect l="l" t="t" r="r" b="b"/>
            <a:pathLst>
              <a:path w="97155" h="0">
                <a:moveTo>
                  <a:pt x="0" y="0"/>
                </a:moveTo>
                <a:lnTo>
                  <a:pt x="96647" y="0"/>
                </a:lnTo>
              </a:path>
            </a:pathLst>
          </a:custGeom>
          <a:ln w="637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 descr=""/>
          <p:cNvSpPr txBox="1"/>
          <p:nvPr/>
        </p:nvSpPr>
        <p:spPr>
          <a:xfrm>
            <a:off x="1925715" y="6368086"/>
            <a:ext cx="8382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0">
                <a:latin typeface="Symbol"/>
                <a:cs typeface="Symbol"/>
              </a:rPr>
              <a:t>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2470415" y="6368086"/>
            <a:ext cx="19240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4629" sz="1800" i="1">
                <a:latin typeface="Times New Roman"/>
                <a:cs typeface="Times New Roman"/>
              </a:rPr>
              <a:t>a</a:t>
            </a:r>
            <a:r>
              <a:rPr dirty="0" baseline="4629" sz="1800" spc="-82" i="1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Symbol"/>
                <a:cs typeface="Symbol"/>
              </a:rPr>
              <a:t>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825167" y="6459162"/>
            <a:ext cx="188658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89990" algn="l"/>
                <a:tab pos="1835150" algn="l"/>
              </a:tabLst>
            </a:pPr>
            <a:r>
              <a:rPr dirty="0" sz="1150" i="1">
                <a:latin typeface="Times New Roman"/>
                <a:cs typeface="Times New Roman"/>
              </a:rPr>
              <a:t>V</a:t>
            </a:r>
            <a:r>
              <a:rPr dirty="0" sz="1150" spc="-75" i="1">
                <a:latin typeface="Times New Roman"/>
                <a:cs typeface="Times New Roman"/>
              </a:rPr>
              <a:t> </a:t>
            </a:r>
            <a:r>
              <a:rPr dirty="0" sz="1150" spc="50">
                <a:latin typeface="Times New Roman"/>
                <a:cs typeface="Times New Roman"/>
              </a:rPr>
              <a:t>(</a:t>
            </a:r>
            <a:r>
              <a:rPr dirty="0" sz="1150" spc="50" i="1">
                <a:latin typeface="Times New Roman"/>
                <a:cs typeface="Times New Roman"/>
              </a:rPr>
              <a:t>x</a:t>
            </a:r>
            <a:r>
              <a:rPr dirty="0" sz="1150" spc="50">
                <a:latin typeface="Times New Roman"/>
                <a:cs typeface="Times New Roman"/>
              </a:rPr>
              <a:t>)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50">
                <a:latin typeface="Symbol"/>
                <a:cs typeface="Symbol"/>
              </a:rPr>
              <a:t></a:t>
            </a:r>
            <a:r>
              <a:rPr dirty="0" sz="1150" spc="95">
                <a:latin typeface="Times New Roman"/>
                <a:cs typeface="Times New Roman"/>
              </a:rPr>
              <a:t> </a:t>
            </a:r>
            <a:r>
              <a:rPr dirty="0" sz="1150" i="1">
                <a:latin typeface="Times New Roman"/>
                <a:cs typeface="Times New Roman"/>
              </a:rPr>
              <a:t>x</a:t>
            </a:r>
            <a:r>
              <a:rPr dirty="0" sz="1150">
                <a:latin typeface="Times New Roman"/>
                <a:cs typeface="Times New Roman"/>
              </a:rPr>
              <a:t>(</a:t>
            </a:r>
            <a:r>
              <a:rPr dirty="0" sz="1150" i="1">
                <a:latin typeface="Times New Roman"/>
                <a:cs typeface="Times New Roman"/>
              </a:rPr>
              <a:t>a</a:t>
            </a:r>
            <a:r>
              <a:rPr dirty="0" sz="1150" spc="-25" i="1">
                <a:latin typeface="Times New Roman"/>
                <a:cs typeface="Times New Roman"/>
              </a:rPr>
              <a:t> </a:t>
            </a:r>
            <a:r>
              <a:rPr dirty="0" sz="1150">
                <a:latin typeface="Symbol"/>
                <a:cs typeface="Symbol"/>
              </a:rPr>
              <a:t></a:t>
            </a:r>
            <a:r>
              <a:rPr dirty="0" sz="1150" spc="-60">
                <a:latin typeface="Times New Roman"/>
                <a:cs typeface="Times New Roman"/>
              </a:rPr>
              <a:t> </a:t>
            </a:r>
            <a:r>
              <a:rPr dirty="0" sz="1150" spc="25">
                <a:latin typeface="Times New Roman"/>
                <a:cs typeface="Times New Roman"/>
              </a:rPr>
              <a:t>2</a:t>
            </a:r>
            <a:r>
              <a:rPr dirty="0" sz="1150" spc="25" i="1">
                <a:latin typeface="Times New Roman"/>
                <a:cs typeface="Times New Roman"/>
              </a:rPr>
              <a:t>x</a:t>
            </a:r>
            <a:r>
              <a:rPr dirty="0" sz="1150" spc="25">
                <a:latin typeface="Times New Roman"/>
                <a:cs typeface="Times New Roman"/>
              </a:rPr>
              <a:t>)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baseline="2314" sz="1800">
                <a:latin typeface="Times New Roman"/>
                <a:cs typeface="Times New Roman"/>
              </a:rPr>
              <a:t>0</a:t>
            </a:r>
            <a:r>
              <a:rPr dirty="0" baseline="2314" sz="1800" spc="-97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</a:t>
            </a:r>
            <a:r>
              <a:rPr dirty="0" baseline="2314" sz="1800" spc="37">
                <a:latin typeface="Times New Roman"/>
                <a:cs typeface="Times New Roman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x</a:t>
            </a:r>
            <a:r>
              <a:rPr dirty="0" baseline="2314" sz="1800" spc="-44" i="1">
                <a:latin typeface="Times New Roman"/>
                <a:cs typeface="Times New Roman"/>
              </a:rPr>
              <a:t> </a:t>
            </a:r>
            <a:r>
              <a:rPr dirty="0" baseline="2314" sz="1800" spc="-75">
                <a:latin typeface="Symbol"/>
                <a:cs typeface="Symbol"/>
              </a:rPr>
              <a:t></a:t>
            </a:r>
            <a:r>
              <a:rPr dirty="0" baseline="2314" sz="1800">
                <a:latin typeface="Times New Roman"/>
                <a:cs typeface="Times New Roman"/>
              </a:rPr>
              <a:t>	</a:t>
            </a:r>
            <a:r>
              <a:rPr dirty="0" baseline="2314" sz="1800" spc="-75">
                <a:latin typeface="Times New Roman"/>
                <a:cs typeface="Times New Roman"/>
              </a:rPr>
              <a:t>.</a:t>
            </a:r>
            <a:endParaRPr baseline="2314" sz="1800">
              <a:latin typeface="Times New Roman"/>
              <a:cs typeface="Times New Roman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1925716" y="6494437"/>
            <a:ext cx="8382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0">
                <a:latin typeface="Symbol"/>
                <a:cs typeface="Symbol"/>
              </a:rPr>
              <a:t>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2447135" y="6494437"/>
            <a:ext cx="24130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27777" sz="1800">
                <a:latin typeface="Times New Roman"/>
                <a:cs typeface="Times New Roman"/>
              </a:rPr>
              <a:t>2</a:t>
            </a:r>
            <a:r>
              <a:rPr dirty="0" baseline="-27777" sz="1800" spc="-112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Symbol"/>
                <a:cs typeface="Symbol"/>
              </a:rPr>
              <a:t>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1925716" y="6589814"/>
            <a:ext cx="73723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65480" algn="l"/>
              </a:tabLst>
            </a:pPr>
            <a:r>
              <a:rPr dirty="0" sz="1200" spc="-50">
                <a:latin typeface="Symbol"/>
                <a:cs typeface="Symbol"/>
              </a:rPr>
              <a:t>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50">
                <a:latin typeface="Symbol"/>
                <a:cs typeface="Symbol"/>
              </a:rPr>
              <a:t>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43" name="object 43" descr=""/>
          <p:cNvSpPr/>
          <p:nvPr/>
        </p:nvSpPr>
        <p:spPr>
          <a:xfrm>
            <a:off x="1865404" y="7399670"/>
            <a:ext cx="97155" cy="0"/>
          </a:xfrm>
          <a:custGeom>
            <a:avLst/>
            <a:gdLst/>
            <a:ahLst/>
            <a:cxnLst/>
            <a:rect l="l" t="t" r="r" b="b"/>
            <a:pathLst>
              <a:path w="97155" h="0">
                <a:moveTo>
                  <a:pt x="0" y="0"/>
                </a:moveTo>
                <a:lnTo>
                  <a:pt x="96863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 descr=""/>
          <p:cNvSpPr txBox="1"/>
          <p:nvPr/>
        </p:nvSpPr>
        <p:spPr>
          <a:xfrm>
            <a:off x="1864213" y="7391937"/>
            <a:ext cx="10287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0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5" name="object 45" descr=""/>
          <p:cNvSpPr/>
          <p:nvPr/>
        </p:nvSpPr>
        <p:spPr>
          <a:xfrm>
            <a:off x="2587107" y="7398719"/>
            <a:ext cx="97155" cy="0"/>
          </a:xfrm>
          <a:custGeom>
            <a:avLst/>
            <a:gdLst/>
            <a:ahLst/>
            <a:cxnLst/>
            <a:rect l="l" t="t" r="r" b="b"/>
            <a:pathLst>
              <a:path w="97155" h="0">
                <a:moveTo>
                  <a:pt x="0" y="0"/>
                </a:moveTo>
                <a:lnTo>
                  <a:pt x="96647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 descr=""/>
          <p:cNvSpPr txBox="1"/>
          <p:nvPr/>
        </p:nvSpPr>
        <p:spPr>
          <a:xfrm>
            <a:off x="799733" y="7272573"/>
            <a:ext cx="205168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i="1">
                <a:latin typeface="Times New Roman"/>
                <a:cs typeface="Times New Roman"/>
              </a:rPr>
              <a:t>V</a:t>
            </a:r>
            <a:r>
              <a:rPr dirty="0" sz="1200" spc="-145" i="1">
                <a:latin typeface="Times New Roman"/>
                <a:cs typeface="Times New Roman"/>
              </a:rPr>
              <a:t> </a:t>
            </a:r>
            <a:r>
              <a:rPr dirty="0" baseline="2314" sz="1800" spc="-322">
                <a:latin typeface="Symbol"/>
                <a:cs typeface="Symbol"/>
              </a:rPr>
              <a:t></a:t>
            </a:r>
            <a:r>
              <a:rPr dirty="0" sz="1200" spc="-215">
                <a:latin typeface="Times New Roman"/>
                <a:cs typeface="Times New Roman"/>
              </a:rPr>
              <a:t>(</a:t>
            </a:r>
            <a:r>
              <a:rPr dirty="0" sz="1200" spc="-215" i="1">
                <a:latin typeface="Times New Roman"/>
                <a:cs typeface="Times New Roman"/>
              </a:rPr>
              <a:t>x</a:t>
            </a:r>
            <a:r>
              <a:rPr dirty="0" sz="1200" spc="-215">
                <a:latin typeface="Times New Roman"/>
                <a:cs typeface="Times New Roman"/>
              </a:rPr>
              <a:t>)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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spc="-15" i="1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baseline="34722" sz="1800" i="1">
                <a:latin typeface="Times New Roman"/>
                <a:cs typeface="Times New Roman"/>
              </a:rPr>
              <a:t>a</a:t>
            </a:r>
            <a:r>
              <a:rPr dirty="0" baseline="34722" sz="1800" spc="735" i="1">
                <a:latin typeface="Times New Roman"/>
                <a:cs typeface="Times New Roman"/>
              </a:rPr>
              <a:t> </a:t>
            </a:r>
            <a:r>
              <a:rPr dirty="0" baseline="30092" sz="1800" spc="-15">
                <a:latin typeface="Symbol"/>
                <a:cs typeface="Symbol"/>
              </a:rPr>
              <a:t></a:t>
            </a:r>
            <a:r>
              <a:rPr dirty="0" baseline="30092" sz="1800" spc="-232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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spc="-25" i="1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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baseline="34722" sz="1800" i="1">
                <a:latin typeface="Times New Roman"/>
                <a:cs typeface="Times New Roman"/>
              </a:rPr>
              <a:t>a</a:t>
            </a:r>
            <a:r>
              <a:rPr dirty="0" baseline="34722" sz="1800" spc="-67" i="1">
                <a:latin typeface="Times New Roman"/>
                <a:cs typeface="Times New Roman"/>
              </a:rPr>
              <a:t> </a:t>
            </a:r>
            <a:r>
              <a:rPr dirty="0" baseline="30092" sz="1800" spc="-37">
                <a:latin typeface="Symbol"/>
                <a:cs typeface="Symbol"/>
              </a:rPr>
              <a:t></a:t>
            </a:r>
            <a:r>
              <a:rPr dirty="0" sz="1200" spc="-25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2014616" y="7313841"/>
            <a:ext cx="800735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584835" algn="l"/>
              </a:tabLst>
            </a:pPr>
            <a:r>
              <a:rPr dirty="0" sz="1200" spc="-50">
                <a:latin typeface="Symbol"/>
                <a:cs typeface="Symbol"/>
              </a:rPr>
              <a:t>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baseline="-27777" sz="1800">
                <a:latin typeface="Times New Roman"/>
                <a:cs typeface="Times New Roman"/>
              </a:rPr>
              <a:t>2</a:t>
            </a:r>
            <a:r>
              <a:rPr dirty="0" baseline="-27777" sz="1800" spc="-112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Symbol"/>
                <a:cs typeface="Symbol"/>
              </a:rPr>
              <a:t>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2040016" y="7408884"/>
            <a:ext cx="83820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latin typeface="Symbol"/>
                <a:cs typeface="Symbol"/>
              </a:rPr>
              <a:t>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2693194" y="7408885"/>
            <a:ext cx="83820" cy="2076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-50">
                <a:latin typeface="Symbol"/>
                <a:cs typeface="Symbol"/>
              </a:rPr>
              <a:t></a:t>
            </a:r>
            <a:endParaRPr sz="12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6212840" y="8980423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0">
                <a:latin typeface="Times New Roman"/>
                <a:cs typeface="Times New Roman"/>
              </a:rPr>
              <a:t>9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192014" y="2993344"/>
            <a:ext cx="683895" cy="186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395"/>
              </a:lnSpc>
            </a:pPr>
            <a:r>
              <a:rPr dirty="0" sz="1200" b="1">
                <a:latin typeface="Times New Roman"/>
                <a:cs typeface="Times New Roman"/>
              </a:rPr>
              <a:t>D.</a:t>
            </a:r>
            <a:r>
              <a:rPr dirty="0" sz="1200" spc="120" b="1">
                <a:latin typeface="Times New Roman"/>
                <a:cs typeface="Times New Roman"/>
              </a:rPr>
              <a:t> </a:t>
            </a:r>
            <a:r>
              <a:rPr dirty="0" sz="1050" spc="-10">
                <a:latin typeface="Times New Roman"/>
                <a:cs typeface="Times New Roman"/>
              </a:rPr>
              <a:t>120</a:t>
            </a:r>
            <a:r>
              <a:rPr dirty="0" sz="1050" spc="-10" i="1">
                <a:latin typeface="P052"/>
                <a:cs typeface="P052"/>
              </a:rPr>
              <a:t>cm</a:t>
            </a:r>
            <a:r>
              <a:rPr dirty="0" baseline="41666" sz="900" spc="-15">
                <a:latin typeface="Times New Roman"/>
                <a:cs typeface="Times New Roman"/>
              </a:rPr>
              <a:t>2</a:t>
            </a:r>
            <a:endParaRPr baseline="41666" sz="9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389757" y="3229483"/>
            <a:ext cx="5295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Lời</a:t>
            </a:r>
            <a:r>
              <a:rPr dirty="0" sz="1200" spc="-1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spc="-20" b="1">
                <a:solidFill>
                  <a:srgbClr val="0000FF"/>
                </a:solidFill>
                <a:latin typeface="Times New Roman"/>
                <a:cs typeface="Times New Roman"/>
              </a:rPr>
              <a:t>giải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706932" y="3480942"/>
            <a:ext cx="1113155" cy="389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Chọn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spc="-25" b="1">
                <a:solidFill>
                  <a:srgbClr val="FF0000"/>
                </a:solidFill>
                <a:latin typeface="Times New Roman"/>
                <a:cs typeface="Times New Roman"/>
              </a:rPr>
              <a:t>B.</a:t>
            </a:r>
            <a:endParaRPr sz="1200">
              <a:latin typeface="Times New Roman"/>
              <a:cs typeface="Times New Roman"/>
            </a:endParaRPr>
          </a:p>
          <a:p>
            <a:pPr marL="300355">
              <a:lnSpc>
                <a:spcPts val="1430"/>
              </a:lnSpc>
            </a:pPr>
            <a:r>
              <a:rPr dirty="0" sz="1200">
                <a:latin typeface="Times New Roman"/>
                <a:cs typeface="Times New Roman"/>
              </a:rPr>
              <a:t>Gọi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i="1">
                <a:latin typeface="LM Roman 10"/>
                <a:cs typeface="LM Roman 10"/>
              </a:rPr>
              <a:t>x</a:t>
            </a:r>
            <a:r>
              <a:rPr dirty="0" sz="1200">
                <a:latin typeface="UKIJ Jelliy"/>
                <a:cs typeface="UKIJ Jelliy"/>
              </a:rPr>
              <a:t>,</a:t>
            </a:r>
            <a:r>
              <a:rPr dirty="0" sz="1200" spc="-210">
                <a:latin typeface="UKIJ Jelliy"/>
                <a:cs typeface="UKIJ Jelliy"/>
              </a:rPr>
              <a:t> </a:t>
            </a:r>
            <a:r>
              <a:rPr dirty="0" sz="1200" i="1">
                <a:latin typeface="LM Roman 10"/>
                <a:cs typeface="LM Roman 10"/>
              </a:rPr>
              <a:t>y</a:t>
            </a:r>
            <a:r>
              <a:rPr dirty="0" sz="1200" spc="-65" i="1">
                <a:latin typeface="LM Roman 10"/>
                <a:cs typeface="LM Roman 10"/>
              </a:rPr>
              <a:t> </a:t>
            </a:r>
            <a:r>
              <a:rPr dirty="0" sz="1200" spc="-10">
                <a:latin typeface="UKIJ Jelliy"/>
                <a:cs typeface="UKIJ Jelliy"/>
              </a:rPr>
              <a:t>(</a:t>
            </a:r>
            <a:r>
              <a:rPr dirty="0" sz="1200" spc="-10" i="1">
                <a:latin typeface="LM Roman 10"/>
                <a:cs typeface="LM Roman 10"/>
              </a:rPr>
              <a:t>x</a:t>
            </a:r>
            <a:r>
              <a:rPr dirty="0" sz="1200" spc="-10">
                <a:latin typeface="UKIJ Jelliy"/>
                <a:cs typeface="UKIJ Jelliy"/>
              </a:rPr>
              <a:t>,</a:t>
            </a:r>
            <a:r>
              <a:rPr dirty="0" sz="1200" spc="-200">
                <a:latin typeface="UKIJ Jelliy"/>
                <a:cs typeface="UKIJ Jelliy"/>
              </a:rPr>
              <a:t> </a:t>
            </a:r>
            <a:r>
              <a:rPr dirty="0" sz="1200" spc="-50" i="1">
                <a:latin typeface="LM Roman 10"/>
                <a:cs typeface="LM Roman 10"/>
              </a:rPr>
              <a:t>y</a:t>
            </a:r>
            <a:endParaRPr sz="1200">
              <a:latin typeface="LM Roman 10"/>
              <a:cs typeface="LM Roman 10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997049" y="3656075"/>
            <a:ext cx="3066415" cy="2139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200">
                <a:latin typeface="UKIJ Jelliy"/>
                <a:cs typeface="UKIJ Jelliy"/>
              </a:rPr>
              <a:t>0)</a:t>
            </a:r>
            <a:r>
              <a:rPr dirty="0" sz="1200" spc="65">
                <a:latin typeface="UKIJ Jelliy"/>
                <a:cs typeface="UKIJ Jelliy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lần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lượt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chiều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rộng,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chiều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dài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đáy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hố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ga.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994968" y="4126047"/>
            <a:ext cx="1953260" cy="209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00">
                <a:latin typeface="Times New Roman"/>
                <a:cs typeface="Times New Roman"/>
              </a:rPr>
              <a:t>Gọi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baseline="2415" sz="1725" i="1">
                <a:latin typeface="LM Roman 10"/>
                <a:cs typeface="LM Roman 10"/>
              </a:rPr>
              <a:t>h</a:t>
            </a:r>
            <a:r>
              <a:rPr dirty="0" baseline="2415" sz="1725" spc="202" i="1">
                <a:latin typeface="LM Roman 10"/>
                <a:cs typeface="LM Roman 10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chiều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cao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hố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ga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(</a:t>
            </a:r>
            <a:r>
              <a:rPr dirty="0" sz="1200" spc="-195">
                <a:latin typeface="Times New Roman"/>
                <a:cs typeface="Times New Roman"/>
              </a:rPr>
              <a:t> </a:t>
            </a:r>
            <a:r>
              <a:rPr dirty="0" sz="1200" spc="-50" i="1">
                <a:latin typeface="LM Roman 10"/>
                <a:cs typeface="LM Roman 10"/>
              </a:rPr>
              <a:t>h</a:t>
            </a:r>
            <a:endParaRPr sz="1200">
              <a:latin typeface="LM Roman 10"/>
              <a:cs typeface="LM Roman 10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994968" y="4625808"/>
            <a:ext cx="1877695" cy="21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00">
                <a:latin typeface="Times New Roman"/>
                <a:cs typeface="Times New Roman"/>
              </a:rPr>
              <a:t>suy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thể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tích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hố ga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là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: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baseline="2314" sz="1800" spc="-75" i="1">
                <a:latin typeface="LM Roman 10"/>
                <a:cs typeface="LM Roman 10"/>
              </a:rPr>
              <a:t>V</a:t>
            </a:r>
            <a:endParaRPr baseline="2314" sz="1800">
              <a:latin typeface="LM Roman 10"/>
              <a:cs typeface="LM Roman 10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825212" y="5006721"/>
            <a:ext cx="178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Times New Roman"/>
                <a:cs typeface="Times New Roman"/>
              </a:rPr>
              <a:t>hố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485638" y="5006721"/>
            <a:ext cx="1682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Times New Roman"/>
                <a:cs typeface="Times New Roman"/>
              </a:rPr>
              <a:t>ga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134709" y="5006721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Times New Roman"/>
                <a:cs typeface="Times New Roman"/>
              </a:rPr>
              <a:t>là: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2374310" y="2147015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240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4715392" y="2148752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 h="0">
                <a:moveTo>
                  <a:pt x="0" y="0"/>
                </a:moveTo>
                <a:lnTo>
                  <a:pt x="97278" y="0"/>
                </a:lnTo>
              </a:path>
            </a:pathLst>
          </a:custGeom>
          <a:ln w="63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5724736" y="2154467"/>
            <a:ext cx="235585" cy="0"/>
          </a:xfrm>
          <a:custGeom>
            <a:avLst/>
            <a:gdLst/>
            <a:ahLst/>
            <a:cxnLst/>
            <a:rect l="l" t="t" r="r" b="b"/>
            <a:pathLst>
              <a:path w="235585" h="0">
                <a:moveTo>
                  <a:pt x="0" y="0"/>
                </a:moveTo>
                <a:lnTo>
                  <a:pt x="235442" y="0"/>
                </a:lnTo>
              </a:path>
            </a:pathLst>
          </a:custGeom>
          <a:ln w="63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 txBox="1"/>
          <p:nvPr/>
        </p:nvSpPr>
        <p:spPr>
          <a:xfrm>
            <a:off x="2127374" y="1934615"/>
            <a:ext cx="3863340" cy="209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256540" algn="l"/>
                <a:tab pos="2598420" algn="l"/>
                <a:tab pos="3607435" algn="l"/>
              </a:tabLst>
            </a:pPr>
            <a:r>
              <a:rPr dirty="0" sz="1200" spc="-50">
                <a:latin typeface="Symbol"/>
                <a:cs typeface="Symbol"/>
              </a:rPr>
              <a:t>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baseline="4629" sz="1800" i="1">
                <a:latin typeface="Times New Roman"/>
                <a:cs typeface="Times New Roman"/>
              </a:rPr>
              <a:t>a</a:t>
            </a:r>
            <a:r>
              <a:rPr dirty="0" baseline="4629" sz="1800" spc="-89" i="1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Symbol"/>
                <a:cs typeface="Symbol"/>
              </a:rPr>
              <a:t>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baseline="4629" sz="1800" spc="-89" i="1">
                <a:latin typeface="Times New Roman"/>
                <a:cs typeface="Times New Roman"/>
              </a:rPr>
              <a:t>a</a:t>
            </a:r>
            <a:r>
              <a:rPr dirty="0" baseline="4629" sz="1800" i="1">
                <a:latin typeface="Times New Roman"/>
                <a:cs typeface="Times New Roman"/>
              </a:rPr>
              <a:t>	</a:t>
            </a:r>
            <a:r>
              <a:rPr dirty="0" baseline="2314" sz="1800" spc="-37">
                <a:latin typeface="Times New Roman"/>
                <a:cs typeface="Times New Roman"/>
              </a:rPr>
              <a:t>2</a:t>
            </a:r>
            <a:r>
              <a:rPr dirty="0" baseline="2314" sz="1800" spc="-37" i="1">
                <a:latin typeface="Times New Roman"/>
                <a:cs typeface="Times New Roman"/>
              </a:rPr>
              <a:t>a</a:t>
            </a:r>
            <a:r>
              <a:rPr dirty="0" baseline="43650" sz="1050" spc="-37">
                <a:latin typeface="Times New Roman"/>
                <a:cs typeface="Times New Roman"/>
              </a:rPr>
              <a:t>3</a:t>
            </a:r>
            <a:endParaRPr baseline="43650" sz="1050">
              <a:latin typeface="Times New Roman"/>
              <a:cs typeface="Times New Roman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969568" y="2026459"/>
            <a:ext cx="5083175" cy="209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200">
                <a:latin typeface="Times New Roman"/>
                <a:cs typeface="Times New Roman"/>
              </a:rPr>
              <a:t>Vậy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trong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khoảng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baseline="-11574" sz="1800" spc="-15">
                <a:latin typeface="Symbol"/>
                <a:cs typeface="Symbol"/>
              </a:rPr>
              <a:t></a:t>
            </a:r>
            <a:r>
              <a:rPr dirty="0" baseline="-11574" sz="1800" spc="-240">
                <a:latin typeface="Times New Roman"/>
                <a:cs typeface="Times New Roman"/>
              </a:rPr>
              <a:t> </a:t>
            </a:r>
            <a:r>
              <a:rPr dirty="0" baseline="2314" sz="1800" spc="-44">
                <a:latin typeface="Times New Roman"/>
                <a:cs typeface="Times New Roman"/>
              </a:rPr>
              <a:t>0;</a:t>
            </a:r>
            <a:r>
              <a:rPr dirty="0" baseline="2314" sz="1800" spc="-75">
                <a:latin typeface="Times New Roman"/>
                <a:cs typeface="Times New Roman"/>
              </a:rPr>
              <a:t> </a:t>
            </a:r>
            <a:r>
              <a:rPr dirty="0" baseline="-39351" sz="1800">
                <a:latin typeface="Times New Roman"/>
                <a:cs typeface="Times New Roman"/>
              </a:rPr>
              <a:t>2</a:t>
            </a:r>
            <a:r>
              <a:rPr dirty="0" baseline="-39351" sz="1800" spc="-97">
                <a:latin typeface="Times New Roman"/>
                <a:cs typeface="Times New Roman"/>
              </a:rPr>
              <a:t> </a:t>
            </a:r>
            <a:r>
              <a:rPr dirty="0" baseline="-11574" sz="1800">
                <a:latin typeface="Symbol"/>
                <a:cs typeface="Symbol"/>
              </a:rPr>
              <a:t></a:t>
            </a:r>
            <a:r>
              <a:rPr dirty="0" baseline="-11574" sz="1800" spc="3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 1 điểm cực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đại duy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nhất là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baseline="2314" sz="1800" i="1">
                <a:latin typeface="Times New Roman"/>
                <a:cs typeface="Times New Roman"/>
              </a:rPr>
              <a:t>x</a:t>
            </a:r>
            <a:r>
              <a:rPr dirty="0" baseline="2314" sz="1800" spc="-7" i="1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</a:t>
            </a:r>
            <a:r>
              <a:rPr dirty="0" baseline="2314" sz="1800" spc="142">
                <a:latin typeface="Times New Roman"/>
                <a:cs typeface="Times New Roman"/>
              </a:rPr>
              <a:t> </a:t>
            </a:r>
            <a:r>
              <a:rPr dirty="0" baseline="-41666" sz="1800">
                <a:latin typeface="Times New Roman"/>
                <a:cs typeface="Times New Roman"/>
              </a:rPr>
              <a:t>6</a:t>
            </a:r>
            <a:r>
              <a:rPr dirty="0" baseline="-41666" sz="1800" spc="4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tại đó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10" i="1">
                <a:latin typeface="Times New Roman"/>
                <a:cs typeface="Times New Roman"/>
              </a:rPr>
              <a:t>V</a:t>
            </a:r>
            <a:r>
              <a:rPr dirty="0" sz="1200" spc="-114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baseline="-43981" sz="1800">
                <a:latin typeface="Times New Roman"/>
                <a:cs typeface="Times New Roman"/>
              </a:rPr>
              <a:t>27</a:t>
            </a:r>
            <a:r>
              <a:rPr dirty="0" baseline="-43981" sz="1800" spc="209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668832" y="2078276"/>
            <a:ext cx="5681345" cy="915035"/>
          </a:xfrm>
          <a:prstGeom prst="rect">
            <a:avLst/>
          </a:prstGeom>
        </p:spPr>
        <p:txBody>
          <a:bodyPr wrap="square" lIns="0" tIns="90170" rIns="0" bIns="0" rtlCol="0" vert="horz">
            <a:spAutoFit/>
          </a:bodyPr>
          <a:lstStyle/>
          <a:p>
            <a:pPr marL="1496060">
              <a:lnSpc>
                <a:spcPct val="100000"/>
              </a:lnSpc>
              <a:spcBef>
                <a:spcPts val="710"/>
              </a:spcBef>
              <a:tabLst>
                <a:tab pos="1823720" algn="l"/>
              </a:tabLst>
            </a:pPr>
            <a:r>
              <a:rPr dirty="0" sz="1200" spc="-50">
                <a:latin typeface="Symbol"/>
                <a:cs typeface="Symbol"/>
              </a:rPr>
              <a:t>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50">
                <a:latin typeface="Symbol"/>
                <a:cs typeface="Symbol"/>
              </a:rPr>
              <a:t></a:t>
            </a:r>
            <a:endParaRPr sz="1200">
              <a:latin typeface="Symbol"/>
              <a:cs typeface="Symbol"/>
            </a:endParaRPr>
          </a:p>
          <a:p>
            <a:pPr algn="just" marL="50800" marR="43180">
              <a:lnSpc>
                <a:spcPct val="100099"/>
              </a:lnSpc>
              <a:spcBef>
                <a:spcPts val="625"/>
              </a:spcBef>
            </a:pP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Câu</a:t>
            </a:r>
            <a:r>
              <a:rPr dirty="0" sz="1200" spc="-1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5.</a:t>
            </a:r>
            <a:r>
              <a:rPr dirty="0" sz="1200" spc="265" b="1">
                <a:solidFill>
                  <a:srgbClr val="0000FF"/>
                </a:solidFill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Một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Bác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nông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dân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cần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xây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dựng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một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hố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không có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nắp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dạng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hình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hộp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chữ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nhật </a:t>
            </a:r>
            <a:r>
              <a:rPr dirty="0" sz="1200">
                <a:latin typeface="Times New Roman"/>
                <a:cs typeface="Times New Roman"/>
              </a:rPr>
              <a:t>có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thể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tích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3200</a:t>
            </a:r>
            <a:r>
              <a:rPr dirty="0" sz="1050" i="1">
                <a:latin typeface="P052"/>
                <a:cs typeface="P052"/>
              </a:rPr>
              <a:t>cm</a:t>
            </a:r>
            <a:r>
              <a:rPr dirty="0" baseline="41666" sz="900">
                <a:latin typeface="Times New Roman"/>
                <a:cs typeface="Times New Roman"/>
              </a:rPr>
              <a:t>3</a:t>
            </a:r>
            <a:r>
              <a:rPr dirty="0" baseline="41666" sz="900" spc="67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tỉ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giữa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chiều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cao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hố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và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chiều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rộng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đáy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bằng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2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Hãy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xác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định </a:t>
            </a:r>
            <a:r>
              <a:rPr dirty="0" sz="1200">
                <a:latin typeface="Times New Roman"/>
                <a:cs typeface="Times New Roman"/>
              </a:rPr>
              <a:t>diện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tích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đáy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hố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để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xây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tiết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kiệm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nguyên vật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liệu</a:t>
            </a:r>
            <a:r>
              <a:rPr dirty="0" sz="1200" spc="-10">
                <a:latin typeface="Times New Roman"/>
                <a:cs typeface="Times New Roman"/>
              </a:rPr>
              <a:t> nhất?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227582" y="2974975"/>
            <a:ext cx="36144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  <a:tabLst>
                <a:tab pos="1291590" algn="l"/>
                <a:tab pos="2921000" algn="l"/>
              </a:tabLst>
            </a:pPr>
            <a:r>
              <a:rPr dirty="0" sz="1200" b="1">
                <a:latin typeface="Times New Roman"/>
                <a:cs typeface="Times New Roman"/>
              </a:rPr>
              <a:t>A.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050" spc="-10">
                <a:latin typeface="Times New Roman"/>
                <a:cs typeface="Times New Roman"/>
              </a:rPr>
              <a:t>1200</a:t>
            </a:r>
            <a:r>
              <a:rPr dirty="0" sz="1050" spc="-10" i="1">
                <a:latin typeface="P052"/>
                <a:cs typeface="P052"/>
              </a:rPr>
              <a:t>cm</a:t>
            </a:r>
            <a:r>
              <a:rPr dirty="0" baseline="41666" sz="900" spc="-15">
                <a:latin typeface="Times New Roman"/>
                <a:cs typeface="Times New Roman"/>
              </a:rPr>
              <a:t>2</a:t>
            </a:r>
            <a:r>
              <a:rPr dirty="0" baseline="41666" sz="900">
                <a:latin typeface="Times New Roman"/>
                <a:cs typeface="Times New Roman"/>
              </a:rPr>
              <a:t>	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B.</a:t>
            </a:r>
            <a:r>
              <a:rPr dirty="0" sz="1200" spc="43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50" spc="-10">
                <a:latin typeface="Times New Roman"/>
                <a:cs typeface="Times New Roman"/>
              </a:rPr>
              <a:t>160</a:t>
            </a:r>
            <a:r>
              <a:rPr dirty="0" sz="1050" spc="-10" i="1">
                <a:latin typeface="P052"/>
                <a:cs typeface="P052"/>
              </a:rPr>
              <a:t>cm</a:t>
            </a:r>
            <a:r>
              <a:rPr dirty="0" baseline="41666" sz="900" spc="-15">
                <a:latin typeface="Times New Roman"/>
                <a:cs typeface="Times New Roman"/>
              </a:rPr>
              <a:t>2</a:t>
            </a:r>
            <a:r>
              <a:rPr dirty="0" baseline="41666" sz="900">
                <a:latin typeface="Times New Roman"/>
                <a:cs typeface="Times New Roman"/>
              </a:rPr>
              <a:t>	</a:t>
            </a:r>
            <a:r>
              <a:rPr dirty="0" sz="1200" spc="-10" b="1">
                <a:latin typeface="Times New Roman"/>
                <a:cs typeface="Times New Roman"/>
              </a:rPr>
              <a:t>C.</a:t>
            </a:r>
            <a:r>
              <a:rPr dirty="0" sz="1200" spc="-155" b="1">
                <a:latin typeface="Times New Roman"/>
                <a:cs typeface="Times New Roman"/>
              </a:rPr>
              <a:t> </a:t>
            </a:r>
            <a:r>
              <a:rPr dirty="0" sz="1050" spc="-10">
                <a:latin typeface="Times New Roman"/>
                <a:cs typeface="Times New Roman"/>
              </a:rPr>
              <a:t>1600</a:t>
            </a:r>
            <a:r>
              <a:rPr dirty="0" sz="1050" spc="-10" i="1">
                <a:latin typeface="P052"/>
                <a:cs typeface="P052"/>
              </a:rPr>
              <a:t>cm</a:t>
            </a:r>
            <a:r>
              <a:rPr dirty="0" baseline="41666" sz="900" spc="-15">
                <a:latin typeface="Times New Roman"/>
                <a:cs typeface="Times New Roman"/>
              </a:rPr>
              <a:t>2</a:t>
            </a:r>
            <a:endParaRPr baseline="41666" sz="900">
              <a:latin typeface="Times New Roman"/>
              <a:cs typeface="Times New Roman"/>
            </a:endParaRPr>
          </a:p>
        </p:txBody>
      </p:sp>
      <p:pic>
        <p:nvPicPr>
          <p:cNvPr id="19" name="object 19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52467" y="3680466"/>
            <a:ext cx="305483" cy="223732"/>
          </a:xfrm>
          <a:prstGeom prst="rect">
            <a:avLst/>
          </a:prstGeom>
        </p:spPr>
      </p:pic>
      <p:pic>
        <p:nvPicPr>
          <p:cNvPr id="20" name="object 20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79852" y="4151382"/>
            <a:ext cx="249497" cy="176778"/>
          </a:xfrm>
          <a:prstGeom prst="rect">
            <a:avLst/>
          </a:prstGeom>
        </p:spPr>
      </p:pic>
      <p:sp>
        <p:nvSpPr>
          <p:cNvPr id="21" name="object 21" descr=""/>
          <p:cNvSpPr/>
          <p:nvPr/>
        </p:nvSpPr>
        <p:spPr>
          <a:xfrm>
            <a:off x="3737687" y="424840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288" y="0"/>
                </a:lnTo>
              </a:path>
            </a:pathLst>
          </a:custGeom>
          <a:ln w="76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 txBox="1"/>
          <p:nvPr/>
        </p:nvSpPr>
        <p:spPr>
          <a:xfrm>
            <a:off x="3073732" y="4125375"/>
            <a:ext cx="1969770" cy="3321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63500">
              <a:lnSpc>
                <a:spcPts val="1200"/>
              </a:lnSpc>
              <a:spcBef>
                <a:spcPts val="110"/>
              </a:spcBef>
              <a:tabLst>
                <a:tab pos="960755" algn="l"/>
                <a:tab pos="1345565" algn="l"/>
                <a:tab pos="1630680" algn="l"/>
              </a:tabLst>
            </a:pPr>
            <a:r>
              <a:rPr dirty="0" sz="1200">
                <a:latin typeface="UKIJ Jelliy"/>
                <a:cs typeface="UKIJ Jelliy"/>
              </a:rPr>
              <a:t>0</a:t>
            </a:r>
            <a:r>
              <a:rPr dirty="0" sz="1200">
                <a:latin typeface="Times New Roman"/>
                <a:cs typeface="Times New Roman"/>
              </a:rPr>
              <a:t>).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Ta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baseline="37037" sz="1800" spc="-75" i="1">
                <a:latin typeface="LM Roman 10"/>
                <a:cs typeface="LM Roman 10"/>
              </a:rPr>
              <a:t>h</a:t>
            </a:r>
            <a:r>
              <a:rPr dirty="0" baseline="37037" sz="1800" i="1">
                <a:latin typeface="LM Roman 10"/>
                <a:cs typeface="LM Roman 10"/>
              </a:rPr>
              <a:t>	</a:t>
            </a:r>
            <a:r>
              <a:rPr dirty="0" baseline="2314" sz="1800" spc="-75">
                <a:latin typeface="UKIJ Jelliy"/>
                <a:cs typeface="UKIJ Jelliy"/>
              </a:rPr>
              <a:t>2</a:t>
            </a:r>
            <a:r>
              <a:rPr dirty="0" baseline="2314" sz="1800">
                <a:latin typeface="UKIJ Jelliy"/>
                <a:cs typeface="UKIJ Jelliy"/>
              </a:rPr>
              <a:t>	</a:t>
            </a:r>
            <a:r>
              <a:rPr dirty="0" baseline="2314" sz="1800" spc="-75" i="1">
                <a:latin typeface="LM Roman 10"/>
                <a:cs typeface="LM Roman 10"/>
              </a:rPr>
              <a:t>h</a:t>
            </a:r>
            <a:r>
              <a:rPr dirty="0" baseline="2314" sz="1800" i="1">
                <a:latin typeface="LM Roman 10"/>
                <a:cs typeface="LM Roman 10"/>
              </a:rPr>
              <a:t>	</a:t>
            </a:r>
            <a:r>
              <a:rPr dirty="0" baseline="2314" sz="1800">
                <a:latin typeface="UKIJ Jelliy"/>
                <a:cs typeface="UKIJ Jelliy"/>
              </a:rPr>
              <a:t>2</a:t>
            </a:r>
            <a:r>
              <a:rPr dirty="0" baseline="2314" sz="1800" i="1">
                <a:latin typeface="LM Roman 10"/>
                <a:cs typeface="LM Roman 10"/>
              </a:rPr>
              <a:t>x</a:t>
            </a:r>
            <a:r>
              <a:rPr dirty="0" baseline="2314" sz="1800" spc="247" i="1">
                <a:latin typeface="LM Roman 10"/>
                <a:cs typeface="LM Roman 10"/>
              </a:rPr>
              <a:t> </a:t>
            </a:r>
            <a:r>
              <a:rPr dirty="0" baseline="2314" sz="1800" spc="-75">
                <a:latin typeface="UKIJ Jelliy"/>
                <a:cs typeface="UKIJ Jelliy"/>
              </a:rPr>
              <a:t>1</a:t>
            </a:r>
            <a:endParaRPr baseline="2314" sz="1800">
              <a:latin typeface="UKIJ Jelliy"/>
              <a:cs typeface="UKIJ Jelliy"/>
            </a:endParaRPr>
          </a:p>
          <a:p>
            <a:pPr algn="ctr" marR="558800">
              <a:lnSpc>
                <a:spcPts val="1200"/>
              </a:lnSpc>
            </a:pPr>
            <a:r>
              <a:rPr dirty="0" sz="1200" spc="-50" i="1">
                <a:latin typeface="LM Roman 10"/>
                <a:cs typeface="LM Roman 10"/>
              </a:rPr>
              <a:t>x</a:t>
            </a:r>
            <a:endParaRPr sz="1200">
              <a:latin typeface="LM Roman 10"/>
              <a:cs typeface="LM Roman 10"/>
            </a:endParaRPr>
          </a:p>
        </p:txBody>
      </p:sp>
      <p:pic>
        <p:nvPicPr>
          <p:cNvPr id="23" name="object 23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79122" y="4101255"/>
            <a:ext cx="1191275" cy="263665"/>
          </a:xfrm>
          <a:prstGeom prst="rect">
            <a:avLst/>
          </a:prstGeom>
        </p:spPr>
      </p:pic>
      <p:sp>
        <p:nvSpPr>
          <p:cNvPr id="24" name="object 24" descr=""/>
          <p:cNvSpPr/>
          <p:nvPr/>
        </p:nvSpPr>
        <p:spPr>
          <a:xfrm>
            <a:off x="4416821" y="4749658"/>
            <a:ext cx="811530" cy="0"/>
          </a:xfrm>
          <a:custGeom>
            <a:avLst/>
            <a:gdLst/>
            <a:ahLst/>
            <a:cxnLst/>
            <a:rect l="l" t="t" r="r" b="b"/>
            <a:pathLst>
              <a:path w="811529" h="0">
                <a:moveTo>
                  <a:pt x="0" y="0"/>
                </a:moveTo>
                <a:lnTo>
                  <a:pt x="313692" y="0"/>
                </a:lnTo>
              </a:path>
              <a:path w="811529" h="0">
                <a:moveTo>
                  <a:pt x="507034" y="0"/>
                </a:moveTo>
                <a:lnTo>
                  <a:pt x="811053" y="0"/>
                </a:lnTo>
              </a:path>
            </a:pathLst>
          </a:custGeom>
          <a:ln w="76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 txBox="1"/>
          <p:nvPr/>
        </p:nvSpPr>
        <p:spPr>
          <a:xfrm>
            <a:off x="4386007" y="4524598"/>
            <a:ext cx="1033780" cy="21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534670" algn="l"/>
              </a:tabLst>
            </a:pPr>
            <a:r>
              <a:rPr dirty="0" sz="1200" spc="-20">
                <a:latin typeface="UKIJ Jelliy"/>
                <a:cs typeface="UKIJ Jelliy"/>
              </a:rPr>
              <a:t>3200</a:t>
            </a:r>
            <a:r>
              <a:rPr dirty="0" sz="1200">
                <a:latin typeface="UKIJ Jelliy"/>
                <a:cs typeface="UKIJ Jelliy"/>
              </a:rPr>
              <a:t>	1600</a:t>
            </a:r>
            <a:r>
              <a:rPr dirty="0" sz="1200" spc="270">
                <a:latin typeface="UKIJ Jelliy"/>
                <a:cs typeface="UKIJ Jelliy"/>
              </a:rPr>
              <a:t> </a:t>
            </a:r>
            <a:r>
              <a:rPr dirty="0" baseline="-34722" sz="1800" spc="-75">
                <a:latin typeface="UKIJ Jelliy"/>
                <a:cs typeface="UKIJ Jelliy"/>
              </a:rPr>
              <a:t>2</a:t>
            </a:r>
            <a:endParaRPr baseline="-34722" sz="1800">
              <a:latin typeface="UKIJ Jelliy"/>
              <a:cs typeface="UKIJ Jelliy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3069510" y="4621629"/>
            <a:ext cx="1143000" cy="21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46405" algn="l"/>
                <a:tab pos="1056640" algn="l"/>
              </a:tabLst>
            </a:pPr>
            <a:r>
              <a:rPr dirty="0" sz="1200" spc="-25" i="1">
                <a:latin typeface="LM Roman 10"/>
                <a:cs typeface="LM Roman 10"/>
              </a:rPr>
              <a:t>xyh</a:t>
            </a:r>
            <a:r>
              <a:rPr dirty="0" sz="1200" i="1">
                <a:latin typeface="LM Roman 10"/>
                <a:cs typeface="LM Roman 10"/>
              </a:rPr>
              <a:t>	</a:t>
            </a:r>
            <a:r>
              <a:rPr dirty="0" sz="1200" spc="-20">
                <a:latin typeface="UKIJ Jelliy"/>
                <a:cs typeface="UKIJ Jelliy"/>
              </a:rPr>
              <a:t>3200</a:t>
            </a:r>
            <a:r>
              <a:rPr dirty="0" sz="1200">
                <a:latin typeface="UKIJ Jelliy"/>
                <a:cs typeface="UKIJ Jelliy"/>
              </a:rPr>
              <a:t>	</a:t>
            </a:r>
            <a:r>
              <a:rPr dirty="0" sz="1200" spc="-50" i="1">
                <a:latin typeface="LM Roman 10"/>
                <a:cs typeface="LM Roman 10"/>
              </a:rPr>
              <a:t>y</a:t>
            </a:r>
            <a:endParaRPr sz="1200">
              <a:latin typeface="LM Roman 10"/>
              <a:cs typeface="LM Roman 10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4479875" y="4748530"/>
            <a:ext cx="174625" cy="21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00" spc="-25" i="1">
                <a:latin typeface="LM Roman 10"/>
                <a:cs typeface="LM Roman 10"/>
              </a:rPr>
              <a:t>xh</a:t>
            </a:r>
            <a:endParaRPr sz="1200">
              <a:latin typeface="LM Roman 10"/>
              <a:cs typeface="LM Roman 10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4960881" y="4688775"/>
            <a:ext cx="207010" cy="21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baseline="-25462" sz="1800" spc="-37" i="1">
                <a:latin typeface="LM Roman 10"/>
                <a:cs typeface="LM Roman 10"/>
              </a:rPr>
              <a:t>x</a:t>
            </a:r>
            <a:r>
              <a:rPr dirty="0" baseline="-25462" sz="1800" spc="-442" i="1">
                <a:latin typeface="LM Roman 10"/>
                <a:cs typeface="LM Roman 10"/>
              </a:rPr>
              <a:t> </a:t>
            </a:r>
            <a:r>
              <a:rPr dirty="0" sz="700" spc="-50">
                <a:latin typeface="UKIJ Jelliy"/>
                <a:cs typeface="UKIJ Jelliy"/>
              </a:rPr>
              <a:t>2</a:t>
            </a:r>
            <a:endParaRPr sz="700">
              <a:latin typeface="UKIJ Jelliy"/>
              <a:cs typeface="UKIJ Jelliy"/>
            </a:endParaRPr>
          </a:p>
        </p:txBody>
      </p:sp>
      <p:pic>
        <p:nvPicPr>
          <p:cNvPr id="29" name="object 29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926723" y="4602433"/>
            <a:ext cx="2489443" cy="263682"/>
          </a:xfrm>
          <a:prstGeom prst="rect">
            <a:avLst/>
          </a:prstGeom>
        </p:spPr>
      </p:pic>
      <p:sp>
        <p:nvSpPr>
          <p:cNvPr id="30" name="object 30" descr=""/>
          <p:cNvSpPr/>
          <p:nvPr/>
        </p:nvSpPr>
        <p:spPr>
          <a:xfrm>
            <a:off x="2616820" y="5440174"/>
            <a:ext cx="1740535" cy="0"/>
          </a:xfrm>
          <a:custGeom>
            <a:avLst/>
            <a:gdLst/>
            <a:ahLst/>
            <a:cxnLst/>
            <a:rect l="l" t="t" r="r" b="b"/>
            <a:pathLst>
              <a:path w="1740535" h="0">
                <a:moveTo>
                  <a:pt x="0" y="0"/>
                </a:moveTo>
                <a:lnTo>
                  <a:pt x="310998" y="0"/>
                </a:lnTo>
              </a:path>
              <a:path w="1740535" h="0">
                <a:moveTo>
                  <a:pt x="506659" y="0"/>
                </a:moveTo>
                <a:lnTo>
                  <a:pt x="810629" y="0"/>
                </a:lnTo>
              </a:path>
              <a:path w="1740535" h="0">
                <a:moveTo>
                  <a:pt x="1426853" y="0"/>
                </a:moveTo>
                <a:lnTo>
                  <a:pt x="1740362" y="0"/>
                </a:lnTo>
              </a:path>
            </a:pathLst>
          </a:custGeom>
          <a:ln w="75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 descr=""/>
          <p:cNvSpPr txBox="1"/>
          <p:nvPr/>
        </p:nvSpPr>
        <p:spPr>
          <a:xfrm>
            <a:off x="2533751" y="4981700"/>
            <a:ext cx="1092200" cy="443865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  <a:tabLst>
                <a:tab pos="781685" algn="l"/>
              </a:tabLst>
            </a:pPr>
            <a:r>
              <a:rPr dirty="0" sz="1200" spc="-20">
                <a:latin typeface="Times New Roman"/>
                <a:cs typeface="Times New Roman"/>
              </a:rPr>
              <a:t>toàn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Times New Roman"/>
                <a:cs typeface="Times New Roman"/>
              </a:rPr>
              <a:t>phần</a:t>
            </a:r>
            <a:endParaRPr sz="1200">
              <a:latin typeface="Times New Roman"/>
              <a:cs typeface="Times New Roman"/>
            </a:endParaRPr>
          </a:p>
          <a:p>
            <a:pPr marL="86995">
              <a:lnSpc>
                <a:spcPct val="100000"/>
              </a:lnSpc>
              <a:spcBef>
                <a:spcPts val="210"/>
              </a:spcBef>
              <a:tabLst>
                <a:tab pos="586105" algn="l"/>
              </a:tabLst>
            </a:pPr>
            <a:r>
              <a:rPr dirty="0" sz="1200" spc="-20">
                <a:latin typeface="UKIJ Jelliy"/>
                <a:cs typeface="UKIJ Jelliy"/>
              </a:rPr>
              <a:t>6400</a:t>
            </a:r>
            <a:r>
              <a:rPr dirty="0" sz="1200">
                <a:latin typeface="UKIJ Jelliy"/>
                <a:cs typeface="UKIJ Jelliy"/>
              </a:rPr>
              <a:t>	</a:t>
            </a:r>
            <a:r>
              <a:rPr dirty="0" sz="1200" spc="-20">
                <a:latin typeface="UKIJ Jelliy"/>
                <a:cs typeface="UKIJ Jelliy"/>
              </a:rPr>
              <a:t>1600</a:t>
            </a:r>
            <a:endParaRPr sz="1200">
              <a:latin typeface="UKIJ Jelliy"/>
              <a:cs typeface="UKIJ Jelliy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4036892" y="4981700"/>
            <a:ext cx="327660" cy="443865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83185">
              <a:lnSpc>
                <a:spcPct val="100000"/>
              </a:lnSpc>
              <a:spcBef>
                <a:spcPts val="295"/>
              </a:spcBef>
            </a:pPr>
            <a:r>
              <a:rPr dirty="0" sz="1200" spc="-25">
                <a:latin typeface="Times New Roman"/>
                <a:cs typeface="Times New Roman"/>
              </a:rPr>
              <a:t>của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dirty="0" sz="1200" spc="-20">
                <a:latin typeface="UKIJ Jelliy"/>
                <a:cs typeface="UKIJ Jelliy"/>
              </a:rPr>
              <a:t>8000</a:t>
            </a:r>
            <a:endParaRPr sz="1200">
              <a:latin typeface="UKIJ Jelliy"/>
              <a:cs typeface="UKIJ Jelliy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719887" y="5006721"/>
            <a:ext cx="953135" cy="515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7655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Times New Roman"/>
                <a:cs typeface="Times New Roman"/>
              </a:rPr>
              <a:t>Diện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  <a:tabLst>
                <a:tab pos="311785" algn="l"/>
                <a:tab pos="721995" algn="l"/>
              </a:tabLst>
            </a:pPr>
            <a:r>
              <a:rPr dirty="0" sz="1200" spc="-50" i="1">
                <a:latin typeface="LM Roman 10"/>
                <a:cs typeface="LM Roman 10"/>
              </a:rPr>
              <a:t>S</a:t>
            </a:r>
            <a:r>
              <a:rPr dirty="0" sz="1200" i="1">
                <a:latin typeface="LM Roman 10"/>
                <a:cs typeface="LM Roman 10"/>
              </a:rPr>
              <a:t>	</a:t>
            </a:r>
            <a:r>
              <a:rPr dirty="0" sz="1200" spc="-25">
                <a:latin typeface="UKIJ Jelliy"/>
                <a:cs typeface="UKIJ Jelliy"/>
              </a:rPr>
              <a:t>2</a:t>
            </a:r>
            <a:r>
              <a:rPr dirty="0" sz="1200" spc="-25" i="1">
                <a:latin typeface="LM Roman 10"/>
                <a:cs typeface="LM Roman 10"/>
              </a:rPr>
              <a:t>xh</a:t>
            </a:r>
            <a:r>
              <a:rPr dirty="0" sz="1200" i="1">
                <a:latin typeface="LM Roman 10"/>
                <a:cs typeface="LM Roman 10"/>
              </a:rPr>
              <a:t>	</a:t>
            </a:r>
            <a:r>
              <a:rPr dirty="0" sz="1200" spc="-25">
                <a:latin typeface="UKIJ Jelliy"/>
                <a:cs typeface="UKIJ Jelliy"/>
              </a:rPr>
              <a:t>2</a:t>
            </a:r>
            <a:r>
              <a:rPr dirty="0" sz="1200" spc="-25" i="1">
                <a:latin typeface="LM Roman 10"/>
                <a:cs typeface="LM Roman 10"/>
              </a:rPr>
              <a:t>yh</a:t>
            </a:r>
            <a:endParaRPr sz="1200">
              <a:latin typeface="LM Roman 10"/>
              <a:cs typeface="LM Roman 10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1772564" y="5006721"/>
            <a:ext cx="690245" cy="515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Times New Roman"/>
                <a:cs typeface="Times New Roman"/>
              </a:rPr>
              <a:t>tích</a:t>
            </a:r>
            <a:endParaRPr sz="1200">
              <a:latin typeface="Times New Roman"/>
              <a:cs typeface="Times New Roman"/>
            </a:endParaRPr>
          </a:p>
          <a:p>
            <a:pPr marL="78740">
              <a:lnSpc>
                <a:spcPct val="100000"/>
              </a:lnSpc>
              <a:spcBef>
                <a:spcPts val="975"/>
              </a:spcBef>
              <a:tabLst>
                <a:tab pos="434975" algn="l"/>
              </a:tabLst>
            </a:pPr>
            <a:r>
              <a:rPr dirty="0" sz="1200" spc="-25" i="1">
                <a:latin typeface="LM Roman 10"/>
                <a:cs typeface="LM Roman 10"/>
              </a:rPr>
              <a:t>xy</a:t>
            </a:r>
            <a:r>
              <a:rPr dirty="0" sz="1200" i="1">
                <a:latin typeface="LM Roman 10"/>
                <a:cs typeface="LM Roman 10"/>
              </a:rPr>
              <a:t>	</a:t>
            </a:r>
            <a:r>
              <a:rPr dirty="0" sz="1200" spc="-30">
                <a:latin typeface="UKIJ Jelliy"/>
                <a:cs typeface="UKIJ Jelliy"/>
              </a:rPr>
              <a:t>4</a:t>
            </a:r>
            <a:r>
              <a:rPr dirty="0" sz="1200" spc="-30" i="1">
                <a:latin typeface="LM Roman 10"/>
                <a:cs typeface="LM Roman 10"/>
              </a:rPr>
              <a:t>x</a:t>
            </a:r>
            <a:r>
              <a:rPr dirty="0" sz="1200" spc="-285" i="1">
                <a:latin typeface="LM Roman 10"/>
                <a:cs typeface="LM Roman 10"/>
              </a:rPr>
              <a:t> </a:t>
            </a:r>
            <a:r>
              <a:rPr dirty="0" baseline="43650" sz="1050" spc="-75">
                <a:latin typeface="UKIJ Jelliy"/>
                <a:cs typeface="UKIJ Jelliy"/>
              </a:rPr>
              <a:t>2</a:t>
            </a:r>
            <a:endParaRPr baseline="43650" sz="1050">
              <a:latin typeface="UKIJ Jelliy"/>
              <a:cs typeface="UKIJ Jelliy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3583947" y="5312075"/>
            <a:ext cx="1285240" cy="2108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10"/>
              </a:spcBef>
              <a:tabLst>
                <a:tab pos="986155" algn="l"/>
              </a:tabLst>
            </a:pPr>
            <a:r>
              <a:rPr dirty="0" sz="1200" spc="-30">
                <a:latin typeface="UKIJ Jelliy"/>
                <a:cs typeface="UKIJ Jelliy"/>
              </a:rPr>
              <a:t>4</a:t>
            </a:r>
            <a:r>
              <a:rPr dirty="0" sz="1200" spc="-30" i="1">
                <a:latin typeface="LM Roman 10"/>
                <a:cs typeface="LM Roman 10"/>
              </a:rPr>
              <a:t>x</a:t>
            </a:r>
            <a:r>
              <a:rPr dirty="0" sz="1200" spc="-285" i="1">
                <a:latin typeface="LM Roman 10"/>
                <a:cs typeface="LM Roman 10"/>
              </a:rPr>
              <a:t> </a:t>
            </a:r>
            <a:r>
              <a:rPr dirty="0" baseline="43650" sz="1050" spc="-75">
                <a:latin typeface="UKIJ Jelliy"/>
                <a:cs typeface="UKIJ Jelliy"/>
              </a:rPr>
              <a:t>2</a:t>
            </a:r>
            <a:r>
              <a:rPr dirty="0" baseline="43650" sz="1050">
                <a:latin typeface="UKIJ Jelliy"/>
                <a:cs typeface="UKIJ Jelliy"/>
              </a:rPr>
              <a:t>	</a:t>
            </a:r>
            <a:r>
              <a:rPr dirty="0" sz="1200" i="1">
                <a:latin typeface="LM Roman 10"/>
                <a:cs typeface="LM Roman 10"/>
              </a:rPr>
              <a:t>f</a:t>
            </a:r>
            <a:r>
              <a:rPr dirty="0" sz="1200" spc="-260" i="1">
                <a:latin typeface="LM Roman 10"/>
                <a:cs typeface="LM Roman 10"/>
              </a:rPr>
              <a:t> </a:t>
            </a:r>
            <a:r>
              <a:rPr dirty="0" sz="1200" spc="-50">
                <a:latin typeface="UKIJ Jelliy"/>
                <a:cs typeface="UKIJ Jelliy"/>
              </a:rPr>
              <a:t>(</a:t>
            </a:r>
            <a:r>
              <a:rPr dirty="0" sz="1200" spc="-50" i="1">
                <a:latin typeface="LM Roman 10"/>
                <a:cs typeface="LM Roman 10"/>
              </a:rPr>
              <a:t>x</a:t>
            </a:r>
            <a:r>
              <a:rPr dirty="0" sz="1200" spc="-315" i="1">
                <a:latin typeface="LM Roman 10"/>
                <a:cs typeface="LM Roman 10"/>
              </a:rPr>
              <a:t> </a:t>
            </a:r>
            <a:r>
              <a:rPr dirty="0" sz="1200" spc="-50">
                <a:latin typeface="UKIJ Jelliy"/>
                <a:cs typeface="UKIJ Jelliy"/>
              </a:rPr>
              <a:t>)</a:t>
            </a:r>
            <a:endParaRPr sz="1200">
              <a:latin typeface="UKIJ Jelliy"/>
              <a:cs typeface="UKIJ Jelliy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2714815" y="5434081"/>
            <a:ext cx="95885" cy="2108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00" spc="-50" i="1">
                <a:latin typeface="LM Roman 10"/>
                <a:cs typeface="LM Roman 10"/>
              </a:rPr>
              <a:t>x</a:t>
            </a:r>
            <a:endParaRPr sz="1200">
              <a:latin typeface="LM Roman 10"/>
              <a:cs typeface="LM Roman 10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3217879" y="5434081"/>
            <a:ext cx="1021080" cy="2108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937260" algn="l"/>
              </a:tabLst>
            </a:pPr>
            <a:r>
              <a:rPr dirty="0" sz="1200" spc="-50" i="1">
                <a:latin typeface="LM Roman 10"/>
                <a:cs typeface="LM Roman 10"/>
              </a:rPr>
              <a:t>x</a:t>
            </a:r>
            <a:r>
              <a:rPr dirty="0" sz="1200" i="1">
                <a:latin typeface="LM Roman 10"/>
                <a:cs typeface="LM Roman 10"/>
              </a:rPr>
              <a:t>	</a:t>
            </a:r>
            <a:r>
              <a:rPr dirty="0" sz="1200" spc="-50" i="1">
                <a:latin typeface="LM Roman 10"/>
                <a:cs typeface="LM Roman 10"/>
              </a:rPr>
              <a:t>x</a:t>
            </a:r>
            <a:endParaRPr sz="1200">
              <a:latin typeface="LM Roman 10"/>
              <a:cs typeface="LM Roman 10"/>
            </a:endParaRPr>
          </a:p>
        </p:txBody>
      </p:sp>
      <p:pic>
        <p:nvPicPr>
          <p:cNvPr id="38" name="object 38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76333" y="5293023"/>
            <a:ext cx="3965294" cy="263666"/>
          </a:xfrm>
          <a:prstGeom prst="rect">
            <a:avLst/>
          </a:prstGeom>
        </p:spPr>
      </p:pic>
      <p:sp>
        <p:nvSpPr>
          <p:cNvPr id="39" name="object 39" descr=""/>
          <p:cNvSpPr txBox="1"/>
          <p:nvPr/>
        </p:nvSpPr>
        <p:spPr>
          <a:xfrm>
            <a:off x="3008556" y="5718206"/>
            <a:ext cx="33058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>
                <a:latin typeface="UKIJ Jelliy"/>
                <a:cs typeface="UKIJ Jelliy"/>
              </a:rPr>
              <a:t>0</a:t>
            </a:r>
            <a:r>
              <a:rPr dirty="0" sz="1150" spc="270">
                <a:latin typeface="UKIJ Jelliy"/>
                <a:cs typeface="UKIJ Jelliy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diện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tích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toàn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phần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của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hố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nhỏ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nhất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bằng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40" name="object 40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07776" y="5710428"/>
            <a:ext cx="966682" cy="247909"/>
          </a:xfrm>
          <a:prstGeom prst="rect">
            <a:avLst/>
          </a:prstGeom>
        </p:spPr>
      </p:pic>
      <p:sp>
        <p:nvSpPr>
          <p:cNvPr id="41" name="object 41" descr=""/>
          <p:cNvSpPr txBox="1"/>
          <p:nvPr/>
        </p:nvSpPr>
        <p:spPr>
          <a:xfrm>
            <a:off x="679438" y="5623583"/>
            <a:ext cx="2183130" cy="835025"/>
          </a:xfrm>
          <a:prstGeom prst="rect">
            <a:avLst/>
          </a:prstGeom>
        </p:spPr>
        <p:txBody>
          <a:bodyPr wrap="square" lIns="0" tIns="107314" rIns="0" bIns="0" rtlCol="0" vert="horz">
            <a:spAutoFit/>
          </a:bodyPr>
          <a:lstStyle/>
          <a:p>
            <a:pPr marL="327660">
              <a:lnSpc>
                <a:spcPct val="100000"/>
              </a:lnSpc>
              <a:spcBef>
                <a:spcPts val="844"/>
              </a:spcBef>
              <a:tabLst>
                <a:tab pos="1695450" algn="l"/>
              </a:tabLst>
            </a:pPr>
            <a:r>
              <a:rPr dirty="0" sz="1200">
                <a:latin typeface="Times New Roman"/>
                <a:cs typeface="Times New Roman"/>
              </a:rPr>
              <a:t>Khảo sát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hàm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số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150" spc="-50" i="1">
                <a:latin typeface="LM Roman 10"/>
                <a:cs typeface="LM Roman 10"/>
              </a:rPr>
              <a:t>y</a:t>
            </a:r>
            <a:r>
              <a:rPr dirty="0" sz="1150" i="1">
                <a:latin typeface="LM Roman 10"/>
                <a:cs typeface="LM Roman 10"/>
              </a:rPr>
              <a:t>	f</a:t>
            </a:r>
            <a:r>
              <a:rPr dirty="0" sz="1150" spc="-240" i="1">
                <a:latin typeface="LM Roman 10"/>
                <a:cs typeface="LM Roman 10"/>
              </a:rPr>
              <a:t> </a:t>
            </a:r>
            <a:r>
              <a:rPr dirty="0" sz="1150">
                <a:latin typeface="UKIJ Jelliy"/>
                <a:cs typeface="UKIJ Jelliy"/>
              </a:rPr>
              <a:t>(</a:t>
            </a:r>
            <a:r>
              <a:rPr dirty="0" sz="1150" i="1">
                <a:latin typeface="LM Roman 10"/>
                <a:cs typeface="LM Roman 10"/>
              </a:rPr>
              <a:t>x</a:t>
            </a:r>
            <a:r>
              <a:rPr dirty="0" sz="1150">
                <a:latin typeface="UKIJ Jelliy"/>
                <a:cs typeface="UKIJ Jelliy"/>
              </a:rPr>
              <a:t>),</a:t>
            </a:r>
            <a:r>
              <a:rPr dirty="0" sz="1150" spc="300">
                <a:latin typeface="UKIJ Jelliy"/>
                <a:cs typeface="UKIJ Jelliy"/>
              </a:rPr>
              <a:t> </a:t>
            </a:r>
            <a:r>
              <a:rPr dirty="0" sz="1150" spc="-50" i="1">
                <a:latin typeface="LM Roman 10"/>
                <a:cs typeface="LM Roman 10"/>
              </a:rPr>
              <a:t>x</a:t>
            </a:r>
            <a:endParaRPr sz="1150">
              <a:latin typeface="LM Roman 10"/>
              <a:cs typeface="LM Roman 10"/>
            </a:endParaRPr>
          </a:p>
          <a:p>
            <a:pPr marL="50800">
              <a:lnSpc>
                <a:spcPct val="100000"/>
              </a:lnSpc>
              <a:spcBef>
                <a:spcPts val="750"/>
              </a:spcBef>
            </a:pPr>
            <a:r>
              <a:rPr dirty="0" sz="1200" spc="-10">
                <a:latin typeface="UKIJ Jelliy"/>
                <a:cs typeface="UKIJ Jelliy"/>
              </a:rPr>
              <a:t>1200</a:t>
            </a:r>
            <a:r>
              <a:rPr dirty="0" sz="1200" spc="-10" i="1">
                <a:latin typeface="LM Roman 10"/>
                <a:cs typeface="LM Roman 10"/>
              </a:rPr>
              <a:t>cm</a:t>
            </a:r>
            <a:r>
              <a:rPr dirty="0" baseline="43650" sz="1050" spc="-15">
                <a:latin typeface="UKIJ Jelliy"/>
                <a:cs typeface="UKIJ Jelliy"/>
              </a:rPr>
              <a:t>2</a:t>
            </a:r>
            <a:r>
              <a:rPr dirty="0" baseline="43650" sz="1050" spc="-37">
                <a:latin typeface="UKIJ Jelliy"/>
                <a:cs typeface="UKIJ Jelliy"/>
              </a:rPr>
              <a:t> </a:t>
            </a:r>
            <a:r>
              <a:rPr dirty="0" baseline="2314" sz="1800" spc="-37">
                <a:latin typeface="Times New Roman"/>
                <a:cs typeface="Times New Roman"/>
              </a:rPr>
              <a:t>khi</a:t>
            </a:r>
            <a:endParaRPr baseline="2314" sz="1800">
              <a:latin typeface="Times New Roman"/>
              <a:cs typeface="Times New Roman"/>
            </a:endParaRPr>
          </a:p>
          <a:p>
            <a:pPr marL="344805">
              <a:lnSpc>
                <a:spcPct val="100000"/>
              </a:lnSpc>
              <a:spcBef>
                <a:spcPts val="550"/>
              </a:spcBef>
              <a:tabLst>
                <a:tab pos="622935" algn="l"/>
                <a:tab pos="1298575" algn="l"/>
                <a:tab pos="1574800" algn="l"/>
              </a:tabLst>
            </a:pPr>
            <a:r>
              <a:rPr dirty="0" sz="1200" spc="-50" i="1">
                <a:latin typeface="LM Roman 10"/>
                <a:cs typeface="LM Roman 10"/>
              </a:rPr>
              <a:t>x</a:t>
            </a:r>
            <a:r>
              <a:rPr dirty="0" sz="1200" i="1">
                <a:latin typeface="LM Roman 10"/>
                <a:cs typeface="LM Roman 10"/>
              </a:rPr>
              <a:t>	</a:t>
            </a:r>
            <a:r>
              <a:rPr dirty="0" sz="1200" spc="-20">
                <a:latin typeface="UKIJ Jelliy"/>
                <a:cs typeface="UKIJ Jelliy"/>
              </a:rPr>
              <a:t>10</a:t>
            </a:r>
            <a:r>
              <a:rPr dirty="0" sz="1200" spc="-20" i="1">
                <a:latin typeface="LM Roman 10"/>
                <a:cs typeface="LM Roman 10"/>
              </a:rPr>
              <a:t>cm</a:t>
            </a:r>
            <a:r>
              <a:rPr dirty="0" sz="1200" i="1">
                <a:latin typeface="LM Roman 10"/>
                <a:cs typeface="LM Roman 10"/>
              </a:rPr>
              <a:t>	</a:t>
            </a:r>
            <a:r>
              <a:rPr dirty="0" sz="1200" spc="-50" i="1">
                <a:latin typeface="LM Roman 10"/>
                <a:cs typeface="LM Roman 10"/>
              </a:rPr>
              <a:t>y</a:t>
            </a:r>
            <a:r>
              <a:rPr dirty="0" sz="1200" i="1">
                <a:latin typeface="LM Roman 10"/>
                <a:cs typeface="LM Roman 10"/>
              </a:rPr>
              <a:t>	</a:t>
            </a:r>
            <a:r>
              <a:rPr dirty="0" sz="1200" spc="-20">
                <a:latin typeface="UKIJ Jelliy"/>
                <a:cs typeface="UKIJ Jelliy"/>
              </a:rPr>
              <a:t>16</a:t>
            </a:r>
            <a:r>
              <a:rPr dirty="0" sz="1200" spc="-20" i="1">
                <a:latin typeface="LM Roman 10"/>
                <a:cs typeface="LM Roman 10"/>
              </a:rPr>
              <a:t>cm</a:t>
            </a:r>
            <a:endParaRPr sz="1200">
              <a:latin typeface="LM Roman 10"/>
              <a:cs typeface="LM Roman 10"/>
            </a:endParaRPr>
          </a:p>
        </p:txBody>
      </p:sp>
      <p:pic>
        <p:nvPicPr>
          <p:cNvPr id="42" name="object 42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51890" y="6271269"/>
            <a:ext cx="1463329" cy="222421"/>
          </a:xfrm>
          <a:prstGeom prst="rect">
            <a:avLst/>
          </a:prstGeom>
        </p:spPr>
      </p:pic>
      <p:pic>
        <p:nvPicPr>
          <p:cNvPr id="43" name="object 43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430954" y="6606543"/>
            <a:ext cx="603634" cy="204213"/>
          </a:xfrm>
          <a:prstGeom prst="rect">
            <a:avLst/>
          </a:prstGeom>
        </p:spPr>
      </p:pic>
      <p:sp>
        <p:nvSpPr>
          <p:cNvPr id="44" name="object 44" descr=""/>
          <p:cNvSpPr txBox="1"/>
          <p:nvPr/>
        </p:nvSpPr>
        <p:spPr>
          <a:xfrm>
            <a:off x="681532" y="6552452"/>
            <a:ext cx="5656580" cy="715010"/>
          </a:xfrm>
          <a:prstGeom prst="rect">
            <a:avLst/>
          </a:prstGeom>
        </p:spPr>
        <p:txBody>
          <a:bodyPr wrap="square" lIns="0" tIns="80010" rIns="0" bIns="0" rtlCol="0" vert="horz">
            <a:spAutoFit/>
          </a:bodyPr>
          <a:lstStyle/>
          <a:p>
            <a:pPr marL="325755">
              <a:lnSpc>
                <a:spcPct val="100000"/>
              </a:lnSpc>
              <a:spcBef>
                <a:spcPts val="630"/>
              </a:spcBef>
              <a:tabLst>
                <a:tab pos="2899410" algn="l"/>
              </a:tabLst>
            </a:pPr>
            <a:r>
              <a:rPr dirty="0" baseline="2314" sz="1800">
                <a:latin typeface="Times New Roman"/>
                <a:cs typeface="Times New Roman"/>
              </a:rPr>
              <a:t>Suy</a:t>
            </a:r>
            <a:r>
              <a:rPr dirty="0" baseline="2314" sz="1800" spc="-44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ra</a:t>
            </a:r>
            <a:r>
              <a:rPr dirty="0" baseline="2314" sz="1800" spc="-22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diện</a:t>
            </a:r>
            <a:r>
              <a:rPr dirty="0" baseline="2314" sz="1800" spc="-15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tích</a:t>
            </a:r>
            <a:r>
              <a:rPr dirty="0" baseline="2314" sz="1800" spc="-7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đáy</a:t>
            </a:r>
            <a:r>
              <a:rPr dirty="0" baseline="2314" sz="1800" spc="-44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của hố</a:t>
            </a:r>
            <a:r>
              <a:rPr dirty="0" baseline="2314" sz="1800" spc="-7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ga</a:t>
            </a:r>
            <a:r>
              <a:rPr dirty="0" baseline="2314" sz="1800" spc="-15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là</a:t>
            </a:r>
            <a:r>
              <a:rPr dirty="0" baseline="2314" sz="1800" spc="127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UKIJ Jelliy"/>
                <a:cs typeface="UKIJ Jelliy"/>
              </a:rPr>
              <a:t>10.16</a:t>
            </a:r>
            <a:r>
              <a:rPr dirty="0" sz="1200">
                <a:latin typeface="UKIJ Jelliy"/>
                <a:cs typeface="UKIJ Jelliy"/>
              </a:rPr>
              <a:t>	</a:t>
            </a:r>
            <a:r>
              <a:rPr dirty="0" sz="1200" spc="-10">
                <a:latin typeface="UKIJ Jelliy"/>
                <a:cs typeface="UKIJ Jelliy"/>
              </a:rPr>
              <a:t>160</a:t>
            </a:r>
            <a:r>
              <a:rPr dirty="0" sz="1200" spc="-10" i="1">
                <a:latin typeface="LM Roman 10"/>
                <a:cs typeface="LM Roman 10"/>
              </a:rPr>
              <a:t>cm</a:t>
            </a:r>
            <a:r>
              <a:rPr dirty="0" baseline="43650" sz="1050" spc="-15">
                <a:latin typeface="UKIJ Jelliy"/>
                <a:cs typeface="UKIJ Jelliy"/>
              </a:rPr>
              <a:t>2</a:t>
            </a:r>
            <a:endParaRPr baseline="43650" sz="1050">
              <a:latin typeface="UKIJ Jelliy"/>
              <a:cs typeface="UKIJ Jelliy"/>
            </a:endParaRPr>
          </a:p>
          <a:p>
            <a:pPr marL="38100" marR="30480">
              <a:lnSpc>
                <a:spcPts val="1450"/>
              </a:lnSpc>
              <a:spcBef>
                <a:spcPts val="590"/>
              </a:spcBef>
              <a:tabLst>
                <a:tab pos="608965" algn="l"/>
              </a:tabLst>
            </a:pP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Câu</a:t>
            </a:r>
            <a:r>
              <a:rPr dirty="0" sz="1200" spc="-25" b="1">
                <a:solidFill>
                  <a:srgbClr val="0000FF"/>
                </a:solidFill>
                <a:latin typeface="Times New Roman"/>
                <a:cs typeface="Times New Roman"/>
              </a:rPr>
              <a:t> 6.</a:t>
            </a:r>
            <a:r>
              <a:rPr dirty="0" sz="1200" b="1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dirty="0" sz="1200">
                <a:latin typeface="Times New Roman"/>
                <a:cs typeface="Times New Roman"/>
              </a:rPr>
              <a:t>Một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ngọn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hải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đăng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đặt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tại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vị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trí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baseline="2415" sz="1725" i="1">
                <a:latin typeface="Times New Roman"/>
                <a:cs typeface="Times New Roman"/>
              </a:rPr>
              <a:t>A</a:t>
            </a:r>
            <a:r>
              <a:rPr dirty="0" baseline="2415" sz="1725" spc="284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khoảng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cách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đến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bờ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biển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AB</a:t>
            </a:r>
            <a:r>
              <a:rPr dirty="0" sz="1200" spc="-50" i="1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</a:t>
            </a:r>
            <a:r>
              <a:rPr dirty="0" sz="1200" i="1">
                <a:latin typeface="Times New Roman"/>
                <a:cs typeface="Times New Roman"/>
              </a:rPr>
              <a:t>km</a:t>
            </a:r>
            <a:r>
              <a:rPr dirty="0" sz="1200" spc="-8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.Trên</a:t>
            </a:r>
            <a:r>
              <a:rPr dirty="0" sz="1200" spc="-25">
                <a:latin typeface="Times New Roman"/>
                <a:cs typeface="Times New Roman"/>
              </a:rPr>
              <a:t> bờ </a:t>
            </a:r>
            <a:r>
              <a:rPr dirty="0" sz="1200">
                <a:latin typeface="Times New Roman"/>
                <a:cs typeface="Times New Roman"/>
              </a:rPr>
              <a:t>biển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một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ở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vị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trí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50" i="1">
                <a:latin typeface="Times New Roman"/>
                <a:cs typeface="Times New Roman"/>
              </a:rPr>
              <a:t>C</a:t>
            </a:r>
            <a:r>
              <a:rPr dirty="0" sz="1250" spc="18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cách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baseline="2415" sz="1725" i="1">
                <a:latin typeface="Times New Roman"/>
                <a:cs typeface="Times New Roman"/>
              </a:rPr>
              <a:t>B</a:t>
            </a:r>
            <a:r>
              <a:rPr dirty="0" baseline="2415" sz="1725" spc="367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một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khoảng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7</a:t>
            </a:r>
            <a:r>
              <a:rPr dirty="0" sz="1200" i="1">
                <a:latin typeface="Times New Roman"/>
                <a:cs typeface="Times New Roman"/>
              </a:rPr>
              <a:t>km</a:t>
            </a:r>
            <a:r>
              <a:rPr dirty="0" sz="1200" spc="12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(như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hình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vẽ).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45" name="object 45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383535" y="7298455"/>
            <a:ext cx="2427064" cy="1430353"/>
          </a:xfrm>
          <a:prstGeom prst="rect">
            <a:avLst/>
          </a:prstGeom>
        </p:spPr>
      </p:pic>
      <p:pic>
        <p:nvPicPr>
          <p:cNvPr id="46" name="object 46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876044" y="586740"/>
            <a:ext cx="3557015" cy="1217676"/>
          </a:xfrm>
          <a:prstGeom prst="rect">
            <a:avLst/>
          </a:prstGeom>
        </p:spPr>
      </p:pic>
      <p:graphicFrame>
        <p:nvGraphicFramePr>
          <p:cNvPr id="47" name="object 47" descr=""/>
          <p:cNvGraphicFramePr>
            <a:graphicFrameLocks noGrp="1"/>
          </p:cNvGraphicFramePr>
          <p:nvPr/>
        </p:nvGraphicFramePr>
        <p:xfrm>
          <a:off x="2931541" y="696026"/>
          <a:ext cx="2639060" cy="11341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5875"/>
                <a:gridCol w="1276350"/>
              </a:tblGrid>
              <a:tr h="278130">
                <a:tc>
                  <a:txBody>
                    <a:bodyPr/>
                    <a:lstStyle/>
                    <a:p>
                      <a:pPr marL="31750" marR="3175">
                        <a:lnSpc>
                          <a:spcPts val="1310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8260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27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73380"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750" marR="3175">
                        <a:lnSpc>
                          <a:spcPts val="1360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ts val="1360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/>
                </a:tc>
              </a:tr>
            </a:tbl>
          </a:graphicData>
        </a:graphic>
      </p:graphicFrame>
      <p:sp>
        <p:nvSpPr>
          <p:cNvPr id="48" name="object 48" descr=""/>
          <p:cNvSpPr/>
          <p:nvPr/>
        </p:nvSpPr>
        <p:spPr>
          <a:xfrm>
            <a:off x="2826639" y="1393190"/>
            <a:ext cx="874394" cy="294640"/>
          </a:xfrm>
          <a:custGeom>
            <a:avLst/>
            <a:gdLst/>
            <a:ahLst/>
            <a:cxnLst/>
            <a:rect l="l" t="t" r="r" b="b"/>
            <a:pathLst>
              <a:path w="874395" h="294639">
                <a:moveTo>
                  <a:pt x="820027" y="23977"/>
                </a:moveTo>
                <a:lnTo>
                  <a:pt x="0" y="282321"/>
                </a:lnTo>
                <a:lnTo>
                  <a:pt x="3810" y="294513"/>
                </a:lnTo>
                <a:lnTo>
                  <a:pt x="823738" y="36113"/>
                </a:lnTo>
                <a:lnTo>
                  <a:pt x="825881" y="28701"/>
                </a:lnTo>
                <a:lnTo>
                  <a:pt x="820027" y="23977"/>
                </a:lnTo>
                <a:close/>
              </a:path>
              <a:path w="874395" h="294639">
                <a:moveTo>
                  <a:pt x="864805" y="22732"/>
                </a:moveTo>
                <a:lnTo>
                  <a:pt x="823976" y="22732"/>
                </a:lnTo>
                <a:lnTo>
                  <a:pt x="827913" y="34798"/>
                </a:lnTo>
                <a:lnTo>
                  <a:pt x="823738" y="36113"/>
                </a:lnTo>
                <a:lnTo>
                  <a:pt x="813181" y="72644"/>
                </a:lnTo>
                <a:lnTo>
                  <a:pt x="864805" y="22732"/>
                </a:lnTo>
                <a:close/>
              </a:path>
              <a:path w="874395" h="294639">
                <a:moveTo>
                  <a:pt x="823976" y="22732"/>
                </a:moveTo>
                <a:lnTo>
                  <a:pt x="820027" y="23977"/>
                </a:lnTo>
                <a:lnTo>
                  <a:pt x="825881" y="28701"/>
                </a:lnTo>
                <a:lnTo>
                  <a:pt x="823738" y="36113"/>
                </a:lnTo>
                <a:lnTo>
                  <a:pt x="827913" y="34798"/>
                </a:lnTo>
                <a:lnTo>
                  <a:pt x="823976" y="22732"/>
                </a:lnTo>
                <a:close/>
              </a:path>
              <a:path w="874395" h="294639">
                <a:moveTo>
                  <a:pt x="790321" y="0"/>
                </a:moveTo>
                <a:lnTo>
                  <a:pt x="820027" y="23977"/>
                </a:lnTo>
                <a:lnTo>
                  <a:pt x="823976" y="22732"/>
                </a:lnTo>
                <a:lnTo>
                  <a:pt x="864805" y="22732"/>
                </a:lnTo>
                <a:lnTo>
                  <a:pt x="874395" y="13462"/>
                </a:lnTo>
                <a:lnTo>
                  <a:pt x="7903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 descr=""/>
          <p:cNvSpPr/>
          <p:nvPr/>
        </p:nvSpPr>
        <p:spPr>
          <a:xfrm>
            <a:off x="4137278" y="1400556"/>
            <a:ext cx="873760" cy="294640"/>
          </a:xfrm>
          <a:custGeom>
            <a:avLst/>
            <a:gdLst/>
            <a:ahLst/>
            <a:cxnLst/>
            <a:rect l="l" t="t" r="r" b="b"/>
            <a:pathLst>
              <a:path w="873760" h="294639">
                <a:moveTo>
                  <a:pt x="819469" y="270559"/>
                </a:moveTo>
                <a:lnTo>
                  <a:pt x="789686" y="294512"/>
                </a:lnTo>
                <a:lnTo>
                  <a:pt x="873760" y="281050"/>
                </a:lnTo>
                <a:lnTo>
                  <a:pt x="864191" y="271779"/>
                </a:lnTo>
                <a:lnTo>
                  <a:pt x="823341" y="271779"/>
                </a:lnTo>
                <a:lnTo>
                  <a:pt x="819469" y="270559"/>
                </a:lnTo>
                <a:close/>
              </a:path>
              <a:path w="873760" h="294639">
                <a:moveTo>
                  <a:pt x="825258" y="265902"/>
                </a:moveTo>
                <a:lnTo>
                  <a:pt x="819469" y="270559"/>
                </a:lnTo>
                <a:lnTo>
                  <a:pt x="823341" y="271779"/>
                </a:lnTo>
                <a:lnTo>
                  <a:pt x="825258" y="265902"/>
                </a:lnTo>
                <a:close/>
              </a:path>
              <a:path w="873760" h="294639">
                <a:moveTo>
                  <a:pt x="812546" y="221741"/>
                </a:moveTo>
                <a:lnTo>
                  <a:pt x="823226" y="258437"/>
                </a:lnTo>
                <a:lnTo>
                  <a:pt x="827278" y="259714"/>
                </a:lnTo>
                <a:lnTo>
                  <a:pt x="823341" y="271779"/>
                </a:lnTo>
                <a:lnTo>
                  <a:pt x="864191" y="271779"/>
                </a:lnTo>
                <a:lnTo>
                  <a:pt x="812546" y="221741"/>
                </a:lnTo>
                <a:close/>
              </a:path>
              <a:path w="873760" h="294639">
                <a:moveTo>
                  <a:pt x="3810" y="0"/>
                </a:moveTo>
                <a:lnTo>
                  <a:pt x="0" y="12191"/>
                </a:lnTo>
                <a:lnTo>
                  <a:pt x="819469" y="270559"/>
                </a:lnTo>
                <a:lnTo>
                  <a:pt x="825258" y="265902"/>
                </a:lnTo>
                <a:lnTo>
                  <a:pt x="825333" y="265674"/>
                </a:lnTo>
                <a:lnTo>
                  <a:pt x="823226" y="258437"/>
                </a:lnTo>
                <a:lnTo>
                  <a:pt x="3810" y="0"/>
                </a:lnTo>
                <a:close/>
              </a:path>
              <a:path w="873760" h="294639">
                <a:moveTo>
                  <a:pt x="823226" y="258437"/>
                </a:moveTo>
                <a:lnTo>
                  <a:pt x="825333" y="265674"/>
                </a:lnTo>
                <a:lnTo>
                  <a:pt x="827278" y="259714"/>
                </a:lnTo>
                <a:lnTo>
                  <a:pt x="823226" y="2584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Trinh Tuan Hien</dc:creator>
  <dcterms:created xsi:type="dcterms:W3CDTF">2024-10-02T01:33:54Z</dcterms:created>
  <dcterms:modified xsi:type="dcterms:W3CDTF">2024-10-02T01:33:54Z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2024-09-22T00:00:00Z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2024-10-02T00:00:00Z</vt:filetime>
  </property>
  <property fmtid="{D5CDD505-2E9C-101B-9397-08002B2CF9AE}" pid="5" name="Producer">
    <vt:lpwstr>3-Heights(TM) PDF Security Shell 4.8.25.2 (http://www.pdf-tools.com)</vt:lpwstr>
  </property>
</Properties>
</file>