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80"/>
  </p:notesMasterIdLst>
  <p:sldIdLst>
    <p:sldId id="256" r:id="rId2"/>
    <p:sldId id="257" r:id="rId3"/>
    <p:sldId id="259" r:id="rId4"/>
    <p:sldId id="258" r:id="rId5"/>
    <p:sldId id="260" r:id="rId6"/>
    <p:sldId id="261" r:id="rId7"/>
    <p:sldId id="438" r:id="rId8"/>
    <p:sldId id="441" r:id="rId9"/>
    <p:sldId id="291" r:id="rId10"/>
    <p:sldId id="262" r:id="rId11"/>
    <p:sldId id="263" r:id="rId12"/>
    <p:sldId id="320" r:id="rId13"/>
    <p:sldId id="264" r:id="rId14"/>
    <p:sldId id="442" r:id="rId15"/>
    <p:sldId id="370" r:id="rId16"/>
    <p:sldId id="266" r:id="rId17"/>
    <p:sldId id="443" r:id="rId18"/>
    <p:sldId id="268" r:id="rId19"/>
    <p:sldId id="325" r:id="rId20"/>
    <p:sldId id="365" r:id="rId21"/>
    <p:sldId id="371" r:id="rId22"/>
    <p:sldId id="374" r:id="rId23"/>
    <p:sldId id="444" r:id="rId24"/>
    <p:sldId id="445" r:id="rId25"/>
    <p:sldId id="275" r:id="rId26"/>
    <p:sldId id="267" r:id="rId27"/>
    <p:sldId id="446" r:id="rId28"/>
    <p:sldId id="447" r:id="rId29"/>
    <p:sldId id="278" r:id="rId30"/>
    <p:sldId id="433" r:id="rId31"/>
    <p:sldId id="271" r:id="rId32"/>
    <p:sldId id="448" r:id="rId33"/>
    <p:sldId id="378" r:id="rId34"/>
    <p:sldId id="270" r:id="rId35"/>
    <p:sldId id="393" r:id="rId36"/>
    <p:sldId id="449" r:id="rId37"/>
    <p:sldId id="450" r:id="rId38"/>
    <p:sldId id="451" r:id="rId39"/>
    <p:sldId id="452" r:id="rId40"/>
    <p:sldId id="381" r:id="rId41"/>
    <p:sldId id="453" r:id="rId42"/>
    <p:sldId id="454" r:id="rId43"/>
    <p:sldId id="426" r:id="rId44"/>
    <p:sldId id="456" r:id="rId45"/>
    <p:sldId id="457" r:id="rId46"/>
    <p:sldId id="460" r:id="rId47"/>
    <p:sldId id="461" r:id="rId48"/>
    <p:sldId id="462" r:id="rId49"/>
    <p:sldId id="463" r:id="rId50"/>
    <p:sldId id="464" r:id="rId51"/>
    <p:sldId id="458" r:id="rId52"/>
    <p:sldId id="459" r:id="rId53"/>
    <p:sldId id="379" r:id="rId54"/>
    <p:sldId id="429" r:id="rId55"/>
    <p:sldId id="465" r:id="rId56"/>
    <p:sldId id="431" r:id="rId57"/>
    <p:sldId id="335" r:id="rId58"/>
    <p:sldId id="413" r:id="rId59"/>
    <p:sldId id="412" r:id="rId60"/>
    <p:sldId id="414" r:id="rId61"/>
    <p:sldId id="416" r:id="rId62"/>
    <p:sldId id="417" r:id="rId63"/>
    <p:sldId id="415" r:id="rId64"/>
    <p:sldId id="280" r:id="rId65"/>
    <p:sldId id="466" r:id="rId66"/>
    <p:sldId id="281" r:id="rId67"/>
    <p:sldId id="434" r:id="rId68"/>
    <p:sldId id="282" r:id="rId69"/>
    <p:sldId id="467" r:id="rId70"/>
    <p:sldId id="468" r:id="rId71"/>
    <p:sldId id="284" r:id="rId72"/>
    <p:sldId id="336" r:id="rId73"/>
    <p:sldId id="285" r:id="rId74"/>
    <p:sldId id="435" r:id="rId75"/>
    <p:sldId id="469" r:id="rId76"/>
    <p:sldId id="287" r:id="rId77"/>
    <p:sldId id="353" r:id="rId78"/>
    <p:sldId id="360" r:id="rId79"/>
  </p:sldIdLst>
  <p:sldSz cx="9144000" cy="5143500" type="screen16x9"/>
  <p:notesSz cx="6858000" cy="9144000"/>
  <p:embeddedFontLst>
    <p:embeddedFont>
      <p:font typeface="Anaheim" panose="020B0604020202020204" charset="0"/>
      <p:regular r:id="rId81"/>
    </p:embeddedFont>
    <p:embeddedFont>
      <p:font typeface="Bebas Neue" panose="020B0606020202050201" pitchFamily="34" charset="0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ambria Math" panose="02040503050406030204" pitchFamily="18" charset="0"/>
      <p:regular r:id="rId87"/>
    </p:embeddedFont>
    <p:embeddedFont>
      <p:font typeface="DM Sans" pitchFamily="2" charset="0"/>
      <p:regular r:id="rId88"/>
      <p:bold r:id="rId89"/>
      <p:italic r:id="rId90"/>
      <p:boldItalic r:id="rId91"/>
    </p:embeddedFont>
    <p:embeddedFont>
      <p:font typeface="Nunito Light" pitchFamily="2" charset="0"/>
      <p:regular r:id="rId92"/>
      <p:italic r:id="rId93"/>
    </p:embeddedFont>
    <p:embeddedFont>
      <p:font typeface="Sansita" panose="020B0604020202020204" charset="0"/>
      <p:regular r:id="rId94"/>
      <p:bold r:id="rId95"/>
      <p:italic r:id="rId96"/>
      <p:boldItalic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1F3FF"/>
    <a:srgbClr val="A0D83C"/>
    <a:srgbClr val="CEEB99"/>
    <a:srgbClr val="F3FCFF"/>
    <a:srgbClr val="FFFFC5"/>
    <a:srgbClr val="ACDD55"/>
    <a:srgbClr val="AED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E81217-A45A-4755-B77E-E9BEE7956DD6}">
  <a:tblStyle styleId="{76E81217-A45A-4755-B77E-E9BEE7956D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E13E3C-6A49-480D-896E-0E0A073861A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1" autoAdjust="0"/>
    <p:restoredTop sz="85034" autoAdjust="0"/>
  </p:normalViewPr>
  <p:slideViewPr>
    <p:cSldViewPr snapToGrid="0">
      <p:cViewPr varScale="1">
        <p:scale>
          <a:sx n="70" d="100"/>
          <a:sy n="70" d="100"/>
        </p:scale>
        <p:origin x="396" y="56"/>
      </p:cViewPr>
      <p:guideLst/>
    </p:cSldViewPr>
  </p:slideViewPr>
  <p:outlineViewPr>
    <p:cViewPr>
      <p:scale>
        <a:sx n="33" d="100"/>
        <a:sy n="33" d="100"/>
      </p:scale>
      <p:origin x="0" y="-1108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3.fntdata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7715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772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5639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469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529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881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7405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3529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2082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961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497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5394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7190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1245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3949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5128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4566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34006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2968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77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50407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9608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2884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40118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2904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87696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78282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0599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45736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0340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27837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39879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03518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547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6407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5267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1948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e3ea867d9c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e3ea867d9c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6326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e3ea867d9c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e3ea867d9c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6959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1e3ea867d9c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1e3ea867d9c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1e3ea867d9c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1e3ea867d9c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03449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1e3ea867d9c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1e3ea867d9c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5239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1e3ea867d9c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1e3ea867d9c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056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642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89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0" name="Google Shape;10;p2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;p2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6000" y="1070225"/>
            <a:ext cx="5772000" cy="23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6000" y="3454023"/>
            <a:ext cx="5772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14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94" name="Google Shape;194;p14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4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4"/>
          <p:cNvSpPr txBox="1">
            <a:spLocks noGrp="1"/>
          </p:cNvSpPr>
          <p:nvPr>
            <p:ph type="title"/>
          </p:nvPr>
        </p:nvSpPr>
        <p:spPr>
          <a:xfrm>
            <a:off x="1095375" y="3586590"/>
            <a:ext cx="69534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1"/>
          </p:nvPr>
        </p:nvSpPr>
        <p:spPr>
          <a:xfrm>
            <a:off x="1095375" y="1689500"/>
            <a:ext cx="6953400" cy="18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15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01" name="Google Shape;201;p15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15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5"/>
          <p:cNvSpPr txBox="1">
            <a:spLocks noGrp="1"/>
          </p:cNvSpPr>
          <p:nvPr>
            <p:ph type="title"/>
          </p:nvPr>
        </p:nvSpPr>
        <p:spPr>
          <a:xfrm>
            <a:off x="1215300" y="1094175"/>
            <a:ext cx="3556800" cy="18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"/>
          </p:nvPr>
        </p:nvSpPr>
        <p:spPr>
          <a:xfrm>
            <a:off x="1215300" y="2933025"/>
            <a:ext cx="35568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5"/>
          <p:cNvSpPr>
            <a:spLocks noGrp="1"/>
          </p:cNvSpPr>
          <p:nvPr>
            <p:ph type="pic" idx="2"/>
          </p:nvPr>
        </p:nvSpPr>
        <p:spPr>
          <a:xfrm>
            <a:off x="4893225" y="1200150"/>
            <a:ext cx="2812500" cy="26100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207" name="Google Shape;207;p15"/>
          <p:cNvGrpSpPr/>
          <p:nvPr/>
        </p:nvGrpSpPr>
        <p:grpSpPr>
          <a:xfrm>
            <a:off x="153433" y="3969798"/>
            <a:ext cx="1448589" cy="1096968"/>
            <a:chOff x="153433" y="3969798"/>
            <a:chExt cx="1448589" cy="1096968"/>
          </a:xfrm>
        </p:grpSpPr>
        <p:sp>
          <p:nvSpPr>
            <p:cNvPr id="208" name="Google Shape;208;p15"/>
            <p:cNvSpPr/>
            <p:nvPr/>
          </p:nvSpPr>
          <p:spPr>
            <a:xfrm>
              <a:off x="522837" y="4953024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9" name="Google Shape;209;p15"/>
            <p:cNvGrpSpPr/>
            <p:nvPr/>
          </p:nvGrpSpPr>
          <p:grpSpPr>
            <a:xfrm>
              <a:off x="153433" y="3969798"/>
              <a:ext cx="1448589" cy="1096968"/>
              <a:chOff x="3321225" y="6290500"/>
              <a:chExt cx="645050" cy="488475"/>
            </a:xfrm>
          </p:grpSpPr>
          <p:sp>
            <p:nvSpPr>
              <p:cNvPr id="210" name="Google Shape;210;p15"/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5"/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5"/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5"/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5"/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44" name="Google Shape;244;p17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17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17"/>
          <p:cNvSpPr txBox="1">
            <a:spLocks noGrp="1"/>
          </p:cNvSpPr>
          <p:nvPr>
            <p:ph type="title"/>
          </p:nvPr>
        </p:nvSpPr>
        <p:spPr>
          <a:xfrm>
            <a:off x="4725575" y="1534050"/>
            <a:ext cx="26403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7"/>
          <p:cNvSpPr txBox="1">
            <a:spLocks noGrp="1"/>
          </p:cNvSpPr>
          <p:nvPr>
            <p:ph type="subTitle" idx="1"/>
          </p:nvPr>
        </p:nvSpPr>
        <p:spPr>
          <a:xfrm>
            <a:off x="4725574" y="2737175"/>
            <a:ext cx="26403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9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58" name="Google Shape;258;p19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9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9"/>
          <p:cNvSpPr txBox="1">
            <a:spLocks noGrp="1"/>
          </p:cNvSpPr>
          <p:nvPr>
            <p:ph type="subTitle" idx="1"/>
          </p:nvPr>
        </p:nvSpPr>
        <p:spPr>
          <a:xfrm>
            <a:off x="4860281" y="2449650"/>
            <a:ext cx="2841600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9"/>
          <p:cNvSpPr txBox="1">
            <a:spLocks noGrp="1"/>
          </p:cNvSpPr>
          <p:nvPr>
            <p:ph type="subTitle" idx="2"/>
          </p:nvPr>
        </p:nvSpPr>
        <p:spPr>
          <a:xfrm>
            <a:off x="1442112" y="2449650"/>
            <a:ext cx="2841600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9"/>
          <p:cNvSpPr txBox="1">
            <a:spLocks noGrp="1"/>
          </p:cNvSpPr>
          <p:nvPr>
            <p:ph type="subTitle" idx="3"/>
          </p:nvPr>
        </p:nvSpPr>
        <p:spPr>
          <a:xfrm>
            <a:off x="1442112" y="1890750"/>
            <a:ext cx="2841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19"/>
          <p:cNvSpPr txBox="1">
            <a:spLocks noGrp="1"/>
          </p:cNvSpPr>
          <p:nvPr>
            <p:ph type="subTitle" idx="4"/>
          </p:nvPr>
        </p:nvSpPr>
        <p:spPr>
          <a:xfrm>
            <a:off x="4860288" y="1890750"/>
            <a:ext cx="2841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66" name="Google Shape;266;p19"/>
          <p:cNvGrpSpPr/>
          <p:nvPr/>
        </p:nvGrpSpPr>
        <p:grpSpPr>
          <a:xfrm>
            <a:off x="8170261" y="4037862"/>
            <a:ext cx="705998" cy="695388"/>
            <a:chOff x="7984436" y="4270512"/>
            <a:chExt cx="705998" cy="695388"/>
          </a:xfrm>
        </p:grpSpPr>
        <p:sp>
          <p:nvSpPr>
            <p:cNvPr id="267" name="Google Shape;267;p19"/>
            <p:cNvSpPr/>
            <p:nvPr/>
          </p:nvSpPr>
          <p:spPr>
            <a:xfrm>
              <a:off x="8057100" y="486240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" name="Google Shape;268;p19"/>
            <p:cNvGrpSpPr/>
            <p:nvPr/>
          </p:nvGrpSpPr>
          <p:grpSpPr>
            <a:xfrm>
              <a:off x="7984436" y="4270512"/>
              <a:ext cx="705998" cy="666982"/>
              <a:chOff x="1623700" y="6514438"/>
              <a:chExt cx="416150" cy="393175"/>
            </a:xfrm>
          </p:grpSpPr>
          <p:sp>
            <p:nvSpPr>
              <p:cNvPr id="269" name="Google Shape;269;p19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9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9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" name="Google Shape;282;p19"/>
          <p:cNvGrpSpPr/>
          <p:nvPr/>
        </p:nvGrpSpPr>
        <p:grpSpPr>
          <a:xfrm flipH="1">
            <a:off x="312969" y="3903170"/>
            <a:ext cx="1146231" cy="964793"/>
            <a:chOff x="359194" y="3930920"/>
            <a:chExt cx="1146231" cy="964793"/>
          </a:xfrm>
        </p:grpSpPr>
        <p:grpSp>
          <p:nvGrpSpPr>
            <p:cNvPr id="283" name="Google Shape;283;p19"/>
            <p:cNvGrpSpPr/>
            <p:nvPr/>
          </p:nvGrpSpPr>
          <p:grpSpPr>
            <a:xfrm>
              <a:off x="359194" y="3930920"/>
              <a:ext cx="1146231" cy="964793"/>
              <a:chOff x="4569300" y="7247450"/>
              <a:chExt cx="724225" cy="609625"/>
            </a:xfrm>
          </p:grpSpPr>
          <p:grpSp>
            <p:nvGrpSpPr>
              <p:cNvPr id="284" name="Google Shape;284;p19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285" name="Google Shape;285;p19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19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19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19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19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19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1" name="Google Shape;291;p19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292" name="Google Shape;292;p19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19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19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19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19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19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19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19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00" name="Google Shape;300;p19"/>
            <p:cNvSpPr/>
            <p:nvPr/>
          </p:nvSpPr>
          <p:spPr>
            <a:xfrm>
              <a:off x="1222825" y="47244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9"/>
          <p:cNvGrpSpPr/>
          <p:nvPr/>
        </p:nvGrpSpPr>
        <p:grpSpPr>
          <a:xfrm>
            <a:off x="7507574" y="4362199"/>
            <a:ext cx="552826" cy="572713"/>
            <a:chOff x="8304224" y="3123024"/>
            <a:chExt cx="552826" cy="572713"/>
          </a:xfrm>
        </p:grpSpPr>
        <p:sp>
          <p:nvSpPr>
            <p:cNvPr id="302" name="Google Shape;302;p19"/>
            <p:cNvSpPr/>
            <p:nvPr/>
          </p:nvSpPr>
          <p:spPr>
            <a:xfrm>
              <a:off x="8495250" y="3592225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19"/>
            <p:cNvGrpSpPr/>
            <p:nvPr/>
          </p:nvGrpSpPr>
          <p:grpSpPr>
            <a:xfrm>
              <a:off x="8304224" y="3123024"/>
              <a:ext cx="466444" cy="572713"/>
              <a:chOff x="1232300" y="6366250"/>
              <a:chExt cx="326550" cy="400975"/>
            </a:xfrm>
          </p:grpSpPr>
          <p:sp>
            <p:nvSpPr>
              <p:cNvPr id="304" name="Google Shape;304;p19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9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9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9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9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0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313" name="Google Shape;313;p20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20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subTitle" idx="1"/>
          </p:nvPr>
        </p:nvSpPr>
        <p:spPr>
          <a:xfrm>
            <a:off x="4665846" y="1658100"/>
            <a:ext cx="3082500" cy="21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0"/>
          <p:cNvSpPr txBox="1">
            <a:spLocks noGrp="1"/>
          </p:cNvSpPr>
          <p:nvPr>
            <p:ph type="subTitle" idx="2"/>
          </p:nvPr>
        </p:nvSpPr>
        <p:spPr>
          <a:xfrm>
            <a:off x="1243250" y="1658100"/>
            <a:ext cx="3082500" cy="21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0"/>
          <p:cNvSpPr/>
          <p:nvPr/>
        </p:nvSpPr>
        <p:spPr>
          <a:xfrm>
            <a:off x="522837" y="4953024"/>
            <a:ext cx="709800" cy="549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0" name="Google Shape;320;p20"/>
          <p:cNvGrpSpPr/>
          <p:nvPr/>
        </p:nvGrpSpPr>
        <p:grpSpPr>
          <a:xfrm>
            <a:off x="153433" y="3969798"/>
            <a:ext cx="1448589" cy="1096968"/>
            <a:chOff x="3321225" y="6290500"/>
            <a:chExt cx="645050" cy="488475"/>
          </a:xfrm>
        </p:grpSpPr>
        <p:sp>
          <p:nvSpPr>
            <p:cNvPr id="321" name="Google Shape;321;p20"/>
            <p:cNvSpPr/>
            <p:nvPr/>
          </p:nvSpPr>
          <p:spPr>
            <a:xfrm>
              <a:off x="3321225" y="6290500"/>
              <a:ext cx="645050" cy="488475"/>
            </a:xfrm>
            <a:custGeom>
              <a:avLst/>
              <a:gdLst/>
              <a:ahLst/>
              <a:cxnLst/>
              <a:rect l="l" t="t" r="r" b="b"/>
              <a:pathLst>
                <a:path w="25802" h="19539" extrusionOk="0">
                  <a:moveTo>
                    <a:pt x="16824" y="0"/>
                  </a:moveTo>
                  <a:lnTo>
                    <a:pt x="11752" y="5001"/>
                  </a:lnTo>
                  <a:lnTo>
                    <a:pt x="4883" y="2405"/>
                  </a:lnTo>
                  <a:lnTo>
                    <a:pt x="1" y="6513"/>
                  </a:lnTo>
                  <a:lnTo>
                    <a:pt x="3859" y="19538"/>
                  </a:lnTo>
                  <a:lnTo>
                    <a:pt x="9050" y="15919"/>
                  </a:lnTo>
                  <a:lnTo>
                    <a:pt x="15681" y="18264"/>
                  </a:lnTo>
                  <a:lnTo>
                    <a:pt x="19896" y="14050"/>
                  </a:lnTo>
                  <a:lnTo>
                    <a:pt x="25802" y="16038"/>
                  </a:lnTo>
                  <a:lnTo>
                    <a:pt x="23337" y="1751"/>
                  </a:lnTo>
                  <a:lnTo>
                    <a:pt x="168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3356350" y="6321150"/>
              <a:ext cx="591775" cy="436100"/>
            </a:xfrm>
            <a:custGeom>
              <a:avLst/>
              <a:gdLst/>
              <a:ahLst/>
              <a:cxnLst/>
              <a:rect l="l" t="t" r="r" b="b"/>
              <a:pathLst>
                <a:path w="23671" h="17444" extrusionOk="0">
                  <a:moveTo>
                    <a:pt x="14872" y="1"/>
                  </a:moveTo>
                  <a:lnTo>
                    <a:pt x="10383" y="4263"/>
                  </a:lnTo>
                  <a:lnTo>
                    <a:pt x="9585" y="3977"/>
                  </a:lnTo>
                  <a:lnTo>
                    <a:pt x="5002" y="4858"/>
                  </a:lnTo>
                  <a:lnTo>
                    <a:pt x="4347" y="4358"/>
                  </a:lnTo>
                  <a:lnTo>
                    <a:pt x="1" y="7918"/>
                  </a:lnTo>
                  <a:lnTo>
                    <a:pt x="2823" y="17443"/>
                  </a:lnTo>
                  <a:lnTo>
                    <a:pt x="7454" y="14002"/>
                  </a:lnTo>
                  <a:lnTo>
                    <a:pt x="9121" y="14657"/>
                  </a:lnTo>
                  <a:lnTo>
                    <a:pt x="18229" y="12455"/>
                  </a:lnTo>
                  <a:lnTo>
                    <a:pt x="18396" y="12276"/>
                  </a:lnTo>
                  <a:lnTo>
                    <a:pt x="23671" y="13693"/>
                  </a:lnTo>
                  <a:lnTo>
                    <a:pt x="22658" y="8025"/>
                  </a:lnTo>
                  <a:cubicBezTo>
                    <a:pt x="22635" y="8014"/>
                    <a:pt x="22599" y="8002"/>
                    <a:pt x="22575" y="7990"/>
                  </a:cubicBezTo>
                  <a:lnTo>
                    <a:pt x="20623" y="2346"/>
                  </a:lnTo>
                  <a:lnTo>
                    <a:pt x="16646" y="1263"/>
                  </a:lnTo>
                  <a:lnTo>
                    <a:pt x="148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3584375" y="6505575"/>
              <a:ext cx="229800" cy="230525"/>
            </a:xfrm>
            <a:custGeom>
              <a:avLst/>
              <a:gdLst/>
              <a:ahLst/>
              <a:cxnLst/>
              <a:rect l="l" t="t" r="r" b="b"/>
              <a:pathLst>
                <a:path w="9192" h="9221" extrusionOk="0">
                  <a:moveTo>
                    <a:pt x="5374" y="1"/>
                  </a:moveTo>
                  <a:cubicBezTo>
                    <a:pt x="4795" y="1"/>
                    <a:pt x="4238" y="65"/>
                    <a:pt x="3786" y="160"/>
                  </a:cubicBezTo>
                  <a:cubicBezTo>
                    <a:pt x="2739" y="375"/>
                    <a:pt x="1322" y="827"/>
                    <a:pt x="834" y="1887"/>
                  </a:cubicBezTo>
                  <a:cubicBezTo>
                    <a:pt x="536" y="2482"/>
                    <a:pt x="476" y="3089"/>
                    <a:pt x="1226" y="3184"/>
                  </a:cubicBezTo>
                  <a:cubicBezTo>
                    <a:pt x="1281" y="3190"/>
                    <a:pt x="1338" y="3192"/>
                    <a:pt x="1398" y="3192"/>
                  </a:cubicBezTo>
                  <a:cubicBezTo>
                    <a:pt x="1665" y="3192"/>
                    <a:pt x="1977" y="3145"/>
                    <a:pt x="2275" y="3145"/>
                  </a:cubicBezTo>
                  <a:cubicBezTo>
                    <a:pt x="2605" y="3145"/>
                    <a:pt x="2916" y="3203"/>
                    <a:pt x="3131" y="3446"/>
                  </a:cubicBezTo>
                  <a:cubicBezTo>
                    <a:pt x="3524" y="3899"/>
                    <a:pt x="3131" y="4804"/>
                    <a:pt x="2703" y="5113"/>
                  </a:cubicBezTo>
                  <a:cubicBezTo>
                    <a:pt x="2498" y="5269"/>
                    <a:pt x="2307" y="5338"/>
                    <a:pt x="2133" y="5338"/>
                  </a:cubicBezTo>
                  <a:cubicBezTo>
                    <a:pt x="1802" y="5338"/>
                    <a:pt x="1538" y="5083"/>
                    <a:pt x="1381" y="4685"/>
                  </a:cubicBezTo>
                  <a:cubicBezTo>
                    <a:pt x="1278" y="4376"/>
                    <a:pt x="1183" y="4154"/>
                    <a:pt x="1087" y="4154"/>
                  </a:cubicBezTo>
                  <a:cubicBezTo>
                    <a:pt x="1016" y="4154"/>
                    <a:pt x="945" y="4273"/>
                    <a:pt x="869" y="4566"/>
                  </a:cubicBezTo>
                  <a:cubicBezTo>
                    <a:pt x="667" y="5292"/>
                    <a:pt x="488" y="6471"/>
                    <a:pt x="0" y="7268"/>
                  </a:cubicBezTo>
                  <a:lnTo>
                    <a:pt x="5001" y="9221"/>
                  </a:lnTo>
                  <a:lnTo>
                    <a:pt x="9108" y="5078"/>
                  </a:lnTo>
                  <a:cubicBezTo>
                    <a:pt x="9120" y="4947"/>
                    <a:pt x="9120" y="4816"/>
                    <a:pt x="9132" y="4685"/>
                  </a:cubicBezTo>
                  <a:cubicBezTo>
                    <a:pt x="9156" y="3637"/>
                    <a:pt x="9192" y="2161"/>
                    <a:pt x="8561" y="1220"/>
                  </a:cubicBezTo>
                  <a:cubicBezTo>
                    <a:pt x="7944" y="296"/>
                    <a:pt x="6610" y="1"/>
                    <a:pt x="5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3338200" y="6368175"/>
              <a:ext cx="257800" cy="298275"/>
            </a:xfrm>
            <a:custGeom>
              <a:avLst/>
              <a:gdLst/>
              <a:ahLst/>
              <a:cxnLst/>
              <a:rect l="l" t="t" r="r" b="b"/>
              <a:pathLst>
                <a:path w="10312" h="11931" extrusionOk="0">
                  <a:moveTo>
                    <a:pt x="4251" y="1"/>
                  </a:moveTo>
                  <a:lnTo>
                    <a:pt x="1" y="3573"/>
                  </a:lnTo>
                  <a:lnTo>
                    <a:pt x="727" y="6037"/>
                  </a:lnTo>
                  <a:cubicBezTo>
                    <a:pt x="1040" y="5956"/>
                    <a:pt x="1370" y="5911"/>
                    <a:pt x="1681" y="5911"/>
                  </a:cubicBezTo>
                  <a:cubicBezTo>
                    <a:pt x="2279" y="5911"/>
                    <a:pt x="2805" y="6078"/>
                    <a:pt x="3001" y="6478"/>
                  </a:cubicBezTo>
                  <a:cubicBezTo>
                    <a:pt x="3144" y="6775"/>
                    <a:pt x="2787" y="7895"/>
                    <a:pt x="3120" y="8038"/>
                  </a:cubicBezTo>
                  <a:cubicBezTo>
                    <a:pt x="3149" y="8055"/>
                    <a:pt x="3177" y="8063"/>
                    <a:pt x="3203" y="8063"/>
                  </a:cubicBezTo>
                  <a:cubicBezTo>
                    <a:pt x="3554" y="8063"/>
                    <a:pt x="3669" y="6607"/>
                    <a:pt x="3692" y="6418"/>
                  </a:cubicBezTo>
                  <a:cubicBezTo>
                    <a:pt x="3870" y="5537"/>
                    <a:pt x="4263" y="4728"/>
                    <a:pt x="5204" y="4489"/>
                  </a:cubicBezTo>
                  <a:cubicBezTo>
                    <a:pt x="5357" y="4448"/>
                    <a:pt x="5534" y="4424"/>
                    <a:pt x="5716" y="4424"/>
                  </a:cubicBezTo>
                  <a:cubicBezTo>
                    <a:pt x="6213" y="4424"/>
                    <a:pt x="6744" y="4599"/>
                    <a:pt x="6918" y="5061"/>
                  </a:cubicBezTo>
                  <a:cubicBezTo>
                    <a:pt x="7156" y="5728"/>
                    <a:pt x="6311" y="6323"/>
                    <a:pt x="5954" y="6775"/>
                  </a:cubicBezTo>
                  <a:cubicBezTo>
                    <a:pt x="5287" y="7502"/>
                    <a:pt x="4596" y="8526"/>
                    <a:pt x="4299" y="9466"/>
                  </a:cubicBezTo>
                  <a:cubicBezTo>
                    <a:pt x="3852" y="10818"/>
                    <a:pt x="4532" y="11931"/>
                    <a:pt x="5736" y="11931"/>
                  </a:cubicBezTo>
                  <a:cubicBezTo>
                    <a:pt x="6007" y="11931"/>
                    <a:pt x="6304" y="11875"/>
                    <a:pt x="6620" y="11752"/>
                  </a:cubicBezTo>
                  <a:cubicBezTo>
                    <a:pt x="8371" y="11086"/>
                    <a:pt x="8275" y="9192"/>
                    <a:pt x="8275" y="7597"/>
                  </a:cubicBezTo>
                  <a:cubicBezTo>
                    <a:pt x="8275" y="6752"/>
                    <a:pt x="8240" y="5906"/>
                    <a:pt x="8549" y="5120"/>
                  </a:cubicBezTo>
                  <a:cubicBezTo>
                    <a:pt x="8823" y="4430"/>
                    <a:pt x="9359" y="3942"/>
                    <a:pt x="9752" y="3311"/>
                  </a:cubicBezTo>
                  <a:cubicBezTo>
                    <a:pt x="10002" y="2930"/>
                    <a:pt x="10180" y="2513"/>
                    <a:pt x="10311" y="2096"/>
                  </a:cubicBezTo>
                  <a:lnTo>
                    <a:pt x="4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3682900" y="6303300"/>
              <a:ext cx="239925" cy="227075"/>
            </a:xfrm>
            <a:custGeom>
              <a:avLst/>
              <a:gdLst/>
              <a:ahLst/>
              <a:cxnLst/>
              <a:rect l="l" t="t" r="r" b="b"/>
              <a:pathLst>
                <a:path w="9597" h="9083" extrusionOk="0">
                  <a:moveTo>
                    <a:pt x="2572" y="0"/>
                  </a:moveTo>
                  <a:lnTo>
                    <a:pt x="1810" y="715"/>
                  </a:lnTo>
                  <a:cubicBezTo>
                    <a:pt x="1774" y="917"/>
                    <a:pt x="1643" y="1108"/>
                    <a:pt x="1453" y="1358"/>
                  </a:cubicBezTo>
                  <a:cubicBezTo>
                    <a:pt x="822" y="2131"/>
                    <a:pt x="0" y="3072"/>
                    <a:pt x="1000" y="3917"/>
                  </a:cubicBezTo>
                  <a:cubicBezTo>
                    <a:pt x="1417" y="4282"/>
                    <a:pt x="1934" y="4464"/>
                    <a:pt x="2479" y="4464"/>
                  </a:cubicBezTo>
                  <a:cubicBezTo>
                    <a:pt x="2557" y="4464"/>
                    <a:pt x="2636" y="4461"/>
                    <a:pt x="2715" y="4453"/>
                  </a:cubicBezTo>
                  <a:cubicBezTo>
                    <a:pt x="3596" y="4370"/>
                    <a:pt x="3322" y="4036"/>
                    <a:pt x="3500" y="3405"/>
                  </a:cubicBezTo>
                  <a:cubicBezTo>
                    <a:pt x="3620" y="3024"/>
                    <a:pt x="3940" y="2934"/>
                    <a:pt x="4295" y="2934"/>
                  </a:cubicBezTo>
                  <a:cubicBezTo>
                    <a:pt x="4473" y="2934"/>
                    <a:pt x="4659" y="2957"/>
                    <a:pt x="4834" y="2977"/>
                  </a:cubicBezTo>
                  <a:cubicBezTo>
                    <a:pt x="5429" y="3096"/>
                    <a:pt x="5977" y="3167"/>
                    <a:pt x="5798" y="3822"/>
                  </a:cubicBezTo>
                  <a:cubicBezTo>
                    <a:pt x="5548" y="4763"/>
                    <a:pt x="5036" y="5632"/>
                    <a:pt x="4739" y="6537"/>
                  </a:cubicBezTo>
                  <a:cubicBezTo>
                    <a:pt x="4251" y="7894"/>
                    <a:pt x="5036" y="8442"/>
                    <a:pt x="6215" y="8894"/>
                  </a:cubicBezTo>
                  <a:cubicBezTo>
                    <a:pt x="6455" y="8970"/>
                    <a:pt x="6796" y="9083"/>
                    <a:pt x="7092" y="9083"/>
                  </a:cubicBezTo>
                  <a:cubicBezTo>
                    <a:pt x="7353" y="9083"/>
                    <a:pt x="7578" y="8995"/>
                    <a:pt x="7668" y="8716"/>
                  </a:cubicBezTo>
                  <a:cubicBezTo>
                    <a:pt x="7811" y="8323"/>
                    <a:pt x="7394" y="7715"/>
                    <a:pt x="7215" y="7382"/>
                  </a:cubicBezTo>
                  <a:cubicBezTo>
                    <a:pt x="6903" y="6791"/>
                    <a:pt x="6215" y="5011"/>
                    <a:pt x="7419" y="5011"/>
                  </a:cubicBezTo>
                  <a:cubicBezTo>
                    <a:pt x="7500" y="5011"/>
                    <a:pt x="7591" y="5019"/>
                    <a:pt x="7691" y="5037"/>
                  </a:cubicBezTo>
                  <a:cubicBezTo>
                    <a:pt x="8596" y="5179"/>
                    <a:pt x="7632" y="6965"/>
                    <a:pt x="8120" y="7656"/>
                  </a:cubicBezTo>
                  <a:cubicBezTo>
                    <a:pt x="8501" y="8192"/>
                    <a:pt x="9013" y="8537"/>
                    <a:pt x="9596" y="8739"/>
                  </a:cubicBezTo>
                  <a:lnTo>
                    <a:pt x="8323" y="1655"/>
                  </a:lnTo>
                  <a:lnTo>
                    <a:pt x="25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3355475" y="6296150"/>
              <a:ext cx="581050" cy="443825"/>
            </a:xfrm>
            <a:custGeom>
              <a:avLst/>
              <a:gdLst/>
              <a:ahLst/>
              <a:cxnLst/>
              <a:rect l="l" t="t" r="r" b="b"/>
              <a:pathLst>
                <a:path w="23242" h="17753" extrusionOk="0">
                  <a:moveTo>
                    <a:pt x="16371" y="3775"/>
                  </a:moveTo>
                  <a:lnTo>
                    <a:pt x="17538" y="9156"/>
                  </a:lnTo>
                  <a:lnTo>
                    <a:pt x="12752" y="12716"/>
                  </a:lnTo>
                  <a:lnTo>
                    <a:pt x="11263" y="7692"/>
                  </a:lnTo>
                  <a:lnTo>
                    <a:pt x="16371" y="3775"/>
                  </a:lnTo>
                  <a:close/>
                  <a:moveTo>
                    <a:pt x="4703" y="6097"/>
                  </a:moveTo>
                  <a:lnTo>
                    <a:pt x="11144" y="7716"/>
                  </a:lnTo>
                  <a:lnTo>
                    <a:pt x="12633" y="12728"/>
                  </a:lnTo>
                  <a:lnTo>
                    <a:pt x="12633" y="12728"/>
                  </a:lnTo>
                  <a:lnTo>
                    <a:pt x="6299" y="11061"/>
                  </a:lnTo>
                  <a:lnTo>
                    <a:pt x="4703" y="6097"/>
                  </a:lnTo>
                  <a:close/>
                  <a:moveTo>
                    <a:pt x="15669" y="1"/>
                  </a:moveTo>
                  <a:lnTo>
                    <a:pt x="15550" y="24"/>
                  </a:lnTo>
                  <a:lnTo>
                    <a:pt x="16347" y="3644"/>
                  </a:lnTo>
                  <a:lnTo>
                    <a:pt x="11228" y="7573"/>
                  </a:lnTo>
                  <a:lnTo>
                    <a:pt x="10442" y="4954"/>
                  </a:lnTo>
                  <a:lnTo>
                    <a:pt x="10335" y="4989"/>
                  </a:lnTo>
                  <a:lnTo>
                    <a:pt x="11097" y="7585"/>
                  </a:lnTo>
                  <a:lnTo>
                    <a:pt x="4656" y="5966"/>
                  </a:lnTo>
                  <a:lnTo>
                    <a:pt x="3584" y="2620"/>
                  </a:lnTo>
                  <a:lnTo>
                    <a:pt x="3477" y="2668"/>
                  </a:lnTo>
                  <a:lnTo>
                    <a:pt x="4548" y="5989"/>
                  </a:lnTo>
                  <a:lnTo>
                    <a:pt x="0" y="9776"/>
                  </a:lnTo>
                  <a:lnTo>
                    <a:pt x="72" y="9871"/>
                  </a:lnTo>
                  <a:lnTo>
                    <a:pt x="4584" y="6120"/>
                  </a:lnTo>
                  <a:lnTo>
                    <a:pt x="6180" y="11085"/>
                  </a:lnTo>
                  <a:lnTo>
                    <a:pt x="1369" y="14478"/>
                  </a:lnTo>
                  <a:lnTo>
                    <a:pt x="1441" y="14586"/>
                  </a:lnTo>
                  <a:lnTo>
                    <a:pt x="6215" y="11204"/>
                  </a:lnTo>
                  <a:lnTo>
                    <a:pt x="7561" y="15383"/>
                  </a:lnTo>
                  <a:lnTo>
                    <a:pt x="7668" y="15348"/>
                  </a:lnTo>
                  <a:lnTo>
                    <a:pt x="6334" y="11192"/>
                  </a:lnTo>
                  <a:lnTo>
                    <a:pt x="12668" y="12871"/>
                  </a:lnTo>
                  <a:lnTo>
                    <a:pt x="14133" y="17753"/>
                  </a:lnTo>
                  <a:lnTo>
                    <a:pt x="14240" y="17729"/>
                  </a:lnTo>
                  <a:lnTo>
                    <a:pt x="12787" y="12847"/>
                  </a:lnTo>
                  <a:lnTo>
                    <a:pt x="17574" y="9287"/>
                  </a:lnTo>
                  <a:lnTo>
                    <a:pt x="18514" y="13586"/>
                  </a:lnTo>
                  <a:lnTo>
                    <a:pt x="18622" y="13562"/>
                  </a:lnTo>
                  <a:lnTo>
                    <a:pt x="17693" y="9264"/>
                  </a:lnTo>
                  <a:lnTo>
                    <a:pt x="17693" y="9264"/>
                  </a:lnTo>
                  <a:lnTo>
                    <a:pt x="23217" y="10442"/>
                  </a:lnTo>
                  <a:lnTo>
                    <a:pt x="23241" y="10323"/>
                  </a:lnTo>
                  <a:lnTo>
                    <a:pt x="17657" y="9133"/>
                  </a:lnTo>
                  <a:lnTo>
                    <a:pt x="16490" y="3739"/>
                  </a:lnTo>
                  <a:lnTo>
                    <a:pt x="22158" y="4656"/>
                  </a:lnTo>
                  <a:lnTo>
                    <a:pt x="22182" y="4537"/>
                  </a:lnTo>
                  <a:lnTo>
                    <a:pt x="16467" y="3620"/>
                  </a:lnTo>
                  <a:lnTo>
                    <a:pt x="15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3355475" y="6475250"/>
              <a:ext cx="31875" cy="26900"/>
            </a:xfrm>
            <a:custGeom>
              <a:avLst/>
              <a:gdLst/>
              <a:ahLst/>
              <a:cxnLst/>
              <a:rect l="l" t="t" r="r" b="b"/>
              <a:pathLst>
                <a:path w="1275" h="1076" extrusionOk="0">
                  <a:moveTo>
                    <a:pt x="705" y="128"/>
                  </a:moveTo>
                  <a:cubicBezTo>
                    <a:pt x="755" y="128"/>
                    <a:pt x="805" y="162"/>
                    <a:pt x="834" y="218"/>
                  </a:cubicBezTo>
                  <a:cubicBezTo>
                    <a:pt x="869" y="290"/>
                    <a:pt x="857" y="361"/>
                    <a:pt x="810" y="397"/>
                  </a:cubicBezTo>
                  <a:cubicBezTo>
                    <a:pt x="800" y="402"/>
                    <a:pt x="789" y="404"/>
                    <a:pt x="777" y="404"/>
                  </a:cubicBezTo>
                  <a:cubicBezTo>
                    <a:pt x="733" y="404"/>
                    <a:pt x="681" y="370"/>
                    <a:pt x="643" y="314"/>
                  </a:cubicBezTo>
                  <a:cubicBezTo>
                    <a:pt x="607" y="242"/>
                    <a:pt x="619" y="171"/>
                    <a:pt x="667" y="135"/>
                  </a:cubicBezTo>
                  <a:cubicBezTo>
                    <a:pt x="679" y="130"/>
                    <a:pt x="692" y="128"/>
                    <a:pt x="705" y="128"/>
                  </a:cubicBezTo>
                  <a:close/>
                  <a:moveTo>
                    <a:pt x="827" y="1"/>
                  </a:moveTo>
                  <a:cubicBezTo>
                    <a:pt x="767" y="1"/>
                    <a:pt x="694" y="20"/>
                    <a:pt x="607" y="64"/>
                  </a:cubicBezTo>
                  <a:cubicBezTo>
                    <a:pt x="0" y="361"/>
                    <a:pt x="1024" y="1076"/>
                    <a:pt x="1024" y="1076"/>
                  </a:cubicBezTo>
                  <a:cubicBezTo>
                    <a:pt x="1024" y="1076"/>
                    <a:pt x="1274" y="1"/>
                    <a:pt x="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3832025" y="6493900"/>
              <a:ext cx="34775" cy="27300"/>
            </a:xfrm>
            <a:custGeom>
              <a:avLst/>
              <a:gdLst/>
              <a:ahLst/>
              <a:cxnLst/>
              <a:rect l="l" t="t" r="r" b="b"/>
              <a:pathLst>
                <a:path w="1391" h="1092" extrusionOk="0">
                  <a:moveTo>
                    <a:pt x="730" y="102"/>
                  </a:moveTo>
                  <a:cubicBezTo>
                    <a:pt x="776" y="102"/>
                    <a:pt x="835" y="148"/>
                    <a:pt x="845" y="222"/>
                  </a:cubicBezTo>
                  <a:cubicBezTo>
                    <a:pt x="869" y="294"/>
                    <a:pt x="845" y="377"/>
                    <a:pt x="786" y="389"/>
                  </a:cubicBezTo>
                  <a:cubicBezTo>
                    <a:pt x="780" y="390"/>
                    <a:pt x="774" y="391"/>
                    <a:pt x="768" y="391"/>
                  </a:cubicBezTo>
                  <a:cubicBezTo>
                    <a:pt x="715" y="391"/>
                    <a:pt x="664" y="345"/>
                    <a:pt x="643" y="270"/>
                  </a:cubicBezTo>
                  <a:cubicBezTo>
                    <a:pt x="631" y="199"/>
                    <a:pt x="655" y="127"/>
                    <a:pt x="714" y="103"/>
                  </a:cubicBezTo>
                  <a:cubicBezTo>
                    <a:pt x="719" y="102"/>
                    <a:pt x="724" y="102"/>
                    <a:pt x="730" y="102"/>
                  </a:cubicBezTo>
                  <a:close/>
                  <a:moveTo>
                    <a:pt x="817" y="0"/>
                  </a:moveTo>
                  <a:cubicBezTo>
                    <a:pt x="773" y="0"/>
                    <a:pt x="724" y="7"/>
                    <a:pt x="667" y="20"/>
                  </a:cubicBezTo>
                  <a:cubicBezTo>
                    <a:pt x="0" y="175"/>
                    <a:pt x="845" y="1092"/>
                    <a:pt x="845" y="1092"/>
                  </a:cubicBezTo>
                  <a:cubicBezTo>
                    <a:pt x="845" y="1092"/>
                    <a:pt x="1391" y="0"/>
                    <a:pt x="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3704925" y="6362225"/>
              <a:ext cx="31900" cy="26825"/>
            </a:xfrm>
            <a:custGeom>
              <a:avLst/>
              <a:gdLst/>
              <a:ahLst/>
              <a:cxnLst/>
              <a:rect l="l" t="t" r="r" b="b"/>
              <a:pathLst>
                <a:path w="1276" h="1073" extrusionOk="0">
                  <a:moveTo>
                    <a:pt x="716" y="130"/>
                  </a:moveTo>
                  <a:cubicBezTo>
                    <a:pt x="762" y="130"/>
                    <a:pt x="807" y="163"/>
                    <a:pt x="834" y="215"/>
                  </a:cubicBezTo>
                  <a:cubicBezTo>
                    <a:pt x="869" y="286"/>
                    <a:pt x="857" y="370"/>
                    <a:pt x="810" y="394"/>
                  </a:cubicBezTo>
                  <a:cubicBezTo>
                    <a:pt x="800" y="399"/>
                    <a:pt x="788" y="401"/>
                    <a:pt x="777" y="401"/>
                  </a:cubicBezTo>
                  <a:cubicBezTo>
                    <a:pt x="733" y="401"/>
                    <a:pt x="683" y="369"/>
                    <a:pt x="655" y="322"/>
                  </a:cubicBezTo>
                  <a:cubicBezTo>
                    <a:pt x="607" y="251"/>
                    <a:pt x="619" y="167"/>
                    <a:pt x="667" y="144"/>
                  </a:cubicBezTo>
                  <a:cubicBezTo>
                    <a:pt x="683" y="134"/>
                    <a:pt x="700" y="130"/>
                    <a:pt x="716" y="130"/>
                  </a:cubicBezTo>
                  <a:close/>
                  <a:moveTo>
                    <a:pt x="823" y="1"/>
                  </a:moveTo>
                  <a:cubicBezTo>
                    <a:pt x="764" y="1"/>
                    <a:pt x="692" y="19"/>
                    <a:pt x="607" y="60"/>
                  </a:cubicBezTo>
                  <a:cubicBezTo>
                    <a:pt x="0" y="370"/>
                    <a:pt x="1024" y="1072"/>
                    <a:pt x="1024" y="1072"/>
                  </a:cubicBezTo>
                  <a:cubicBezTo>
                    <a:pt x="1024" y="1072"/>
                    <a:pt x="127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3476025" y="6620825"/>
              <a:ext cx="31875" cy="26875"/>
            </a:xfrm>
            <a:custGeom>
              <a:avLst/>
              <a:gdLst/>
              <a:ahLst/>
              <a:cxnLst/>
              <a:rect l="l" t="t" r="r" b="b"/>
              <a:pathLst>
                <a:path w="1275" h="1075" extrusionOk="0">
                  <a:moveTo>
                    <a:pt x="709" y="132"/>
                  </a:moveTo>
                  <a:cubicBezTo>
                    <a:pt x="751" y="132"/>
                    <a:pt x="799" y="165"/>
                    <a:pt x="834" y="218"/>
                  </a:cubicBezTo>
                  <a:cubicBezTo>
                    <a:pt x="869" y="289"/>
                    <a:pt x="857" y="360"/>
                    <a:pt x="810" y="396"/>
                  </a:cubicBezTo>
                  <a:cubicBezTo>
                    <a:pt x="797" y="401"/>
                    <a:pt x="784" y="403"/>
                    <a:pt x="771" y="403"/>
                  </a:cubicBezTo>
                  <a:cubicBezTo>
                    <a:pt x="722" y="403"/>
                    <a:pt x="671" y="369"/>
                    <a:pt x="643" y="313"/>
                  </a:cubicBezTo>
                  <a:cubicBezTo>
                    <a:pt x="607" y="241"/>
                    <a:pt x="619" y="170"/>
                    <a:pt x="667" y="146"/>
                  </a:cubicBezTo>
                  <a:cubicBezTo>
                    <a:pt x="680" y="137"/>
                    <a:pt x="694" y="132"/>
                    <a:pt x="709" y="132"/>
                  </a:cubicBezTo>
                  <a:close/>
                  <a:moveTo>
                    <a:pt x="827" y="0"/>
                  </a:moveTo>
                  <a:cubicBezTo>
                    <a:pt x="767" y="0"/>
                    <a:pt x="694" y="19"/>
                    <a:pt x="607" y="63"/>
                  </a:cubicBezTo>
                  <a:cubicBezTo>
                    <a:pt x="0" y="360"/>
                    <a:pt x="1024" y="1075"/>
                    <a:pt x="1024" y="1075"/>
                  </a:cubicBezTo>
                  <a:cubicBezTo>
                    <a:pt x="1024" y="1075"/>
                    <a:pt x="1274" y="0"/>
                    <a:pt x="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3753425" y="6627150"/>
              <a:ext cx="35050" cy="27400"/>
            </a:xfrm>
            <a:custGeom>
              <a:avLst/>
              <a:gdLst/>
              <a:ahLst/>
              <a:cxnLst/>
              <a:rect l="l" t="t" r="r" b="b"/>
              <a:pathLst>
                <a:path w="1402" h="1096" extrusionOk="0">
                  <a:moveTo>
                    <a:pt x="721" y="106"/>
                  </a:moveTo>
                  <a:cubicBezTo>
                    <a:pt x="774" y="106"/>
                    <a:pt x="824" y="152"/>
                    <a:pt x="834" y="226"/>
                  </a:cubicBezTo>
                  <a:cubicBezTo>
                    <a:pt x="846" y="298"/>
                    <a:pt x="822" y="381"/>
                    <a:pt x="763" y="393"/>
                  </a:cubicBezTo>
                  <a:cubicBezTo>
                    <a:pt x="703" y="393"/>
                    <a:pt x="644" y="346"/>
                    <a:pt x="632" y="262"/>
                  </a:cubicBezTo>
                  <a:cubicBezTo>
                    <a:pt x="620" y="191"/>
                    <a:pt x="644" y="119"/>
                    <a:pt x="703" y="107"/>
                  </a:cubicBezTo>
                  <a:cubicBezTo>
                    <a:pt x="709" y="106"/>
                    <a:pt x="715" y="106"/>
                    <a:pt x="721" y="106"/>
                  </a:cubicBezTo>
                  <a:close/>
                  <a:moveTo>
                    <a:pt x="788" y="1"/>
                  </a:moveTo>
                  <a:cubicBezTo>
                    <a:pt x="752" y="1"/>
                    <a:pt x="712" y="4"/>
                    <a:pt x="668" y="12"/>
                  </a:cubicBezTo>
                  <a:cubicBezTo>
                    <a:pt x="1" y="131"/>
                    <a:pt x="775" y="1096"/>
                    <a:pt x="775" y="1096"/>
                  </a:cubicBezTo>
                  <a:cubicBezTo>
                    <a:pt x="775" y="1096"/>
                    <a:pt x="1402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3663250" y="6553325"/>
              <a:ext cx="31900" cy="26825"/>
            </a:xfrm>
            <a:custGeom>
              <a:avLst/>
              <a:gdLst/>
              <a:ahLst/>
              <a:cxnLst/>
              <a:rect l="l" t="t" r="r" b="b"/>
              <a:pathLst>
                <a:path w="1276" h="1073" extrusionOk="0">
                  <a:moveTo>
                    <a:pt x="713" y="134"/>
                  </a:moveTo>
                  <a:cubicBezTo>
                    <a:pt x="760" y="134"/>
                    <a:pt x="807" y="161"/>
                    <a:pt x="834" y="215"/>
                  </a:cubicBezTo>
                  <a:cubicBezTo>
                    <a:pt x="869" y="286"/>
                    <a:pt x="857" y="370"/>
                    <a:pt x="810" y="393"/>
                  </a:cubicBezTo>
                  <a:cubicBezTo>
                    <a:pt x="798" y="399"/>
                    <a:pt x="785" y="402"/>
                    <a:pt x="771" y="402"/>
                  </a:cubicBezTo>
                  <a:cubicBezTo>
                    <a:pt x="729" y="402"/>
                    <a:pt x="682" y="376"/>
                    <a:pt x="655" y="322"/>
                  </a:cubicBezTo>
                  <a:cubicBezTo>
                    <a:pt x="607" y="251"/>
                    <a:pt x="619" y="167"/>
                    <a:pt x="667" y="143"/>
                  </a:cubicBezTo>
                  <a:cubicBezTo>
                    <a:pt x="682" y="137"/>
                    <a:pt x="697" y="134"/>
                    <a:pt x="713" y="134"/>
                  </a:cubicBezTo>
                  <a:close/>
                  <a:moveTo>
                    <a:pt x="823" y="1"/>
                  </a:moveTo>
                  <a:cubicBezTo>
                    <a:pt x="764" y="1"/>
                    <a:pt x="693" y="19"/>
                    <a:pt x="607" y="60"/>
                  </a:cubicBezTo>
                  <a:cubicBezTo>
                    <a:pt x="0" y="370"/>
                    <a:pt x="1024" y="1072"/>
                    <a:pt x="1024" y="1072"/>
                  </a:cubicBezTo>
                  <a:cubicBezTo>
                    <a:pt x="1024" y="1072"/>
                    <a:pt x="127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0"/>
          <p:cNvGrpSpPr/>
          <p:nvPr/>
        </p:nvGrpSpPr>
        <p:grpSpPr>
          <a:xfrm flipH="1">
            <a:off x="8149340" y="4242096"/>
            <a:ext cx="789682" cy="723827"/>
            <a:chOff x="249940" y="4242083"/>
            <a:chExt cx="789682" cy="723827"/>
          </a:xfrm>
        </p:grpSpPr>
        <p:sp>
          <p:nvSpPr>
            <p:cNvPr id="334" name="Google Shape;334;p20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20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337" name="Google Shape;337;p20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0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0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0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0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0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0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0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0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21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348" name="Google Shape;348;p21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21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1"/>
          </p:nvPr>
        </p:nvSpPr>
        <p:spPr>
          <a:xfrm>
            <a:off x="1346052" y="2497099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2"/>
          </p:nvPr>
        </p:nvSpPr>
        <p:spPr>
          <a:xfrm>
            <a:off x="3606597" y="2497099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3"/>
          </p:nvPr>
        </p:nvSpPr>
        <p:spPr>
          <a:xfrm>
            <a:off x="5867148" y="2497099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4"/>
          </p:nvPr>
        </p:nvSpPr>
        <p:spPr>
          <a:xfrm>
            <a:off x="1346060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subTitle" idx="5"/>
          </p:nvPr>
        </p:nvSpPr>
        <p:spPr>
          <a:xfrm>
            <a:off x="3606602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7" name="Google Shape;357;p21"/>
          <p:cNvSpPr txBox="1">
            <a:spLocks noGrp="1"/>
          </p:cNvSpPr>
          <p:nvPr>
            <p:ph type="subTitle" idx="6"/>
          </p:nvPr>
        </p:nvSpPr>
        <p:spPr>
          <a:xfrm>
            <a:off x="5867144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58" name="Google Shape;358;p21"/>
          <p:cNvGrpSpPr/>
          <p:nvPr/>
        </p:nvGrpSpPr>
        <p:grpSpPr>
          <a:xfrm>
            <a:off x="7899542" y="3856026"/>
            <a:ext cx="1062483" cy="1096997"/>
            <a:chOff x="7650917" y="3856026"/>
            <a:chExt cx="1062483" cy="1096997"/>
          </a:xfrm>
        </p:grpSpPr>
        <p:sp>
          <p:nvSpPr>
            <p:cNvPr id="359" name="Google Shape;359;p21"/>
            <p:cNvSpPr/>
            <p:nvPr/>
          </p:nvSpPr>
          <p:spPr>
            <a:xfrm>
              <a:off x="7797912" y="4898124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21"/>
            <p:cNvGrpSpPr/>
            <p:nvPr/>
          </p:nvGrpSpPr>
          <p:grpSpPr>
            <a:xfrm flipH="1">
              <a:off x="7650917" y="3856026"/>
              <a:ext cx="1062483" cy="1084667"/>
              <a:chOff x="5518825" y="5502600"/>
              <a:chExt cx="603375" cy="580750"/>
            </a:xfrm>
          </p:grpSpPr>
          <p:sp>
            <p:nvSpPr>
              <p:cNvPr id="361" name="Google Shape;361;p21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1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1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1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1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6" name="Google Shape;366;p21"/>
          <p:cNvGrpSpPr/>
          <p:nvPr/>
        </p:nvGrpSpPr>
        <p:grpSpPr>
          <a:xfrm>
            <a:off x="153433" y="3969798"/>
            <a:ext cx="1448589" cy="1096968"/>
            <a:chOff x="153433" y="3969798"/>
            <a:chExt cx="1448589" cy="1096968"/>
          </a:xfrm>
        </p:grpSpPr>
        <p:sp>
          <p:nvSpPr>
            <p:cNvPr id="367" name="Google Shape;367;p21"/>
            <p:cNvSpPr/>
            <p:nvPr/>
          </p:nvSpPr>
          <p:spPr>
            <a:xfrm>
              <a:off x="522837" y="4953024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" name="Google Shape;368;p21"/>
            <p:cNvGrpSpPr/>
            <p:nvPr/>
          </p:nvGrpSpPr>
          <p:grpSpPr>
            <a:xfrm>
              <a:off x="153433" y="3969798"/>
              <a:ext cx="1448589" cy="1096968"/>
              <a:chOff x="3321225" y="6290500"/>
              <a:chExt cx="645050" cy="488475"/>
            </a:xfrm>
          </p:grpSpPr>
          <p:sp>
            <p:nvSpPr>
              <p:cNvPr id="369" name="Google Shape;369;p21"/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1"/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1"/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1"/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1"/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1"/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1"/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1"/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1"/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1"/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1"/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1"/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418" name="Google Shape;418;p2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2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214585" y="2149201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473150" y="2149201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214585" y="3579425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473150" y="3579425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3"/>
          <p:cNvSpPr txBox="1">
            <a:spLocks noGrp="1"/>
          </p:cNvSpPr>
          <p:nvPr>
            <p:ph type="subTitle" idx="5"/>
          </p:nvPr>
        </p:nvSpPr>
        <p:spPr>
          <a:xfrm>
            <a:off x="5815915" y="2149201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subTitle" idx="6"/>
          </p:nvPr>
        </p:nvSpPr>
        <p:spPr>
          <a:xfrm>
            <a:off x="5815915" y="3579425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ubTitle" idx="7"/>
          </p:nvPr>
        </p:nvSpPr>
        <p:spPr>
          <a:xfrm>
            <a:off x="1218735" y="18090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9" name="Google Shape;429;p23"/>
          <p:cNvSpPr txBox="1">
            <a:spLocks noGrp="1"/>
          </p:cNvSpPr>
          <p:nvPr>
            <p:ph type="subTitle" idx="8"/>
          </p:nvPr>
        </p:nvSpPr>
        <p:spPr>
          <a:xfrm>
            <a:off x="3477301" y="18090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0" name="Google Shape;430;p23"/>
          <p:cNvSpPr txBox="1">
            <a:spLocks noGrp="1"/>
          </p:cNvSpPr>
          <p:nvPr>
            <p:ph type="subTitle" idx="9"/>
          </p:nvPr>
        </p:nvSpPr>
        <p:spPr>
          <a:xfrm>
            <a:off x="5820066" y="18090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subTitle" idx="13"/>
          </p:nvPr>
        </p:nvSpPr>
        <p:spPr>
          <a:xfrm>
            <a:off x="1218735" y="32392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subTitle" idx="14"/>
          </p:nvPr>
        </p:nvSpPr>
        <p:spPr>
          <a:xfrm>
            <a:off x="3477301" y="32392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subTitle" idx="15"/>
          </p:nvPr>
        </p:nvSpPr>
        <p:spPr>
          <a:xfrm>
            <a:off x="5820066" y="32392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34" name="Google Shape;434;p23"/>
          <p:cNvGrpSpPr/>
          <p:nvPr/>
        </p:nvGrpSpPr>
        <p:grpSpPr>
          <a:xfrm>
            <a:off x="8184461" y="4270512"/>
            <a:ext cx="705998" cy="695388"/>
            <a:chOff x="8184461" y="4270512"/>
            <a:chExt cx="705998" cy="695388"/>
          </a:xfrm>
        </p:grpSpPr>
        <p:sp>
          <p:nvSpPr>
            <p:cNvPr id="435" name="Google Shape;435;p23"/>
            <p:cNvSpPr/>
            <p:nvPr/>
          </p:nvSpPr>
          <p:spPr>
            <a:xfrm>
              <a:off x="8257125" y="486240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" name="Google Shape;436;p23"/>
            <p:cNvGrpSpPr/>
            <p:nvPr/>
          </p:nvGrpSpPr>
          <p:grpSpPr>
            <a:xfrm>
              <a:off x="8184461" y="4270512"/>
              <a:ext cx="705998" cy="666982"/>
              <a:chOff x="1623700" y="6514438"/>
              <a:chExt cx="416150" cy="393175"/>
            </a:xfrm>
          </p:grpSpPr>
          <p:sp>
            <p:nvSpPr>
              <p:cNvPr id="437" name="Google Shape;437;p23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3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3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3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3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3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3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3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3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3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3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3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3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" name="Google Shape;450;p23"/>
          <p:cNvGrpSpPr/>
          <p:nvPr/>
        </p:nvGrpSpPr>
        <p:grpSpPr>
          <a:xfrm>
            <a:off x="249940" y="4242083"/>
            <a:ext cx="789682" cy="723827"/>
            <a:chOff x="249940" y="4242083"/>
            <a:chExt cx="789682" cy="723827"/>
          </a:xfrm>
        </p:grpSpPr>
        <p:sp>
          <p:nvSpPr>
            <p:cNvPr id="451" name="Google Shape;451;p23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3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454" name="Google Shape;454;p23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3" name="Google Shape;463;p23"/>
          <p:cNvGrpSpPr/>
          <p:nvPr/>
        </p:nvGrpSpPr>
        <p:grpSpPr>
          <a:xfrm>
            <a:off x="8261036" y="3046749"/>
            <a:ext cx="552826" cy="572713"/>
            <a:chOff x="8261036" y="3046749"/>
            <a:chExt cx="552826" cy="572713"/>
          </a:xfrm>
        </p:grpSpPr>
        <p:sp>
          <p:nvSpPr>
            <p:cNvPr id="464" name="Google Shape;464;p23"/>
            <p:cNvSpPr/>
            <p:nvPr/>
          </p:nvSpPr>
          <p:spPr>
            <a:xfrm>
              <a:off x="8452063" y="3515950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3"/>
            <p:cNvGrpSpPr/>
            <p:nvPr/>
          </p:nvGrpSpPr>
          <p:grpSpPr>
            <a:xfrm>
              <a:off x="8261036" y="3046749"/>
              <a:ext cx="466444" cy="572713"/>
              <a:chOff x="1232300" y="6366250"/>
              <a:chExt cx="326550" cy="400975"/>
            </a:xfrm>
          </p:grpSpPr>
          <p:sp>
            <p:nvSpPr>
              <p:cNvPr id="466" name="Google Shape;466;p23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3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p26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517" name="Google Shape;517;p26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8" name="Google Shape;518;p26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6"/>
          <p:cNvSpPr txBox="1">
            <a:spLocks noGrp="1"/>
          </p:cNvSpPr>
          <p:nvPr>
            <p:ph type="subTitle" idx="1"/>
          </p:nvPr>
        </p:nvSpPr>
        <p:spPr>
          <a:xfrm>
            <a:off x="713225" y="1266475"/>
            <a:ext cx="7561200" cy="21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5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8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552" name="Google Shape;552;p28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28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grpSp>
        <p:nvGrpSpPr>
          <p:cNvPr id="556" name="Google Shape;556;p28"/>
          <p:cNvGrpSpPr/>
          <p:nvPr/>
        </p:nvGrpSpPr>
        <p:grpSpPr>
          <a:xfrm>
            <a:off x="270752" y="4193108"/>
            <a:ext cx="789682" cy="723827"/>
            <a:chOff x="318377" y="4183583"/>
            <a:chExt cx="789682" cy="723827"/>
          </a:xfrm>
        </p:grpSpPr>
        <p:sp>
          <p:nvSpPr>
            <p:cNvPr id="557" name="Google Shape;557;p28"/>
            <p:cNvSpPr/>
            <p:nvPr/>
          </p:nvSpPr>
          <p:spPr>
            <a:xfrm>
              <a:off x="457913" y="48039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788438" y="45693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9" name="Google Shape;559;p28"/>
            <p:cNvGrpSpPr/>
            <p:nvPr/>
          </p:nvGrpSpPr>
          <p:grpSpPr>
            <a:xfrm flipH="1">
              <a:off x="318377" y="4183583"/>
              <a:ext cx="789682" cy="723827"/>
              <a:chOff x="4896425" y="6632275"/>
              <a:chExt cx="319425" cy="279125"/>
            </a:xfrm>
          </p:grpSpPr>
          <p:sp>
            <p:nvSpPr>
              <p:cNvPr id="560" name="Google Shape;560;p28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8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8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8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8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8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8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9" name="Google Shape;569;p28"/>
          <p:cNvGrpSpPr/>
          <p:nvPr/>
        </p:nvGrpSpPr>
        <p:grpSpPr>
          <a:xfrm>
            <a:off x="8162106" y="4014789"/>
            <a:ext cx="878084" cy="936483"/>
            <a:chOff x="2942468" y="5674849"/>
            <a:chExt cx="935127" cy="997426"/>
          </a:xfrm>
        </p:grpSpPr>
        <p:grpSp>
          <p:nvGrpSpPr>
            <p:cNvPr id="570" name="Google Shape;570;p28"/>
            <p:cNvGrpSpPr/>
            <p:nvPr/>
          </p:nvGrpSpPr>
          <p:grpSpPr>
            <a:xfrm>
              <a:off x="2942468" y="5674849"/>
              <a:ext cx="935127" cy="995389"/>
              <a:chOff x="3737950" y="6597075"/>
              <a:chExt cx="295300" cy="314350"/>
            </a:xfrm>
          </p:grpSpPr>
          <p:sp>
            <p:nvSpPr>
              <p:cNvPr id="571" name="Google Shape;571;p28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8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8"/>
              <p:cNvSpPr/>
              <p:nvPr/>
            </p:nvSpPr>
            <p:spPr>
              <a:xfrm>
                <a:off x="3756100" y="6619400"/>
                <a:ext cx="2512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8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5" name="Google Shape;575;p28"/>
            <p:cNvSpPr/>
            <p:nvPr/>
          </p:nvSpPr>
          <p:spPr>
            <a:xfrm flipH="1">
              <a:off x="3055184" y="6568775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29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578" name="Google Shape;578;p29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9" name="Google Shape;579;p29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720000" y="44805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 flipH="1">
            <a:off x="187731" y="4256312"/>
            <a:ext cx="705998" cy="695388"/>
            <a:chOff x="8289236" y="4270512"/>
            <a:chExt cx="705998" cy="695388"/>
          </a:xfrm>
        </p:grpSpPr>
        <p:sp>
          <p:nvSpPr>
            <p:cNvPr id="583" name="Google Shape;583;p29"/>
            <p:cNvSpPr/>
            <p:nvPr/>
          </p:nvSpPr>
          <p:spPr>
            <a:xfrm>
              <a:off x="8361900" y="486240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4" name="Google Shape;584;p29"/>
            <p:cNvGrpSpPr/>
            <p:nvPr/>
          </p:nvGrpSpPr>
          <p:grpSpPr>
            <a:xfrm>
              <a:off x="8289236" y="4270512"/>
              <a:ext cx="705998" cy="666982"/>
              <a:chOff x="1623700" y="6514438"/>
              <a:chExt cx="416150" cy="393175"/>
            </a:xfrm>
          </p:grpSpPr>
          <p:sp>
            <p:nvSpPr>
              <p:cNvPr id="585" name="Google Shape;585;p29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9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9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9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9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9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9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9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9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9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9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9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8" name="Google Shape;598;p29"/>
          <p:cNvGrpSpPr/>
          <p:nvPr/>
        </p:nvGrpSpPr>
        <p:grpSpPr>
          <a:xfrm flipH="1">
            <a:off x="7902528" y="4053595"/>
            <a:ext cx="1146231" cy="964793"/>
            <a:chOff x="263931" y="3897620"/>
            <a:chExt cx="1146231" cy="964793"/>
          </a:xfrm>
        </p:grpSpPr>
        <p:grpSp>
          <p:nvGrpSpPr>
            <p:cNvPr id="599" name="Google Shape;599;p29"/>
            <p:cNvGrpSpPr/>
            <p:nvPr/>
          </p:nvGrpSpPr>
          <p:grpSpPr>
            <a:xfrm flipH="1">
              <a:off x="263932" y="3897620"/>
              <a:ext cx="1146231" cy="964793"/>
              <a:chOff x="4569300" y="7247450"/>
              <a:chExt cx="724225" cy="609625"/>
            </a:xfrm>
          </p:grpSpPr>
          <p:grpSp>
            <p:nvGrpSpPr>
              <p:cNvPr id="600" name="Google Shape;600;p29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601" name="Google Shape;601;p29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9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9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9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29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29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7" name="Google Shape;607;p29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608" name="Google Shape;608;p29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29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29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29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29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29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29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29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16" name="Google Shape;616;p29"/>
            <p:cNvSpPr/>
            <p:nvPr/>
          </p:nvSpPr>
          <p:spPr>
            <a:xfrm flipH="1">
              <a:off x="263931" y="46911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7" name="Google Shape;17;p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038200" y="2128850"/>
            <a:ext cx="5067600" cy="11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388950" y="995450"/>
            <a:ext cx="2366100" cy="113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038200" y="321937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4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31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39" name="Google Shape;639;p31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31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31"/>
          <p:cNvSpPr txBox="1">
            <a:spLocks noGrp="1"/>
          </p:cNvSpPr>
          <p:nvPr>
            <p:ph type="title"/>
          </p:nvPr>
        </p:nvSpPr>
        <p:spPr>
          <a:xfrm>
            <a:off x="720000" y="4491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43" name="Google Shape;643;p31"/>
          <p:cNvGrpSpPr/>
          <p:nvPr/>
        </p:nvGrpSpPr>
        <p:grpSpPr>
          <a:xfrm>
            <a:off x="7901276" y="641229"/>
            <a:ext cx="1059010" cy="599942"/>
            <a:chOff x="96100" y="539500"/>
            <a:chExt cx="880162" cy="498622"/>
          </a:xfrm>
        </p:grpSpPr>
        <p:sp>
          <p:nvSpPr>
            <p:cNvPr id="644" name="Google Shape;644;p31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31"/>
          <p:cNvGrpSpPr/>
          <p:nvPr/>
        </p:nvGrpSpPr>
        <p:grpSpPr>
          <a:xfrm flipH="1">
            <a:off x="104456" y="3863737"/>
            <a:ext cx="1058943" cy="1093171"/>
            <a:chOff x="7577543" y="3676183"/>
            <a:chExt cx="1272156" cy="1313118"/>
          </a:xfrm>
        </p:grpSpPr>
        <p:sp>
          <p:nvSpPr>
            <p:cNvPr id="649" name="Google Shape;649;p31"/>
            <p:cNvSpPr/>
            <p:nvPr/>
          </p:nvSpPr>
          <p:spPr>
            <a:xfrm>
              <a:off x="7753640" y="4923601"/>
              <a:ext cx="849900" cy="6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31"/>
            <p:cNvGrpSpPr/>
            <p:nvPr/>
          </p:nvGrpSpPr>
          <p:grpSpPr>
            <a:xfrm flipH="1">
              <a:off x="7577543" y="3676183"/>
              <a:ext cx="1272156" cy="1298731"/>
              <a:chOff x="5518825" y="5502600"/>
              <a:chExt cx="603375" cy="580750"/>
            </a:xfrm>
          </p:grpSpPr>
          <p:sp>
            <p:nvSpPr>
              <p:cNvPr id="651" name="Google Shape;651;p31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1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3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66" name="Google Shape;666;p3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3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33"/>
          <p:cNvGrpSpPr/>
          <p:nvPr/>
        </p:nvGrpSpPr>
        <p:grpSpPr>
          <a:xfrm>
            <a:off x="7830595" y="3841209"/>
            <a:ext cx="1173280" cy="1132954"/>
            <a:chOff x="7830595" y="3841209"/>
            <a:chExt cx="1173280" cy="1132954"/>
          </a:xfrm>
        </p:grpSpPr>
        <p:sp>
          <p:nvSpPr>
            <p:cNvPr id="670" name="Google Shape;670;p33"/>
            <p:cNvSpPr/>
            <p:nvPr/>
          </p:nvSpPr>
          <p:spPr>
            <a:xfrm>
              <a:off x="8000675" y="490756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1" name="Google Shape;671;p33"/>
            <p:cNvGrpSpPr/>
            <p:nvPr/>
          </p:nvGrpSpPr>
          <p:grpSpPr>
            <a:xfrm>
              <a:off x="7830595" y="3841209"/>
              <a:ext cx="1146213" cy="1098808"/>
              <a:chOff x="3309025" y="5456175"/>
              <a:chExt cx="727200" cy="697125"/>
            </a:xfrm>
          </p:grpSpPr>
          <p:sp>
            <p:nvSpPr>
              <p:cNvPr id="672" name="Google Shape;672;p33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3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3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3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3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8" name="Google Shape;678;p33"/>
          <p:cNvGrpSpPr/>
          <p:nvPr/>
        </p:nvGrpSpPr>
        <p:grpSpPr>
          <a:xfrm flipH="1">
            <a:off x="244894" y="3925295"/>
            <a:ext cx="1146231" cy="964793"/>
            <a:chOff x="359194" y="3930920"/>
            <a:chExt cx="1146231" cy="964793"/>
          </a:xfrm>
        </p:grpSpPr>
        <p:grpSp>
          <p:nvGrpSpPr>
            <p:cNvPr id="679" name="Google Shape;679;p33"/>
            <p:cNvGrpSpPr/>
            <p:nvPr/>
          </p:nvGrpSpPr>
          <p:grpSpPr>
            <a:xfrm>
              <a:off x="359194" y="3930920"/>
              <a:ext cx="1146231" cy="964793"/>
              <a:chOff x="4569300" y="7247450"/>
              <a:chExt cx="724225" cy="609625"/>
            </a:xfrm>
          </p:grpSpPr>
          <p:grpSp>
            <p:nvGrpSpPr>
              <p:cNvPr id="680" name="Google Shape;680;p33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681" name="Google Shape;681;p33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3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3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33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33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3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7" name="Google Shape;687;p33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688" name="Google Shape;688;p33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3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33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33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3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3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33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33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96" name="Google Shape;696;p33"/>
            <p:cNvSpPr/>
            <p:nvPr/>
          </p:nvSpPr>
          <p:spPr>
            <a:xfrm>
              <a:off x="1222825" y="47244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34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99" name="Google Shape;699;p34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34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34"/>
          <p:cNvGrpSpPr/>
          <p:nvPr/>
        </p:nvGrpSpPr>
        <p:grpSpPr>
          <a:xfrm flipH="1">
            <a:off x="8097119" y="4037124"/>
            <a:ext cx="667310" cy="695388"/>
            <a:chOff x="4219012" y="5824862"/>
            <a:chExt cx="705998" cy="695388"/>
          </a:xfrm>
        </p:grpSpPr>
        <p:sp>
          <p:nvSpPr>
            <p:cNvPr id="703" name="Google Shape;703;p34"/>
            <p:cNvSpPr/>
            <p:nvPr/>
          </p:nvSpPr>
          <p:spPr>
            <a:xfrm flipH="1">
              <a:off x="4341747" y="641675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34"/>
            <p:cNvGrpSpPr/>
            <p:nvPr/>
          </p:nvGrpSpPr>
          <p:grpSpPr>
            <a:xfrm flipH="1">
              <a:off x="4219012" y="5824862"/>
              <a:ext cx="705998" cy="666982"/>
              <a:chOff x="1623700" y="6514438"/>
              <a:chExt cx="416150" cy="393175"/>
            </a:xfrm>
          </p:grpSpPr>
          <p:sp>
            <p:nvSpPr>
              <p:cNvPr id="705" name="Google Shape;705;p34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4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4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4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4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4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4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4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4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4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4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4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4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8" name="Google Shape;718;p34"/>
          <p:cNvGrpSpPr/>
          <p:nvPr/>
        </p:nvGrpSpPr>
        <p:grpSpPr>
          <a:xfrm>
            <a:off x="257751" y="597429"/>
            <a:ext cx="1059010" cy="599942"/>
            <a:chOff x="96100" y="539500"/>
            <a:chExt cx="880162" cy="498622"/>
          </a:xfrm>
        </p:grpSpPr>
        <p:sp>
          <p:nvSpPr>
            <p:cNvPr id="719" name="Google Shape;719;p34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34"/>
          <p:cNvGrpSpPr/>
          <p:nvPr/>
        </p:nvGrpSpPr>
        <p:grpSpPr>
          <a:xfrm>
            <a:off x="7986280" y="357890"/>
            <a:ext cx="1003283" cy="1158056"/>
            <a:chOff x="6836250" y="6659075"/>
            <a:chExt cx="279225" cy="322300"/>
          </a:xfrm>
        </p:grpSpPr>
        <p:sp>
          <p:nvSpPr>
            <p:cNvPr id="724" name="Google Shape;724;p34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34"/>
          <p:cNvGrpSpPr/>
          <p:nvPr/>
        </p:nvGrpSpPr>
        <p:grpSpPr>
          <a:xfrm>
            <a:off x="249940" y="4242083"/>
            <a:ext cx="789682" cy="723827"/>
            <a:chOff x="249940" y="4242083"/>
            <a:chExt cx="789682" cy="723827"/>
          </a:xfrm>
        </p:grpSpPr>
        <p:sp>
          <p:nvSpPr>
            <p:cNvPr id="729" name="Google Shape;729;p34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1" name="Google Shape;731;p34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732" name="Google Shape;732;p34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4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4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4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4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4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4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4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4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5" name="Google Shape;25;p4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26;p4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10976"/>
            <a:ext cx="77040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300"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7830595" y="3841209"/>
            <a:ext cx="1173280" cy="1132954"/>
            <a:chOff x="7830595" y="3841209"/>
            <a:chExt cx="1173280" cy="1132954"/>
          </a:xfrm>
        </p:grpSpPr>
        <p:sp>
          <p:nvSpPr>
            <p:cNvPr id="31" name="Google Shape;31;p4"/>
            <p:cNvSpPr/>
            <p:nvPr/>
          </p:nvSpPr>
          <p:spPr>
            <a:xfrm>
              <a:off x="8000675" y="490756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4"/>
            <p:cNvGrpSpPr/>
            <p:nvPr/>
          </p:nvGrpSpPr>
          <p:grpSpPr>
            <a:xfrm>
              <a:off x="7830595" y="3841209"/>
              <a:ext cx="1146213" cy="1098808"/>
              <a:chOff x="3309025" y="5456175"/>
              <a:chExt cx="727200" cy="697125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" name="Google Shape;39;p4"/>
          <p:cNvGrpSpPr/>
          <p:nvPr/>
        </p:nvGrpSpPr>
        <p:grpSpPr>
          <a:xfrm flipH="1">
            <a:off x="244894" y="3925295"/>
            <a:ext cx="1146231" cy="964793"/>
            <a:chOff x="359194" y="3930920"/>
            <a:chExt cx="1146231" cy="964793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359194" y="3930920"/>
              <a:ext cx="1146231" cy="964793"/>
              <a:chOff x="4569300" y="7247450"/>
              <a:chExt cx="724225" cy="609625"/>
            </a:xfrm>
          </p:grpSpPr>
          <p:grpSp>
            <p:nvGrpSpPr>
              <p:cNvPr id="41" name="Google Shape;41;p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42" name="Google Shape;42;p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" name="Google Shape;48;p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49" name="Google Shape;49;p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7" name="Google Shape;57;p4"/>
            <p:cNvSpPr/>
            <p:nvPr/>
          </p:nvSpPr>
          <p:spPr>
            <a:xfrm>
              <a:off x="1222825" y="47244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5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0" name="Google Shape;60;p5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5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4888565" y="3676174"/>
            <a:ext cx="235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830862" y="3676174"/>
            <a:ext cx="235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4888557" y="3179675"/>
            <a:ext cx="2350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1830862" y="3179675"/>
            <a:ext cx="2350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34483" y="3809523"/>
            <a:ext cx="1448589" cy="1096968"/>
            <a:chOff x="134483" y="3809523"/>
            <a:chExt cx="1448589" cy="1096968"/>
          </a:xfrm>
        </p:grpSpPr>
        <p:sp>
          <p:nvSpPr>
            <p:cNvPr id="69" name="Google Shape;69;p5"/>
            <p:cNvSpPr/>
            <p:nvPr/>
          </p:nvSpPr>
          <p:spPr>
            <a:xfrm>
              <a:off x="503887" y="479274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5"/>
            <p:cNvGrpSpPr/>
            <p:nvPr/>
          </p:nvGrpSpPr>
          <p:grpSpPr>
            <a:xfrm>
              <a:off x="134483" y="3809523"/>
              <a:ext cx="1448589" cy="1096968"/>
              <a:chOff x="3321225" y="6290500"/>
              <a:chExt cx="645050" cy="488475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" name="Google Shape;83;p5"/>
          <p:cNvGrpSpPr/>
          <p:nvPr/>
        </p:nvGrpSpPr>
        <p:grpSpPr>
          <a:xfrm>
            <a:off x="7577543" y="3676183"/>
            <a:ext cx="1272156" cy="1313118"/>
            <a:chOff x="7577543" y="3676183"/>
            <a:chExt cx="1272156" cy="1313118"/>
          </a:xfrm>
        </p:grpSpPr>
        <p:sp>
          <p:nvSpPr>
            <p:cNvPr id="84" name="Google Shape;84;p5"/>
            <p:cNvSpPr/>
            <p:nvPr/>
          </p:nvSpPr>
          <p:spPr>
            <a:xfrm>
              <a:off x="7753640" y="4923601"/>
              <a:ext cx="849900" cy="6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" name="Google Shape;85;p5"/>
            <p:cNvGrpSpPr/>
            <p:nvPr/>
          </p:nvGrpSpPr>
          <p:grpSpPr>
            <a:xfrm flipH="1">
              <a:off x="7577543" y="3676183"/>
              <a:ext cx="1272156" cy="1298731"/>
              <a:chOff x="5518825" y="5502600"/>
              <a:chExt cx="603375" cy="580750"/>
            </a:xfrm>
          </p:grpSpPr>
          <p:sp>
            <p:nvSpPr>
              <p:cNvPr id="86" name="Google Shape;86;p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7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21" name="Google Shape;121;p7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7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subTitle" idx="1"/>
          </p:nvPr>
        </p:nvSpPr>
        <p:spPr>
          <a:xfrm>
            <a:off x="1043850" y="1652900"/>
            <a:ext cx="383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8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28" name="Google Shape;128;p8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8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9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34" name="Google Shape;134;p9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9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2135550" y="1118242"/>
            <a:ext cx="4872900" cy="18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2135550" y="3011238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1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44" name="Google Shape;144;p11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11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058499"/>
            <a:ext cx="6576000" cy="17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8" name="Google Shape;148;p11"/>
          <p:cNvSpPr txBox="1">
            <a:spLocks noGrp="1"/>
          </p:cNvSpPr>
          <p:nvPr>
            <p:ph type="subTitle" idx="1"/>
          </p:nvPr>
        </p:nvSpPr>
        <p:spPr>
          <a:xfrm>
            <a:off x="1284000" y="2615949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52" name="Google Shape;152;p1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1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853326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2"/>
          </p:nvPr>
        </p:nvSpPr>
        <p:spPr>
          <a:xfrm>
            <a:off x="3346647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3"/>
          </p:nvPr>
        </p:nvSpPr>
        <p:spPr>
          <a:xfrm>
            <a:off x="853326" y="3772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4"/>
          </p:nvPr>
        </p:nvSpPr>
        <p:spPr>
          <a:xfrm>
            <a:off x="3346647" y="3772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5"/>
          </p:nvPr>
        </p:nvSpPr>
        <p:spPr>
          <a:xfrm>
            <a:off x="5985174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6"/>
          </p:nvPr>
        </p:nvSpPr>
        <p:spPr>
          <a:xfrm>
            <a:off x="5985174" y="3772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7" hasCustomPrompt="1"/>
          </p:nvPr>
        </p:nvSpPr>
        <p:spPr>
          <a:xfrm>
            <a:off x="1638726" y="13906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 idx="8" hasCustomPrompt="1"/>
          </p:nvPr>
        </p:nvSpPr>
        <p:spPr>
          <a:xfrm>
            <a:off x="1638726" y="2970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9" hasCustomPrompt="1"/>
          </p:nvPr>
        </p:nvSpPr>
        <p:spPr>
          <a:xfrm>
            <a:off x="4132047" y="13906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13" hasCustomPrompt="1"/>
          </p:nvPr>
        </p:nvSpPr>
        <p:spPr>
          <a:xfrm>
            <a:off x="4132047" y="2970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14" hasCustomPrompt="1"/>
          </p:nvPr>
        </p:nvSpPr>
        <p:spPr>
          <a:xfrm>
            <a:off x="6770574" y="13906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15" hasCustomPrompt="1"/>
          </p:nvPr>
        </p:nvSpPr>
        <p:spPr>
          <a:xfrm>
            <a:off x="6770574" y="2970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6"/>
          </p:nvPr>
        </p:nvSpPr>
        <p:spPr>
          <a:xfrm>
            <a:off x="853326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7"/>
          </p:nvPr>
        </p:nvSpPr>
        <p:spPr>
          <a:xfrm>
            <a:off x="3346647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8"/>
          </p:nvPr>
        </p:nvSpPr>
        <p:spPr>
          <a:xfrm>
            <a:off x="5985174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9"/>
          </p:nvPr>
        </p:nvSpPr>
        <p:spPr>
          <a:xfrm>
            <a:off x="853326" y="3440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20"/>
          </p:nvPr>
        </p:nvSpPr>
        <p:spPr>
          <a:xfrm>
            <a:off x="3346647" y="3440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1"/>
          </p:nvPr>
        </p:nvSpPr>
        <p:spPr>
          <a:xfrm>
            <a:off x="5985174" y="3440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4" name="Google Shape;174;p13"/>
          <p:cNvGrpSpPr/>
          <p:nvPr/>
        </p:nvGrpSpPr>
        <p:grpSpPr>
          <a:xfrm>
            <a:off x="7986280" y="357890"/>
            <a:ext cx="1003283" cy="1158056"/>
            <a:chOff x="6836250" y="6659075"/>
            <a:chExt cx="279225" cy="322300"/>
          </a:xfrm>
        </p:grpSpPr>
        <p:sp>
          <p:nvSpPr>
            <p:cNvPr id="175" name="Google Shape;175;p13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13"/>
          <p:cNvGrpSpPr/>
          <p:nvPr/>
        </p:nvGrpSpPr>
        <p:grpSpPr>
          <a:xfrm>
            <a:off x="249940" y="4242083"/>
            <a:ext cx="789682" cy="723827"/>
            <a:chOff x="249940" y="4242083"/>
            <a:chExt cx="789682" cy="723827"/>
          </a:xfrm>
        </p:grpSpPr>
        <p:sp>
          <p:nvSpPr>
            <p:cNvPr id="180" name="Google Shape;180;p13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13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3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3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3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3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9" r:id="rId9"/>
    <p:sldLayoutId id="2147483660" r:id="rId10"/>
    <p:sldLayoutId id="2147483661" r:id="rId11"/>
    <p:sldLayoutId id="2147483663" r:id="rId12"/>
    <p:sldLayoutId id="2147483665" r:id="rId13"/>
    <p:sldLayoutId id="2147483666" r:id="rId14"/>
    <p:sldLayoutId id="2147483667" r:id="rId15"/>
    <p:sldLayoutId id="2147483669" r:id="rId16"/>
    <p:sldLayoutId id="2147483672" r:id="rId17"/>
    <p:sldLayoutId id="2147483674" r:id="rId18"/>
    <p:sldLayoutId id="2147483675" r:id="rId19"/>
    <p:sldLayoutId id="2147483677" r:id="rId20"/>
    <p:sldLayoutId id="2147483679" r:id="rId21"/>
    <p:sldLayoutId id="214748368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1"/>
          <p:cNvSpPr txBox="1">
            <a:spLocks noGrp="1"/>
          </p:cNvSpPr>
          <p:nvPr>
            <p:ph type="ctrTitle"/>
          </p:nvPr>
        </p:nvSpPr>
        <p:spPr>
          <a:xfrm>
            <a:off x="14332" y="1208622"/>
            <a:ext cx="9129668" cy="21834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33342"/>
                </a:solidFill>
                <a:latin typeface="+mj-lt"/>
              </a:rPr>
              <a:t>CHÀO MỪNG CÁC EM</a:t>
            </a:r>
            <a:br>
              <a:rPr lang="en-US" sz="4000" dirty="0">
                <a:solidFill>
                  <a:srgbClr val="033342"/>
                </a:solidFill>
                <a:latin typeface="+mj-lt"/>
              </a:rPr>
            </a:br>
            <a:r>
              <a:rPr lang="en-US" sz="4000" dirty="0">
                <a:solidFill>
                  <a:srgbClr val="033342"/>
                </a:solidFill>
                <a:latin typeface="+mj-lt"/>
              </a:rPr>
              <a:t>ĐẾN VỚI BÀI GIẢNG HÔM NAY</a:t>
            </a:r>
            <a:endParaRPr sz="4000" b="1" dirty="0">
              <a:solidFill>
                <a:srgbClr val="033342"/>
              </a:solidFill>
              <a:latin typeface="+mj-lt"/>
            </a:endParaRPr>
          </a:p>
        </p:txBody>
      </p:sp>
      <p:grpSp>
        <p:nvGrpSpPr>
          <p:cNvPr id="759" name="Google Shape;759;p41"/>
          <p:cNvGrpSpPr/>
          <p:nvPr/>
        </p:nvGrpSpPr>
        <p:grpSpPr>
          <a:xfrm flipH="1">
            <a:off x="275383" y="326326"/>
            <a:ext cx="683758" cy="718172"/>
            <a:chOff x="6836250" y="6659075"/>
            <a:chExt cx="279225" cy="322300"/>
          </a:xfrm>
        </p:grpSpPr>
        <p:sp>
          <p:nvSpPr>
            <p:cNvPr id="760" name="Google Shape;760;p41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41"/>
          <p:cNvGrpSpPr/>
          <p:nvPr/>
        </p:nvGrpSpPr>
        <p:grpSpPr>
          <a:xfrm>
            <a:off x="233275" y="3703320"/>
            <a:ext cx="1195476" cy="1244155"/>
            <a:chOff x="233274" y="2941270"/>
            <a:chExt cx="1754131" cy="2006205"/>
          </a:xfrm>
        </p:grpSpPr>
        <p:sp>
          <p:nvSpPr>
            <p:cNvPr id="765" name="Google Shape;765;p41"/>
            <p:cNvSpPr/>
            <p:nvPr/>
          </p:nvSpPr>
          <p:spPr>
            <a:xfrm>
              <a:off x="754800" y="488087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6" name="Google Shape;766;p41"/>
            <p:cNvGrpSpPr/>
            <p:nvPr/>
          </p:nvGrpSpPr>
          <p:grpSpPr>
            <a:xfrm>
              <a:off x="233274" y="2941270"/>
              <a:ext cx="1754131" cy="1960685"/>
              <a:chOff x="656838" y="3278485"/>
              <a:chExt cx="1472946" cy="1646389"/>
            </a:xfrm>
          </p:grpSpPr>
          <p:sp>
            <p:nvSpPr>
              <p:cNvPr id="767" name="Google Shape;767;p41"/>
              <p:cNvSpPr/>
              <p:nvPr/>
            </p:nvSpPr>
            <p:spPr>
              <a:xfrm>
                <a:off x="856243" y="3711818"/>
                <a:ext cx="400704" cy="409261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644" extrusionOk="0">
                    <a:moveTo>
                      <a:pt x="4692" y="0"/>
                    </a:moveTo>
                    <a:lnTo>
                      <a:pt x="453" y="1953"/>
                    </a:lnTo>
                    <a:lnTo>
                      <a:pt x="1" y="4691"/>
                    </a:lnTo>
                    <a:lnTo>
                      <a:pt x="3204" y="5644"/>
                    </a:lnTo>
                    <a:lnTo>
                      <a:pt x="5525" y="4239"/>
                    </a:lnTo>
                    <a:lnTo>
                      <a:pt x="46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41"/>
              <p:cNvSpPr/>
              <p:nvPr/>
            </p:nvSpPr>
            <p:spPr>
              <a:xfrm>
                <a:off x="769955" y="4172849"/>
                <a:ext cx="781395" cy="485181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6691" extrusionOk="0">
                    <a:moveTo>
                      <a:pt x="4227" y="0"/>
                    </a:moveTo>
                    <a:lnTo>
                      <a:pt x="1489" y="655"/>
                    </a:lnTo>
                    <a:cubicBezTo>
                      <a:pt x="1024" y="881"/>
                      <a:pt x="0" y="1786"/>
                      <a:pt x="596" y="2310"/>
                    </a:cubicBezTo>
                    <a:cubicBezTo>
                      <a:pt x="787" y="2476"/>
                      <a:pt x="1095" y="2556"/>
                      <a:pt x="1418" y="2556"/>
                    </a:cubicBezTo>
                    <a:cubicBezTo>
                      <a:pt x="1556" y="2556"/>
                      <a:pt x="1698" y="2541"/>
                      <a:pt x="1834" y="2512"/>
                    </a:cubicBezTo>
                    <a:lnTo>
                      <a:pt x="1834" y="2512"/>
                    </a:lnTo>
                    <a:cubicBezTo>
                      <a:pt x="1346" y="3119"/>
                      <a:pt x="1036" y="3953"/>
                      <a:pt x="1250" y="4739"/>
                    </a:cubicBezTo>
                    <a:cubicBezTo>
                      <a:pt x="1448" y="5550"/>
                      <a:pt x="2264" y="5852"/>
                      <a:pt x="3038" y="5852"/>
                    </a:cubicBezTo>
                    <a:cubicBezTo>
                      <a:pt x="3150" y="5852"/>
                      <a:pt x="3261" y="5846"/>
                      <a:pt x="3370" y="5834"/>
                    </a:cubicBezTo>
                    <a:cubicBezTo>
                      <a:pt x="4013" y="5763"/>
                      <a:pt x="4537" y="5477"/>
                      <a:pt x="4977" y="5072"/>
                    </a:cubicBezTo>
                    <a:cubicBezTo>
                      <a:pt x="4977" y="5298"/>
                      <a:pt x="5025" y="5501"/>
                      <a:pt x="5120" y="5632"/>
                    </a:cubicBezTo>
                    <a:cubicBezTo>
                      <a:pt x="5244" y="5770"/>
                      <a:pt x="5420" y="5828"/>
                      <a:pt x="5602" y="5828"/>
                    </a:cubicBezTo>
                    <a:cubicBezTo>
                      <a:pt x="5717" y="5828"/>
                      <a:pt x="5835" y="5804"/>
                      <a:pt x="5942" y="5763"/>
                    </a:cubicBezTo>
                    <a:cubicBezTo>
                      <a:pt x="5942" y="5775"/>
                      <a:pt x="5942" y="5775"/>
                      <a:pt x="5942" y="5786"/>
                    </a:cubicBezTo>
                    <a:cubicBezTo>
                      <a:pt x="6037" y="6426"/>
                      <a:pt x="6653" y="6691"/>
                      <a:pt x="7249" y="6691"/>
                    </a:cubicBezTo>
                    <a:cubicBezTo>
                      <a:pt x="7397" y="6691"/>
                      <a:pt x="7543" y="6674"/>
                      <a:pt x="7680" y="6644"/>
                    </a:cubicBezTo>
                    <a:cubicBezTo>
                      <a:pt x="9597" y="6227"/>
                      <a:pt x="10775" y="3893"/>
                      <a:pt x="9585" y="2250"/>
                    </a:cubicBezTo>
                    <a:lnTo>
                      <a:pt x="9930" y="893"/>
                    </a:ln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41"/>
              <p:cNvSpPr/>
              <p:nvPr/>
            </p:nvSpPr>
            <p:spPr>
              <a:xfrm>
                <a:off x="674095" y="3457953"/>
                <a:ext cx="1455688" cy="934251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12884" extrusionOk="0">
                    <a:moveTo>
                      <a:pt x="13467" y="1"/>
                    </a:moveTo>
                    <a:lnTo>
                      <a:pt x="6478" y="3251"/>
                    </a:lnTo>
                    <a:cubicBezTo>
                      <a:pt x="8106" y="6073"/>
                      <a:pt x="6830" y="6495"/>
                      <a:pt x="5922" y="6495"/>
                    </a:cubicBezTo>
                    <a:cubicBezTo>
                      <a:pt x="5536" y="6495"/>
                      <a:pt x="5216" y="6418"/>
                      <a:pt x="5216" y="6418"/>
                    </a:cubicBezTo>
                    <a:lnTo>
                      <a:pt x="5216" y="6418"/>
                    </a:lnTo>
                    <a:cubicBezTo>
                      <a:pt x="5620" y="7954"/>
                      <a:pt x="4608" y="8359"/>
                      <a:pt x="4608" y="8359"/>
                    </a:cubicBezTo>
                    <a:cubicBezTo>
                      <a:pt x="4608" y="8359"/>
                      <a:pt x="3472" y="7693"/>
                      <a:pt x="2368" y="7693"/>
                    </a:cubicBezTo>
                    <a:cubicBezTo>
                      <a:pt x="1744" y="7693"/>
                      <a:pt x="1130" y="7906"/>
                      <a:pt x="739" y="8573"/>
                    </a:cubicBezTo>
                    <a:cubicBezTo>
                      <a:pt x="1" y="9840"/>
                      <a:pt x="681" y="11255"/>
                      <a:pt x="2235" y="11255"/>
                    </a:cubicBezTo>
                    <a:cubicBezTo>
                      <a:pt x="2886" y="11255"/>
                      <a:pt x="3691" y="11007"/>
                      <a:pt x="4608" y="10395"/>
                    </a:cubicBezTo>
                    <a:cubicBezTo>
                      <a:pt x="5341" y="10926"/>
                      <a:pt x="6645" y="11598"/>
                      <a:pt x="8557" y="11598"/>
                    </a:cubicBezTo>
                    <a:cubicBezTo>
                      <a:pt x="9130" y="11598"/>
                      <a:pt x="9759" y="11538"/>
                      <a:pt x="10443" y="11395"/>
                    </a:cubicBezTo>
                    <a:lnTo>
                      <a:pt x="11121" y="12883"/>
                    </a:lnTo>
                    <a:lnTo>
                      <a:pt x="11931" y="12752"/>
                    </a:lnTo>
                    <a:lnTo>
                      <a:pt x="12205" y="10954"/>
                    </a:lnTo>
                    <a:cubicBezTo>
                      <a:pt x="13788" y="10359"/>
                      <a:pt x="20075" y="7597"/>
                      <a:pt x="16634" y="2370"/>
                    </a:cubicBezTo>
                    <a:lnTo>
                      <a:pt x="13467" y="1"/>
                    </a:ln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41"/>
              <p:cNvSpPr/>
              <p:nvPr/>
            </p:nvSpPr>
            <p:spPr>
              <a:xfrm>
                <a:off x="1557280" y="3398420"/>
                <a:ext cx="437830" cy="33102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4565" extrusionOk="0">
                    <a:moveTo>
                      <a:pt x="3382" y="0"/>
                    </a:moveTo>
                    <a:lnTo>
                      <a:pt x="799" y="1310"/>
                    </a:lnTo>
                    <a:cubicBezTo>
                      <a:pt x="334" y="1643"/>
                      <a:pt x="1" y="2679"/>
                      <a:pt x="298" y="3179"/>
                    </a:cubicBezTo>
                    <a:cubicBezTo>
                      <a:pt x="378" y="3314"/>
                      <a:pt x="470" y="3369"/>
                      <a:pt x="565" y="3369"/>
                    </a:cubicBezTo>
                    <a:cubicBezTo>
                      <a:pt x="758" y="3369"/>
                      <a:pt x="965" y="3144"/>
                      <a:pt x="1108" y="2881"/>
                    </a:cubicBezTo>
                    <a:cubicBezTo>
                      <a:pt x="1108" y="2881"/>
                      <a:pt x="1120" y="2893"/>
                      <a:pt x="1120" y="2893"/>
                    </a:cubicBezTo>
                    <a:cubicBezTo>
                      <a:pt x="1120" y="3382"/>
                      <a:pt x="1275" y="4191"/>
                      <a:pt x="1739" y="4465"/>
                    </a:cubicBezTo>
                    <a:cubicBezTo>
                      <a:pt x="1849" y="4534"/>
                      <a:pt x="1964" y="4565"/>
                      <a:pt x="2075" y="4565"/>
                    </a:cubicBezTo>
                    <a:cubicBezTo>
                      <a:pt x="2348" y="4565"/>
                      <a:pt x="2604" y="4378"/>
                      <a:pt x="2739" y="4108"/>
                    </a:cubicBezTo>
                    <a:cubicBezTo>
                      <a:pt x="2835" y="3917"/>
                      <a:pt x="2882" y="3715"/>
                      <a:pt x="2894" y="3501"/>
                    </a:cubicBezTo>
                    <a:cubicBezTo>
                      <a:pt x="3100" y="3556"/>
                      <a:pt x="3319" y="3583"/>
                      <a:pt x="3541" y="3583"/>
                    </a:cubicBezTo>
                    <a:cubicBezTo>
                      <a:pt x="4230" y="3583"/>
                      <a:pt x="4941" y="3318"/>
                      <a:pt x="5347" y="2786"/>
                    </a:cubicBezTo>
                    <a:cubicBezTo>
                      <a:pt x="6037" y="1858"/>
                      <a:pt x="5216" y="738"/>
                      <a:pt x="4359" y="310"/>
                    </a:cubicBezTo>
                    <a:cubicBezTo>
                      <a:pt x="4061" y="143"/>
                      <a:pt x="3727" y="48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41"/>
              <p:cNvSpPr/>
              <p:nvPr/>
            </p:nvSpPr>
            <p:spPr>
              <a:xfrm>
                <a:off x="1214592" y="3774831"/>
                <a:ext cx="215870" cy="138209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906" extrusionOk="0">
                    <a:moveTo>
                      <a:pt x="2977" y="0"/>
                    </a:moveTo>
                    <a:lnTo>
                      <a:pt x="0" y="536"/>
                    </a:lnTo>
                    <a:lnTo>
                      <a:pt x="631" y="1905"/>
                    </a:lnTo>
                    <a:lnTo>
                      <a:pt x="29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41"/>
              <p:cNvSpPr/>
              <p:nvPr/>
            </p:nvSpPr>
            <p:spPr>
              <a:xfrm>
                <a:off x="1493397" y="3681580"/>
                <a:ext cx="200352" cy="109711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513" extrusionOk="0">
                    <a:moveTo>
                      <a:pt x="72" y="0"/>
                    </a:moveTo>
                    <a:lnTo>
                      <a:pt x="1" y="1512"/>
                    </a:lnTo>
                    <a:lnTo>
                      <a:pt x="1" y="1512"/>
                    </a:lnTo>
                    <a:lnTo>
                      <a:pt x="2763" y="89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41"/>
              <p:cNvSpPr/>
              <p:nvPr/>
            </p:nvSpPr>
            <p:spPr>
              <a:xfrm>
                <a:off x="750087" y="3808476"/>
                <a:ext cx="1030910" cy="410203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5657" extrusionOk="0">
                    <a:moveTo>
                      <a:pt x="12966" y="1"/>
                    </a:moveTo>
                    <a:lnTo>
                      <a:pt x="12871" y="48"/>
                    </a:lnTo>
                    <a:cubicBezTo>
                      <a:pt x="12883" y="60"/>
                      <a:pt x="13550" y="1406"/>
                      <a:pt x="13181" y="2168"/>
                    </a:cubicBezTo>
                    <a:cubicBezTo>
                      <a:pt x="13062" y="2429"/>
                      <a:pt x="12824" y="2596"/>
                      <a:pt x="12478" y="2668"/>
                    </a:cubicBezTo>
                    <a:cubicBezTo>
                      <a:pt x="12393" y="2682"/>
                      <a:pt x="12309" y="2690"/>
                      <a:pt x="12227" y="2690"/>
                    </a:cubicBezTo>
                    <a:cubicBezTo>
                      <a:pt x="11977" y="2690"/>
                      <a:pt x="11744" y="2621"/>
                      <a:pt x="11538" y="2477"/>
                    </a:cubicBezTo>
                    <a:cubicBezTo>
                      <a:pt x="10740" y="1918"/>
                      <a:pt x="10502" y="477"/>
                      <a:pt x="10490" y="465"/>
                    </a:cubicBezTo>
                    <a:lnTo>
                      <a:pt x="10383" y="477"/>
                    </a:lnTo>
                    <a:cubicBezTo>
                      <a:pt x="10395" y="548"/>
                      <a:pt x="10633" y="1989"/>
                      <a:pt x="11478" y="2572"/>
                    </a:cubicBezTo>
                    <a:cubicBezTo>
                      <a:pt x="11692" y="2727"/>
                      <a:pt x="11942" y="2799"/>
                      <a:pt x="12204" y="2799"/>
                    </a:cubicBezTo>
                    <a:cubicBezTo>
                      <a:pt x="12312" y="2799"/>
                      <a:pt x="12407" y="2787"/>
                      <a:pt x="12502" y="2775"/>
                    </a:cubicBezTo>
                    <a:cubicBezTo>
                      <a:pt x="12883" y="2691"/>
                      <a:pt x="13145" y="2513"/>
                      <a:pt x="13288" y="2215"/>
                    </a:cubicBezTo>
                    <a:cubicBezTo>
                      <a:pt x="13383" y="2013"/>
                      <a:pt x="13419" y="1763"/>
                      <a:pt x="13407" y="1525"/>
                    </a:cubicBezTo>
                    <a:lnTo>
                      <a:pt x="13407" y="1525"/>
                    </a:lnTo>
                    <a:lnTo>
                      <a:pt x="14002" y="1798"/>
                    </a:lnTo>
                    <a:lnTo>
                      <a:pt x="14050" y="1703"/>
                    </a:lnTo>
                    <a:lnTo>
                      <a:pt x="13395" y="1394"/>
                    </a:lnTo>
                    <a:cubicBezTo>
                      <a:pt x="13383" y="1322"/>
                      <a:pt x="13371" y="1251"/>
                      <a:pt x="13359" y="1179"/>
                    </a:cubicBezTo>
                    <a:lnTo>
                      <a:pt x="13359" y="1179"/>
                    </a:lnTo>
                    <a:lnTo>
                      <a:pt x="14086" y="1203"/>
                    </a:lnTo>
                    <a:lnTo>
                      <a:pt x="14086" y="1096"/>
                    </a:lnTo>
                    <a:lnTo>
                      <a:pt x="13347" y="1072"/>
                    </a:lnTo>
                    <a:cubicBezTo>
                      <a:pt x="13324" y="953"/>
                      <a:pt x="13288" y="846"/>
                      <a:pt x="13264" y="739"/>
                    </a:cubicBezTo>
                    <a:lnTo>
                      <a:pt x="14217" y="560"/>
                    </a:lnTo>
                    <a:lnTo>
                      <a:pt x="14193" y="453"/>
                    </a:lnTo>
                    <a:lnTo>
                      <a:pt x="13228" y="632"/>
                    </a:lnTo>
                    <a:cubicBezTo>
                      <a:pt x="13109" y="286"/>
                      <a:pt x="12978" y="24"/>
                      <a:pt x="12966" y="1"/>
                    </a:cubicBezTo>
                    <a:close/>
                    <a:moveTo>
                      <a:pt x="9823" y="739"/>
                    </a:moveTo>
                    <a:lnTo>
                      <a:pt x="9716" y="775"/>
                    </a:lnTo>
                    <a:cubicBezTo>
                      <a:pt x="9716" y="786"/>
                      <a:pt x="10192" y="2179"/>
                      <a:pt x="9752" y="3049"/>
                    </a:cubicBezTo>
                    <a:cubicBezTo>
                      <a:pt x="9597" y="3346"/>
                      <a:pt x="9347" y="3549"/>
                      <a:pt x="9002" y="3656"/>
                    </a:cubicBezTo>
                    <a:cubicBezTo>
                      <a:pt x="8875" y="3692"/>
                      <a:pt x="8756" y="3711"/>
                      <a:pt x="8644" y="3711"/>
                    </a:cubicBezTo>
                    <a:cubicBezTo>
                      <a:pt x="8460" y="3711"/>
                      <a:pt x="8297" y="3660"/>
                      <a:pt x="8156" y="3549"/>
                    </a:cubicBezTo>
                    <a:cubicBezTo>
                      <a:pt x="7466" y="3061"/>
                      <a:pt x="7418" y="1560"/>
                      <a:pt x="7418" y="1537"/>
                    </a:cubicBezTo>
                    <a:lnTo>
                      <a:pt x="7311" y="1548"/>
                    </a:lnTo>
                    <a:cubicBezTo>
                      <a:pt x="7311" y="1572"/>
                      <a:pt x="7323" y="1858"/>
                      <a:pt x="7394" y="2227"/>
                    </a:cubicBezTo>
                    <a:lnTo>
                      <a:pt x="6454" y="2513"/>
                    </a:lnTo>
                    <a:lnTo>
                      <a:pt x="6477" y="2620"/>
                    </a:lnTo>
                    <a:lnTo>
                      <a:pt x="7406" y="2334"/>
                    </a:lnTo>
                    <a:cubicBezTo>
                      <a:pt x="7430" y="2441"/>
                      <a:pt x="7466" y="2549"/>
                      <a:pt x="7490" y="2668"/>
                    </a:cubicBezTo>
                    <a:lnTo>
                      <a:pt x="6847" y="3037"/>
                    </a:lnTo>
                    <a:lnTo>
                      <a:pt x="6894" y="3132"/>
                    </a:lnTo>
                    <a:lnTo>
                      <a:pt x="7525" y="2763"/>
                    </a:lnTo>
                    <a:cubicBezTo>
                      <a:pt x="7549" y="2834"/>
                      <a:pt x="7573" y="2906"/>
                      <a:pt x="7609" y="2965"/>
                    </a:cubicBezTo>
                    <a:lnTo>
                      <a:pt x="7168" y="3549"/>
                    </a:lnTo>
                    <a:lnTo>
                      <a:pt x="7263" y="3620"/>
                    </a:lnTo>
                    <a:lnTo>
                      <a:pt x="7656" y="3084"/>
                    </a:lnTo>
                    <a:cubicBezTo>
                      <a:pt x="7763" y="3299"/>
                      <a:pt x="7906" y="3501"/>
                      <a:pt x="8085" y="3644"/>
                    </a:cubicBezTo>
                    <a:cubicBezTo>
                      <a:pt x="8252" y="3763"/>
                      <a:pt x="8442" y="3823"/>
                      <a:pt x="8656" y="3823"/>
                    </a:cubicBezTo>
                    <a:cubicBezTo>
                      <a:pt x="8775" y="3823"/>
                      <a:pt x="8906" y="3799"/>
                      <a:pt x="9037" y="3751"/>
                    </a:cubicBezTo>
                    <a:cubicBezTo>
                      <a:pt x="9406" y="3644"/>
                      <a:pt x="9680" y="3418"/>
                      <a:pt x="9847" y="3084"/>
                    </a:cubicBezTo>
                    <a:cubicBezTo>
                      <a:pt x="10311" y="2179"/>
                      <a:pt x="9835" y="798"/>
                      <a:pt x="9823" y="739"/>
                    </a:cubicBezTo>
                    <a:close/>
                    <a:moveTo>
                      <a:pt x="10573" y="1834"/>
                    </a:moveTo>
                    <a:lnTo>
                      <a:pt x="10466" y="1858"/>
                    </a:lnTo>
                    <a:lnTo>
                      <a:pt x="10823" y="3501"/>
                    </a:lnTo>
                    <a:lnTo>
                      <a:pt x="10895" y="3394"/>
                    </a:lnTo>
                    <a:cubicBezTo>
                      <a:pt x="10904" y="3384"/>
                      <a:pt x="11113" y="3080"/>
                      <a:pt x="11397" y="3080"/>
                    </a:cubicBezTo>
                    <a:cubicBezTo>
                      <a:pt x="11461" y="3080"/>
                      <a:pt x="11528" y="3095"/>
                      <a:pt x="11597" y="3132"/>
                    </a:cubicBezTo>
                    <a:cubicBezTo>
                      <a:pt x="11657" y="3168"/>
                      <a:pt x="11740" y="3227"/>
                      <a:pt x="11704" y="3346"/>
                    </a:cubicBezTo>
                    <a:cubicBezTo>
                      <a:pt x="11639" y="3587"/>
                      <a:pt x="11179" y="3889"/>
                      <a:pt x="10364" y="3889"/>
                    </a:cubicBezTo>
                    <a:cubicBezTo>
                      <a:pt x="10293" y="3889"/>
                      <a:pt x="10220" y="3887"/>
                      <a:pt x="10145" y="3882"/>
                    </a:cubicBezTo>
                    <a:lnTo>
                      <a:pt x="10073" y="3882"/>
                    </a:lnTo>
                    <a:lnTo>
                      <a:pt x="10228" y="4823"/>
                    </a:lnTo>
                    <a:cubicBezTo>
                      <a:pt x="10140" y="4881"/>
                      <a:pt x="9803" y="5109"/>
                      <a:pt x="9533" y="5109"/>
                    </a:cubicBezTo>
                    <a:cubicBezTo>
                      <a:pt x="9475" y="5109"/>
                      <a:pt x="9420" y="5098"/>
                      <a:pt x="9371" y="5073"/>
                    </a:cubicBezTo>
                    <a:cubicBezTo>
                      <a:pt x="9216" y="4989"/>
                      <a:pt x="9144" y="4739"/>
                      <a:pt x="9168" y="4346"/>
                    </a:cubicBezTo>
                    <a:lnTo>
                      <a:pt x="9180" y="4227"/>
                    </a:lnTo>
                    <a:lnTo>
                      <a:pt x="8752" y="4537"/>
                    </a:lnTo>
                    <a:lnTo>
                      <a:pt x="8811" y="4632"/>
                    </a:lnTo>
                    <a:lnTo>
                      <a:pt x="9061" y="4454"/>
                    </a:lnTo>
                    <a:lnTo>
                      <a:pt x="9061" y="4454"/>
                    </a:lnTo>
                    <a:cubicBezTo>
                      <a:pt x="9049" y="4823"/>
                      <a:pt x="9133" y="5073"/>
                      <a:pt x="9323" y="5168"/>
                    </a:cubicBezTo>
                    <a:cubicBezTo>
                      <a:pt x="9383" y="5204"/>
                      <a:pt x="9454" y="5216"/>
                      <a:pt x="9537" y="5216"/>
                    </a:cubicBezTo>
                    <a:cubicBezTo>
                      <a:pt x="9883" y="5216"/>
                      <a:pt x="10299" y="4894"/>
                      <a:pt x="10323" y="4882"/>
                    </a:cubicBezTo>
                    <a:lnTo>
                      <a:pt x="10347" y="4858"/>
                    </a:lnTo>
                    <a:lnTo>
                      <a:pt x="10204" y="3989"/>
                    </a:lnTo>
                    <a:lnTo>
                      <a:pt x="10204" y="3989"/>
                    </a:lnTo>
                    <a:cubicBezTo>
                      <a:pt x="10251" y="3991"/>
                      <a:pt x="10297" y="3992"/>
                      <a:pt x="10343" y="3992"/>
                    </a:cubicBezTo>
                    <a:cubicBezTo>
                      <a:pt x="11181" y="3992"/>
                      <a:pt x="11721" y="3687"/>
                      <a:pt x="11811" y="3382"/>
                    </a:cubicBezTo>
                    <a:cubicBezTo>
                      <a:pt x="11847" y="3239"/>
                      <a:pt x="11788" y="3108"/>
                      <a:pt x="11645" y="3037"/>
                    </a:cubicBezTo>
                    <a:cubicBezTo>
                      <a:pt x="11558" y="2991"/>
                      <a:pt x="11473" y="2973"/>
                      <a:pt x="11393" y="2973"/>
                    </a:cubicBezTo>
                    <a:cubicBezTo>
                      <a:pt x="11178" y="2973"/>
                      <a:pt x="10996" y="3109"/>
                      <a:pt x="10883" y="3239"/>
                    </a:cubicBezTo>
                    <a:lnTo>
                      <a:pt x="10573" y="1834"/>
                    </a:lnTo>
                    <a:close/>
                    <a:moveTo>
                      <a:pt x="1159" y="4257"/>
                    </a:moveTo>
                    <a:cubicBezTo>
                      <a:pt x="1041" y="4257"/>
                      <a:pt x="921" y="4270"/>
                      <a:pt x="798" y="4299"/>
                    </a:cubicBezTo>
                    <a:cubicBezTo>
                      <a:pt x="453" y="4370"/>
                      <a:pt x="239" y="4525"/>
                      <a:pt x="143" y="4739"/>
                    </a:cubicBezTo>
                    <a:cubicBezTo>
                      <a:pt x="0" y="5073"/>
                      <a:pt x="227" y="5442"/>
                      <a:pt x="239" y="5454"/>
                    </a:cubicBezTo>
                    <a:lnTo>
                      <a:pt x="334" y="5406"/>
                    </a:lnTo>
                    <a:cubicBezTo>
                      <a:pt x="334" y="5394"/>
                      <a:pt x="131" y="5073"/>
                      <a:pt x="239" y="4787"/>
                    </a:cubicBezTo>
                    <a:cubicBezTo>
                      <a:pt x="322" y="4596"/>
                      <a:pt x="512" y="4477"/>
                      <a:pt x="822" y="4406"/>
                    </a:cubicBezTo>
                    <a:cubicBezTo>
                      <a:pt x="933" y="4379"/>
                      <a:pt x="1042" y="4367"/>
                      <a:pt x="1149" y="4367"/>
                    </a:cubicBezTo>
                    <a:cubicBezTo>
                      <a:pt x="1666" y="4367"/>
                      <a:pt x="2132" y="4641"/>
                      <a:pt x="2417" y="4858"/>
                    </a:cubicBezTo>
                    <a:cubicBezTo>
                      <a:pt x="2354" y="4839"/>
                      <a:pt x="2284" y="4825"/>
                      <a:pt x="2213" y="4825"/>
                    </a:cubicBezTo>
                    <a:cubicBezTo>
                      <a:pt x="2112" y="4825"/>
                      <a:pt x="2008" y="4853"/>
                      <a:pt x="1917" y="4930"/>
                    </a:cubicBezTo>
                    <a:cubicBezTo>
                      <a:pt x="1644" y="5156"/>
                      <a:pt x="1798" y="5501"/>
                      <a:pt x="1929" y="5656"/>
                    </a:cubicBezTo>
                    <a:lnTo>
                      <a:pt x="2013" y="5585"/>
                    </a:lnTo>
                    <a:cubicBezTo>
                      <a:pt x="2001" y="5573"/>
                      <a:pt x="1727" y="5239"/>
                      <a:pt x="1989" y="5013"/>
                    </a:cubicBezTo>
                    <a:cubicBezTo>
                      <a:pt x="2057" y="4954"/>
                      <a:pt x="2138" y="4931"/>
                      <a:pt x="2222" y="4931"/>
                    </a:cubicBezTo>
                    <a:cubicBezTo>
                      <a:pt x="2472" y="4931"/>
                      <a:pt x="2742" y="5132"/>
                      <a:pt x="2751" y="5132"/>
                    </a:cubicBezTo>
                    <a:lnTo>
                      <a:pt x="2822" y="5049"/>
                    </a:lnTo>
                    <a:cubicBezTo>
                      <a:pt x="2780" y="5017"/>
                      <a:pt x="2066" y="4257"/>
                      <a:pt x="1159" y="4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41"/>
              <p:cNvSpPr/>
              <p:nvPr/>
            </p:nvSpPr>
            <p:spPr>
              <a:xfrm>
                <a:off x="656838" y="3280661"/>
                <a:ext cx="1333940" cy="688506"/>
              </a:xfrm>
              <a:custGeom>
                <a:avLst/>
                <a:gdLst/>
                <a:ahLst/>
                <a:cxnLst/>
                <a:rect l="l" t="t" r="r" b="b"/>
                <a:pathLst>
                  <a:path w="18396" h="9495" extrusionOk="0">
                    <a:moveTo>
                      <a:pt x="7976" y="0"/>
                    </a:moveTo>
                    <a:cubicBezTo>
                      <a:pt x="6812" y="0"/>
                      <a:pt x="6025" y="195"/>
                      <a:pt x="6025" y="195"/>
                    </a:cubicBezTo>
                    <a:cubicBezTo>
                      <a:pt x="1560" y="2684"/>
                      <a:pt x="2751" y="7208"/>
                      <a:pt x="2751" y="7208"/>
                    </a:cubicBezTo>
                    <a:cubicBezTo>
                      <a:pt x="251" y="7553"/>
                      <a:pt x="1" y="9494"/>
                      <a:pt x="1" y="9494"/>
                    </a:cubicBezTo>
                    <a:lnTo>
                      <a:pt x="18396" y="886"/>
                    </a:lnTo>
                    <a:cubicBezTo>
                      <a:pt x="18135" y="789"/>
                      <a:pt x="17849" y="748"/>
                      <a:pt x="17550" y="748"/>
                    </a:cubicBezTo>
                    <a:cubicBezTo>
                      <a:pt x="15866" y="748"/>
                      <a:pt x="13788" y="2053"/>
                      <a:pt x="13788" y="2053"/>
                    </a:cubicBezTo>
                    <a:cubicBezTo>
                      <a:pt x="11834" y="360"/>
                      <a:pt x="9557" y="0"/>
                      <a:pt x="7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41"/>
              <p:cNvSpPr/>
              <p:nvPr/>
            </p:nvSpPr>
            <p:spPr>
              <a:xfrm>
                <a:off x="1034983" y="3278485"/>
                <a:ext cx="113192" cy="6381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80" extrusionOk="0">
                    <a:moveTo>
                      <a:pt x="1205" y="0"/>
                    </a:moveTo>
                    <a:cubicBezTo>
                      <a:pt x="1050" y="0"/>
                      <a:pt x="850" y="48"/>
                      <a:pt x="643" y="142"/>
                    </a:cubicBezTo>
                    <a:cubicBezTo>
                      <a:pt x="262" y="309"/>
                      <a:pt x="1" y="595"/>
                      <a:pt x="84" y="761"/>
                    </a:cubicBezTo>
                    <a:cubicBezTo>
                      <a:pt x="118" y="840"/>
                      <a:pt x="221" y="879"/>
                      <a:pt x="361" y="879"/>
                    </a:cubicBezTo>
                    <a:cubicBezTo>
                      <a:pt x="517" y="879"/>
                      <a:pt x="717" y="831"/>
                      <a:pt x="917" y="737"/>
                    </a:cubicBezTo>
                    <a:cubicBezTo>
                      <a:pt x="1310" y="559"/>
                      <a:pt x="1560" y="285"/>
                      <a:pt x="1489" y="118"/>
                    </a:cubicBezTo>
                    <a:cubicBezTo>
                      <a:pt x="1449" y="39"/>
                      <a:pt x="1346" y="0"/>
                      <a:pt x="1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41"/>
              <p:cNvSpPr/>
              <p:nvPr/>
            </p:nvSpPr>
            <p:spPr>
              <a:xfrm>
                <a:off x="852835" y="3325038"/>
                <a:ext cx="805541" cy="481773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644" extrusionOk="0">
                    <a:moveTo>
                      <a:pt x="8406" y="976"/>
                    </a:moveTo>
                    <a:lnTo>
                      <a:pt x="7168" y="2096"/>
                    </a:lnTo>
                    <a:lnTo>
                      <a:pt x="7239" y="2179"/>
                    </a:lnTo>
                    <a:lnTo>
                      <a:pt x="8489" y="1048"/>
                    </a:lnTo>
                    <a:lnTo>
                      <a:pt x="8406" y="976"/>
                    </a:lnTo>
                    <a:close/>
                    <a:moveTo>
                      <a:pt x="9430" y="715"/>
                    </a:moveTo>
                    <a:lnTo>
                      <a:pt x="6942" y="2620"/>
                    </a:lnTo>
                    <a:lnTo>
                      <a:pt x="7001" y="2703"/>
                    </a:lnTo>
                    <a:lnTo>
                      <a:pt x="9490" y="798"/>
                    </a:lnTo>
                    <a:lnTo>
                      <a:pt x="9430" y="715"/>
                    </a:lnTo>
                    <a:close/>
                    <a:moveTo>
                      <a:pt x="2513" y="4084"/>
                    </a:moveTo>
                    <a:lnTo>
                      <a:pt x="453" y="4501"/>
                    </a:lnTo>
                    <a:lnTo>
                      <a:pt x="477" y="4608"/>
                    </a:lnTo>
                    <a:lnTo>
                      <a:pt x="2536" y="4191"/>
                    </a:lnTo>
                    <a:lnTo>
                      <a:pt x="2513" y="4084"/>
                    </a:lnTo>
                    <a:close/>
                    <a:moveTo>
                      <a:pt x="4977" y="3786"/>
                    </a:moveTo>
                    <a:lnTo>
                      <a:pt x="227" y="5036"/>
                    </a:lnTo>
                    <a:lnTo>
                      <a:pt x="250" y="5132"/>
                    </a:lnTo>
                    <a:lnTo>
                      <a:pt x="5001" y="3893"/>
                    </a:lnTo>
                    <a:lnTo>
                      <a:pt x="4977" y="3786"/>
                    </a:lnTo>
                    <a:close/>
                    <a:moveTo>
                      <a:pt x="3679" y="4370"/>
                    </a:moveTo>
                    <a:lnTo>
                      <a:pt x="1012" y="5239"/>
                    </a:lnTo>
                    <a:lnTo>
                      <a:pt x="1036" y="5334"/>
                    </a:lnTo>
                    <a:lnTo>
                      <a:pt x="3715" y="4477"/>
                    </a:lnTo>
                    <a:lnTo>
                      <a:pt x="3679" y="4370"/>
                    </a:lnTo>
                    <a:close/>
                    <a:moveTo>
                      <a:pt x="8751" y="0"/>
                    </a:moveTo>
                    <a:lnTo>
                      <a:pt x="5370" y="3251"/>
                    </a:lnTo>
                    <a:lnTo>
                      <a:pt x="0" y="3965"/>
                    </a:lnTo>
                    <a:lnTo>
                      <a:pt x="12" y="4072"/>
                    </a:lnTo>
                    <a:lnTo>
                      <a:pt x="7442" y="3084"/>
                    </a:lnTo>
                    <a:lnTo>
                      <a:pt x="24" y="6549"/>
                    </a:lnTo>
                    <a:lnTo>
                      <a:pt x="72" y="6644"/>
                    </a:lnTo>
                    <a:lnTo>
                      <a:pt x="11109" y="1488"/>
                    </a:lnTo>
                    <a:lnTo>
                      <a:pt x="11061" y="1393"/>
                    </a:lnTo>
                    <a:lnTo>
                      <a:pt x="7763" y="2929"/>
                    </a:lnTo>
                    <a:lnTo>
                      <a:pt x="5549" y="3227"/>
                    </a:lnTo>
                    <a:lnTo>
                      <a:pt x="5549" y="3227"/>
                    </a:lnTo>
                    <a:lnTo>
                      <a:pt x="8823" y="72"/>
                    </a:lnTo>
                    <a:lnTo>
                      <a:pt x="87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41"/>
              <p:cNvSpPr/>
              <p:nvPr/>
            </p:nvSpPr>
            <p:spPr>
              <a:xfrm>
                <a:off x="1451994" y="4578555"/>
                <a:ext cx="135598" cy="298824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121" extrusionOk="0">
                    <a:moveTo>
                      <a:pt x="1870" y="1"/>
                    </a:moveTo>
                    <a:lnTo>
                      <a:pt x="691" y="251"/>
                    </a:lnTo>
                    <a:lnTo>
                      <a:pt x="0" y="4049"/>
                    </a:lnTo>
                    <a:lnTo>
                      <a:pt x="1524" y="4121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41"/>
              <p:cNvSpPr/>
              <p:nvPr/>
            </p:nvSpPr>
            <p:spPr>
              <a:xfrm>
                <a:off x="1439014" y="4727930"/>
                <a:ext cx="148578" cy="17105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59" extrusionOk="0">
                    <a:moveTo>
                      <a:pt x="382" y="1"/>
                    </a:moveTo>
                    <a:lnTo>
                      <a:pt x="1" y="2263"/>
                    </a:lnTo>
                    <a:lnTo>
                      <a:pt x="1644" y="2358"/>
                    </a:lnTo>
                    <a:lnTo>
                      <a:pt x="2049" y="48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41"/>
              <p:cNvSpPr/>
              <p:nvPr/>
            </p:nvSpPr>
            <p:spPr>
              <a:xfrm>
                <a:off x="1462363" y="4727059"/>
                <a:ext cx="120878" cy="35459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89" extrusionOk="0">
                    <a:moveTo>
                      <a:pt x="250" y="1"/>
                    </a:moveTo>
                    <a:lnTo>
                      <a:pt x="179" y="299"/>
                    </a:lnTo>
                    <a:lnTo>
                      <a:pt x="0" y="287"/>
                    </a:lnTo>
                    <a:lnTo>
                      <a:pt x="0" y="394"/>
                    </a:lnTo>
                    <a:lnTo>
                      <a:pt x="1667" y="489"/>
                    </a:lnTo>
                    <a:lnTo>
                      <a:pt x="1667" y="370"/>
                    </a:lnTo>
                    <a:lnTo>
                      <a:pt x="1512" y="370"/>
                    </a:lnTo>
                    <a:lnTo>
                      <a:pt x="1536" y="84"/>
                    </a:lnTo>
                    <a:lnTo>
                      <a:pt x="1429" y="72"/>
                    </a:lnTo>
                    <a:lnTo>
                      <a:pt x="1405" y="358"/>
                    </a:lnTo>
                    <a:lnTo>
                      <a:pt x="1238" y="346"/>
                    </a:lnTo>
                    <a:lnTo>
                      <a:pt x="1310" y="60"/>
                    </a:lnTo>
                    <a:lnTo>
                      <a:pt x="1203" y="37"/>
                    </a:lnTo>
                    <a:lnTo>
                      <a:pt x="1119" y="346"/>
                    </a:lnTo>
                    <a:lnTo>
                      <a:pt x="572" y="322"/>
                    </a:lnTo>
                    <a:lnTo>
                      <a:pt x="619" y="48"/>
                    </a:lnTo>
                    <a:lnTo>
                      <a:pt x="512" y="37"/>
                    </a:lnTo>
                    <a:lnTo>
                      <a:pt x="464" y="310"/>
                    </a:lnTo>
                    <a:lnTo>
                      <a:pt x="298" y="299"/>
                    </a:lnTo>
                    <a:lnTo>
                      <a:pt x="357" y="25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41"/>
              <p:cNvSpPr/>
              <p:nvPr/>
            </p:nvSpPr>
            <p:spPr>
              <a:xfrm>
                <a:off x="1230835" y="4773540"/>
                <a:ext cx="589889" cy="151334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2087" extrusionOk="0">
                    <a:moveTo>
                      <a:pt x="2783" y="1"/>
                    </a:moveTo>
                    <a:cubicBezTo>
                      <a:pt x="2674" y="1"/>
                      <a:pt x="2598" y="15"/>
                      <a:pt x="2598" y="15"/>
                    </a:cubicBezTo>
                    <a:lnTo>
                      <a:pt x="2895" y="967"/>
                    </a:lnTo>
                    <a:cubicBezTo>
                      <a:pt x="1982" y="360"/>
                      <a:pt x="1384" y="142"/>
                      <a:pt x="997" y="142"/>
                    </a:cubicBezTo>
                    <a:cubicBezTo>
                      <a:pt x="0" y="142"/>
                      <a:pt x="395" y="1586"/>
                      <a:pt x="395" y="1586"/>
                    </a:cubicBezTo>
                    <a:lnTo>
                      <a:pt x="169" y="1586"/>
                    </a:lnTo>
                    <a:lnTo>
                      <a:pt x="264" y="2086"/>
                    </a:lnTo>
                    <a:lnTo>
                      <a:pt x="2860" y="2086"/>
                    </a:lnTo>
                    <a:cubicBezTo>
                      <a:pt x="2906" y="1948"/>
                      <a:pt x="3008" y="1776"/>
                      <a:pt x="3176" y="1776"/>
                    </a:cubicBezTo>
                    <a:cubicBezTo>
                      <a:pt x="3182" y="1776"/>
                      <a:pt x="3187" y="1776"/>
                      <a:pt x="3193" y="1777"/>
                    </a:cubicBezTo>
                    <a:cubicBezTo>
                      <a:pt x="3372" y="1801"/>
                      <a:pt x="3431" y="1955"/>
                      <a:pt x="3455" y="2086"/>
                    </a:cubicBezTo>
                    <a:lnTo>
                      <a:pt x="4372" y="2086"/>
                    </a:lnTo>
                    <a:cubicBezTo>
                      <a:pt x="4418" y="1948"/>
                      <a:pt x="4509" y="1776"/>
                      <a:pt x="4687" y="1776"/>
                    </a:cubicBezTo>
                    <a:cubicBezTo>
                      <a:pt x="4693" y="1776"/>
                      <a:pt x="4699" y="1776"/>
                      <a:pt x="4705" y="1777"/>
                    </a:cubicBezTo>
                    <a:cubicBezTo>
                      <a:pt x="4872" y="1789"/>
                      <a:pt x="4931" y="1955"/>
                      <a:pt x="4955" y="2086"/>
                    </a:cubicBezTo>
                    <a:lnTo>
                      <a:pt x="8063" y="2074"/>
                    </a:lnTo>
                    <a:lnTo>
                      <a:pt x="8134" y="1455"/>
                    </a:lnTo>
                    <a:lnTo>
                      <a:pt x="7872" y="1491"/>
                    </a:lnTo>
                    <a:cubicBezTo>
                      <a:pt x="7872" y="524"/>
                      <a:pt x="7446" y="219"/>
                      <a:pt x="6907" y="219"/>
                    </a:cubicBezTo>
                    <a:cubicBezTo>
                      <a:pt x="5987" y="219"/>
                      <a:pt x="4741" y="1110"/>
                      <a:pt x="4741" y="1110"/>
                    </a:cubicBezTo>
                    <a:lnTo>
                      <a:pt x="5158" y="146"/>
                    </a:lnTo>
                    <a:cubicBezTo>
                      <a:pt x="5069" y="127"/>
                      <a:pt x="4989" y="118"/>
                      <a:pt x="4919" y="118"/>
                    </a:cubicBezTo>
                    <a:cubicBezTo>
                      <a:pt x="4200" y="118"/>
                      <a:pt x="4408" y="1027"/>
                      <a:pt x="4408" y="1027"/>
                    </a:cubicBezTo>
                    <a:lnTo>
                      <a:pt x="3455" y="955"/>
                    </a:lnTo>
                    <a:cubicBezTo>
                      <a:pt x="3649" y="111"/>
                      <a:pt x="3089" y="1"/>
                      <a:pt x="27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41"/>
              <p:cNvSpPr/>
              <p:nvPr/>
            </p:nvSpPr>
            <p:spPr>
              <a:xfrm>
                <a:off x="1771405" y="4091999"/>
                <a:ext cx="200352" cy="378733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5223" extrusionOk="0">
                    <a:moveTo>
                      <a:pt x="2382" y="0"/>
                    </a:moveTo>
                    <a:cubicBezTo>
                      <a:pt x="2017" y="0"/>
                      <a:pt x="1104" y="1252"/>
                      <a:pt x="727" y="2210"/>
                    </a:cubicBezTo>
                    <a:cubicBezTo>
                      <a:pt x="513" y="2044"/>
                      <a:pt x="298" y="1925"/>
                      <a:pt x="298" y="1925"/>
                    </a:cubicBezTo>
                    <a:lnTo>
                      <a:pt x="1" y="2770"/>
                    </a:lnTo>
                    <a:lnTo>
                      <a:pt x="584" y="3294"/>
                    </a:lnTo>
                    <a:cubicBezTo>
                      <a:pt x="679" y="3877"/>
                      <a:pt x="298" y="4199"/>
                      <a:pt x="298" y="4199"/>
                    </a:cubicBezTo>
                    <a:lnTo>
                      <a:pt x="524" y="5223"/>
                    </a:lnTo>
                    <a:cubicBezTo>
                      <a:pt x="524" y="5223"/>
                      <a:pt x="1560" y="4925"/>
                      <a:pt x="1251" y="3472"/>
                    </a:cubicBezTo>
                    <a:lnTo>
                      <a:pt x="1251" y="3472"/>
                    </a:lnTo>
                    <a:cubicBezTo>
                      <a:pt x="1251" y="3472"/>
                      <a:pt x="1304" y="3479"/>
                      <a:pt x="1384" y="3479"/>
                    </a:cubicBezTo>
                    <a:cubicBezTo>
                      <a:pt x="1624" y="3479"/>
                      <a:pt x="2108" y="3419"/>
                      <a:pt x="2144" y="2937"/>
                    </a:cubicBezTo>
                    <a:cubicBezTo>
                      <a:pt x="2179" y="2306"/>
                      <a:pt x="1120" y="2127"/>
                      <a:pt x="1120" y="2127"/>
                    </a:cubicBezTo>
                    <a:cubicBezTo>
                      <a:pt x="1120" y="2127"/>
                      <a:pt x="2763" y="365"/>
                      <a:pt x="2477" y="43"/>
                    </a:cubicBezTo>
                    <a:cubicBezTo>
                      <a:pt x="2452" y="14"/>
                      <a:pt x="2420" y="0"/>
                      <a:pt x="2382" y="0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41"/>
              <p:cNvSpPr/>
              <p:nvPr/>
            </p:nvSpPr>
            <p:spPr>
              <a:xfrm>
                <a:off x="1767126" y="4225493"/>
                <a:ext cx="161485" cy="17446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406" extrusionOk="0">
                    <a:moveTo>
                      <a:pt x="333" y="0"/>
                    </a:moveTo>
                    <a:lnTo>
                      <a:pt x="0" y="941"/>
                    </a:lnTo>
                    <a:lnTo>
                      <a:pt x="595" y="1477"/>
                    </a:lnTo>
                    <a:cubicBezTo>
                      <a:pt x="679" y="2012"/>
                      <a:pt x="345" y="2310"/>
                      <a:pt x="333" y="2322"/>
                    </a:cubicBezTo>
                    <a:lnTo>
                      <a:pt x="393" y="2405"/>
                    </a:lnTo>
                    <a:cubicBezTo>
                      <a:pt x="417" y="2393"/>
                      <a:pt x="798" y="2048"/>
                      <a:pt x="691" y="1441"/>
                    </a:cubicBezTo>
                    <a:lnTo>
                      <a:pt x="691" y="1429"/>
                    </a:lnTo>
                    <a:lnTo>
                      <a:pt x="131" y="917"/>
                    </a:lnTo>
                    <a:lnTo>
                      <a:pt x="393" y="167"/>
                    </a:lnTo>
                    <a:cubicBezTo>
                      <a:pt x="774" y="393"/>
                      <a:pt x="1310" y="786"/>
                      <a:pt x="1250" y="977"/>
                    </a:cubicBezTo>
                    <a:cubicBezTo>
                      <a:pt x="1238" y="1012"/>
                      <a:pt x="1226" y="1012"/>
                      <a:pt x="1214" y="1012"/>
                    </a:cubicBezTo>
                    <a:cubicBezTo>
                      <a:pt x="1209" y="1014"/>
                      <a:pt x="1202" y="1015"/>
                      <a:pt x="1195" y="1015"/>
                    </a:cubicBezTo>
                    <a:cubicBezTo>
                      <a:pt x="1060" y="1015"/>
                      <a:pt x="728" y="702"/>
                      <a:pt x="524" y="465"/>
                    </a:cubicBezTo>
                    <a:lnTo>
                      <a:pt x="452" y="536"/>
                    </a:lnTo>
                    <a:cubicBezTo>
                      <a:pt x="512" y="619"/>
                      <a:pt x="786" y="917"/>
                      <a:pt x="1012" y="1048"/>
                    </a:cubicBezTo>
                    <a:lnTo>
                      <a:pt x="1262" y="1655"/>
                    </a:lnTo>
                    <a:lnTo>
                      <a:pt x="1357" y="1620"/>
                    </a:lnTo>
                    <a:lnTo>
                      <a:pt x="1310" y="1512"/>
                    </a:lnTo>
                    <a:lnTo>
                      <a:pt x="2227" y="1060"/>
                    </a:lnTo>
                    <a:lnTo>
                      <a:pt x="2179" y="965"/>
                    </a:lnTo>
                    <a:lnTo>
                      <a:pt x="1274" y="1405"/>
                    </a:lnTo>
                    <a:lnTo>
                      <a:pt x="1155" y="1120"/>
                    </a:lnTo>
                    <a:lnTo>
                      <a:pt x="1155" y="1120"/>
                    </a:lnTo>
                    <a:cubicBezTo>
                      <a:pt x="1173" y="1125"/>
                      <a:pt x="1188" y="1128"/>
                      <a:pt x="1201" y="1128"/>
                    </a:cubicBezTo>
                    <a:cubicBezTo>
                      <a:pt x="1214" y="1128"/>
                      <a:pt x="1226" y="1125"/>
                      <a:pt x="1238" y="1120"/>
                    </a:cubicBezTo>
                    <a:cubicBezTo>
                      <a:pt x="1286" y="1120"/>
                      <a:pt x="1334" y="1096"/>
                      <a:pt x="1357" y="1012"/>
                    </a:cubicBezTo>
                    <a:cubicBezTo>
                      <a:pt x="1357" y="1000"/>
                      <a:pt x="1357" y="977"/>
                      <a:pt x="1357" y="953"/>
                    </a:cubicBezTo>
                    <a:lnTo>
                      <a:pt x="1810" y="536"/>
                    </a:lnTo>
                    <a:lnTo>
                      <a:pt x="1738" y="453"/>
                    </a:lnTo>
                    <a:lnTo>
                      <a:pt x="1334" y="834"/>
                    </a:lnTo>
                    <a:cubicBezTo>
                      <a:pt x="1191" y="512"/>
                      <a:pt x="536" y="119"/>
                      <a:pt x="393" y="36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41"/>
              <p:cNvSpPr/>
              <p:nvPr/>
            </p:nvSpPr>
            <p:spPr>
              <a:xfrm>
                <a:off x="1255126" y="4283358"/>
                <a:ext cx="550877" cy="36176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989" extrusionOk="0">
                    <a:moveTo>
                      <a:pt x="4370" y="0"/>
                    </a:moveTo>
                    <a:lnTo>
                      <a:pt x="3561" y="143"/>
                    </a:lnTo>
                    <a:lnTo>
                      <a:pt x="3477" y="964"/>
                    </a:lnTo>
                    <a:lnTo>
                      <a:pt x="3096" y="333"/>
                    </a:lnTo>
                    <a:lnTo>
                      <a:pt x="2168" y="726"/>
                    </a:lnTo>
                    <a:lnTo>
                      <a:pt x="2584" y="1226"/>
                    </a:lnTo>
                    <a:cubicBezTo>
                      <a:pt x="1" y="1822"/>
                      <a:pt x="358" y="3881"/>
                      <a:pt x="358" y="3881"/>
                    </a:cubicBezTo>
                    <a:lnTo>
                      <a:pt x="1298" y="3191"/>
                    </a:lnTo>
                    <a:cubicBezTo>
                      <a:pt x="1346" y="2298"/>
                      <a:pt x="2286" y="2024"/>
                      <a:pt x="2287" y="2024"/>
                    </a:cubicBezTo>
                    <a:lnTo>
                      <a:pt x="2287" y="2024"/>
                    </a:lnTo>
                    <a:lnTo>
                      <a:pt x="2072" y="3965"/>
                    </a:lnTo>
                    <a:lnTo>
                      <a:pt x="2477" y="3786"/>
                    </a:lnTo>
                    <a:lnTo>
                      <a:pt x="2251" y="4989"/>
                    </a:lnTo>
                    <a:lnTo>
                      <a:pt x="5323" y="4310"/>
                    </a:lnTo>
                    <a:lnTo>
                      <a:pt x="5049" y="3227"/>
                    </a:lnTo>
                    <a:cubicBezTo>
                      <a:pt x="5049" y="3227"/>
                      <a:pt x="5918" y="3119"/>
                      <a:pt x="6097" y="2334"/>
                    </a:cubicBezTo>
                    <a:cubicBezTo>
                      <a:pt x="6544" y="2584"/>
                      <a:pt x="6968" y="2638"/>
                      <a:pt x="7251" y="2638"/>
                    </a:cubicBezTo>
                    <a:cubicBezTo>
                      <a:pt x="7464" y="2638"/>
                      <a:pt x="7597" y="2608"/>
                      <a:pt x="7597" y="2608"/>
                    </a:cubicBezTo>
                    <a:lnTo>
                      <a:pt x="7311" y="1619"/>
                    </a:lnTo>
                    <a:cubicBezTo>
                      <a:pt x="7118" y="1685"/>
                      <a:pt x="6925" y="1712"/>
                      <a:pt x="6739" y="1712"/>
                    </a:cubicBezTo>
                    <a:cubicBezTo>
                      <a:pt x="6490" y="1712"/>
                      <a:pt x="6254" y="1664"/>
                      <a:pt x="6049" y="1595"/>
                    </a:cubicBezTo>
                    <a:cubicBezTo>
                      <a:pt x="5692" y="714"/>
                      <a:pt x="4311" y="667"/>
                      <a:pt x="4311" y="667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41"/>
              <p:cNvSpPr/>
              <p:nvPr/>
            </p:nvSpPr>
            <p:spPr>
              <a:xfrm>
                <a:off x="1763646" y="4382627"/>
                <a:ext cx="77733" cy="10449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41" extrusionOk="0">
                    <a:moveTo>
                      <a:pt x="441" y="0"/>
                    </a:moveTo>
                    <a:lnTo>
                      <a:pt x="0" y="262"/>
                    </a:lnTo>
                    <a:lnTo>
                      <a:pt x="262" y="1441"/>
                    </a:lnTo>
                    <a:lnTo>
                      <a:pt x="1072" y="1119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41"/>
              <p:cNvSpPr/>
              <p:nvPr/>
            </p:nvSpPr>
            <p:spPr>
              <a:xfrm>
                <a:off x="1283623" y="4527651"/>
                <a:ext cx="196944" cy="81359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122" extrusionOk="0">
                    <a:moveTo>
                      <a:pt x="917" y="1"/>
                    </a:moveTo>
                    <a:lnTo>
                      <a:pt x="1" y="703"/>
                    </a:lnTo>
                    <a:cubicBezTo>
                      <a:pt x="437" y="1017"/>
                      <a:pt x="880" y="1121"/>
                      <a:pt x="1277" y="1121"/>
                    </a:cubicBezTo>
                    <a:cubicBezTo>
                      <a:pt x="2071" y="1121"/>
                      <a:pt x="2679" y="703"/>
                      <a:pt x="2679" y="703"/>
                    </a:cubicBezTo>
                    <a:lnTo>
                      <a:pt x="2715" y="120"/>
                    </a:lnTo>
                    <a:lnTo>
                      <a:pt x="2715" y="120"/>
                    </a:lnTo>
                    <a:cubicBezTo>
                      <a:pt x="2351" y="248"/>
                      <a:pt x="2048" y="294"/>
                      <a:pt x="1802" y="294"/>
                    </a:cubicBezTo>
                    <a:cubicBezTo>
                      <a:pt x="1180" y="294"/>
                      <a:pt x="917" y="1"/>
                      <a:pt x="917" y="1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41"/>
              <p:cNvSpPr/>
              <p:nvPr/>
            </p:nvSpPr>
            <p:spPr>
              <a:xfrm>
                <a:off x="1272384" y="4506913"/>
                <a:ext cx="93324" cy="96804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335" extrusionOk="0">
                    <a:moveTo>
                      <a:pt x="1168" y="1"/>
                    </a:moveTo>
                    <a:lnTo>
                      <a:pt x="1" y="739"/>
                    </a:lnTo>
                    <a:cubicBezTo>
                      <a:pt x="122" y="1314"/>
                      <a:pt x="573" y="1334"/>
                      <a:pt x="636" y="1334"/>
                    </a:cubicBezTo>
                    <a:cubicBezTo>
                      <a:pt x="641" y="1334"/>
                      <a:pt x="644" y="1334"/>
                      <a:pt x="644" y="1334"/>
                    </a:cubicBezTo>
                    <a:lnTo>
                      <a:pt x="1287" y="370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41"/>
              <p:cNvSpPr/>
              <p:nvPr/>
            </p:nvSpPr>
            <p:spPr>
              <a:xfrm>
                <a:off x="1403629" y="4456009"/>
                <a:ext cx="297954" cy="76066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49" extrusionOk="0">
                    <a:moveTo>
                      <a:pt x="4049" y="0"/>
                    </a:moveTo>
                    <a:lnTo>
                      <a:pt x="3525" y="96"/>
                    </a:lnTo>
                    <a:lnTo>
                      <a:pt x="3549" y="417"/>
                    </a:lnTo>
                    <a:lnTo>
                      <a:pt x="4108" y="322"/>
                    </a:lnTo>
                    <a:lnTo>
                      <a:pt x="4049" y="0"/>
                    </a:lnTo>
                    <a:close/>
                    <a:moveTo>
                      <a:pt x="3382" y="119"/>
                    </a:moveTo>
                    <a:lnTo>
                      <a:pt x="632" y="619"/>
                    </a:lnTo>
                    <a:lnTo>
                      <a:pt x="655" y="941"/>
                    </a:lnTo>
                    <a:lnTo>
                      <a:pt x="3441" y="441"/>
                    </a:lnTo>
                    <a:lnTo>
                      <a:pt x="3382" y="119"/>
                    </a:lnTo>
                    <a:close/>
                    <a:moveTo>
                      <a:pt x="489" y="643"/>
                    </a:moveTo>
                    <a:lnTo>
                      <a:pt x="1" y="727"/>
                    </a:lnTo>
                    <a:lnTo>
                      <a:pt x="60" y="1048"/>
                    </a:lnTo>
                    <a:lnTo>
                      <a:pt x="548" y="965"/>
                    </a:lnTo>
                    <a:lnTo>
                      <a:pt x="489" y="6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41"/>
              <p:cNvSpPr/>
              <p:nvPr/>
            </p:nvSpPr>
            <p:spPr>
              <a:xfrm>
                <a:off x="1516746" y="4470657"/>
                <a:ext cx="71715" cy="4408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608" extrusionOk="0">
                    <a:moveTo>
                      <a:pt x="881" y="144"/>
                    </a:moveTo>
                    <a:lnTo>
                      <a:pt x="881" y="358"/>
                    </a:lnTo>
                    <a:lnTo>
                      <a:pt x="226" y="477"/>
                    </a:lnTo>
                    <a:lnTo>
                      <a:pt x="215" y="441"/>
                    </a:lnTo>
                    <a:lnTo>
                      <a:pt x="334" y="406"/>
                    </a:lnTo>
                    <a:lnTo>
                      <a:pt x="298" y="298"/>
                    </a:lnTo>
                    <a:lnTo>
                      <a:pt x="191" y="334"/>
                    </a:lnTo>
                    <a:lnTo>
                      <a:pt x="179" y="275"/>
                    </a:lnTo>
                    <a:lnTo>
                      <a:pt x="881" y="144"/>
                    </a:lnTo>
                    <a:close/>
                    <a:moveTo>
                      <a:pt x="988" y="1"/>
                    </a:moveTo>
                    <a:lnTo>
                      <a:pt x="48" y="191"/>
                    </a:lnTo>
                    <a:lnTo>
                      <a:pt x="84" y="358"/>
                    </a:lnTo>
                    <a:lnTo>
                      <a:pt x="0" y="382"/>
                    </a:lnTo>
                    <a:lnTo>
                      <a:pt x="24" y="477"/>
                    </a:lnTo>
                    <a:lnTo>
                      <a:pt x="107" y="465"/>
                    </a:lnTo>
                    <a:lnTo>
                      <a:pt x="143" y="608"/>
                    </a:lnTo>
                    <a:lnTo>
                      <a:pt x="988" y="453"/>
                    </a:ln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41"/>
              <p:cNvSpPr/>
              <p:nvPr/>
            </p:nvSpPr>
            <p:spPr>
              <a:xfrm>
                <a:off x="1445105" y="4295395"/>
                <a:ext cx="122619" cy="18055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490" extrusionOk="0">
                    <a:moveTo>
                      <a:pt x="1036" y="1"/>
                    </a:moveTo>
                    <a:lnTo>
                      <a:pt x="976" y="96"/>
                    </a:lnTo>
                    <a:cubicBezTo>
                      <a:pt x="976" y="96"/>
                      <a:pt x="1381" y="358"/>
                      <a:pt x="1274" y="834"/>
                    </a:cubicBezTo>
                    <a:lnTo>
                      <a:pt x="1250" y="977"/>
                    </a:lnTo>
                    <a:lnTo>
                      <a:pt x="1691" y="632"/>
                    </a:lnTo>
                    <a:lnTo>
                      <a:pt x="1631" y="548"/>
                    </a:lnTo>
                    <a:lnTo>
                      <a:pt x="1405" y="727"/>
                    </a:lnTo>
                    <a:cubicBezTo>
                      <a:pt x="1429" y="251"/>
                      <a:pt x="1036" y="1"/>
                      <a:pt x="1036" y="1"/>
                    </a:cubicBezTo>
                    <a:close/>
                    <a:moveTo>
                      <a:pt x="441" y="203"/>
                    </a:moveTo>
                    <a:lnTo>
                      <a:pt x="441" y="203"/>
                    </a:lnTo>
                    <a:cubicBezTo>
                      <a:pt x="298" y="537"/>
                      <a:pt x="417" y="882"/>
                      <a:pt x="476" y="1037"/>
                    </a:cubicBezTo>
                    <a:lnTo>
                      <a:pt x="0" y="1037"/>
                    </a:lnTo>
                    <a:lnTo>
                      <a:pt x="0" y="1144"/>
                    </a:lnTo>
                    <a:lnTo>
                      <a:pt x="667" y="1144"/>
                    </a:lnTo>
                    <a:lnTo>
                      <a:pt x="619" y="1060"/>
                    </a:lnTo>
                    <a:cubicBezTo>
                      <a:pt x="607" y="1060"/>
                      <a:pt x="369" y="632"/>
                      <a:pt x="536" y="251"/>
                    </a:cubicBezTo>
                    <a:lnTo>
                      <a:pt x="441" y="203"/>
                    </a:lnTo>
                    <a:close/>
                    <a:moveTo>
                      <a:pt x="1214" y="1156"/>
                    </a:moveTo>
                    <a:cubicBezTo>
                      <a:pt x="1155" y="1156"/>
                      <a:pt x="1107" y="1203"/>
                      <a:pt x="1107" y="1251"/>
                    </a:cubicBezTo>
                    <a:cubicBezTo>
                      <a:pt x="1107" y="1299"/>
                      <a:pt x="1155" y="1334"/>
                      <a:pt x="1214" y="1334"/>
                    </a:cubicBezTo>
                    <a:cubicBezTo>
                      <a:pt x="1286" y="1334"/>
                      <a:pt x="1334" y="1287"/>
                      <a:pt x="1334" y="1251"/>
                    </a:cubicBezTo>
                    <a:cubicBezTo>
                      <a:pt x="1334" y="1203"/>
                      <a:pt x="1286" y="1156"/>
                      <a:pt x="1214" y="1156"/>
                    </a:cubicBezTo>
                    <a:close/>
                    <a:moveTo>
                      <a:pt x="1334" y="1644"/>
                    </a:moveTo>
                    <a:cubicBezTo>
                      <a:pt x="1274" y="1644"/>
                      <a:pt x="1214" y="1680"/>
                      <a:pt x="1214" y="1727"/>
                    </a:cubicBezTo>
                    <a:cubicBezTo>
                      <a:pt x="1214" y="1775"/>
                      <a:pt x="1274" y="1810"/>
                      <a:pt x="1334" y="1810"/>
                    </a:cubicBezTo>
                    <a:cubicBezTo>
                      <a:pt x="1393" y="1810"/>
                      <a:pt x="1441" y="1775"/>
                      <a:pt x="1441" y="1727"/>
                    </a:cubicBezTo>
                    <a:cubicBezTo>
                      <a:pt x="1441" y="1680"/>
                      <a:pt x="1393" y="1644"/>
                      <a:pt x="1334" y="1644"/>
                    </a:cubicBezTo>
                    <a:close/>
                    <a:moveTo>
                      <a:pt x="1417" y="2049"/>
                    </a:moveTo>
                    <a:cubicBezTo>
                      <a:pt x="1357" y="2049"/>
                      <a:pt x="1310" y="2084"/>
                      <a:pt x="1310" y="2132"/>
                    </a:cubicBezTo>
                    <a:cubicBezTo>
                      <a:pt x="1310" y="2180"/>
                      <a:pt x="1357" y="2215"/>
                      <a:pt x="1417" y="2215"/>
                    </a:cubicBezTo>
                    <a:cubicBezTo>
                      <a:pt x="1476" y="2215"/>
                      <a:pt x="1536" y="2180"/>
                      <a:pt x="1536" y="2132"/>
                    </a:cubicBezTo>
                    <a:cubicBezTo>
                      <a:pt x="1536" y="2084"/>
                      <a:pt x="1476" y="2049"/>
                      <a:pt x="1417" y="2049"/>
                    </a:cubicBezTo>
                    <a:close/>
                    <a:moveTo>
                      <a:pt x="905" y="834"/>
                    </a:moveTo>
                    <a:lnTo>
                      <a:pt x="798" y="858"/>
                    </a:lnTo>
                    <a:lnTo>
                      <a:pt x="1191" y="2489"/>
                    </a:lnTo>
                    <a:lnTo>
                      <a:pt x="1298" y="2453"/>
                    </a:lnTo>
                    <a:lnTo>
                      <a:pt x="905" y="8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41"/>
              <p:cNvSpPr/>
              <p:nvPr/>
            </p:nvSpPr>
            <p:spPr>
              <a:xfrm>
                <a:off x="1259477" y="4526781"/>
                <a:ext cx="542248" cy="39809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5490" extrusionOk="0">
                    <a:moveTo>
                      <a:pt x="3489" y="48"/>
                    </a:moveTo>
                    <a:lnTo>
                      <a:pt x="3393" y="72"/>
                    </a:lnTo>
                    <a:cubicBezTo>
                      <a:pt x="3393" y="72"/>
                      <a:pt x="3465" y="489"/>
                      <a:pt x="3298" y="727"/>
                    </a:cubicBezTo>
                    <a:cubicBezTo>
                      <a:pt x="3239" y="822"/>
                      <a:pt x="3155" y="870"/>
                      <a:pt x="3036" y="894"/>
                    </a:cubicBezTo>
                    <a:lnTo>
                      <a:pt x="3060" y="1001"/>
                    </a:lnTo>
                    <a:cubicBezTo>
                      <a:pt x="3203" y="977"/>
                      <a:pt x="3310" y="905"/>
                      <a:pt x="3393" y="786"/>
                    </a:cubicBezTo>
                    <a:cubicBezTo>
                      <a:pt x="3584" y="513"/>
                      <a:pt x="3501" y="72"/>
                      <a:pt x="3489" y="48"/>
                    </a:cubicBezTo>
                    <a:close/>
                    <a:moveTo>
                      <a:pt x="1524" y="3799"/>
                    </a:moveTo>
                    <a:lnTo>
                      <a:pt x="1417" y="3811"/>
                    </a:lnTo>
                    <a:cubicBezTo>
                      <a:pt x="1417" y="3834"/>
                      <a:pt x="1453" y="4430"/>
                      <a:pt x="1869" y="4668"/>
                    </a:cubicBezTo>
                    <a:cubicBezTo>
                      <a:pt x="1977" y="4727"/>
                      <a:pt x="2096" y="4751"/>
                      <a:pt x="2239" y="4751"/>
                    </a:cubicBezTo>
                    <a:cubicBezTo>
                      <a:pt x="2465" y="4751"/>
                      <a:pt x="2739" y="4668"/>
                      <a:pt x="3048" y="4489"/>
                    </a:cubicBezTo>
                    <a:lnTo>
                      <a:pt x="3001" y="4394"/>
                    </a:lnTo>
                    <a:cubicBezTo>
                      <a:pt x="2881" y="4454"/>
                      <a:pt x="2774" y="4513"/>
                      <a:pt x="2667" y="4549"/>
                    </a:cubicBezTo>
                    <a:lnTo>
                      <a:pt x="2405" y="4132"/>
                    </a:lnTo>
                    <a:lnTo>
                      <a:pt x="2322" y="4192"/>
                    </a:lnTo>
                    <a:lnTo>
                      <a:pt x="2572" y="4584"/>
                    </a:lnTo>
                    <a:cubicBezTo>
                      <a:pt x="2441" y="4620"/>
                      <a:pt x="2322" y="4644"/>
                      <a:pt x="2215" y="4644"/>
                    </a:cubicBezTo>
                    <a:lnTo>
                      <a:pt x="1989" y="3989"/>
                    </a:lnTo>
                    <a:lnTo>
                      <a:pt x="1893" y="4025"/>
                    </a:lnTo>
                    <a:lnTo>
                      <a:pt x="2096" y="4632"/>
                    </a:lnTo>
                    <a:cubicBezTo>
                      <a:pt x="2036" y="4620"/>
                      <a:pt x="1977" y="4596"/>
                      <a:pt x="1917" y="4573"/>
                    </a:cubicBezTo>
                    <a:cubicBezTo>
                      <a:pt x="1548" y="4358"/>
                      <a:pt x="1524" y="3811"/>
                      <a:pt x="1524" y="3799"/>
                    </a:cubicBezTo>
                    <a:close/>
                    <a:moveTo>
                      <a:pt x="5560" y="3811"/>
                    </a:moveTo>
                    <a:cubicBezTo>
                      <a:pt x="5465" y="4239"/>
                      <a:pt x="5287" y="4513"/>
                      <a:pt x="5025" y="4620"/>
                    </a:cubicBezTo>
                    <a:cubicBezTo>
                      <a:pt x="4953" y="4644"/>
                      <a:pt x="4882" y="4656"/>
                      <a:pt x="4810" y="4668"/>
                    </a:cubicBezTo>
                    <a:lnTo>
                      <a:pt x="4953" y="4180"/>
                    </a:lnTo>
                    <a:lnTo>
                      <a:pt x="4846" y="4144"/>
                    </a:lnTo>
                    <a:lnTo>
                      <a:pt x="4691" y="4668"/>
                    </a:lnTo>
                    <a:cubicBezTo>
                      <a:pt x="4572" y="4656"/>
                      <a:pt x="4453" y="4620"/>
                      <a:pt x="4358" y="4584"/>
                    </a:cubicBezTo>
                    <a:lnTo>
                      <a:pt x="4453" y="4382"/>
                    </a:lnTo>
                    <a:lnTo>
                      <a:pt x="4358" y="4334"/>
                    </a:lnTo>
                    <a:lnTo>
                      <a:pt x="4263" y="4549"/>
                    </a:lnTo>
                    <a:cubicBezTo>
                      <a:pt x="4155" y="4501"/>
                      <a:pt x="4084" y="4454"/>
                      <a:pt x="4084" y="4454"/>
                    </a:cubicBezTo>
                    <a:lnTo>
                      <a:pt x="4024" y="4549"/>
                    </a:lnTo>
                    <a:cubicBezTo>
                      <a:pt x="4036" y="4561"/>
                      <a:pt x="4382" y="4775"/>
                      <a:pt x="4763" y="4775"/>
                    </a:cubicBezTo>
                    <a:cubicBezTo>
                      <a:pt x="4858" y="4775"/>
                      <a:pt x="4965" y="4763"/>
                      <a:pt x="5072" y="4715"/>
                    </a:cubicBezTo>
                    <a:cubicBezTo>
                      <a:pt x="5358" y="4596"/>
                      <a:pt x="5560" y="4299"/>
                      <a:pt x="5668" y="3846"/>
                    </a:cubicBezTo>
                    <a:lnTo>
                      <a:pt x="5560" y="3811"/>
                    </a:lnTo>
                    <a:close/>
                    <a:moveTo>
                      <a:pt x="4727" y="1"/>
                    </a:moveTo>
                    <a:lnTo>
                      <a:pt x="3870" y="120"/>
                    </a:lnTo>
                    <a:lnTo>
                      <a:pt x="3501" y="4894"/>
                    </a:lnTo>
                    <a:lnTo>
                      <a:pt x="0" y="4930"/>
                    </a:lnTo>
                    <a:lnTo>
                      <a:pt x="0" y="5037"/>
                    </a:lnTo>
                    <a:lnTo>
                      <a:pt x="3489" y="5001"/>
                    </a:lnTo>
                    <a:lnTo>
                      <a:pt x="3453" y="5477"/>
                    </a:lnTo>
                    <a:lnTo>
                      <a:pt x="3560" y="5489"/>
                    </a:lnTo>
                    <a:lnTo>
                      <a:pt x="3596" y="5001"/>
                    </a:lnTo>
                    <a:lnTo>
                      <a:pt x="7477" y="4954"/>
                    </a:lnTo>
                    <a:lnTo>
                      <a:pt x="7477" y="4846"/>
                    </a:lnTo>
                    <a:lnTo>
                      <a:pt x="3608" y="4894"/>
                    </a:lnTo>
                    <a:lnTo>
                      <a:pt x="3977" y="215"/>
                    </a:lnTo>
                    <a:lnTo>
                      <a:pt x="4739" y="108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1" name="Google Shape;791;p41"/>
          <p:cNvGrpSpPr/>
          <p:nvPr/>
        </p:nvGrpSpPr>
        <p:grpSpPr>
          <a:xfrm>
            <a:off x="8177286" y="4023354"/>
            <a:ext cx="879994" cy="826760"/>
            <a:chOff x="7193778" y="3629296"/>
            <a:chExt cx="1291222" cy="1333154"/>
          </a:xfrm>
        </p:grpSpPr>
        <p:sp>
          <p:nvSpPr>
            <p:cNvPr id="792" name="Google Shape;792;p41"/>
            <p:cNvSpPr/>
            <p:nvPr/>
          </p:nvSpPr>
          <p:spPr>
            <a:xfrm>
              <a:off x="7372350" y="4895850"/>
              <a:ext cx="8625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41"/>
            <p:cNvGrpSpPr/>
            <p:nvPr/>
          </p:nvGrpSpPr>
          <p:grpSpPr>
            <a:xfrm flipH="1">
              <a:off x="7193778" y="3629296"/>
              <a:ext cx="1291222" cy="1318186"/>
              <a:chOff x="5518825" y="5502600"/>
              <a:chExt cx="603375" cy="580750"/>
            </a:xfrm>
          </p:grpSpPr>
          <p:sp>
            <p:nvSpPr>
              <p:cNvPr id="794" name="Google Shape;794;p41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1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1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1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1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9" name="Google Shape;799;p41"/>
          <p:cNvGrpSpPr/>
          <p:nvPr/>
        </p:nvGrpSpPr>
        <p:grpSpPr>
          <a:xfrm>
            <a:off x="8039024" y="477250"/>
            <a:ext cx="622040" cy="644416"/>
            <a:chOff x="8024461" y="1925824"/>
            <a:chExt cx="552826" cy="572713"/>
          </a:xfrm>
        </p:grpSpPr>
        <p:sp>
          <p:nvSpPr>
            <p:cNvPr id="800" name="Google Shape;800;p41"/>
            <p:cNvSpPr/>
            <p:nvPr/>
          </p:nvSpPr>
          <p:spPr>
            <a:xfrm>
              <a:off x="8215488" y="2395025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41"/>
            <p:cNvGrpSpPr/>
            <p:nvPr/>
          </p:nvGrpSpPr>
          <p:grpSpPr>
            <a:xfrm>
              <a:off x="8024461" y="1925824"/>
              <a:ext cx="466444" cy="572713"/>
              <a:chOff x="1232300" y="6366250"/>
              <a:chExt cx="326550" cy="400975"/>
            </a:xfrm>
          </p:grpSpPr>
          <p:sp>
            <p:nvSpPr>
              <p:cNvPr id="802" name="Google Shape;802;p41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1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1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1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1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1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47"/>
          <p:cNvGrpSpPr/>
          <p:nvPr/>
        </p:nvGrpSpPr>
        <p:grpSpPr>
          <a:xfrm>
            <a:off x="7704909" y="3425415"/>
            <a:ext cx="1569499" cy="1571655"/>
            <a:chOff x="5065897" y="1460693"/>
            <a:chExt cx="2687232" cy="2682712"/>
          </a:xfrm>
        </p:grpSpPr>
        <p:sp>
          <p:nvSpPr>
            <p:cNvPr id="939" name="Google Shape;939;p47"/>
            <p:cNvSpPr/>
            <p:nvPr/>
          </p:nvSpPr>
          <p:spPr>
            <a:xfrm flipH="1">
              <a:off x="5065903" y="3460300"/>
              <a:ext cx="6237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 flipH="1">
              <a:off x="6745175" y="4003825"/>
              <a:ext cx="543000" cy="139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1" name="Google Shape;941;p47"/>
            <p:cNvGrpSpPr/>
            <p:nvPr/>
          </p:nvGrpSpPr>
          <p:grpSpPr>
            <a:xfrm>
              <a:off x="5065897" y="1460693"/>
              <a:ext cx="2687232" cy="2682712"/>
              <a:chOff x="9025495" y="5393707"/>
              <a:chExt cx="1288840" cy="1286673"/>
            </a:xfrm>
          </p:grpSpPr>
          <p:sp>
            <p:nvSpPr>
              <p:cNvPr id="942" name="Google Shape;942;p47"/>
              <p:cNvSpPr/>
              <p:nvPr/>
            </p:nvSpPr>
            <p:spPr>
              <a:xfrm>
                <a:off x="9025495" y="5591407"/>
                <a:ext cx="1288840" cy="1088973"/>
              </a:xfrm>
              <a:custGeom>
                <a:avLst/>
                <a:gdLst/>
                <a:ahLst/>
                <a:cxnLst/>
                <a:rect l="l" t="t" r="r" b="b"/>
                <a:pathLst>
                  <a:path w="28541" h="24115" extrusionOk="0">
                    <a:moveTo>
                      <a:pt x="6871" y="1"/>
                    </a:moveTo>
                    <a:cubicBezTo>
                      <a:pt x="6061" y="1"/>
                      <a:pt x="5311" y="445"/>
                      <a:pt x="5311" y="445"/>
                    </a:cubicBezTo>
                    <a:cubicBezTo>
                      <a:pt x="5168" y="7791"/>
                      <a:pt x="72" y="13696"/>
                      <a:pt x="72" y="13696"/>
                    </a:cubicBezTo>
                    <a:cubicBezTo>
                      <a:pt x="1" y="16173"/>
                      <a:pt x="1811" y="16804"/>
                      <a:pt x="1811" y="16804"/>
                    </a:cubicBezTo>
                    <a:cubicBezTo>
                      <a:pt x="10181" y="17911"/>
                      <a:pt x="23623" y="24114"/>
                      <a:pt x="23623" y="24114"/>
                    </a:cubicBezTo>
                    <a:cubicBezTo>
                      <a:pt x="23623" y="24114"/>
                      <a:pt x="23587" y="15804"/>
                      <a:pt x="28540" y="7505"/>
                    </a:cubicBezTo>
                    <a:cubicBezTo>
                      <a:pt x="28540" y="7505"/>
                      <a:pt x="27979" y="5247"/>
                      <a:pt x="26259" y="5247"/>
                    </a:cubicBezTo>
                    <a:cubicBezTo>
                      <a:pt x="25766" y="5247"/>
                      <a:pt x="25178" y="5432"/>
                      <a:pt x="24480" y="5910"/>
                    </a:cubicBezTo>
                    <a:cubicBezTo>
                      <a:pt x="24480" y="5910"/>
                      <a:pt x="24492" y="6076"/>
                      <a:pt x="24504" y="6374"/>
                    </a:cubicBezTo>
                    <a:cubicBezTo>
                      <a:pt x="24480" y="6374"/>
                      <a:pt x="24456" y="6374"/>
                      <a:pt x="24433" y="6374"/>
                    </a:cubicBezTo>
                    <a:cubicBezTo>
                      <a:pt x="15358" y="6374"/>
                      <a:pt x="10521" y="4108"/>
                      <a:pt x="8442" y="2778"/>
                    </a:cubicBezTo>
                    <a:cubicBezTo>
                      <a:pt x="8669" y="2481"/>
                      <a:pt x="8800" y="2326"/>
                      <a:pt x="8800" y="2326"/>
                    </a:cubicBezTo>
                    <a:cubicBezTo>
                      <a:pt x="8583" y="462"/>
                      <a:pt x="7696" y="1"/>
                      <a:pt x="6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9204003" y="5838373"/>
                <a:ext cx="865127" cy="704367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5598" extrusionOk="0">
                    <a:moveTo>
                      <a:pt x="8538" y="0"/>
                    </a:moveTo>
                    <a:lnTo>
                      <a:pt x="3632" y="2238"/>
                    </a:lnTo>
                    <a:lnTo>
                      <a:pt x="882" y="4751"/>
                    </a:lnTo>
                    <a:cubicBezTo>
                      <a:pt x="418" y="6417"/>
                      <a:pt x="72" y="8311"/>
                      <a:pt x="1" y="10418"/>
                    </a:cubicBezTo>
                    <a:cubicBezTo>
                      <a:pt x="560" y="10454"/>
                      <a:pt x="1656" y="10561"/>
                      <a:pt x="3156" y="10859"/>
                    </a:cubicBezTo>
                    <a:lnTo>
                      <a:pt x="4847" y="10513"/>
                    </a:lnTo>
                    <a:lnTo>
                      <a:pt x="9216" y="12621"/>
                    </a:lnTo>
                    <a:cubicBezTo>
                      <a:pt x="11157" y="13347"/>
                      <a:pt x="13300" y="14311"/>
                      <a:pt x="15586" y="15597"/>
                    </a:cubicBezTo>
                    <a:cubicBezTo>
                      <a:pt x="16015" y="15121"/>
                      <a:pt x="16408" y="14633"/>
                      <a:pt x="16765" y="14133"/>
                    </a:cubicBezTo>
                    <a:lnTo>
                      <a:pt x="19158" y="5632"/>
                    </a:lnTo>
                    <a:lnTo>
                      <a:pt x="18277" y="1595"/>
                    </a:lnTo>
                    <a:cubicBezTo>
                      <a:pt x="18038" y="1602"/>
                      <a:pt x="17801" y="1605"/>
                      <a:pt x="17566" y="1605"/>
                    </a:cubicBezTo>
                    <a:cubicBezTo>
                      <a:pt x="13988" y="1605"/>
                      <a:pt x="10906" y="860"/>
                      <a:pt x="8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9243787" y="5742639"/>
                <a:ext cx="345771" cy="50490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181" extrusionOk="0">
                    <a:moveTo>
                      <a:pt x="3192" y="1"/>
                    </a:moveTo>
                    <a:cubicBezTo>
                      <a:pt x="2323" y="1251"/>
                      <a:pt x="918" y="3608"/>
                      <a:pt x="1" y="6871"/>
                    </a:cubicBezTo>
                    <a:cubicBezTo>
                      <a:pt x="406" y="7502"/>
                      <a:pt x="560" y="8228"/>
                      <a:pt x="703" y="9026"/>
                    </a:cubicBezTo>
                    <a:cubicBezTo>
                      <a:pt x="869" y="9875"/>
                      <a:pt x="1303" y="11181"/>
                      <a:pt x="2388" y="11181"/>
                    </a:cubicBezTo>
                    <a:cubicBezTo>
                      <a:pt x="2398" y="11181"/>
                      <a:pt x="2408" y="11181"/>
                      <a:pt x="2418" y="11181"/>
                    </a:cubicBezTo>
                    <a:cubicBezTo>
                      <a:pt x="3549" y="11121"/>
                      <a:pt x="3692" y="9550"/>
                      <a:pt x="3835" y="8716"/>
                    </a:cubicBezTo>
                    <a:cubicBezTo>
                      <a:pt x="3966" y="7918"/>
                      <a:pt x="4156" y="6037"/>
                      <a:pt x="5132" y="5751"/>
                    </a:cubicBezTo>
                    <a:cubicBezTo>
                      <a:pt x="5202" y="5731"/>
                      <a:pt x="5267" y="5721"/>
                      <a:pt x="5328" y="5721"/>
                    </a:cubicBezTo>
                    <a:cubicBezTo>
                      <a:pt x="5890" y="5721"/>
                      <a:pt x="6087" y="6550"/>
                      <a:pt x="6216" y="7002"/>
                    </a:cubicBezTo>
                    <a:cubicBezTo>
                      <a:pt x="6300" y="7329"/>
                      <a:pt x="6436" y="7928"/>
                      <a:pt x="6772" y="7928"/>
                    </a:cubicBezTo>
                    <a:cubicBezTo>
                      <a:pt x="6865" y="7928"/>
                      <a:pt x="6972" y="7883"/>
                      <a:pt x="7097" y="7775"/>
                    </a:cubicBezTo>
                    <a:cubicBezTo>
                      <a:pt x="7621" y="7311"/>
                      <a:pt x="7395" y="6085"/>
                      <a:pt x="7145" y="5537"/>
                    </a:cubicBezTo>
                    <a:cubicBezTo>
                      <a:pt x="6787" y="4847"/>
                      <a:pt x="5990" y="3977"/>
                      <a:pt x="6537" y="3156"/>
                    </a:cubicBezTo>
                    <a:cubicBezTo>
                      <a:pt x="6823" y="2727"/>
                      <a:pt x="7216" y="2382"/>
                      <a:pt x="7657" y="2120"/>
                    </a:cubicBezTo>
                    <a:cubicBezTo>
                      <a:pt x="5537" y="1358"/>
                      <a:pt x="3989" y="501"/>
                      <a:pt x="3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9736816" y="5902858"/>
                <a:ext cx="397928" cy="5737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2705" extrusionOk="0">
                    <a:moveTo>
                      <a:pt x="8764" y="1"/>
                    </a:moveTo>
                    <a:lnTo>
                      <a:pt x="8764" y="1"/>
                    </a:lnTo>
                    <a:cubicBezTo>
                      <a:pt x="7990" y="96"/>
                      <a:pt x="7216" y="144"/>
                      <a:pt x="6478" y="167"/>
                    </a:cubicBezTo>
                    <a:cubicBezTo>
                      <a:pt x="6228" y="965"/>
                      <a:pt x="5811" y="1489"/>
                      <a:pt x="4954" y="1656"/>
                    </a:cubicBezTo>
                    <a:cubicBezTo>
                      <a:pt x="4800" y="1686"/>
                      <a:pt x="4642" y="1698"/>
                      <a:pt x="4481" y="1698"/>
                    </a:cubicBezTo>
                    <a:cubicBezTo>
                      <a:pt x="3777" y="1698"/>
                      <a:pt x="3020" y="1462"/>
                      <a:pt x="2316" y="1462"/>
                    </a:cubicBezTo>
                    <a:cubicBezTo>
                      <a:pt x="1852" y="1462"/>
                      <a:pt x="1412" y="1565"/>
                      <a:pt x="1025" y="1906"/>
                    </a:cubicBezTo>
                    <a:cubicBezTo>
                      <a:pt x="1" y="2846"/>
                      <a:pt x="906" y="4835"/>
                      <a:pt x="1989" y="5335"/>
                    </a:cubicBezTo>
                    <a:cubicBezTo>
                      <a:pt x="2209" y="5428"/>
                      <a:pt x="2528" y="5502"/>
                      <a:pt x="2830" y="5502"/>
                    </a:cubicBezTo>
                    <a:cubicBezTo>
                      <a:pt x="3069" y="5502"/>
                      <a:pt x="3296" y="5456"/>
                      <a:pt x="3454" y="5335"/>
                    </a:cubicBezTo>
                    <a:cubicBezTo>
                      <a:pt x="3906" y="4918"/>
                      <a:pt x="3430" y="4585"/>
                      <a:pt x="3347" y="4168"/>
                    </a:cubicBezTo>
                    <a:cubicBezTo>
                      <a:pt x="3274" y="3757"/>
                      <a:pt x="3592" y="3616"/>
                      <a:pt x="4013" y="3616"/>
                    </a:cubicBezTo>
                    <a:cubicBezTo>
                      <a:pt x="4556" y="3616"/>
                      <a:pt x="5269" y="3849"/>
                      <a:pt x="5537" y="4037"/>
                    </a:cubicBezTo>
                    <a:cubicBezTo>
                      <a:pt x="6418" y="4704"/>
                      <a:pt x="5871" y="6002"/>
                      <a:pt x="5097" y="6442"/>
                    </a:cubicBezTo>
                    <a:cubicBezTo>
                      <a:pt x="4097" y="7002"/>
                      <a:pt x="3049" y="6692"/>
                      <a:pt x="2049" y="7025"/>
                    </a:cubicBezTo>
                    <a:cubicBezTo>
                      <a:pt x="584" y="7490"/>
                      <a:pt x="1323" y="9383"/>
                      <a:pt x="2156" y="10097"/>
                    </a:cubicBezTo>
                    <a:cubicBezTo>
                      <a:pt x="2418" y="10347"/>
                      <a:pt x="2784" y="10493"/>
                      <a:pt x="3137" y="10493"/>
                    </a:cubicBezTo>
                    <a:cubicBezTo>
                      <a:pt x="3489" y="10493"/>
                      <a:pt x="3829" y="10347"/>
                      <a:pt x="4037" y="10014"/>
                    </a:cubicBezTo>
                    <a:cubicBezTo>
                      <a:pt x="4305" y="9582"/>
                      <a:pt x="4172" y="8784"/>
                      <a:pt x="4708" y="8784"/>
                    </a:cubicBezTo>
                    <a:cubicBezTo>
                      <a:pt x="4792" y="8784"/>
                      <a:pt x="4893" y="8804"/>
                      <a:pt x="5013" y="8847"/>
                    </a:cubicBezTo>
                    <a:cubicBezTo>
                      <a:pt x="5978" y="9216"/>
                      <a:pt x="4930" y="10323"/>
                      <a:pt x="4728" y="10907"/>
                    </a:cubicBezTo>
                    <a:cubicBezTo>
                      <a:pt x="4478" y="11657"/>
                      <a:pt x="4609" y="12252"/>
                      <a:pt x="4966" y="12705"/>
                    </a:cubicBezTo>
                    <a:cubicBezTo>
                      <a:pt x="8514" y="7823"/>
                      <a:pt x="8812" y="2227"/>
                      <a:pt x="87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9346475" y="6235533"/>
                <a:ext cx="379097" cy="172773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826" extrusionOk="0">
                    <a:moveTo>
                      <a:pt x="6358" y="1"/>
                    </a:moveTo>
                    <a:cubicBezTo>
                      <a:pt x="6293" y="1"/>
                      <a:pt x="6234" y="6"/>
                      <a:pt x="6180" y="16"/>
                    </a:cubicBezTo>
                    <a:cubicBezTo>
                      <a:pt x="5168" y="232"/>
                      <a:pt x="4699" y="1860"/>
                      <a:pt x="3549" y="1860"/>
                    </a:cubicBezTo>
                    <a:cubicBezTo>
                      <a:pt x="3495" y="1860"/>
                      <a:pt x="3439" y="1857"/>
                      <a:pt x="3382" y="1849"/>
                    </a:cubicBezTo>
                    <a:cubicBezTo>
                      <a:pt x="2530" y="1727"/>
                      <a:pt x="2767" y="567"/>
                      <a:pt x="2052" y="567"/>
                    </a:cubicBezTo>
                    <a:cubicBezTo>
                      <a:pt x="1928" y="567"/>
                      <a:pt x="1776" y="602"/>
                      <a:pt x="1585" y="682"/>
                    </a:cubicBezTo>
                    <a:cubicBezTo>
                      <a:pt x="1299" y="813"/>
                      <a:pt x="608" y="1552"/>
                      <a:pt x="1" y="2075"/>
                    </a:cubicBezTo>
                    <a:cubicBezTo>
                      <a:pt x="1608" y="2397"/>
                      <a:pt x="3668" y="2933"/>
                      <a:pt x="6061" y="3826"/>
                    </a:cubicBezTo>
                    <a:cubicBezTo>
                      <a:pt x="6895" y="3385"/>
                      <a:pt x="7728" y="2861"/>
                      <a:pt x="8085" y="2147"/>
                    </a:cubicBezTo>
                    <a:cubicBezTo>
                      <a:pt x="8335" y="1599"/>
                      <a:pt x="8395" y="873"/>
                      <a:pt x="7871" y="468"/>
                    </a:cubicBezTo>
                    <a:cubicBezTo>
                      <a:pt x="7547" y="248"/>
                      <a:pt x="6826" y="1"/>
                      <a:pt x="6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9212086" y="5801795"/>
                <a:ext cx="919452" cy="687162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15217" extrusionOk="0">
                    <a:moveTo>
                      <a:pt x="6287" y="2060"/>
                    </a:moveTo>
                    <a:cubicBezTo>
                      <a:pt x="6692" y="2239"/>
                      <a:pt x="7120" y="2429"/>
                      <a:pt x="7585" y="2608"/>
                    </a:cubicBezTo>
                    <a:cubicBezTo>
                      <a:pt x="8525" y="2977"/>
                      <a:pt x="9680" y="3346"/>
                      <a:pt x="11014" y="3644"/>
                    </a:cubicBezTo>
                    <a:lnTo>
                      <a:pt x="9942" y="6870"/>
                    </a:lnTo>
                    <a:lnTo>
                      <a:pt x="4572" y="5406"/>
                    </a:lnTo>
                    <a:cubicBezTo>
                      <a:pt x="4942" y="4275"/>
                      <a:pt x="5489" y="3120"/>
                      <a:pt x="6287" y="2060"/>
                    </a:cubicBezTo>
                    <a:close/>
                    <a:moveTo>
                      <a:pt x="11121" y="3668"/>
                    </a:moveTo>
                    <a:cubicBezTo>
                      <a:pt x="12681" y="4001"/>
                      <a:pt x="14490" y="4239"/>
                      <a:pt x="16514" y="4239"/>
                    </a:cubicBezTo>
                    <a:lnTo>
                      <a:pt x="16872" y="4239"/>
                    </a:lnTo>
                    <a:cubicBezTo>
                      <a:pt x="16776" y="5668"/>
                      <a:pt x="16443" y="7144"/>
                      <a:pt x="16014" y="8525"/>
                    </a:cubicBezTo>
                    <a:lnTo>
                      <a:pt x="10049" y="6894"/>
                    </a:lnTo>
                    <a:lnTo>
                      <a:pt x="11121" y="3668"/>
                    </a:lnTo>
                    <a:close/>
                    <a:moveTo>
                      <a:pt x="4537" y="5513"/>
                    </a:moveTo>
                    <a:lnTo>
                      <a:pt x="9906" y="6977"/>
                    </a:lnTo>
                    <a:lnTo>
                      <a:pt x="8656" y="10728"/>
                    </a:lnTo>
                    <a:cubicBezTo>
                      <a:pt x="6858" y="10156"/>
                      <a:pt x="5227" y="9764"/>
                      <a:pt x="3882" y="9490"/>
                    </a:cubicBezTo>
                    <a:cubicBezTo>
                      <a:pt x="3918" y="8370"/>
                      <a:pt x="4084" y="6966"/>
                      <a:pt x="4537" y="5513"/>
                    </a:cubicBezTo>
                    <a:close/>
                    <a:moveTo>
                      <a:pt x="10014" y="7001"/>
                    </a:moveTo>
                    <a:lnTo>
                      <a:pt x="15979" y="8632"/>
                    </a:lnTo>
                    <a:cubicBezTo>
                      <a:pt x="15455" y="10287"/>
                      <a:pt x="14788" y="11811"/>
                      <a:pt x="14228" y="12966"/>
                    </a:cubicBezTo>
                    <a:cubicBezTo>
                      <a:pt x="12323" y="12038"/>
                      <a:pt x="10466" y="11323"/>
                      <a:pt x="8763" y="10764"/>
                    </a:cubicBezTo>
                    <a:lnTo>
                      <a:pt x="10014" y="7001"/>
                    </a:lnTo>
                    <a:close/>
                    <a:moveTo>
                      <a:pt x="3060" y="0"/>
                    </a:moveTo>
                    <a:lnTo>
                      <a:pt x="2989" y="84"/>
                    </a:lnTo>
                    <a:cubicBezTo>
                      <a:pt x="3001" y="96"/>
                      <a:pt x="4132" y="1036"/>
                      <a:pt x="6192" y="2013"/>
                    </a:cubicBezTo>
                    <a:cubicBezTo>
                      <a:pt x="5382" y="3072"/>
                      <a:pt x="4834" y="4239"/>
                      <a:pt x="4465" y="5370"/>
                    </a:cubicBezTo>
                    <a:lnTo>
                      <a:pt x="1048" y="4441"/>
                    </a:lnTo>
                    <a:lnTo>
                      <a:pt x="1012" y="4549"/>
                    </a:lnTo>
                    <a:lnTo>
                      <a:pt x="4430" y="5477"/>
                    </a:lnTo>
                    <a:cubicBezTo>
                      <a:pt x="3977" y="6930"/>
                      <a:pt x="3810" y="8347"/>
                      <a:pt x="3775" y="9466"/>
                    </a:cubicBezTo>
                    <a:cubicBezTo>
                      <a:pt x="1489" y="9013"/>
                      <a:pt x="36" y="8930"/>
                      <a:pt x="0" y="8930"/>
                    </a:cubicBezTo>
                    <a:lnTo>
                      <a:pt x="0" y="9037"/>
                    </a:lnTo>
                    <a:cubicBezTo>
                      <a:pt x="36" y="9037"/>
                      <a:pt x="1489" y="9132"/>
                      <a:pt x="3775" y="9573"/>
                    </a:cubicBezTo>
                    <a:cubicBezTo>
                      <a:pt x="3727" y="10942"/>
                      <a:pt x="3870" y="11859"/>
                      <a:pt x="3882" y="11883"/>
                    </a:cubicBezTo>
                    <a:lnTo>
                      <a:pt x="3989" y="11871"/>
                    </a:lnTo>
                    <a:cubicBezTo>
                      <a:pt x="3977" y="11847"/>
                      <a:pt x="3846" y="10942"/>
                      <a:pt x="3882" y="9597"/>
                    </a:cubicBezTo>
                    <a:lnTo>
                      <a:pt x="3882" y="9597"/>
                    </a:lnTo>
                    <a:cubicBezTo>
                      <a:pt x="5227" y="9871"/>
                      <a:pt x="6835" y="10264"/>
                      <a:pt x="8621" y="10835"/>
                    </a:cubicBezTo>
                    <a:lnTo>
                      <a:pt x="7930" y="12907"/>
                    </a:lnTo>
                    <a:lnTo>
                      <a:pt x="8037" y="12942"/>
                    </a:lnTo>
                    <a:lnTo>
                      <a:pt x="8728" y="10871"/>
                    </a:lnTo>
                    <a:cubicBezTo>
                      <a:pt x="10430" y="11418"/>
                      <a:pt x="12276" y="12133"/>
                      <a:pt x="14169" y="13062"/>
                    </a:cubicBezTo>
                    <a:cubicBezTo>
                      <a:pt x="13550" y="14336"/>
                      <a:pt x="13062" y="15133"/>
                      <a:pt x="13050" y="15157"/>
                    </a:cubicBezTo>
                    <a:lnTo>
                      <a:pt x="13145" y="15217"/>
                    </a:lnTo>
                    <a:cubicBezTo>
                      <a:pt x="13157" y="15193"/>
                      <a:pt x="13645" y="14383"/>
                      <a:pt x="14276" y="13109"/>
                    </a:cubicBezTo>
                    <a:cubicBezTo>
                      <a:pt x="15133" y="13538"/>
                      <a:pt x="16014" y="14014"/>
                      <a:pt x="16883" y="14526"/>
                    </a:cubicBezTo>
                    <a:lnTo>
                      <a:pt x="16943" y="14431"/>
                    </a:lnTo>
                    <a:cubicBezTo>
                      <a:pt x="16062" y="13919"/>
                      <a:pt x="15193" y="13443"/>
                      <a:pt x="14324" y="13014"/>
                    </a:cubicBezTo>
                    <a:cubicBezTo>
                      <a:pt x="14895" y="11847"/>
                      <a:pt x="15562" y="10323"/>
                      <a:pt x="16086" y="8656"/>
                    </a:cubicBezTo>
                    <a:lnTo>
                      <a:pt x="19300" y="9525"/>
                    </a:lnTo>
                    <a:lnTo>
                      <a:pt x="19324" y="9418"/>
                    </a:lnTo>
                    <a:lnTo>
                      <a:pt x="16121" y="8549"/>
                    </a:lnTo>
                    <a:cubicBezTo>
                      <a:pt x="16550" y="7168"/>
                      <a:pt x="16895" y="5680"/>
                      <a:pt x="16991" y="4239"/>
                    </a:cubicBezTo>
                    <a:cubicBezTo>
                      <a:pt x="18050" y="4215"/>
                      <a:pt x="19181" y="4132"/>
                      <a:pt x="20360" y="3965"/>
                    </a:cubicBezTo>
                    <a:lnTo>
                      <a:pt x="20348" y="3858"/>
                    </a:lnTo>
                    <a:cubicBezTo>
                      <a:pt x="19169" y="4025"/>
                      <a:pt x="18050" y="4096"/>
                      <a:pt x="16991" y="4120"/>
                    </a:cubicBezTo>
                    <a:cubicBezTo>
                      <a:pt x="17026" y="3537"/>
                      <a:pt x="17026" y="2965"/>
                      <a:pt x="16967" y="2405"/>
                    </a:cubicBezTo>
                    <a:lnTo>
                      <a:pt x="16860" y="2417"/>
                    </a:lnTo>
                    <a:cubicBezTo>
                      <a:pt x="16907" y="2965"/>
                      <a:pt x="16919" y="3537"/>
                      <a:pt x="16883" y="4120"/>
                    </a:cubicBezTo>
                    <a:cubicBezTo>
                      <a:pt x="16739" y="4122"/>
                      <a:pt x="16597" y="4124"/>
                      <a:pt x="16455" y="4124"/>
                    </a:cubicBezTo>
                    <a:cubicBezTo>
                      <a:pt x="14463" y="4124"/>
                      <a:pt x="12690" y="3894"/>
                      <a:pt x="11157" y="3560"/>
                    </a:cubicBezTo>
                    <a:lnTo>
                      <a:pt x="11740" y="1798"/>
                    </a:lnTo>
                    <a:lnTo>
                      <a:pt x="11633" y="1763"/>
                    </a:lnTo>
                    <a:lnTo>
                      <a:pt x="11049" y="3537"/>
                    </a:lnTo>
                    <a:cubicBezTo>
                      <a:pt x="9716" y="3239"/>
                      <a:pt x="8573" y="2870"/>
                      <a:pt x="7632" y="2501"/>
                    </a:cubicBezTo>
                    <a:cubicBezTo>
                      <a:pt x="7180" y="2322"/>
                      <a:pt x="6751" y="2144"/>
                      <a:pt x="6358" y="1965"/>
                    </a:cubicBezTo>
                    <a:cubicBezTo>
                      <a:pt x="6739" y="1477"/>
                      <a:pt x="7180" y="1012"/>
                      <a:pt x="7680" y="572"/>
                    </a:cubicBezTo>
                    <a:lnTo>
                      <a:pt x="7609" y="489"/>
                    </a:lnTo>
                    <a:cubicBezTo>
                      <a:pt x="7097" y="941"/>
                      <a:pt x="6644" y="1417"/>
                      <a:pt x="6263" y="1917"/>
                    </a:cubicBezTo>
                    <a:cubicBezTo>
                      <a:pt x="4203" y="953"/>
                      <a:pt x="3072" y="12"/>
                      <a:pt x="3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9201338" y="5694817"/>
                <a:ext cx="223710" cy="620464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3740" extrusionOk="0">
                    <a:moveTo>
                      <a:pt x="4870" y="0"/>
                    </a:moveTo>
                    <a:cubicBezTo>
                      <a:pt x="4822" y="60"/>
                      <a:pt x="250" y="5286"/>
                      <a:pt x="0" y="13740"/>
                    </a:cubicBezTo>
                    <a:lnTo>
                      <a:pt x="107" y="13740"/>
                    </a:lnTo>
                    <a:cubicBezTo>
                      <a:pt x="357" y="5334"/>
                      <a:pt x="4906" y="131"/>
                      <a:pt x="4953" y="72"/>
                    </a:cubicBezTo>
                    <a:lnTo>
                      <a:pt x="48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9040578" y="6220812"/>
                <a:ext cx="164554" cy="11384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2521" extrusionOk="0">
                    <a:moveTo>
                      <a:pt x="1018" y="0"/>
                    </a:moveTo>
                    <a:cubicBezTo>
                      <a:pt x="508" y="0"/>
                      <a:pt x="99" y="70"/>
                      <a:pt x="60" y="80"/>
                    </a:cubicBezTo>
                    <a:lnTo>
                      <a:pt x="0" y="92"/>
                    </a:lnTo>
                    <a:lnTo>
                      <a:pt x="12" y="139"/>
                    </a:lnTo>
                    <a:cubicBezTo>
                      <a:pt x="179" y="1270"/>
                      <a:pt x="608" y="2009"/>
                      <a:pt x="1274" y="2330"/>
                    </a:cubicBezTo>
                    <a:cubicBezTo>
                      <a:pt x="1560" y="2473"/>
                      <a:pt x="1870" y="2520"/>
                      <a:pt x="2155" y="2520"/>
                    </a:cubicBezTo>
                    <a:cubicBezTo>
                      <a:pt x="2929" y="2520"/>
                      <a:pt x="3596" y="2163"/>
                      <a:pt x="3644" y="2139"/>
                    </a:cubicBezTo>
                    <a:lnTo>
                      <a:pt x="3584" y="2044"/>
                    </a:lnTo>
                    <a:cubicBezTo>
                      <a:pt x="3575" y="2044"/>
                      <a:pt x="2903" y="2411"/>
                      <a:pt x="2150" y="2411"/>
                    </a:cubicBezTo>
                    <a:cubicBezTo>
                      <a:pt x="1880" y="2411"/>
                      <a:pt x="1598" y="2364"/>
                      <a:pt x="1334" y="2235"/>
                    </a:cubicBezTo>
                    <a:cubicBezTo>
                      <a:pt x="703" y="1925"/>
                      <a:pt x="298" y="1235"/>
                      <a:pt x="131" y="175"/>
                    </a:cubicBezTo>
                    <a:cubicBezTo>
                      <a:pt x="261" y="157"/>
                      <a:pt x="608" y="113"/>
                      <a:pt x="1023" y="113"/>
                    </a:cubicBezTo>
                    <a:cubicBezTo>
                      <a:pt x="1714" y="113"/>
                      <a:pt x="2591" y="237"/>
                      <a:pt x="2941" y="818"/>
                    </a:cubicBezTo>
                    <a:cubicBezTo>
                      <a:pt x="3144" y="1175"/>
                      <a:pt x="3132" y="1485"/>
                      <a:pt x="2894" y="1687"/>
                    </a:cubicBezTo>
                    <a:cubicBezTo>
                      <a:pt x="2744" y="1816"/>
                      <a:pt x="2516" y="1887"/>
                      <a:pt x="2259" y="1887"/>
                    </a:cubicBezTo>
                    <a:cubicBezTo>
                      <a:pt x="1923" y="1887"/>
                      <a:pt x="1538" y="1766"/>
                      <a:pt x="1215" y="1497"/>
                    </a:cubicBezTo>
                    <a:cubicBezTo>
                      <a:pt x="977" y="1294"/>
                      <a:pt x="869" y="1068"/>
                      <a:pt x="941" y="877"/>
                    </a:cubicBezTo>
                    <a:cubicBezTo>
                      <a:pt x="1012" y="711"/>
                      <a:pt x="1191" y="592"/>
                      <a:pt x="1417" y="592"/>
                    </a:cubicBezTo>
                    <a:cubicBezTo>
                      <a:pt x="1822" y="592"/>
                      <a:pt x="2179" y="925"/>
                      <a:pt x="2382" y="1485"/>
                    </a:cubicBezTo>
                    <a:lnTo>
                      <a:pt x="2489" y="1437"/>
                    </a:lnTo>
                    <a:cubicBezTo>
                      <a:pt x="2263" y="842"/>
                      <a:pt x="1858" y="473"/>
                      <a:pt x="1417" y="473"/>
                    </a:cubicBezTo>
                    <a:cubicBezTo>
                      <a:pt x="1143" y="473"/>
                      <a:pt x="917" y="627"/>
                      <a:pt x="834" y="842"/>
                    </a:cubicBezTo>
                    <a:cubicBezTo>
                      <a:pt x="750" y="1080"/>
                      <a:pt x="858" y="1342"/>
                      <a:pt x="1143" y="1580"/>
                    </a:cubicBezTo>
                    <a:cubicBezTo>
                      <a:pt x="1497" y="1874"/>
                      <a:pt x="1896" y="2000"/>
                      <a:pt x="2248" y="2000"/>
                    </a:cubicBezTo>
                    <a:cubicBezTo>
                      <a:pt x="2537" y="2000"/>
                      <a:pt x="2793" y="1915"/>
                      <a:pt x="2965" y="1770"/>
                    </a:cubicBezTo>
                    <a:cubicBezTo>
                      <a:pt x="3251" y="1532"/>
                      <a:pt x="3275" y="1163"/>
                      <a:pt x="3036" y="770"/>
                    </a:cubicBezTo>
                    <a:cubicBezTo>
                      <a:pt x="2654" y="137"/>
                      <a:pt x="1735" y="0"/>
                      <a:pt x="1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9897577" y="5858242"/>
                <a:ext cx="268868" cy="80547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7837" extrusionOk="0">
                    <a:moveTo>
                      <a:pt x="5216" y="1"/>
                    </a:moveTo>
                    <a:lnTo>
                      <a:pt x="5109" y="12"/>
                    </a:lnTo>
                    <a:cubicBezTo>
                      <a:pt x="5121" y="96"/>
                      <a:pt x="5954" y="8775"/>
                      <a:pt x="132" y="15181"/>
                    </a:cubicBezTo>
                    <a:lnTo>
                      <a:pt x="1" y="15324"/>
                    </a:lnTo>
                    <a:lnTo>
                      <a:pt x="191" y="15264"/>
                    </a:lnTo>
                    <a:cubicBezTo>
                      <a:pt x="198" y="15264"/>
                      <a:pt x="580" y="15154"/>
                      <a:pt x="1098" y="15154"/>
                    </a:cubicBezTo>
                    <a:cubicBezTo>
                      <a:pt x="1543" y="15154"/>
                      <a:pt x="2089" y="15236"/>
                      <a:pt x="2585" y="15538"/>
                    </a:cubicBezTo>
                    <a:cubicBezTo>
                      <a:pt x="3239" y="15955"/>
                      <a:pt x="3680" y="16669"/>
                      <a:pt x="3870" y="17681"/>
                    </a:cubicBezTo>
                    <a:cubicBezTo>
                      <a:pt x="3335" y="17503"/>
                      <a:pt x="525" y="16550"/>
                      <a:pt x="560" y="15562"/>
                    </a:cubicBezTo>
                    <a:cubicBezTo>
                      <a:pt x="618" y="15554"/>
                      <a:pt x="737" y="15541"/>
                      <a:pt x="894" y="15541"/>
                    </a:cubicBezTo>
                    <a:cubicBezTo>
                      <a:pt x="1453" y="15541"/>
                      <a:pt x="2503" y="15712"/>
                      <a:pt x="3061" y="16919"/>
                    </a:cubicBezTo>
                    <a:lnTo>
                      <a:pt x="1132" y="15991"/>
                    </a:lnTo>
                    <a:lnTo>
                      <a:pt x="1084" y="16098"/>
                    </a:lnTo>
                    <a:lnTo>
                      <a:pt x="3275" y="17157"/>
                    </a:lnTo>
                    <a:lnTo>
                      <a:pt x="3216" y="17015"/>
                    </a:lnTo>
                    <a:cubicBezTo>
                      <a:pt x="2654" y="15635"/>
                      <a:pt x="1513" y="15431"/>
                      <a:pt x="905" y="15431"/>
                    </a:cubicBezTo>
                    <a:cubicBezTo>
                      <a:pt x="662" y="15431"/>
                      <a:pt x="504" y="15463"/>
                      <a:pt x="501" y="15467"/>
                    </a:cubicBezTo>
                    <a:lnTo>
                      <a:pt x="453" y="15467"/>
                    </a:lnTo>
                    <a:lnTo>
                      <a:pt x="453" y="15514"/>
                    </a:lnTo>
                    <a:cubicBezTo>
                      <a:pt x="310" y="16705"/>
                      <a:pt x="3775" y="17765"/>
                      <a:pt x="3930" y="17812"/>
                    </a:cubicBezTo>
                    <a:lnTo>
                      <a:pt x="4013" y="17836"/>
                    </a:lnTo>
                    <a:lnTo>
                      <a:pt x="4001" y="17753"/>
                    </a:lnTo>
                    <a:cubicBezTo>
                      <a:pt x="3811" y="16657"/>
                      <a:pt x="3358" y="15883"/>
                      <a:pt x="2644" y="15443"/>
                    </a:cubicBezTo>
                    <a:cubicBezTo>
                      <a:pt x="2135" y="15129"/>
                      <a:pt x="1569" y="15044"/>
                      <a:pt x="1107" y="15044"/>
                    </a:cubicBezTo>
                    <a:cubicBezTo>
                      <a:pt x="779" y="15044"/>
                      <a:pt x="502" y="15087"/>
                      <a:pt x="334" y="15121"/>
                    </a:cubicBezTo>
                    <a:cubicBezTo>
                      <a:pt x="3311" y="11776"/>
                      <a:pt x="4478" y="7882"/>
                      <a:pt x="4942" y="5180"/>
                    </a:cubicBezTo>
                    <a:cubicBezTo>
                      <a:pt x="5442" y="2215"/>
                      <a:pt x="5216" y="24"/>
                      <a:pt x="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7"/>
              <p:cNvSpPr/>
              <p:nvPr/>
            </p:nvSpPr>
            <p:spPr>
              <a:xfrm>
                <a:off x="9413172" y="6178138"/>
                <a:ext cx="37119" cy="122648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16" extrusionOk="0">
                    <a:moveTo>
                      <a:pt x="274" y="1"/>
                    </a:moveTo>
                    <a:lnTo>
                      <a:pt x="0" y="2715"/>
                    </a:lnTo>
                    <a:lnTo>
                      <a:pt x="822" y="120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7"/>
              <p:cNvSpPr/>
              <p:nvPr/>
            </p:nvSpPr>
            <p:spPr>
              <a:xfrm>
                <a:off x="9704574" y="6169016"/>
                <a:ext cx="72071" cy="106797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365" extrusionOk="0">
                    <a:moveTo>
                      <a:pt x="1" y="0"/>
                    </a:moveTo>
                    <a:lnTo>
                      <a:pt x="774" y="2132"/>
                    </a:lnTo>
                    <a:cubicBezTo>
                      <a:pt x="774" y="2132"/>
                      <a:pt x="1105" y="2365"/>
                      <a:pt x="1391" y="2365"/>
                    </a:cubicBezTo>
                    <a:cubicBezTo>
                      <a:pt x="1464" y="2365"/>
                      <a:pt x="1535" y="2349"/>
                      <a:pt x="1596" y="2310"/>
                    </a:cubicBez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7"/>
              <p:cNvSpPr/>
              <p:nvPr/>
            </p:nvSpPr>
            <p:spPr>
              <a:xfrm>
                <a:off x="9403509" y="5646409"/>
                <a:ext cx="354351" cy="57855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2812" extrusionOk="0">
                    <a:moveTo>
                      <a:pt x="2881" y="1"/>
                    </a:moveTo>
                    <a:cubicBezTo>
                      <a:pt x="2131" y="1"/>
                      <a:pt x="1524" y="548"/>
                      <a:pt x="1524" y="1227"/>
                    </a:cubicBezTo>
                    <a:cubicBezTo>
                      <a:pt x="1524" y="1632"/>
                      <a:pt x="1750" y="1989"/>
                      <a:pt x="2096" y="2215"/>
                    </a:cubicBezTo>
                    <a:lnTo>
                      <a:pt x="0" y="12502"/>
                    </a:lnTo>
                    <a:lnTo>
                      <a:pt x="1214" y="12812"/>
                    </a:lnTo>
                    <a:lnTo>
                      <a:pt x="2703" y="2429"/>
                    </a:lnTo>
                    <a:cubicBezTo>
                      <a:pt x="2762" y="2441"/>
                      <a:pt x="2822" y="2441"/>
                      <a:pt x="2881" y="2441"/>
                    </a:cubicBezTo>
                    <a:cubicBezTo>
                      <a:pt x="2965" y="2441"/>
                      <a:pt x="3036" y="2429"/>
                      <a:pt x="3108" y="2417"/>
                    </a:cubicBezTo>
                    <a:lnTo>
                      <a:pt x="6394" y="12538"/>
                    </a:lnTo>
                    <a:lnTo>
                      <a:pt x="7846" y="11859"/>
                    </a:lnTo>
                    <a:lnTo>
                      <a:pt x="3822" y="2108"/>
                    </a:lnTo>
                    <a:cubicBezTo>
                      <a:pt x="4084" y="1882"/>
                      <a:pt x="4251" y="1572"/>
                      <a:pt x="4251" y="1227"/>
                    </a:cubicBezTo>
                    <a:cubicBezTo>
                      <a:pt x="4251" y="548"/>
                      <a:pt x="3643" y="1"/>
                      <a:pt x="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7"/>
              <p:cNvSpPr/>
              <p:nvPr/>
            </p:nvSpPr>
            <p:spPr>
              <a:xfrm>
                <a:off x="9445415" y="5526515"/>
                <a:ext cx="185010" cy="190384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216" extrusionOk="0">
                    <a:moveTo>
                      <a:pt x="3287" y="0"/>
                    </a:moveTo>
                    <a:lnTo>
                      <a:pt x="1" y="798"/>
                    </a:lnTo>
                    <a:lnTo>
                      <a:pt x="1" y="4215"/>
                    </a:lnTo>
                    <a:lnTo>
                      <a:pt x="4096" y="3525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7"/>
              <p:cNvSpPr/>
              <p:nvPr/>
            </p:nvSpPr>
            <p:spPr>
              <a:xfrm>
                <a:off x="9445415" y="5393707"/>
                <a:ext cx="100069" cy="14468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204" extrusionOk="0">
                    <a:moveTo>
                      <a:pt x="1870" y="1"/>
                    </a:moveTo>
                    <a:lnTo>
                      <a:pt x="1" y="453"/>
                    </a:lnTo>
                    <a:lnTo>
                      <a:pt x="667" y="3203"/>
                    </a:lnTo>
                    <a:lnTo>
                      <a:pt x="2215" y="2810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7"/>
              <p:cNvSpPr/>
              <p:nvPr/>
            </p:nvSpPr>
            <p:spPr>
              <a:xfrm>
                <a:off x="9460497" y="5407164"/>
                <a:ext cx="65614" cy="11993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656" extrusionOk="0">
                    <a:moveTo>
                      <a:pt x="1179" y="0"/>
                    </a:moveTo>
                    <a:lnTo>
                      <a:pt x="1072" y="12"/>
                    </a:lnTo>
                    <a:lnTo>
                      <a:pt x="1346" y="2358"/>
                    </a:lnTo>
                    <a:lnTo>
                      <a:pt x="1453" y="2346"/>
                    </a:lnTo>
                    <a:lnTo>
                      <a:pt x="1179" y="0"/>
                    </a:lnTo>
                    <a:close/>
                    <a:moveTo>
                      <a:pt x="584" y="155"/>
                    </a:moveTo>
                    <a:lnTo>
                      <a:pt x="476" y="179"/>
                    </a:lnTo>
                    <a:lnTo>
                      <a:pt x="929" y="2465"/>
                    </a:lnTo>
                    <a:lnTo>
                      <a:pt x="1036" y="2453"/>
                    </a:lnTo>
                    <a:lnTo>
                      <a:pt x="584" y="155"/>
                    </a:lnTo>
                    <a:close/>
                    <a:moveTo>
                      <a:pt x="107" y="155"/>
                    </a:moveTo>
                    <a:lnTo>
                      <a:pt x="0" y="179"/>
                    </a:lnTo>
                    <a:lnTo>
                      <a:pt x="607" y="2655"/>
                    </a:lnTo>
                    <a:lnTo>
                      <a:pt x="714" y="2632"/>
                    </a:lnTo>
                    <a:lnTo>
                      <a:pt x="107" y="155"/>
                    </a:ln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7"/>
              <p:cNvSpPr/>
              <p:nvPr/>
            </p:nvSpPr>
            <p:spPr>
              <a:xfrm>
                <a:off x="9517486" y="5710939"/>
                <a:ext cx="39829" cy="2637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4" extrusionOk="0">
                    <a:moveTo>
                      <a:pt x="441" y="0"/>
                    </a:moveTo>
                    <a:cubicBezTo>
                      <a:pt x="191" y="0"/>
                      <a:pt x="0" y="131"/>
                      <a:pt x="0" y="298"/>
                    </a:cubicBezTo>
                    <a:cubicBezTo>
                      <a:pt x="0" y="453"/>
                      <a:pt x="191" y="584"/>
                      <a:pt x="441" y="584"/>
                    </a:cubicBezTo>
                    <a:cubicBezTo>
                      <a:pt x="679" y="584"/>
                      <a:pt x="881" y="453"/>
                      <a:pt x="881" y="298"/>
                    </a:cubicBezTo>
                    <a:cubicBezTo>
                      <a:pt x="881" y="131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E22A66-D96A-24A4-A6B4-246625C3A63C}"/>
              </a:ext>
            </a:extLst>
          </p:cNvPr>
          <p:cNvSpPr txBox="1"/>
          <p:nvPr/>
        </p:nvSpPr>
        <p:spPr>
          <a:xfrm>
            <a:off x="379124" y="461626"/>
            <a:ext cx="1507760" cy="58426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1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lang="en-US" sz="21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A857D6-E1EF-E37B-6C56-2D3D35601416}"/>
                  </a:ext>
                </a:extLst>
              </p:cNvPr>
              <p:cNvSpPr txBox="1"/>
              <p:nvPr/>
            </p:nvSpPr>
            <p:spPr>
              <a:xfrm>
                <a:off x="379124" y="490941"/>
                <a:ext cx="4459614" cy="2841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        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Hộp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giấy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chữ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nhật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ở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3a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vẽ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đỉnh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2000" b="0" i="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như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3b. Quan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hộp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giấy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chỉ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như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3b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A857D6-E1EF-E37B-6C56-2D3D35601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24" y="490941"/>
                <a:ext cx="4459614" cy="2841483"/>
              </a:xfrm>
              <a:prstGeom prst="rect">
                <a:avLst/>
              </a:prstGeom>
              <a:blipFill>
                <a:blip r:embed="rId3"/>
                <a:stretch>
                  <a:fillRect l="-1366" r="-1503" b="-3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Callout 29">
            <a:extLst>
              <a:ext uri="{FF2B5EF4-FFF2-40B4-BE49-F238E27FC236}">
                <a16:creationId xmlns:a16="http://schemas.microsoft.com/office/drawing/2014/main" id="{D79DC3F8-460D-2911-1DF2-3201DB6BE856}"/>
              </a:ext>
            </a:extLst>
          </p:cNvPr>
          <p:cNvSpPr/>
          <p:nvPr/>
        </p:nvSpPr>
        <p:spPr>
          <a:xfrm>
            <a:off x="6959380" y="2962112"/>
            <a:ext cx="972752" cy="425555"/>
          </a:xfrm>
          <a:prstGeom prst="wedgeEllipseCallout">
            <a:avLst>
              <a:gd name="adj1" fmla="val -19402"/>
              <a:gd name="adj2" fmla="val 77696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EA41E2-3BD0-2440-1EE7-18E0A376CB98}"/>
                  </a:ext>
                </a:extLst>
              </p:cNvPr>
              <p:cNvSpPr txBox="1"/>
              <p:nvPr/>
            </p:nvSpPr>
            <p:spPr>
              <a:xfrm>
                <a:off x="964716" y="3461998"/>
                <a:ext cx="6717949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ở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3b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𝐷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; 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EA41E2-3BD0-2440-1EE7-18E0A376C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16" y="3461998"/>
                <a:ext cx="6717949" cy="1420325"/>
              </a:xfrm>
              <a:prstGeom prst="rect">
                <a:avLst/>
              </a:prstGeom>
              <a:blipFill>
                <a:blip r:embed="rId4"/>
                <a:stretch>
                  <a:fillRect l="-907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70B0672-78D0-5BA7-F5B6-33ABA1ED9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005" y="782497"/>
            <a:ext cx="3822700" cy="1659069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B5AB47C-06DF-E71E-9B48-124D329D9EFB}"/>
              </a:ext>
            </a:extLst>
          </p:cNvPr>
          <p:cNvSpPr txBox="1"/>
          <p:nvPr/>
        </p:nvSpPr>
        <p:spPr>
          <a:xfrm>
            <a:off x="2932975" y="285478"/>
            <a:ext cx="496642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 err="1">
                <a:latin typeface="+mj-lt"/>
              </a:rPr>
              <a:t>Tìm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một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phẳng</a:t>
            </a:r>
            <a:r>
              <a:rPr lang="en-US" sz="2200" dirty="0">
                <a:latin typeface="+mj-lt"/>
              </a:rPr>
              <a:t> song </a:t>
            </a:r>
            <a:r>
              <a:rPr lang="en-US" sz="2200" dirty="0" err="1">
                <a:latin typeface="+mj-lt"/>
              </a:rPr>
              <a:t>song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có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chụp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căn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phòng</a:t>
            </a:r>
            <a:r>
              <a:rPr lang="en-US" sz="2200" dirty="0">
                <a:latin typeface="+mj-lt"/>
              </a:rPr>
              <a:t> ở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4.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24EB7-256C-5F8D-3016-F96B4935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1562100"/>
            <a:ext cx="3599734" cy="271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7EE70-0C47-260C-0895-F80A9CF4745F}"/>
              </a:ext>
            </a:extLst>
          </p:cNvPr>
          <p:cNvSpPr txBox="1"/>
          <p:nvPr/>
        </p:nvSpPr>
        <p:spPr>
          <a:xfrm>
            <a:off x="689234" y="1470436"/>
            <a:ext cx="3857731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Bìa của cuốn sách song </a:t>
            </a:r>
            <a:r>
              <a:rPr lang="vi-VN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vi-VN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với nhau, các tấm ngăn đứng song </a:t>
            </a:r>
            <a:r>
              <a:rPr lang="vi-VN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vi-VN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với nhau, các tấm ngăn ngang của kệ sách song </a:t>
            </a:r>
            <a:r>
              <a:rPr lang="vi-VN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vi-VN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với nhau.</a:t>
            </a: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5D1B5E-3C6D-2AC6-8AA7-C2A3715555D9}"/>
              </a:ext>
            </a:extLst>
          </p:cNvPr>
          <p:cNvGrpSpPr/>
          <p:nvPr/>
        </p:nvGrpSpPr>
        <p:grpSpPr>
          <a:xfrm>
            <a:off x="211073" y="520065"/>
            <a:ext cx="2930654" cy="746149"/>
            <a:chOff x="1852505" y="3331270"/>
            <a:chExt cx="4741161" cy="1301645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9B1AE086-A5EA-84FF-0E7E-D9DDDC7F820D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641F03-6389-541C-311D-FD5F9EC9E8A9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659167" y="1942280"/>
            <a:ext cx="7929113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2. ĐIỀU KIỆN ĐỂ </a:t>
            </a:r>
            <a:br>
              <a:rPr lang="en" sz="4000" dirty="0">
                <a:latin typeface="+mj-lt"/>
              </a:rPr>
            </a:br>
            <a:r>
              <a:rPr lang="en" sz="4000" dirty="0">
                <a:latin typeface="+mj-lt"/>
              </a:rPr>
              <a:t>HAI MẶT PHẲNG SONG SONG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08092" y="470537"/>
            <a:ext cx="648812" cy="564736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8128747" y="3776999"/>
            <a:ext cx="827227" cy="1117238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682390" y="4254818"/>
            <a:ext cx="451130" cy="621215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6561887"/>
      </p:ext>
    </p:extLst>
  </p:cSld>
  <p:clrMapOvr>
    <a:masterClrMapping/>
  </p:clrMapOvr>
  <p:transition spd="med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BD54B-FE65-010D-0882-28BFCF86C9E5}"/>
              </a:ext>
            </a:extLst>
          </p:cNvPr>
          <p:cNvGrpSpPr/>
          <p:nvPr/>
        </p:nvGrpSpPr>
        <p:grpSpPr>
          <a:xfrm>
            <a:off x="527058" y="371813"/>
            <a:ext cx="2053852" cy="611876"/>
            <a:chOff x="2012116" y="2110923"/>
            <a:chExt cx="2053852" cy="6118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8220E0-BB23-5D18-6015-18315541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E4122-262C-A2A6-CE3C-980679776A29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0D14B0-7D40-0350-C2F4-470B94123A49}"/>
                  </a:ext>
                </a:extLst>
              </p:cNvPr>
              <p:cNvSpPr txBox="1"/>
              <p:nvPr/>
            </p:nvSpPr>
            <p:spPr>
              <a:xfrm>
                <a:off x="400058" y="448014"/>
                <a:ext cx="8216884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		 </a:t>
                </a:r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Cho mặt </a:t>
                </a:r>
                <a:r>
                  <a:rPr lang="vi-VN" sz="2000" b="0" dirty="0" err="1">
                    <a:solidFill>
                      <a:srgbClr val="000000"/>
                    </a:solidFill>
                    <a:effectLst/>
                    <a:latin typeface="+mn-lt"/>
                  </a:rPr>
                  <a:t>phẳng</a:t>
                </a:r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chứa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cắt nhau và cùng song </a:t>
                </a:r>
                <a:r>
                  <a:rPr lang="vi-VN" sz="2000" b="0" dirty="0" err="1">
                    <a:solidFill>
                      <a:srgbClr val="000000"/>
                    </a:solidFill>
                    <a:effectLst/>
                    <a:latin typeface="+mn-lt"/>
                  </a:rPr>
                  <a:t>song</a:t>
                </a:r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với mặt </a:t>
                </a:r>
                <a:r>
                  <a:rPr lang="vi-VN" sz="2000" b="0" dirty="0" err="1">
                    <a:solidFill>
                      <a:srgbClr val="000000"/>
                    </a:solidFill>
                    <a:effectLst/>
                    <a:latin typeface="+mn-lt"/>
                  </a:rPr>
                  <a:t>phẳng</a:t>
                </a:r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. Giả sử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có điểm 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cắt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theo giao tuyến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(Hình 5).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0D14B0-7D40-0350-C2F4-470B94123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8" y="448014"/>
                <a:ext cx="8216884" cy="1420325"/>
              </a:xfrm>
              <a:prstGeom prst="rect">
                <a:avLst/>
              </a:prstGeom>
              <a:blipFill>
                <a:blip r:embed="rId5"/>
                <a:stretch>
                  <a:fillRect l="-816" r="-1558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D48178E-DF4C-2FFC-224C-AE0E43659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700" y="1946177"/>
            <a:ext cx="2413000" cy="18308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0EB0A4-E294-EAC2-A67E-0E3D91206C9A}"/>
                  </a:ext>
                </a:extLst>
              </p:cNvPr>
              <p:cNvSpPr txBox="1"/>
              <p:nvPr/>
            </p:nvSpPr>
            <p:spPr>
              <a:xfrm>
                <a:off x="400058" y="1895051"/>
                <a:ext cx="5454642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a)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+mn-lt"/>
                  </a:rPr>
                  <a:t>Gải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 thích tại sao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c</m:t>
                    </m:r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 phải cắt ít nhất một trong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a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b</m:t>
                    </m:r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. Điều này có trái với giả thiết a và b cùng song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+mn-lt"/>
                  </a:rPr>
                  <a:t>song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)</m:t>
                    </m:r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 không?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0EB0A4-E294-EAC2-A67E-0E3D91206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8" y="1895051"/>
                <a:ext cx="5454642" cy="1881990"/>
              </a:xfrm>
              <a:prstGeom prst="rect">
                <a:avLst/>
              </a:prstGeom>
              <a:blipFill>
                <a:blip r:embed="rId7"/>
                <a:stretch>
                  <a:fillRect l="-1230" r="-2461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C89A41-ABFE-E41C-1F5C-6F00C293E262}"/>
                  </a:ext>
                </a:extLst>
              </p:cNvPr>
              <p:cNvSpPr txBox="1"/>
              <p:nvPr/>
            </p:nvSpPr>
            <p:spPr>
              <a:xfrm>
                <a:off x="1587500" y="3854880"/>
                <a:ext cx="6311900" cy="95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b) Rút ra kết luận về số điểm chung và vị trí tương đối của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C89A41-ABFE-E41C-1F5C-6F00C293E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500" y="3854880"/>
                <a:ext cx="6311900" cy="958660"/>
              </a:xfrm>
              <a:prstGeom prst="rect">
                <a:avLst/>
              </a:prstGeom>
              <a:blipFill>
                <a:blip r:embed="rId8"/>
                <a:stretch>
                  <a:fillRect l="-965" r="-2027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BD54B-FE65-010D-0882-28BFCF86C9E5}"/>
              </a:ext>
            </a:extLst>
          </p:cNvPr>
          <p:cNvGrpSpPr/>
          <p:nvPr/>
        </p:nvGrpSpPr>
        <p:grpSpPr>
          <a:xfrm>
            <a:off x="527058" y="371813"/>
            <a:ext cx="2053852" cy="611876"/>
            <a:chOff x="2012116" y="2110923"/>
            <a:chExt cx="2053852" cy="6118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8220E0-BB23-5D18-6015-18315541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E4122-262C-A2A6-CE3C-980679776A29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48178E-DF4C-2FFC-224C-AE0E43659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606" y="1561150"/>
            <a:ext cx="2413000" cy="1830864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65170619-E5E3-E353-C061-EAD03BFC0A94}"/>
              </a:ext>
            </a:extLst>
          </p:cNvPr>
          <p:cNvSpPr/>
          <p:nvPr/>
        </p:nvSpPr>
        <p:spPr>
          <a:xfrm>
            <a:off x="4085624" y="532807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58CCB2-A89A-14A6-D2A0-59FA35F13BD2}"/>
                  </a:ext>
                </a:extLst>
              </p:cNvPr>
              <p:cNvSpPr txBox="1"/>
              <p:nvPr/>
            </p:nvSpPr>
            <p:spPr>
              <a:xfrm>
                <a:off x="527058" y="1479246"/>
                <a:ext cx="527564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cùng nằm trong </a:t>
                </a:r>
                <a14:m>
                  <m:oMath xmlns:m="http://schemas.openxmlformats.org/officeDocument/2006/math"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mà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nhau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phải cắt ít nhất một trong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Điều này trái với giả thiết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cùng song </a:t>
                </a:r>
                <a:r>
                  <a:rPr lang="vi-VN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58CCB2-A89A-14A6-D2A0-59FA35F13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58" y="1479246"/>
                <a:ext cx="5275648" cy="1881990"/>
              </a:xfrm>
              <a:prstGeom prst="rect">
                <a:avLst/>
              </a:prstGeom>
              <a:blipFill>
                <a:blip r:embed="rId6"/>
                <a:stretch>
                  <a:fillRect l="-1155" r="-808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6343AC-1B5B-5EEA-7CFA-E765CC210342}"/>
                  </a:ext>
                </a:extLst>
              </p:cNvPr>
              <p:cNvSpPr txBox="1"/>
              <p:nvPr/>
            </p:nvSpPr>
            <p:spPr>
              <a:xfrm>
                <a:off x="527058" y="3392014"/>
                <a:ext cx="7346942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P</m:t>
                    </m:r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vi-VN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Q</m:t>
                    </m:r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vi-VN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không có điểm chung, suy ra </a:t>
                </a:r>
                <a14:m>
                  <m:oMath xmlns:m="http://schemas.openxmlformats.org/officeDocument/2006/math"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P</m:t>
                    </m:r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)//(</m:t>
                    </m:r>
                    <m:r>
                      <m:rPr>
                        <m:sty m:val="p"/>
                      </m:rP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Q</m:t>
                    </m:r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endParaRPr kumimoji="0" lang="en-US" sz="2000" b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6343AC-1B5B-5EEA-7CFA-E765CC210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58" y="3392014"/>
                <a:ext cx="7346942" cy="496996"/>
              </a:xfrm>
              <a:prstGeom prst="rect">
                <a:avLst/>
              </a:prstGeom>
              <a:blipFill>
                <a:blip r:embed="rId7"/>
                <a:stretch>
                  <a:fillRect l="-829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1829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8863" y="247392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noProof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ĐỊNH LÍ 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536068" y="1314339"/>
            <a:ext cx="4763908" cy="2153666"/>
            <a:chOff x="760594" y="2044518"/>
            <a:chExt cx="7624555" cy="210126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4" y="2044518"/>
              <a:ext cx="7624555" cy="210126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/>
                <p:nvPr/>
              </p:nvSpPr>
              <p:spPr>
                <a:xfrm>
                  <a:off x="927381" y="2158195"/>
                  <a:ext cx="7289238" cy="15761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Nếu mặt </a:t>
                  </a:r>
                  <a:r>
                    <a:rPr lang="vi-VN" sz="2000" kern="100" dirty="0" err="1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chứa hai đường thẳng a, b cắt nhau và hai đường thẳng này song </a:t>
                  </a:r>
                  <a:r>
                    <a:rPr lang="vi-VN" sz="2000" kern="100" dirty="0" err="1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với mặt </a:t>
                  </a:r>
                  <a:r>
                    <a:rPr lang="vi-VN" sz="2000" kern="100" dirty="0" err="1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Q</m:t>
                      </m:r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thì </a:t>
                  </a:r>
                  <a14:m>
                    <m:oMath xmlns:m="http://schemas.openxmlformats.org/officeDocument/2006/math"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Q</m:t>
                      </m:r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</a:t>
                  </a:r>
                  <a:r>
                    <a:rPr lang="vi-VN" sz="2000" kern="100" dirty="0" err="1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với nhau.</a:t>
                  </a:r>
                  <a:endPara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endPara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381" y="2158195"/>
                  <a:ext cx="7289238" cy="1576123"/>
                </a:xfrm>
                <a:prstGeom prst="rect">
                  <a:avLst/>
                </a:prstGeom>
                <a:blipFill>
                  <a:blip r:embed="rId3"/>
                  <a:stretch>
                    <a:fillRect l="-1339" r="-2945" b="-222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352662" y="3844280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58C594-6DC7-7CD4-7C7B-EBB2373AA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757" y="1311181"/>
            <a:ext cx="3048930" cy="2195229"/>
          </a:xfrm>
          <a:prstGeom prst="rect">
            <a:avLst/>
          </a:prstGeom>
        </p:spPr>
      </p:pic>
      <p:sp>
        <p:nvSpPr>
          <p:cNvPr id="20" name="Google Shape;802;p36">
            <a:extLst>
              <a:ext uri="{FF2B5EF4-FFF2-40B4-BE49-F238E27FC236}">
                <a16:creationId xmlns:a16="http://schemas.microsoft.com/office/drawing/2014/main" id="{5D9D0AD6-5AF9-AC23-7361-72DD7E641C14}"/>
              </a:ext>
            </a:extLst>
          </p:cNvPr>
          <p:cNvSpPr txBox="1">
            <a:spLocks/>
          </p:cNvSpPr>
          <p:nvPr/>
        </p:nvSpPr>
        <p:spPr>
          <a:xfrm>
            <a:off x="603063" y="3747427"/>
            <a:ext cx="1741223" cy="6650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latin typeface="+mj-lt"/>
              </a:rPr>
              <a:t>C</a:t>
            </a:r>
            <a:r>
              <a:rPr lang="en" sz="2000" b="1" noProof="0" dirty="0">
                <a:latin typeface="+mj-lt"/>
              </a:rPr>
              <a:t>hú ý</a:t>
            </a:r>
            <a:endParaRPr kumimoji="0" lang="e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19BBC92D-0B63-E6B3-48DB-ABCF60D58E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7607" y="3758651"/>
            <a:ext cx="532795" cy="5437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BBD082-A588-D4EA-42DF-4541742A64B4}"/>
              </a:ext>
            </a:extLst>
          </p:cNvPr>
          <p:cNvSpPr txBox="1"/>
          <p:nvPr/>
        </p:nvSpPr>
        <p:spPr>
          <a:xfrm>
            <a:off x="2077344" y="3803500"/>
            <a:ext cx="542371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Nếu A, B, C không thẳng hàng và AB // MN, AC // MP thì (ABC) //(MNP).</a:t>
            </a:r>
            <a:endParaRPr lang="en-US" sz="16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6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0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4850C57-DCE6-830C-E545-C5818B283214}"/>
              </a:ext>
            </a:extLst>
          </p:cNvPr>
          <p:cNvSpPr txBox="1"/>
          <p:nvPr/>
        </p:nvSpPr>
        <p:spPr>
          <a:xfrm>
            <a:off x="3099135" y="490786"/>
            <a:ext cx="2945729" cy="56263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AC18EC4-1758-3EB6-7379-876F9C61BBB7}"/>
                  </a:ext>
                </a:extLst>
              </p:cNvPr>
              <p:cNvSpPr txBox="1"/>
              <p:nvPr/>
            </p:nvSpPr>
            <p:spPr>
              <a:xfrm>
                <a:off x="624374" y="1188444"/>
                <a:ext cx="5039826" cy="307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chóp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S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đáy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thang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đáy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lớn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AD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Gọi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lượt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trung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SA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7).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rằng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BMN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SCD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AC18EC4-1758-3EB6-7379-876F9C61B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74" y="1188444"/>
                <a:ext cx="5039826" cy="3076548"/>
              </a:xfrm>
              <a:prstGeom prst="rect">
                <a:avLst/>
              </a:prstGeom>
              <a:blipFill>
                <a:blip r:embed="rId3"/>
                <a:stretch>
                  <a:fillRect l="-1572" r="-1572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23372BD-D270-A7A3-FF26-21C5F3ABC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250" y="1409700"/>
            <a:ext cx="2706376" cy="23241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4850C57-DCE6-830C-E545-C5818B283214}"/>
              </a:ext>
            </a:extLst>
          </p:cNvPr>
          <p:cNvSpPr txBox="1"/>
          <p:nvPr/>
        </p:nvSpPr>
        <p:spPr>
          <a:xfrm>
            <a:off x="3099135" y="439986"/>
            <a:ext cx="2945729" cy="56263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Callout 29">
            <a:extLst>
              <a:ext uri="{FF2B5EF4-FFF2-40B4-BE49-F238E27FC236}">
                <a16:creationId xmlns:a16="http://schemas.microsoft.com/office/drawing/2014/main" id="{9F3477FB-DEFD-61AA-DA90-5606AF40B09F}"/>
              </a:ext>
            </a:extLst>
          </p:cNvPr>
          <p:cNvSpPr/>
          <p:nvPr/>
        </p:nvSpPr>
        <p:spPr>
          <a:xfrm>
            <a:off x="430545" y="577061"/>
            <a:ext cx="972752" cy="425555"/>
          </a:xfrm>
          <a:prstGeom prst="wedgeEllipseCallout">
            <a:avLst>
              <a:gd name="adj1" fmla="val 40440"/>
              <a:gd name="adj2" fmla="val 71849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B8F20D9-6665-7B60-165C-8867FABC04B5}"/>
                  </a:ext>
                </a:extLst>
              </p:cNvPr>
              <p:cNvSpPr txBox="1"/>
              <p:nvPr/>
            </p:nvSpPr>
            <p:spPr>
              <a:xfrm>
                <a:off x="752473" y="1215393"/>
                <a:ext cx="7639051" cy="35843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đường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trung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bình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tam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giác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SAD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suy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ra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do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đó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SCD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				(1)</a:t>
                </a:r>
              </a:p>
              <a:p>
                <a:pPr algn="just">
                  <a:lnSpc>
                    <a:spcPct val="150000"/>
                  </a:lnSpc>
                  <a:buClrTx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Tứ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giác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BCDN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nên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bình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hành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suy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ra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do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đó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SCD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		(2)</a:t>
                </a:r>
              </a:p>
              <a:p>
                <a:pPr algn="just">
                  <a:lnSpc>
                    <a:spcPct val="150000"/>
                  </a:lnSpc>
                  <a:buClrTx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Mặt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khác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cùng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chứa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trong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BMN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  <a:buClrTx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BN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						(3)</a:t>
                </a:r>
              </a:p>
              <a:p>
                <a:pPr algn="just">
                  <a:lnSpc>
                    <a:spcPct val="150000"/>
                  </a:lnSpc>
                  <a:buClrTx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Từ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(1), (2)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(3) 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suy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ra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BMN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SCD</m:t>
                        </m:r>
                      </m:e>
                    </m:d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B8F20D9-6665-7B60-165C-8867FABC0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3" y="1215393"/>
                <a:ext cx="7639051" cy="3584379"/>
              </a:xfrm>
              <a:prstGeom prst="rect">
                <a:avLst/>
              </a:prstGeom>
              <a:blipFill>
                <a:blip r:embed="rId3"/>
                <a:stretch>
                  <a:fillRect l="-1037" r="-957" b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859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oogle Shape;1067;p53"/>
          <p:cNvGrpSpPr/>
          <p:nvPr/>
        </p:nvGrpSpPr>
        <p:grpSpPr>
          <a:xfrm flipH="1">
            <a:off x="8153030" y="4127697"/>
            <a:ext cx="705998" cy="666978"/>
            <a:chOff x="1623700" y="6514440"/>
            <a:chExt cx="416150" cy="393173"/>
          </a:xfrm>
        </p:grpSpPr>
        <p:sp>
          <p:nvSpPr>
            <p:cNvPr id="1068" name="Google Shape;1068;p53"/>
            <p:cNvSpPr/>
            <p:nvPr/>
          </p:nvSpPr>
          <p:spPr>
            <a:xfrm>
              <a:off x="1748700" y="6514440"/>
              <a:ext cx="291150" cy="253050"/>
            </a:xfrm>
            <a:custGeom>
              <a:avLst/>
              <a:gdLst/>
              <a:ahLst/>
              <a:cxnLst/>
              <a:rect l="l" t="t" r="r" b="b"/>
              <a:pathLst>
                <a:path w="11646" h="10122" extrusionOk="0">
                  <a:moveTo>
                    <a:pt x="5043" y="1"/>
                  </a:moveTo>
                  <a:cubicBezTo>
                    <a:pt x="2976" y="1"/>
                    <a:pt x="1171" y="1041"/>
                    <a:pt x="596" y="2763"/>
                  </a:cubicBezTo>
                  <a:cubicBezTo>
                    <a:pt x="1" y="4538"/>
                    <a:pt x="882" y="6514"/>
                    <a:pt x="2632" y="7752"/>
                  </a:cubicBezTo>
                  <a:lnTo>
                    <a:pt x="2227" y="8943"/>
                  </a:lnTo>
                  <a:lnTo>
                    <a:pt x="2811" y="9133"/>
                  </a:lnTo>
                  <a:lnTo>
                    <a:pt x="3156" y="8086"/>
                  </a:lnTo>
                  <a:cubicBezTo>
                    <a:pt x="3525" y="8300"/>
                    <a:pt x="3930" y="8478"/>
                    <a:pt x="4359" y="8621"/>
                  </a:cubicBezTo>
                  <a:cubicBezTo>
                    <a:pt x="4418" y="8645"/>
                    <a:pt x="4490" y="8669"/>
                    <a:pt x="4561" y="8693"/>
                  </a:cubicBezTo>
                  <a:lnTo>
                    <a:pt x="3692" y="9645"/>
                  </a:lnTo>
                  <a:lnTo>
                    <a:pt x="4359" y="10122"/>
                  </a:lnTo>
                  <a:lnTo>
                    <a:pt x="5192" y="8848"/>
                  </a:lnTo>
                  <a:cubicBezTo>
                    <a:pt x="5609" y="8929"/>
                    <a:pt x="6023" y="8969"/>
                    <a:pt x="6427" y="8969"/>
                  </a:cubicBezTo>
                  <a:cubicBezTo>
                    <a:pt x="8501" y="8969"/>
                    <a:pt x="10305" y="7928"/>
                    <a:pt x="10883" y="6204"/>
                  </a:cubicBezTo>
                  <a:cubicBezTo>
                    <a:pt x="11645" y="3918"/>
                    <a:pt x="9967" y="1299"/>
                    <a:pt x="7121" y="347"/>
                  </a:cubicBezTo>
                  <a:cubicBezTo>
                    <a:pt x="6423" y="112"/>
                    <a:pt x="5719" y="1"/>
                    <a:pt x="50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1623700" y="6722188"/>
              <a:ext cx="251550" cy="185425"/>
            </a:xfrm>
            <a:custGeom>
              <a:avLst/>
              <a:gdLst/>
              <a:ahLst/>
              <a:cxnLst/>
              <a:rect l="l" t="t" r="r" b="b"/>
              <a:pathLst>
                <a:path w="10062" h="7417" extrusionOk="0">
                  <a:moveTo>
                    <a:pt x="5711" y="0"/>
                  </a:moveTo>
                  <a:cubicBezTo>
                    <a:pt x="5372" y="0"/>
                    <a:pt x="5008" y="23"/>
                    <a:pt x="4620" y="73"/>
                  </a:cubicBezTo>
                  <a:cubicBezTo>
                    <a:pt x="560" y="597"/>
                    <a:pt x="0" y="4145"/>
                    <a:pt x="0" y="4145"/>
                  </a:cubicBezTo>
                  <a:lnTo>
                    <a:pt x="631" y="6395"/>
                  </a:lnTo>
                  <a:cubicBezTo>
                    <a:pt x="631" y="6395"/>
                    <a:pt x="2005" y="7416"/>
                    <a:pt x="4122" y="7416"/>
                  </a:cubicBezTo>
                  <a:cubicBezTo>
                    <a:pt x="5756" y="7416"/>
                    <a:pt x="7832" y="6809"/>
                    <a:pt x="10061" y="4657"/>
                  </a:cubicBezTo>
                  <a:lnTo>
                    <a:pt x="9990" y="2026"/>
                  </a:lnTo>
                  <a:cubicBezTo>
                    <a:pt x="9990" y="2026"/>
                    <a:pt x="8919" y="0"/>
                    <a:pt x="5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1634700" y="6733238"/>
              <a:ext cx="227450" cy="125750"/>
            </a:xfrm>
            <a:custGeom>
              <a:avLst/>
              <a:gdLst/>
              <a:ahLst/>
              <a:cxnLst/>
              <a:rect l="l" t="t" r="r" b="b"/>
              <a:pathLst>
                <a:path w="9098" h="5030" extrusionOk="0">
                  <a:moveTo>
                    <a:pt x="5107" y="0"/>
                  </a:moveTo>
                  <a:cubicBezTo>
                    <a:pt x="4824" y="0"/>
                    <a:pt x="4523" y="19"/>
                    <a:pt x="4204" y="60"/>
                  </a:cubicBezTo>
                  <a:cubicBezTo>
                    <a:pt x="584" y="536"/>
                    <a:pt x="1" y="3846"/>
                    <a:pt x="1" y="3846"/>
                  </a:cubicBezTo>
                  <a:cubicBezTo>
                    <a:pt x="1" y="3846"/>
                    <a:pt x="1876" y="5029"/>
                    <a:pt x="4104" y="5029"/>
                  </a:cubicBezTo>
                  <a:cubicBezTo>
                    <a:pt x="5785" y="5029"/>
                    <a:pt x="7668" y="4355"/>
                    <a:pt x="9097" y="1989"/>
                  </a:cubicBezTo>
                  <a:cubicBezTo>
                    <a:pt x="9097" y="1989"/>
                    <a:pt x="8029" y="0"/>
                    <a:pt x="5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731150" y="6749613"/>
              <a:ext cx="82175" cy="54250"/>
            </a:xfrm>
            <a:custGeom>
              <a:avLst/>
              <a:gdLst/>
              <a:ahLst/>
              <a:cxnLst/>
              <a:rect l="l" t="t" r="r" b="b"/>
              <a:pathLst>
                <a:path w="3287" h="2170" extrusionOk="0">
                  <a:moveTo>
                    <a:pt x="3287" y="0"/>
                  </a:moveTo>
                  <a:lnTo>
                    <a:pt x="1132" y="893"/>
                  </a:lnTo>
                  <a:lnTo>
                    <a:pt x="1072" y="1488"/>
                  </a:lnTo>
                  <a:lnTo>
                    <a:pt x="1929" y="1560"/>
                  </a:lnTo>
                  <a:lnTo>
                    <a:pt x="3287" y="0"/>
                  </a:lnTo>
                  <a:close/>
                  <a:moveTo>
                    <a:pt x="377" y="1486"/>
                  </a:moveTo>
                  <a:cubicBezTo>
                    <a:pt x="212" y="1486"/>
                    <a:pt x="89" y="1537"/>
                    <a:pt x="60" y="1631"/>
                  </a:cubicBezTo>
                  <a:cubicBezTo>
                    <a:pt x="1" y="1786"/>
                    <a:pt x="215" y="2000"/>
                    <a:pt x="536" y="2108"/>
                  </a:cubicBezTo>
                  <a:cubicBezTo>
                    <a:pt x="661" y="2149"/>
                    <a:pt x="782" y="2169"/>
                    <a:pt x="887" y="2169"/>
                  </a:cubicBezTo>
                  <a:cubicBezTo>
                    <a:pt x="1053" y="2169"/>
                    <a:pt x="1178" y="2119"/>
                    <a:pt x="1215" y="2024"/>
                  </a:cubicBezTo>
                  <a:cubicBezTo>
                    <a:pt x="1263" y="1869"/>
                    <a:pt x="1048" y="1655"/>
                    <a:pt x="727" y="1548"/>
                  </a:cubicBezTo>
                  <a:cubicBezTo>
                    <a:pt x="602" y="1506"/>
                    <a:pt x="481" y="1486"/>
                    <a:pt x="377" y="1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688300" y="6757338"/>
              <a:ext cx="113125" cy="78025"/>
            </a:xfrm>
            <a:custGeom>
              <a:avLst/>
              <a:gdLst/>
              <a:ahLst/>
              <a:cxnLst/>
              <a:rect l="l" t="t" r="r" b="b"/>
              <a:pathLst>
                <a:path w="4525" h="3121" extrusionOk="0">
                  <a:moveTo>
                    <a:pt x="0" y="1"/>
                  </a:moveTo>
                  <a:lnTo>
                    <a:pt x="1203" y="1382"/>
                  </a:lnTo>
                  <a:lnTo>
                    <a:pt x="1691" y="1299"/>
                  </a:lnTo>
                  <a:lnTo>
                    <a:pt x="1607" y="870"/>
                  </a:lnTo>
                  <a:lnTo>
                    <a:pt x="0" y="1"/>
                  </a:lnTo>
                  <a:close/>
                  <a:moveTo>
                    <a:pt x="3358" y="1822"/>
                  </a:moveTo>
                  <a:lnTo>
                    <a:pt x="2858" y="1918"/>
                  </a:lnTo>
                  <a:lnTo>
                    <a:pt x="3012" y="2370"/>
                  </a:lnTo>
                  <a:lnTo>
                    <a:pt x="4524" y="3013"/>
                  </a:lnTo>
                  <a:lnTo>
                    <a:pt x="3358" y="1822"/>
                  </a:lnTo>
                  <a:close/>
                  <a:moveTo>
                    <a:pt x="1369" y="1715"/>
                  </a:moveTo>
                  <a:lnTo>
                    <a:pt x="167" y="3120"/>
                  </a:lnTo>
                  <a:lnTo>
                    <a:pt x="1965" y="2156"/>
                  </a:lnTo>
                  <a:lnTo>
                    <a:pt x="1893" y="1787"/>
                  </a:lnTo>
                  <a:lnTo>
                    <a:pt x="1369" y="17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1668650" y="6739313"/>
              <a:ext cx="169375" cy="107950"/>
            </a:xfrm>
            <a:custGeom>
              <a:avLst/>
              <a:gdLst/>
              <a:ahLst/>
              <a:cxnLst/>
              <a:rect l="l" t="t" r="r" b="b"/>
              <a:pathLst>
                <a:path w="6775" h="4318" extrusionOk="0">
                  <a:moveTo>
                    <a:pt x="3689" y="0"/>
                  </a:moveTo>
                  <a:cubicBezTo>
                    <a:pt x="2372" y="0"/>
                    <a:pt x="1374" y="547"/>
                    <a:pt x="1358" y="555"/>
                  </a:cubicBezTo>
                  <a:lnTo>
                    <a:pt x="1417" y="650"/>
                  </a:lnTo>
                  <a:cubicBezTo>
                    <a:pt x="1425" y="650"/>
                    <a:pt x="2398" y="117"/>
                    <a:pt x="3685" y="117"/>
                  </a:cubicBezTo>
                  <a:cubicBezTo>
                    <a:pt x="4213" y="117"/>
                    <a:pt x="4793" y="207"/>
                    <a:pt x="5382" y="460"/>
                  </a:cubicBezTo>
                  <a:lnTo>
                    <a:pt x="5429" y="353"/>
                  </a:lnTo>
                  <a:cubicBezTo>
                    <a:pt x="4826" y="92"/>
                    <a:pt x="4230" y="0"/>
                    <a:pt x="3689" y="0"/>
                  </a:cubicBezTo>
                  <a:close/>
                  <a:moveTo>
                    <a:pt x="5846" y="615"/>
                  </a:moveTo>
                  <a:lnTo>
                    <a:pt x="5799" y="722"/>
                  </a:lnTo>
                  <a:cubicBezTo>
                    <a:pt x="6251" y="936"/>
                    <a:pt x="6501" y="1210"/>
                    <a:pt x="6537" y="1543"/>
                  </a:cubicBezTo>
                  <a:cubicBezTo>
                    <a:pt x="6644" y="2377"/>
                    <a:pt x="5489" y="3341"/>
                    <a:pt x="5477" y="3353"/>
                  </a:cubicBezTo>
                  <a:lnTo>
                    <a:pt x="5549" y="3448"/>
                  </a:lnTo>
                  <a:cubicBezTo>
                    <a:pt x="5596" y="3401"/>
                    <a:pt x="6775" y="2424"/>
                    <a:pt x="6656" y="1531"/>
                  </a:cubicBezTo>
                  <a:cubicBezTo>
                    <a:pt x="6608" y="1150"/>
                    <a:pt x="6334" y="841"/>
                    <a:pt x="5846" y="615"/>
                  </a:cubicBezTo>
                  <a:close/>
                  <a:moveTo>
                    <a:pt x="655" y="1138"/>
                  </a:moveTo>
                  <a:cubicBezTo>
                    <a:pt x="631" y="1162"/>
                    <a:pt x="0" y="1817"/>
                    <a:pt x="48" y="2603"/>
                  </a:cubicBezTo>
                  <a:cubicBezTo>
                    <a:pt x="72" y="3020"/>
                    <a:pt x="274" y="3389"/>
                    <a:pt x="667" y="3710"/>
                  </a:cubicBezTo>
                  <a:lnTo>
                    <a:pt x="738" y="3615"/>
                  </a:lnTo>
                  <a:cubicBezTo>
                    <a:pt x="381" y="3317"/>
                    <a:pt x="179" y="2972"/>
                    <a:pt x="167" y="2591"/>
                  </a:cubicBezTo>
                  <a:cubicBezTo>
                    <a:pt x="119" y="1865"/>
                    <a:pt x="726" y="1222"/>
                    <a:pt x="738" y="1222"/>
                  </a:cubicBezTo>
                  <a:lnTo>
                    <a:pt x="655" y="1138"/>
                  </a:lnTo>
                  <a:close/>
                  <a:moveTo>
                    <a:pt x="4882" y="3782"/>
                  </a:moveTo>
                  <a:cubicBezTo>
                    <a:pt x="4344" y="4105"/>
                    <a:pt x="3718" y="4205"/>
                    <a:pt x="3148" y="4205"/>
                  </a:cubicBezTo>
                  <a:cubicBezTo>
                    <a:pt x="2228" y="4205"/>
                    <a:pt x="1456" y="3944"/>
                    <a:pt x="1441" y="3936"/>
                  </a:cubicBezTo>
                  <a:lnTo>
                    <a:pt x="1405" y="4044"/>
                  </a:lnTo>
                  <a:cubicBezTo>
                    <a:pt x="1417" y="4055"/>
                    <a:pt x="2203" y="4317"/>
                    <a:pt x="3143" y="4317"/>
                  </a:cubicBezTo>
                  <a:cubicBezTo>
                    <a:pt x="3727" y="4317"/>
                    <a:pt x="4382" y="4222"/>
                    <a:pt x="4941" y="3877"/>
                  </a:cubicBezTo>
                  <a:lnTo>
                    <a:pt x="4882" y="37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1624875" y="6771038"/>
              <a:ext cx="247400" cy="88725"/>
            </a:xfrm>
            <a:custGeom>
              <a:avLst/>
              <a:gdLst/>
              <a:ahLst/>
              <a:cxnLst/>
              <a:rect l="l" t="t" r="r" b="b"/>
              <a:pathLst>
                <a:path w="9896" h="3549" extrusionOk="0">
                  <a:moveTo>
                    <a:pt x="9788" y="0"/>
                  </a:moveTo>
                  <a:cubicBezTo>
                    <a:pt x="8800" y="1751"/>
                    <a:pt x="7478" y="2846"/>
                    <a:pt x="5871" y="3251"/>
                  </a:cubicBezTo>
                  <a:cubicBezTo>
                    <a:pt x="5376" y="3377"/>
                    <a:pt x="4881" y="3430"/>
                    <a:pt x="4401" y="3430"/>
                  </a:cubicBezTo>
                  <a:cubicBezTo>
                    <a:pt x="2075" y="3430"/>
                    <a:pt x="90" y="2199"/>
                    <a:pt x="61" y="2179"/>
                  </a:cubicBezTo>
                  <a:lnTo>
                    <a:pt x="1" y="2286"/>
                  </a:lnTo>
                  <a:cubicBezTo>
                    <a:pt x="25" y="2298"/>
                    <a:pt x="2049" y="3548"/>
                    <a:pt x="4418" y="3548"/>
                  </a:cubicBezTo>
                  <a:cubicBezTo>
                    <a:pt x="4906" y="3548"/>
                    <a:pt x="5406" y="3489"/>
                    <a:pt x="5906" y="3370"/>
                  </a:cubicBezTo>
                  <a:cubicBezTo>
                    <a:pt x="7538" y="2953"/>
                    <a:pt x="8883" y="1846"/>
                    <a:pt x="9895" y="60"/>
                  </a:cubicBezTo>
                  <a:lnTo>
                    <a:pt x="9788" y="0"/>
                  </a:lnTo>
                  <a:close/>
                </a:path>
              </a:pathLst>
            </a:custGeom>
            <a:solidFill>
              <a:srgbClr val="FFB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1643925" y="6857813"/>
              <a:ext cx="30100" cy="19675"/>
            </a:xfrm>
            <a:custGeom>
              <a:avLst/>
              <a:gdLst/>
              <a:ahLst/>
              <a:cxnLst/>
              <a:rect l="l" t="t" r="r" b="b"/>
              <a:pathLst>
                <a:path w="1204" h="787" extrusionOk="0">
                  <a:moveTo>
                    <a:pt x="460" y="0"/>
                  </a:moveTo>
                  <a:cubicBezTo>
                    <a:pt x="268" y="0"/>
                    <a:pt x="111" y="78"/>
                    <a:pt x="61" y="220"/>
                  </a:cubicBezTo>
                  <a:cubicBezTo>
                    <a:pt x="1" y="411"/>
                    <a:pt x="191" y="649"/>
                    <a:pt x="489" y="744"/>
                  </a:cubicBezTo>
                  <a:cubicBezTo>
                    <a:pt x="574" y="773"/>
                    <a:pt x="661" y="786"/>
                    <a:pt x="741" y="786"/>
                  </a:cubicBezTo>
                  <a:cubicBezTo>
                    <a:pt x="931" y="786"/>
                    <a:pt x="1090" y="711"/>
                    <a:pt x="1132" y="578"/>
                  </a:cubicBezTo>
                  <a:cubicBezTo>
                    <a:pt x="1204" y="387"/>
                    <a:pt x="1013" y="149"/>
                    <a:pt x="715" y="42"/>
                  </a:cubicBezTo>
                  <a:cubicBezTo>
                    <a:pt x="628" y="14"/>
                    <a:pt x="541" y="0"/>
                    <a:pt x="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1696025" y="6871588"/>
              <a:ext cx="25325" cy="16200"/>
            </a:xfrm>
            <a:custGeom>
              <a:avLst/>
              <a:gdLst/>
              <a:ahLst/>
              <a:cxnLst/>
              <a:rect l="l" t="t" r="r" b="b"/>
              <a:pathLst>
                <a:path w="1013" h="648" extrusionOk="0">
                  <a:moveTo>
                    <a:pt x="377" y="1"/>
                  </a:moveTo>
                  <a:cubicBezTo>
                    <a:pt x="216" y="1"/>
                    <a:pt x="89" y="62"/>
                    <a:pt x="48" y="169"/>
                  </a:cubicBezTo>
                  <a:cubicBezTo>
                    <a:pt x="1" y="324"/>
                    <a:pt x="155" y="527"/>
                    <a:pt x="417" y="610"/>
                  </a:cubicBezTo>
                  <a:cubicBezTo>
                    <a:pt x="494" y="636"/>
                    <a:pt x="571" y="648"/>
                    <a:pt x="642" y="648"/>
                  </a:cubicBezTo>
                  <a:cubicBezTo>
                    <a:pt x="802" y="648"/>
                    <a:pt x="932" y="586"/>
                    <a:pt x="965" y="479"/>
                  </a:cubicBezTo>
                  <a:cubicBezTo>
                    <a:pt x="1013" y="324"/>
                    <a:pt x="858" y="122"/>
                    <a:pt x="608" y="38"/>
                  </a:cubicBezTo>
                  <a:cubicBezTo>
                    <a:pt x="527" y="13"/>
                    <a:pt x="449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752575" y="6870788"/>
              <a:ext cx="27125" cy="18000"/>
            </a:xfrm>
            <a:custGeom>
              <a:avLst/>
              <a:gdLst/>
              <a:ahLst/>
              <a:cxnLst/>
              <a:rect l="l" t="t" r="r" b="b"/>
              <a:pathLst>
                <a:path w="1085" h="720" extrusionOk="0">
                  <a:moveTo>
                    <a:pt x="427" y="0"/>
                  </a:moveTo>
                  <a:cubicBezTo>
                    <a:pt x="250" y="0"/>
                    <a:pt x="103" y="73"/>
                    <a:pt x="60" y="201"/>
                  </a:cubicBezTo>
                  <a:cubicBezTo>
                    <a:pt x="1" y="380"/>
                    <a:pt x="167" y="594"/>
                    <a:pt x="429" y="678"/>
                  </a:cubicBezTo>
                  <a:cubicBezTo>
                    <a:pt x="512" y="706"/>
                    <a:pt x="594" y="720"/>
                    <a:pt x="669" y="720"/>
                  </a:cubicBezTo>
                  <a:cubicBezTo>
                    <a:pt x="843" y="720"/>
                    <a:pt x="983" y="648"/>
                    <a:pt x="1025" y="523"/>
                  </a:cubicBezTo>
                  <a:cubicBezTo>
                    <a:pt x="1084" y="344"/>
                    <a:pt x="918" y="130"/>
                    <a:pt x="644" y="35"/>
                  </a:cubicBezTo>
                  <a:cubicBezTo>
                    <a:pt x="570" y="11"/>
                    <a:pt x="496" y="0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804675" y="6855538"/>
              <a:ext cx="18775" cy="12600"/>
            </a:xfrm>
            <a:custGeom>
              <a:avLst/>
              <a:gdLst/>
              <a:ahLst/>
              <a:cxnLst/>
              <a:rect l="l" t="t" r="r" b="b"/>
              <a:pathLst>
                <a:path w="751" h="504" extrusionOk="0">
                  <a:moveTo>
                    <a:pt x="300" y="0"/>
                  </a:moveTo>
                  <a:cubicBezTo>
                    <a:pt x="178" y="0"/>
                    <a:pt x="73" y="51"/>
                    <a:pt x="48" y="145"/>
                  </a:cubicBezTo>
                  <a:cubicBezTo>
                    <a:pt x="0" y="264"/>
                    <a:pt x="119" y="419"/>
                    <a:pt x="298" y="478"/>
                  </a:cubicBezTo>
                  <a:cubicBezTo>
                    <a:pt x="353" y="495"/>
                    <a:pt x="406" y="503"/>
                    <a:pt x="456" y="503"/>
                  </a:cubicBezTo>
                  <a:cubicBezTo>
                    <a:pt x="580" y="503"/>
                    <a:pt x="681" y="452"/>
                    <a:pt x="715" y="359"/>
                  </a:cubicBezTo>
                  <a:cubicBezTo>
                    <a:pt x="750" y="240"/>
                    <a:pt x="643" y="85"/>
                    <a:pt x="453" y="26"/>
                  </a:cubicBezTo>
                  <a:cubicBezTo>
                    <a:pt x="402" y="9"/>
                    <a:pt x="349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3"/>
            <p:cNvSpPr/>
            <p:nvPr/>
          </p:nvSpPr>
          <p:spPr>
            <a:xfrm>
              <a:off x="1838300" y="6828688"/>
              <a:ext cx="22050" cy="16275"/>
            </a:xfrm>
            <a:custGeom>
              <a:avLst/>
              <a:gdLst/>
              <a:ahLst/>
              <a:cxnLst/>
              <a:rect l="l" t="t" r="r" b="b"/>
              <a:pathLst>
                <a:path w="882" h="651" extrusionOk="0">
                  <a:moveTo>
                    <a:pt x="371" y="0"/>
                  </a:moveTo>
                  <a:cubicBezTo>
                    <a:pt x="221" y="0"/>
                    <a:pt x="92" y="72"/>
                    <a:pt x="48" y="195"/>
                  </a:cubicBezTo>
                  <a:cubicBezTo>
                    <a:pt x="1" y="361"/>
                    <a:pt x="120" y="552"/>
                    <a:pt x="334" y="623"/>
                  </a:cubicBezTo>
                  <a:cubicBezTo>
                    <a:pt x="390" y="642"/>
                    <a:pt x="446" y="651"/>
                    <a:pt x="499" y="651"/>
                  </a:cubicBezTo>
                  <a:cubicBezTo>
                    <a:pt x="650" y="651"/>
                    <a:pt x="778" y="580"/>
                    <a:pt x="822" y="457"/>
                  </a:cubicBezTo>
                  <a:cubicBezTo>
                    <a:pt x="882" y="290"/>
                    <a:pt x="751" y="99"/>
                    <a:pt x="537" y="28"/>
                  </a:cubicBezTo>
                  <a:cubicBezTo>
                    <a:pt x="481" y="9"/>
                    <a:pt x="424" y="0"/>
                    <a:pt x="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3"/>
            <p:cNvSpPr/>
            <p:nvPr/>
          </p:nvSpPr>
          <p:spPr>
            <a:xfrm>
              <a:off x="1847825" y="6523088"/>
              <a:ext cx="175950" cy="216725"/>
            </a:xfrm>
            <a:custGeom>
              <a:avLst/>
              <a:gdLst/>
              <a:ahLst/>
              <a:cxnLst/>
              <a:rect l="l" t="t" r="r" b="b"/>
              <a:pathLst>
                <a:path w="7038" h="8669" extrusionOk="0">
                  <a:moveTo>
                    <a:pt x="3037" y="1"/>
                  </a:moveTo>
                  <a:lnTo>
                    <a:pt x="2977" y="108"/>
                  </a:lnTo>
                  <a:cubicBezTo>
                    <a:pt x="5156" y="1286"/>
                    <a:pt x="6275" y="3525"/>
                    <a:pt x="5644" y="5430"/>
                  </a:cubicBezTo>
                  <a:cubicBezTo>
                    <a:pt x="5076" y="7115"/>
                    <a:pt x="3321" y="8158"/>
                    <a:pt x="1248" y="8158"/>
                  </a:cubicBezTo>
                  <a:cubicBezTo>
                    <a:pt x="846" y="8158"/>
                    <a:pt x="432" y="8118"/>
                    <a:pt x="13" y="8037"/>
                  </a:cubicBezTo>
                  <a:lnTo>
                    <a:pt x="1" y="8144"/>
                  </a:lnTo>
                  <a:cubicBezTo>
                    <a:pt x="429" y="8240"/>
                    <a:pt x="858" y="8275"/>
                    <a:pt x="1263" y="8275"/>
                  </a:cubicBezTo>
                  <a:cubicBezTo>
                    <a:pt x="1406" y="8275"/>
                    <a:pt x="1537" y="8275"/>
                    <a:pt x="1668" y="8263"/>
                  </a:cubicBezTo>
                  <a:lnTo>
                    <a:pt x="2311" y="8668"/>
                  </a:lnTo>
                  <a:lnTo>
                    <a:pt x="2370" y="8573"/>
                  </a:lnTo>
                  <a:lnTo>
                    <a:pt x="1858" y="8252"/>
                  </a:lnTo>
                  <a:cubicBezTo>
                    <a:pt x="2370" y="8192"/>
                    <a:pt x="2858" y="8085"/>
                    <a:pt x="3311" y="7906"/>
                  </a:cubicBezTo>
                  <a:lnTo>
                    <a:pt x="3846" y="8442"/>
                  </a:lnTo>
                  <a:lnTo>
                    <a:pt x="3930" y="8359"/>
                  </a:lnTo>
                  <a:lnTo>
                    <a:pt x="3430" y="7859"/>
                  </a:lnTo>
                  <a:cubicBezTo>
                    <a:pt x="3811" y="7704"/>
                    <a:pt x="4156" y="7501"/>
                    <a:pt x="4466" y="7251"/>
                  </a:cubicBezTo>
                  <a:lnTo>
                    <a:pt x="5228" y="7918"/>
                  </a:lnTo>
                  <a:lnTo>
                    <a:pt x="5311" y="7835"/>
                  </a:lnTo>
                  <a:lnTo>
                    <a:pt x="4561" y="7180"/>
                  </a:lnTo>
                  <a:cubicBezTo>
                    <a:pt x="4847" y="6942"/>
                    <a:pt x="5097" y="6668"/>
                    <a:pt x="5311" y="6370"/>
                  </a:cubicBezTo>
                  <a:lnTo>
                    <a:pt x="6311" y="6978"/>
                  </a:lnTo>
                  <a:lnTo>
                    <a:pt x="6371" y="6882"/>
                  </a:lnTo>
                  <a:lnTo>
                    <a:pt x="5370" y="6263"/>
                  </a:lnTo>
                  <a:cubicBezTo>
                    <a:pt x="5525" y="6013"/>
                    <a:pt x="5656" y="5751"/>
                    <a:pt x="5751" y="5465"/>
                  </a:cubicBezTo>
                  <a:cubicBezTo>
                    <a:pt x="5799" y="5323"/>
                    <a:pt x="5835" y="5180"/>
                    <a:pt x="5871" y="5037"/>
                  </a:cubicBezTo>
                  <a:lnTo>
                    <a:pt x="6978" y="5585"/>
                  </a:lnTo>
                  <a:lnTo>
                    <a:pt x="7037" y="5477"/>
                  </a:lnTo>
                  <a:lnTo>
                    <a:pt x="5882" y="4918"/>
                  </a:lnTo>
                  <a:cubicBezTo>
                    <a:pt x="5978" y="4370"/>
                    <a:pt x="5942" y="3822"/>
                    <a:pt x="5787" y="3275"/>
                  </a:cubicBezTo>
                  <a:lnTo>
                    <a:pt x="5787" y="3275"/>
                  </a:lnTo>
                  <a:lnTo>
                    <a:pt x="6835" y="3572"/>
                  </a:lnTo>
                  <a:lnTo>
                    <a:pt x="6859" y="3465"/>
                  </a:lnTo>
                  <a:lnTo>
                    <a:pt x="5751" y="3144"/>
                  </a:lnTo>
                  <a:cubicBezTo>
                    <a:pt x="5609" y="2668"/>
                    <a:pt x="5370" y="2203"/>
                    <a:pt x="5073" y="1775"/>
                  </a:cubicBezTo>
                  <a:lnTo>
                    <a:pt x="5073" y="1775"/>
                  </a:lnTo>
                  <a:lnTo>
                    <a:pt x="6002" y="2072"/>
                  </a:lnTo>
                  <a:lnTo>
                    <a:pt x="6037" y="1965"/>
                  </a:lnTo>
                  <a:lnTo>
                    <a:pt x="4954" y="1620"/>
                  </a:lnTo>
                  <a:cubicBezTo>
                    <a:pt x="4466" y="989"/>
                    <a:pt x="3823" y="429"/>
                    <a:pt x="3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3"/>
          <p:cNvSpPr/>
          <p:nvPr/>
        </p:nvSpPr>
        <p:spPr>
          <a:xfrm>
            <a:off x="8576428" y="4794675"/>
            <a:ext cx="282600" cy="1035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554B0-A207-8E8B-0916-DB562E577169}"/>
              </a:ext>
            </a:extLst>
          </p:cNvPr>
          <p:cNvSpPr txBox="1"/>
          <p:nvPr/>
        </p:nvSpPr>
        <p:spPr>
          <a:xfrm>
            <a:off x="2732191" y="441477"/>
            <a:ext cx="601724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+mn-lt"/>
              </a:rPr>
              <a:t>Cho tứ diện ABCD có E, F, H lần lượt là trung điểm của AB, AC, AD. Chứng minh (EFH) // (BCD).</a:t>
            </a:r>
            <a:endParaRPr lang="en-US" sz="2000" dirty="0">
              <a:latin typeface="+mn-lt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4F85787-90B3-105A-AB06-23BFAB3DB7D9}"/>
              </a:ext>
            </a:extLst>
          </p:cNvPr>
          <p:cNvSpPr/>
          <p:nvPr/>
        </p:nvSpPr>
        <p:spPr>
          <a:xfrm>
            <a:off x="4085624" y="162177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11B0E3-5274-8187-E529-1033AB3F19A9}"/>
                  </a:ext>
                </a:extLst>
              </p:cNvPr>
              <p:cNvSpPr txBox="1"/>
              <p:nvPr/>
            </p:nvSpPr>
            <p:spPr>
              <a:xfrm>
                <a:off x="475463" y="2274817"/>
                <a:ext cx="5034387" cy="2356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FH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lần lượt là đường trung bình của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ACD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FH</m:t>
                    </m:r>
                    <m: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Mặt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khác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</m:oMath>
                </a14:m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và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FH</m:t>
                    </m:r>
                  </m:oMath>
                </a14:m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cùng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chứa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trong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EFH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FH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,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suy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ra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EFH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11B0E3-5274-8187-E529-1033AB3F1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63" y="2274817"/>
                <a:ext cx="5034387" cy="2356479"/>
              </a:xfrm>
              <a:prstGeom prst="rect">
                <a:avLst/>
              </a:prstGeom>
              <a:blipFill>
                <a:blip r:embed="rId3"/>
                <a:stretch>
                  <a:fillRect l="-1332" r="-2542" b="-3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4424792-85BB-F27A-281D-2BFFCEA3A68E}"/>
              </a:ext>
            </a:extLst>
          </p:cNvPr>
          <p:cNvGrpSpPr/>
          <p:nvPr/>
        </p:nvGrpSpPr>
        <p:grpSpPr>
          <a:xfrm>
            <a:off x="487282" y="551237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0BE382-4117-1BB6-FBA8-D59DB2CF9F4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D1BBF9-3F68-0ACA-9461-C6A285F5AEC0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7" name="Hình ảnh 25" descr="Thực hành 1 trang 115 Toán 11 tập 1 Chân trời">
            <a:extLst>
              <a:ext uri="{FF2B5EF4-FFF2-40B4-BE49-F238E27FC236}">
                <a16:creationId xmlns:a16="http://schemas.microsoft.com/office/drawing/2014/main" id="{B1DD6CDA-B43B-88DD-7833-8D587EB17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49" y="2228457"/>
            <a:ext cx="2878455" cy="2488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562745" y="2005050"/>
            <a:ext cx="8240083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3. TÍNH CHẤT CỦA </a:t>
            </a:r>
            <a:br>
              <a:rPr lang="en" sz="4000" dirty="0">
                <a:latin typeface="+mj-lt"/>
              </a:rPr>
            </a:br>
            <a:r>
              <a:rPr lang="en" sz="4000" dirty="0">
                <a:latin typeface="+mj-lt"/>
              </a:rPr>
              <a:t>HAI MẶT PHẲNG SONG SONG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70055" y="311816"/>
            <a:ext cx="703959" cy="716338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8292302" y="4061898"/>
            <a:ext cx="588293" cy="785174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928589" y="4444859"/>
            <a:ext cx="320827" cy="436578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491346"/>
      </p:ext>
    </p:extLst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A48F7E1-BD57-A12E-1F7E-AE2899D83D16}"/>
              </a:ext>
            </a:extLst>
          </p:cNvPr>
          <p:cNvGrpSpPr/>
          <p:nvPr/>
        </p:nvGrpSpPr>
        <p:grpSpPr>
          <a:xfrm>
            <a:off x="408091" y="-394140"/>
            <a:ext cx="3271988" cy="1604541"/>
            <a:chOff x="1485900" y="1827798"/>
            <a:chExt cx="6727656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5DD2BA-9C7E-9C79-EFE9-78CEAB9E9B91}"/>
                </a:ext>
              </a:extLst>
            </p:cNvPr>
            <p:cNvGrpSpPr/>
            <p:nvPr/>
          </p:nvGrpSpPr>
          <p:grpSpPr>
            <a:xfrm>
              <a:off x="1485900" y="1827798"/>
              <a:ext cx="6727656" cy="1604541"/>
              <a:chOff x="1028700" y="1670038"/>
              <a:chExt cx="16011072" cy="6190485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BB55E2F2-8893-CEB3-3F1C-BC825C56B343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2" cy="6190485"/>
                <a:chOff x="0" y="-38100"/>
                <a:chExt cx="4043678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0D2834FD-1415-69D7-5450-B935301F12F5}"/>
                    </a:ext>
                  </a:extLst>
                </p:cNvPr>
                <p:cNvSpPr/>
                <p:nvPr/>
              </p:nvSpPr>
              <p:spPr>
                <a:xfrm>
                  <a:off x="72498" y="674437"/>
                  <a:ext cx="3971180" cy="85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E4CACC32-D856-8639-E3E6-495C542118C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35389972-F38E-2504-42DF-6F4926AD4F4C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4348265" cy="5304890"/>
                <a:chOff x="0" y="-38100"/>
                <a:chExt cx="3623728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271EE57F-D5DA-F9B6-C512-F4C644309552}"/>
                    </a:ext>
                  </a:extLst>
                </p:cNvPr>
                <p:cNvSpPr/>
                <p:nvPr/>
              </p:nvSpPr>
              <p:spPr>
                <a:xfrm>
                  <a:off x="246599" y="551513"/>
                  <a:ext cx="3377129" cy="75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9547AD93-BED8-80AB-71E8-A062220C493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602A349E-F2BB-C021-FD0D-5131F6CE5B71}"/>
                </a:ext>
              </a:extLst>
            </p:cNvPr>
            <p:cNvSpPr txBox="1"/>
            <p:nvPr/>
          </p:nvSpPr>
          <p:spPr>
            <a:xfrm>
              <a:off x="2100693" y="2587733"/>
              <a:ext cx="5618687" cy="606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C4D3CC2-ECD7-DFB5-C5AE-2F0486BE1B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64800" y="1584732"/>
            <a:ext cx="3382372" cy="2147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3C8C9A-1EE7-5B87-B6FF-B8EF11DC7A49}"/>
              </a:ext>
            </a:extLst>
          </p:cNvPr>
          <p:cNvSpPr/>
          <p:nvPr/>
        </p:nvSpPr>
        <p:spPr>
          <a:xfrm>
            <a:off x="1029732" y="1728827"/>
            <a:ext cx="3542268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dirty="0">
                <a:solidFill>
                  <a:srgbClr val="333333"/>
                </a:solidFill>
                <a:latin typeface="+mn-lt"/>
                <a:ea typeface="Times New Roman" panose="02020603050405020304" pitchFamily="18" charset="0"/>
              </a:rPr>
              <a:t>Bề mặt trên của mỗi bậc thang này được đặt như thế nào so với mặt đất?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BD54B-FE65-010D-0882-28BFCF86C9E5}"/>
              </a:ext>
            </a:extLst>
          </p:cNvPr>
          <p:cNvGrpSpPr/>
          <p:nvPr/>
        </p:nvGrpSpPr>
        <p:grpSpPr>
          <a:xfrm>
            <a:off x="640836" y="526034"/>
            <a:ext cx="2053852" cy="611876"/>
            <a:chOff x="2012116" y="2110923"/>
            <a:chExt cx="2053852" cy="6118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8220E0-BB23-5D18-6015-18315541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E4122-262C-A2A6-CE3C-980679776A29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98445B-C2E5-2C9A-D36B-C155635A1365}"/>
                  </a:ext>
                </a:extLst>
              </p:cNvPr>
              <p:cNvSpPr txBox="1"/>
              <p:nvPr/>
            </p:nvSpPr>
            <p:spPr>
              <a:xfrm>
                <a:off x="606168" y="1112510"/>
                <a:ext cx="7931664" cy="1971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100" dirty="0">
                    <a:latin typeface="+mn-lt"/>
                  </a:rPr>
                  <a:t>a) Cho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sz="2100" dirty="0">
                    <a:latin typeface="+mn-lt"/>
                  </a:rPr>
                  <a:t> ở ngoài mặt </a:t>
                </a:r>
                <a:r>
                  <a:rPr lang="vi-VN" sz="2100" dirty="0" err="1">
                    <a:latin typeface="+mn-lt"/>
                  </a:rPr>
                  <a:t>phẳng</a:t>
                </a:r>
                <a:r>
                  <a:rPr lang="vi-VN" sz="21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100" dirty="0">
                    <a:latin typeface="+mn-lt"/>
                  </a:rPr>
                  <a:t>. Trong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100" dirty="0">
                    <a:latin typeface="+mn-lt"/>
                  </a:rPr>
                  <a:t> vẽ hai đường thẳng cắt nhau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100" b="0" i="0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21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100" b="0" i="0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2100" dirty="0">
                    <a:latin typeface="+mn-lt"/>
                  </a:rPr>
                  <a:t>. Làm thế nào để vẽ hai đường thẳng a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vi-VN" sz="2100" dirty="0">
                    <a:latin typeface="+mn-lt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sz="2100" dirty="0">
                    <a:latin typeface="+mn-lt"/>
                  </a:rPr>
                  <a:t> và song </a:t>
                </a:r>
                <a:r>
                  <a:rPr lang="vi-VN" sz="2100" dirty="0" err="1">
                    <a:latin typeface="+mn-lt"/>
                  </a:rPr>
                  <a:t>song</a:t>
                </a:r>
                <a:r>
                  <a:rPr lang="vi-VN" sz="2100" dirty="0"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100" dirty="0">
                    <a:latin typeface="+mn-lt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100" dirty="0">
                    <a:latin typeface="+mn-lt"/>
                  </a:rPr>
                  <a:t>b) Có nhận xét gì về mối liên hệ giữa </a:t>
                </a:r>
                <a:r>
                  <a:rPr lang="vi-VN" sz="2100" dirty="0" err="1">
                    <a:latin typeface="+mn-lt"/>
                  </a:rPr>
                  <a:t>mp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100" dirty="0">
                    <a:latin typeface="+mn-lt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100" dirty="0">
                    <a:latin typeface="+mn-lt"/>
                  </a:rPr>
                  <a:t>?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98445B-C2E5-2C9A-D36B-C155635A1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68" y="1112510"/>
                <a:ext cx="7931664" cy="1971437"/>
              </a:xfrm>
              <a:prstGeom prst="rect">
                <a:avLst/>
              </a:prstGeom>
              <a:blipFill>
                <a:blip r:embed="rId5"/>
                <a:stretch>
                  <a:fillRect l="-922" r="-1767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C128BA9-35C6-E471-F95D-6481069C9849}"/>
              </a:ext>
            </a:extLst>
          </p:cNvPr>
          <p:cNvGrpSpPr/>
          <p:nvPr/>
        </p:nvGrpSpPr>
        <p:grpSpPr>
          <a:xfrm>
            <a:off x="3903385" y="407382"/>
            <a:ext cx="4949391" cy="400441"/>
            <a:chOff x="4618609" y="2305160"/>
            <a:chExt cx="9859391" cy="328305"/>
          </a:xfrm>
        </p:grpSpPr>
        <p:sp>
          <p:nvSpPr>
            <p:cNvPr id="3" name="Google Shape;166;p5">
              <a:extLst>
                <a:ext uri="{FF2B5EF4-FFF2-40B4-BE49-F238E27FC236}">
                  <a16:creationId xmlns:a16="http://schemas.microsoft.com/office/drawing/2014/main" id="{58FF6DE7-CEA0-00EF-D545-FB43736020B6}"/>
                </a:ext>
              </a:extLst>
            </p:cNvPr>
            <p:cNvSpPr/>
            <p:nvPr/>
          </p:nvSpPr>
          <p:spPr>
            <a:xfrm>
              <a:off x="5358196" y="2330699"/>
              <a:ext cx="9119804" cy="3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</a:t>
              </a:r>
              <a:r>
                <a:rPr lang="en-US" sz="1800" b="1" i="1" dirty="0">
                  <a:solidFill>
                    <a:schemeClr val="dk1"/>
                  </a:solidFill>
                </a:rPr>
                <a:t>3</a:t>
              </a:r>
              <a:r>
                <a:rPr lang="en-US" sz="1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167;p5">
              <a:extLst>
                <a:ext uri="{FF2B5EF4-FFF2-40B4-BE49-F238E27FC236}">
                  <a16:creationId xmlns:a16="http://schemas.microsoft.com/office/drawing/2014/main" id="{F0852EDA-EFA1-C27F-EFF6-600E9A4454D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Oval Callout 29">
            <a:extLst>
              <a:ext uri="{FF2B5EF4-FFF2-40B4-BE49-F238E27FC236}">
                <a16:creationId xmlns:a16="http://schemas.microsoft.com/office/drawing/2014/main" id="{1BC54E3D-67BA-3ACA-81F2-A3BDCC93B7DA}"/>
              </a:ext>
            </a:extLst>
          </p:cNvPr>
          <p:cNvSpPr/>
          <p:nvPr/>
        </p:nvSpPr>
        <p:spPr>
          <a:xfrm>
            <a:off x="323716" y="3330451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C1DC20-2899-1492-7EEA-55D4BD3887B5}"/>
                  </a:ext>
                </a:extLst>
              </p:cNvPr>
              <p:cNvSpPr txBox="1"/>
              <p:nvPr/>
            </p:nvSpPr>
            <p:spPr>
              <a:xfrm>
                <a:off x="1296468" y="3520754"/>
                <a:ext cx="7441132" cy="1065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Vẽ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song </a:t>
                </a:r>
                <a:r>
                  <a:rPr lang="vi-VN" sz="21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100" b="0" i="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100" b="0" i="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song </a:t>
                </a:r>
                <a:r>
                  <a:rPr lang="vi-VN" sz="21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100" b="0" i="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vi-VN" sz="2100" b="0" i="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1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C1DC20-2899-1492-7EEA-55D4BD388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468" y="3520754"/>
                <a:ext cx="7441132" cy="1065420"/>
              </a:xfrm>
              <a:prstGeom prst="rect">
                <a:avLst/>
              </a:prstGeom>
              <a:blipFill>
                <a:blip r:embed="rId7"/>
                <a:stretch>
                  <a:fillRect l="-984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089422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8862" y="432696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noProof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ĐỊNH LÍ 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707222" y="1725503"/>
            <a:ext cx="4235626" cy="2285156"/>
            <a:chOff x="733002" y="2044518"/>
            <a:chExt cx="7652147" cy="210126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4" y="2044518"/>
              <a:ext cx="7624555" cy="210126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9DB2F7-0907-355D-2388-4F7837D8DD46}"/>
                </a:ext>
              </a:extLst>
            </p:cNvPr>
            <p:cNvSpPr txBox="1"/>
            <p:nvPr/>
          </p:nvSpPr>
          <p:spPr>
            <a:xfrm>
              <a:off x="733002" y="2251892"/>
              <a:ext cx="7624554" cy="1565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Qua một điểm nằm ngoài một mặt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cho trước có một và chỉ một mặt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song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với mặt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đã cho. </a:t>
              </a:r>
              <a:endParaRPr lang="en-US" sz="1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352662" y="3844280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1F354-F094-1971-B0B5-BB1A501D0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099" y="1639449"/>
            <a:ext cx="3242679" cy="23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4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94FC6C9-A5C8-866A-1080-04147CB47EF1}"/>
              </a:ext>
            </a:extLst>
          </p:cNvPr>
          <p:cNvSpPr txBox="1"/>
          <p:nvPr/>
        </p:nvSpPr>
        <p:spPr>
          <a:xfrm>
            <a:off x="406400" y="1114836"/>
            <a:ext cx="8305800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	              </a:t>
            </a:r>
            <a:r>
              <a:rPr lang="vi-VN" sz="2400" dirty="0">
                <a:latin typeface="+mn-lt"/>
              </a:rPr>
              <a:t>Cho ba mặt </a:t>
            </a:r>
            <a:r>
              <a:rPr lang="vi-VN" sz="2400" dirty="0" err="1">
                <a:latin typeface="+mn-lt"/>
              </a:rPr>
              <a:t>phẳng</a:t>
            </a:r>
            <a:r>
              <a:rPr lang="vi-VN" sz="2400" dirty="0">
                <a:latin typeface="+mn-lt"/>
              </a:rPr>
              <a:t> (P), (Q), (R) thỏa mãn (P) // (Q), (R) ∩ (P) = a và (R) ∩ (Q) = b. Xét vị trí tương đối của a và b.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BD54B-FE65-010D-0882-28BFCF86C9E5}"/>
              </a:ext>
            </a:extLst>
          </p:cNvPr>
          <p:cNvGrpSpPr/>
          <p:nvPr/>
        </p:nvGrpSpPr>
        <p:grpSpPr>
          <a:xfrm>
            <a:off x="521008" y="1059616"/>
            <a:ext cx="2053852" cy="611876"/>
            <a:chOff x="2012116" y="2110923"/>
            <a:chExt cx="2053852" cy="6118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8220E0-BB23-5D18-6015-18315541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E4122-262C-A2A6-CE3C-980679776A29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HĐKP4: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7" name="Oval Callout 29">
            <a:extLst>
              <a:ext uri="{FF2B5EF4-FFF2-40B4-BE49-F238E27FC236}">
                <a16:creationId xmlns:a16="http://schemas.microsoft.com/office/drawing/2014/main" id="{E26CCC5F-FCE5-C87A-AE60-83DE3BFC5AB3}"/>
              </a:ext>
            </a:extLst>
          </p:cNvPr>
          <p:cNvSpPr/>
          <p:nvPr/>
        </p:nvSpPr>
        <p:spPr>
          <a:xfrm>
            <a:off x="6828540" y="2568531"/>
            <a:ext cx="1159760" cy="574742"/>
          </a:xfrm>
          <a:prstGeom prst="wedgeEllipseCallout">
            <a:avLst>
              <a:gd name="adj1" fmla="val -28712"/>
              <a:gd name="adj2" fmla="val 72388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68464-20B5-4877-5695-704358703635}"/>
              </a:ext>
            </a:extLst>
          </p:cNvPr>
          <p:cNvSpPr txBox="1"/>
          <p:nvPr/>
        </p:nvSpPr>
        <p:spPr>
          <a:xfrm>
            <a:off x="1547170" y="3431901"/>
            <a:ext cx="604966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Ta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: (P) // (Q) </a:t>
            </a:r>
            <a:r>
              <a:rPr lang="en-US" sz="2400" dirty="0" err="1">
                <a:latin typeface="+mj-lt"/>
              </a:rPr>
              <a:t>và</a:t>
            </a:r>
            <a:r>
              <a:rPr lang="en-US" sz="2400" dirty="0">
                <a:latin typeface="+mj-lt"/>
              </a:rPr>
              <a:t> a ⊂ (P) </a:t>
            </a:r>
            <a:r>
              <a:rPr lang="en-US" sz="2400" dirty="0" err="1">
                <a:latin typeface="+mj-lt"/>
              </a:rPr>
              <a:t>nên</a:t>
            </a:r>
            <a:r>
              <a:rPr lang="en-US" sz="2400" dirty="0">
                <a:latin typeface="+mj-lt"/>
              </a:rPr>
              <a:t> a // (Q).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Ta </a:t>
            </a:r>
            <a:r>
              <a:rPr lang="en-US" sz="2400" dirty="0" err="1">
                <a:latin typeface="+mj-lt"/>
              </a:rPr>
              <a:t>lại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(R) ∩ (Q) = b </a:t>
            </a:r>
            <a:r>
              <a:rPr lang="en-US" sz="2400" dirty="0" err="1">
                <a:latin typeface="+mj-lt"/>
              </a:rPr>
              <a:t>nên</a:t>
            </a:r>
            <a:r>
              <a:rPr lang="en-US" sz="2400" dirty="0">
                <a:latin typeface="+mj-lt"/>
              </a:rPr>
              <a:t> a // b.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ECCF9D-1829-0BAE-41B5-9E89031753C5}"/>
              </a:ext>
            </a:extLst>
          </p:cNvPr>
          <p:cNvGrpSpPr/>
          <p:nvPr/>
        </p:nvGrpSpPr>
        <p:grpSpPr>
          <a:xfrm>
            <a:off x="3017969" y="483619"/>
            <a:ext cx="5465631" cy="446609"/>
            <a:chOff x="4618609" y="2305160"/>
            <a:chExt cx="10887762" cy="366156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BE05B739-799A-A01F-25D9-103D85D1DDFC}"/>
                </a:ext>
              </a:extLst>
            </p:cNvPr>
            <p:cNvSpPr/>
            <p:nvPr/>
          </p:nvSpPr>
          <p:spPr>
            <a:xfrm>
              <a:off x="5358196" y="2330699"/>
              <a:ext cx="10148175" cy="340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HĐKP4.</a:t>
              </a:r>
              <a:endParaRPr sz="21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167;p5">
              <a:extLst>
                <a:ext uri="{FF2B5EF4-FFF2-40B4-BE49-F238E27FC236}">
                  <a16:creationId xmlns:a16="http://schemas.microsoft.com/office/drawing/2014/main" id="{B7E4C17A-2FAC-80E4-0C41-1DA5F5BD19E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65608065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8862" y="432696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noProof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ĐỊNH LÍ 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608958" y="1822038"/>
            <a:ext cx="5956300" cy="1906697"/>
            <a:chOff x="733002" y="2044518"/>
            <a:chExt cx="7938668" cy="210126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4" y="2044518"/>
              <a:ext cx="7624555" cy="210126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/>
                <p:nvPr/>
              </p:nvSpPr>
              <p:spPr>
                <a:xfrm>
                  <a:off x="733002" y="2251892"/>
                  <a:ext cx="7938668" cy="14280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2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</m:d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Nếu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thì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</m:d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và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giao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tuyến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chúng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song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02" y="2251892"/>
                  <a:ext cx="7938668" cy="1428073"/>
                </a:xfrm>
                <a:prstGeom prst="rect">
                  <a:avLst/>
                </a:prstGeom>
                <a:blipFill>
                  <a:blip r:embed="rId3"/>
                  <a:stretch>
                    <a:fillRect l="-1331" b="-287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974962" y="4230317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1F354-F094-1971-B0B5-BB1A501D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5258" y="1589782"/>
            <a:ext cx="2029944" cy="23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60"/>
          <p:cNvSpPr/>
          <p:nvPr/>
        </p:nvSpPr>
        <p:spPr>
          <a:xfrm>
            <a:off x="436690" y="4604001"/>
            <a:ext cx="849900" cy="657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" name="Google Shape;1279;p60"/>
          <p:cNvGrpSpPr/>
          <p:nvPr/>
        </p:nvGrpSpPr>
        <p:grpSpPr>
          <a:xfrm flipH="1">
            <a:off x="533458" y="4004233"/>
            <a:ext cx="556306" cy="640688"/>
            <a:chOff x="5518825" y="5502600"/>
            <a:chExt cx="603375" cy="580750"/>
          </a:xfrm>
        </p:grpSpPr>
        <p:sp>
          <p:nvSpPr>
            <p:cNvPr id="1280" name="Google Shape;1280;p60"/>
            <p:cNvSpPr/>
            <p:nvPr/>
          </p:nvSpPr>
          <p:spPr>
            <a:xfrm>
              <a:off x="5518825" y="5502600"/>
              <a:ext cx="400075" cy="580750"/>
            </a:xfrm>
            <a:custGeom>
              <a:avLst/>
              <a:gdLst/>
              <a:ahLst/>
              <a:cxnLst/>
              <a:rect l="l" t="t" r="r" b="b"/>
              <a:pathLst>
                <a:path w="16003" h="23230" extrusionOk="0">
                  <a:moveTo>
                    <a:pt x="10859" y="1"/>
                  </a:moveTo>
                  <a:cubicBezTo>
                    <a:pt x="7502" y="763"/>
                    <a:pt x="4597" y="2548"/>
                    <a:pt x="2668" y="5037"/>
                  </a:cubicBezTo>
                  <a:cubicBezTo>
                    <a:pt x="727" y="7549"/>
                    <a:pt x="1" y="10454"/>
                    <a:pt x="632" y="13228"/>
                  </a:cubicBezTo>
                  <a:cubicBezTo>
                    <a:pt x="1275" y="16014"/>
                    <a:pt x="3180" y="18312"/>
                    <a:pt x="6025" y="19729"/>
                  </a:cubicBezTo>
                  <a:cubicBezTo>
                    <a:pt x="7871" y="20646"/>
                    <a:pt x="9954" y="21110"/>
                    <a:pt x="12109" y="21110"/>
                  </a:cubicBezTo>
                  <a:cubicBezTo>
                    <a:pt x="12443" y="21110"/>
                    <a:pt x="12776" y="21098"/>
                    <a:pt x="13110" y="21075"/>
                  </a:cubicBezTo>
                  <a:lnTo>
                    <a:pt x="13110" y="21075"/>
                  </a:lnTo>
                  <a:lnTo>
                    <a:pt x="12824" y="22706"/>
                  </a:lnTo>
                  <a:lnTo>
                    <a:pt x="10788" y="22360"/>
                  </a:lnTo>
                  <a:lnTo>
                    <a:pt x="11216" y="23230"/>
                  </a:lnTo>
                  <a:lnTo>
                    <a:pt x="15574" y="23230"/>
                  </a:lnTo>
                  <a:lnTo>
                    <a:pt x="16003" y="22313"/>
                  </a:lnTo>
                  <a:lnTo>
                    <a:pt x="13907" y="22670"/>
                  </a:lnTo>
                  <a:lnTo>
                    <a:pt x="13538" y="21039"/>
                  </a:lnTo>
                  <a:cubicBezTo>
                    <a:pt x="14217" y="20979"/>
                    <a:pt x="14907" y="20860"/>
                    <a:pt x="15598" y="20705"/>
                  </a:cubicBezTo>
                  <a:lnTo>
                    <a:pt x="15455" y="20098"/>
                  </a:lnTo>
                  <a:cubicBezTo>
                    <a:pt x="14335" y="20355"/>
                    <a:pt x="13210" y="20483"/>
                    <a:pt x="12106" y="20483"/>
                  </a:cubicBezTo>
                  <a:cubicBezTo>
                    <a:pt x="10043" y="20483"/>
                    <a:pt x="8052" y="20038"/>
                    <a:pt x="6299" y="19170"/>
                  </a:cubicBezTo>
                  <a:cubicBezTo>
                    <a:pt x="3632" y="17848"/>
                    <a:pt x="1834" y="15681"/>
                    <a:pt x="1239" y="13097"/>
                  </a:cubicBezTo>
                  <a:cubicBezTo>
                    <a:pt x="644" y="10502"/>
                    <a:pt x="1334" y="7775"/>
                    <a:pt x="3156" y="5418"/>
                  </a:cubicBezTo>
                  <a:cubicBezTo>
                    <a:pt x="5001" y="3049"/>
                    <a:pt x="7787" y="1334"/>
                    <a:pt x="10990" y="608"/>
                  </a:cubicBezTo>
                  <a:lnTo>
                    <a:pt x="10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60"/>
            <p:cNvSpPr/>
            <p:nvPr/>
          </p:nvSpPr>
          <p:spPr>
            <a:xfrm>
              <a:off x="5575100" y="5527025"/>
              <a:ext cx="547100" cy="458400"/>
            </a:xfrm>
            <a:custGeom>
              <a:avLst/>
              <a:gdLst/>
              <a:ahLst/>
              <a:cxnLst/>
              <a:rect l="l" t="t" r="r" b="b"/>
              <a:pathLst>
                <a:path w="21884" h="18336" extrusionOk="0">
                  <a:moveTo>
                    <a:pt x="11390" y="0"/>
                  </a:moveTo>
                  <a:cubicBezTo>
                    <a:pt x="10437" y="0"/>
                    <a:pt x="9459" y="108"/>
                    <a:pt x="8477" y="333"/>
                  </a:cubicBezTo>
                  <a:cubicBezTo>
                    <a:pt x="7251" y="607"/>
                    <a:pt x="6120" y="1048"/>
                    <a:pt x="5096" y="1619"/>
                  </a:cubicBezTo>
                  <a:lnTo>
                    <a:pt x="560" y="7227"/>
                  </a:lnTo>
                  <a:lnTo>
                    <a:pt x="0" y="10227"/>
                  </a:lnTo>
                  <a:lnTo>
                    <a:pt x="1286" y="13109"/>
                  </a:lnTo>
                  <a:lnTo>
                    <a:pt x="1667" y="15502"/>
                  </a:lnTo>
                  <a:cubicBezTo>
                    <a:pt x="2810" y="16752"/>
                    <a:pt x="4334" y="17704"/>
                    <a:pt x="6084" y="18252"/>
                  </a:cubicBezTo>
                  <a:lnTo>
                    <a:pt x="7822" y="18335"/>
                  </a:lnTo>
                  <a:lnTo>
                    <a:pt x="11132" y="17419"/>
                  </a:lnTo>
                  <a:lnTo>
                    <a:pt x="13978" y="16823"/>
                  </a:lnTo>
                  <a:lnTo>
                    <a:pt x="17478" y="16240"/>
                  </a:lnTo>
                  <a:cubicBezTo>
                    <a:pt x="20288" y="14097"/>
                    <a:pt x="21884" y="10906"/>
                    <a:pt x="21479" y="7691"/>
                  </a:cubicBezTo>
                  <a:lnTo>
                    <a:pt x="18729" y="3095"/>
                  </a:lnTo>
                  <a:lnTo>
                    <a:pt x="15133" y="583"/>
                  </a:lnTo>
                  <a:cubicBezTo>
                    <a:pt x="13967" y="204"/>
                    <a:pt x="12702" y="0"/>
                    <a:pt x="11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0"/>
            <p:cNvSpPr/>
            <p:nvPr/>
          </p:nvSpPr>
          <p:spPr>
            <a:xfrm>
              <a:off x="5727200" y="5908950"/>
              <a:ext cx="284875" cy="88100"/>
            </a:xfrm>
            <a:custGeom>
              <a:avLst/>
              <a:gdLst/>
              <a:ahLst/>
              <a:cxnLst/>
              <a:rect l="l" t="t" r="r" b="b"/>
              <a:pathLst>
                <a:path w="11395" h="3524" extrusionOk="0">
                  <a:moveTo>
                    <a:pt x="8679" y="0"/>
                  </a:moveTo>
                  <a:cubicBezTo>
                    <a:pt x="6842" y="0"/>
                    <a:pt x="4693" y="745"/>
                    <a:pt x="3358" y="1439"/>
                  </a:cubicBezTo>
                  <a:cubicBezTo>
                    <a:pt x="2500" y="1880"/>
                    <a:pt x="1667" y="2332"/>
                    <a:pt x="798" y="2713"/>
                  </a:cubicBezTo>
                  <a:cubicBezTo>
                    <a:pt x="548" y="2808"/>
                    <a:pt x="274" y="2916"/>
                    <a:pt x="0" y="2975"/>
                  </a:cubicBezTo>
                  <a:cubicBezTo>
                    <a:pt x="1132" y="3334"/>
                    <a:pt x="2352" y="3524"/>
                    <a:pt x="3615" y="3524"/>
                  </a:cubicBezTo>
                  <a:cubicBezTo>
                    <a:pt x="4571" y="3524"/>
                    <a:pt x="5552" y="3415"/>
                    <a:pt x="6537" y="3189"/>
                  </a:cubicBezTo>
                  <a:cubicBezTo>
                    <a:pt x="8382" y="2773"/>
                    <a:pt x="10025" y="1987"/>
                    <a:pt x="11394" y="963"/>
                  </a:cubicBezTo>
                  <a:cubicBezTo>
                    <a:pt x="10759" y="265"/>
                    <a:pt x="9774" y="0"/>
                    <a:pt x="8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60"/>
            <p:cNvSpPr/>
            <p:nvPr/>
          </p:nvSpPr>
          <p:spPr>
            <a:xfrm>
              <a:off x="5546525" y="5567500"/>
              <a:ext cx="180700" cy="347075"/>
            </a:xfrm>
            <a:custGeom>
              <a:avLst/>
              <a:gdLst/>
              <a:ahLst/>
              <a:cxnLst/>
              <a:rect l="l" t="t" r="r" b="b"/>
              <a:pathLst>
                <a:path w="7228" h="13883" extrusionOk="0">
                  <a:moveTo>
                    <a:pt x="6239" y="0"/>
                  </a:moveTo>
                  <a:cubicBezTo>
                    <a:pt x="2274" y="2191"/>
                    <a:pt x="0" y="6275"/>
                    <a:pt x="905" y="10251"/>
                  </a:cubicBezTo>
                  <a:cubicBezTo>
                    <a:pt x="1215" y="11632"/>
                    <a:pt x="1893" y="12859"/>
                    <a:pt x="2810" y="13883"/>
                  </a:cubicBezTo>
                  <a:cubicBezTo>
                    <a:pt x="2893" y="13609"/>
                    <a:pt x="3036" y="13359"/>
                    <a:pt x="3179" y="13156"/>
                  </a:cubicBezTo>
                  <a:cubicBezTo>
                    <a:pt x="3798" y="12216"/>
                    <a:pt x="5001" y="11704"/>
                    <a:pt x="4977" y="10418"/>
                  </a:cubicBezTo>
                  <a:cubicBezTo>
                    <a:pt x="4917" y="8573"/>
                    <a:pt x="1703" y="9894"/>
                    <a:pt x="1619" y="8049"/>
                  </a:cubicBezTo>
                  <a:cubicBezTo>
                    <a:pt x="1589" y="7321"/>
                    <a:pt x="1909" y="7123"/>
                    <a:pt x="2336" y="7123"/>
                  </a:cubicBezTo>
                  <a:cubicBezTo>
                    <a:pt x="2847" y="7123"/>
                    <a:pt x="3511" y="7408"/>
                    <a:pt x="3909" y="7408"/>
                  </a:cubicBezTo>
                  <a:cubicBezTo>
                    <a:pt x="4098" y="7408"/>
                    <a:pt x="4226" y="7344"/>
                    <a:pt x="4251" y="7156"/>
                  </a:cubicBezTo>
                  <a:cubicBezTo>
                    <a:pt x="4298" y="6810"/>
                    <a:pt x="3465" y="6310"/>
                    <a:pt x="3298" y="6001"/>
                  </a:cubicBezTo>
                  <a:cubicBezTo>
                    <a:pt x="2965" y="5334"/>
                    <a:pt x="3465" y="4917"/>
                    <a:pt x="4072" y="4715"/>
                  </a:cubicBezTo>
                  <a:cubicBezTo>
                    <a:pt x="5251" y="4322"/>
                    <a:pt x="6679" y="4524"/>
                    <a:pt x="7013" y="2989"/>
                  </a:cubicBezTo>
                  <a:cubicBezTo>
                    <a:pt x="7227" y="1977"/>
                    <a:pt x="6799" y="953"/>
                    <a:pt x="6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0"/>
            <p:cNvSpPr/>
            <p:nvPr/>
          </p:nvSpPr>
          <p:spPr>
            <a:xfrm>
              <a:off x="5913225" y="5541600"/>
              <a:ext cx="198850" cy="317400"/>
            </a:xfrm>
            <a:custGeom>
              <a:avLst/>
              <a:gdLst/>
              <a:ahLst/>
              <a:cxnLst/>
              <a:rect l="l" t="t" r="r" b="b"/>
              <a:pathLst>
                <a:path w="7954" h="12696" extrusionOk="0">
                  <a:moveTo>
                    <a:pt x="1608" y="0"/>
                  </a:moveTo>
                  <a:cubicBezTo>
                    <a:pt x="1667" y="524"/>
                    <a:pt x="1834" y="1060"/>
                    <a:pt x="2048" y="1512"/>
                  </a:cubicBezTo>
                  <a:cubicBezTo>
                    <a:pt x="2418" y="2286"/>
                    <a:pt x="2977" y="2096"/>
                    <a:pt x="3727" y="2286"/>
                  </a:cubicBezTo>
                  <a:cubicBezTo>
                    <a:pt x="4311" y="2429"/>
                    <a:pt x="5073" y="2727"/>
                    <a:pt x="4846" y="3429"/>
                  </a:cubicBezTo>
                  <a:cubicBezTo>
                    <a:pt x="4584" y="4322"/>
                    <a:pt x="3703" y="4894"/>
                    <a:pt x="3191" y="5620"/>
                  </a:cubicBezTo>
                  <a:cubicBezTo>
                    <a:pt x="2072" y="7215"/>
                    <a:pt x="1" y="10228"/>
                    <a:pt x="2275" y="11764"/>
                  </a:cubicBezTo>
                  <a:cubicBezTo>
                    <a:pt x="2992" y="12225"/>
                    <a:pt x="4002" y="12695"/>
                    <a:pt x="4914" y="12695"/>
                  </a:cubicBezTo>
                  <a:cubicBezTo>
                    <a:pt x="5061" y="12695"/>
                    <a:pt x="5206" y="12683"/>
                    <a:pt x="5346" y="12657"/>
                  </a:cubicBezTo>
                  <a:cubicBezTo>
                    <a:pt x="6406" y="12466"/>
                    <a:pt x="5882" y="11597"/>
                    <a:pt x="5466" y="11061"/>
                  </a:cubicBezTo>
                  <a:cubicBezTo>
                    <a:pt x="4930" y="10287"/>
                    <a:pt x="4168" y="9073"/>
                    <a:pt x="4965" y="8239"/>
                  </a:cubicBezTo>
                  <a:cubicBezTo>
                    <a:pt x="5668" y="7489"/>
                    <a:pt x="6847" y="7120"/>
                    <a:pt x="7954" y="7108"/>
                  </a:cubicBezTo>
                  <a:cubicBezTo>
                    <a:pt x="7918" y="6858"/>
                    <a:pt x="7871" y="6608"/>
                    <a:pt x="7811" y="6346"/>
                  </a:cubicBezTo>
                  <a:cubicBezTo>
                    <a:pt x="7121" y="3310"/>
                    <a:pt x="4715" y="1024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60"/>
          <p:cNvGrpSpPr/>
          <p:nvPr/>
        </p:nvGrpSpPr>
        <p:grpSpPr>
          <a:xfrm>
            <a:off x="8243769" y="131870"/>
            <a:ext cx="656365" cy="642151"/>
            <a:chOff x="7552681" y="3777789"/>
            <a:chExt cx="878084" cy="936483"/>
          </a:xfrm>
        </p:grpSpPr>
        <p:sp>
          <p:nvSpPr>
            <p:cNvPr id="1291" name="Google Shape;1291;p60"/>
            <p:cNvSpPr/>
            <p:nvPr/>
          </p:nvSpPr>
          <p:spPr>
            <a:xfrm flipH="1">
              <a:off x="7658522" y="4617096"/>
              <a:ext cx="479453" cy="97176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2" name="Google Shape;1292;p60"/>
            <p:cNvGrpSpPr/>
            <p:nvPr/>
          </p:nvGrpSpPr>
          <p:grpSpPr>
            <a:xfrm>
              <a:off x="7552681" y="3777789"/>
              <a:ext cx="878084" cy="934571"/>
              <a:chOff x="3737950" y="6597075"/>
              <a:chExt cx="295300" cy="314350"/>
            </a:xfrm>
          </p:grpSpPr>
          <p:sp>
            <p:nvSpPr>
              <p:cNvPr id="1293" name="Google Shape;1293;p60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60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60"/>
              <p:cNvSpPr/>
              <p:nvPr/>
            </p:nvSpPr>
            <p:spPr>
              <a:xfrm>
                <a:off x="3756100" y="6619400"/>
                <a:ext cx="2512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60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DD288C-739E-89E1-3DE3-5D89A7C9A1B2}"/>
              </a:ext>
            </a:extLst>
          </p:cNvPr>
          <p:cNvSpPr txBox="1"/>
          <p:nvPr/>
        </p:nvSpPr>
        <p:spPr>
          <a:xfrm>
            <a:off x="451578" y="284089"/>
            <a:ext cx="1454289" cy="562630"/>
          </a:xfrm>
          <a:prstGeom prst="flowChartTerminator">
            <a:avLst/>
          </a:prstGeom>
          <a:solidFill>
            <a:srgbClr val="D1F3FF"/>
          </a:solidFill>
          <a:ln w="38100">
            <a:solidFill>
              <a:srgbClr val="0070C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6E32F-ECE3-5B4A-B975-1B166CC32CCE}"/>
                  </a:ext>
                </a:extLst>
              </p:cNvPr>
              <p:cNvSpPr txBox="1"/>
              <p:nvPr/>
            </p:nvSpPr>
            <p:spPr>
              <a:xfrm>
                <a:off x="451578" y="330390"/>
                <a:ext cx="6265166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       Trong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Vẽ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nửa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về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phía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qua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cắt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bốn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nửa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nói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6E32F-ECE3-5B4A-B975-1B166CC32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78" y="330390"/>
                <a:ext cx="6265166" cy="2343655"/>
              </a:xfrm>
              <a:prstGeom prst="rect">
                <a:avLst/>
              </a:prstGeom>
              <a:blipFill>
                <a:blip r:embed="rId3"/>
                <a:stretch>
                  <a:fillRect l="-973" r="-2140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469379-A502-DD40-61E9-255EE7815637}"/>
                  </a:ext>
                </a:extLst>
              </p:cNvPr>
              <p:cNvSpPr txBox="1"/>
              <p:nvPr/>
            </p:nvSpPr>
            <p:spPr>
              <a:xfrm>
                <a:off x="451578" y="2633873"/>
                <a:ext cx="5163375" cy="95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469379-A502-DD40-61E9-255EE7815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78" y="2633873"/>
                <a:ext cx="5163375" cy="958660"/>
              </a:xfrm>
              <a:prstGeom prst="rect">
                <a:avLst/>
              </a:prstGeom>
              <a:blipFill>
                <a:blip r:embed="rId4"/>
                <a:stretch>
                  <a:fillRect l="-1181" r="-354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35C36DC-BB21-358A-BFC6-933604521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518" y="410656"/>
            <a:ext cx="1961157" cy="31818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585C4-EF5D-A78A-699E-5E5F20E566D3}"/>
                  </a:ext>
                </a:extLst>
              </p:cNvPr>
              <p:cNvSpPr txBox="1"/>
              <p:nvPr/>
            </p:nvSpPr>
            <p:spPr>
              <a:xfrm>
                <a:off x="1178722" y="3507693"/>
                <a:ext cx="7502553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tứ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hành</a:t>
                </a:r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Gọi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giao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chéo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OO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585C4-EF5D-A78A-699E-5E5F20E56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722" y="3507693"/>
                <a:ext cx="7502553" cy="1420325"/>
              </a:xfrm>
              <a:prstGeom prst="rect">
                <a:avLst/>
              </a:prstGeom>
              <a:blipFill>
                <a:blip r:embed="rId6"/>
                <a:stretch>
                  <a:fillRect l="-812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81641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60"/>
          <p:cNvSpPr/>
          <p:nvPr/>
        </p:nvSpPr>
        <p:spPr>
          <a:xfrm>
            <a:off x="436690" y="4604001"/>
            <a:ext cx="849900" cy="657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" name="Google Shape;1279;p60"/>
          <p:cNvGrpSpPr/>
          <p:nvPr/>
        </p:nvGrpSpPr>
        <p:grpSpPr>
          <a:xfrm flipH="1">
            <a:off x="533458" y="4004233"/>
            <a:ext cx="556306" cy="640688"/>
            <a:chOff x="5518825" y="5502600"/>
            <a:chExt cx="603375" cy="580750"/>
          </a:xfrm>
        </p:grpSpPr>
        <p:sp>
          <p:nvSpPr>
            <p:cNvPr id="1280" name="Google Shape;1280;p60"/>
            <p:cNvSpPr/>
            <p:nvPr/>
          </p:nvSpPr>
          <p:spPr>
            <a:xfrm>
              <a:off x="5518825" y="5502600"/>
              <a:ext cx="400075" cy="580750"/>
            </a:xfrm>
            <a:custGeom>
              <a:avLst/>
              <a:gdLst/>
              <a:ahLst/>
              <a:cxnLst/>
              <a:rect l="l" t="t" r="r" b="b"/>
              <a:pathLst>
                <a:path w="16003" h="23230" extrusionOk="0">
                  <a:moveTo>
                    <a:pt x="10859" y="1"/>
                  </a:moveTo>
                  <a:cubicBezTo>
                    <a:pt x="7502" y="763"/>
                    <a:pt x="4597" y="2548"/>
                    <a:pt x="2668" y="5037"/>
                  </a:cubicBezTo>
                  <a:cubicBezTo>
                    <a:pt x="727" y="7549"/>
                    <a:pt x="1" y="10454"/>
                    <a:pt x="632" y="13228"/>
                  </a:cubicBezTo>
                  <a:cubicBezTo>
                    <a:pt x="1275" y="16014"/>
                    <a:pt x="3180" y="18312"/>
                    <a:pt x="6025" y="19729"/>
                  </a:cubicBezTo>
                  <a:cubicBezTo>
                    <a:pt x="7871" y="20646"/>
                    <a:pt x="9954" y="21110"/>
                    <a:pt x="12109" y="21110"/>
                  </a:cubicBezTo>
                  <a:cubicBezTo>
                    <a:pt x="12443" y="21110"/>
                    <a:pt x="12776" y="21098"/>
                    <a:pt x="13110" y="21075"/>
                  </a:cubicBezTo>
                  <a:lnTo>
                    <a:pt x="13110" y="21075"/>
                  </a:lnTo>
                  <a:lnTo>
                    <a:pt x="12824" y="22706"/>
                  </a:lnTo>
                  <a:lnTo>
                    <a:pt x="10788" y="22360"/>
                  </a:lnTo>
                  <a:lnTo>
                    <a:pt x="11216" y="23230"/>
                  </a:lnTo>
                  <a:lnTo>
                    <a:pt x="15574" y="23230"/>
                  </a:lnTo>
                  <a:lnTo>
                    <a:pt x="16003" y="22313"/>
                  </a:lnTo>
                  <a:lnTo>
                    <a:pt x="13907" y="22670"/>
                  </a:lnTo>
                  <a:lnTo>
                    <a:pt x="13538" y="21039"/>
                  </a:lnTo>
                  <a:cubicBezTo>
                    <a:pt x="14217" y="20979"/>
                    <a:pt x="14907" y="20860"/>
                    <a:pt x="15598" y="20705"/>
                  </a:cubicBezTo>
                  <a:lnTo>
                    <a:pt x="15455" y="20098"/>
                  </a:lnTo>
                  <a:cubicBezTo>
                    <a:pt x="14335" y="20355"/>
                    <a:pt x="13210" y="20483"/>
                    <a:pt x="12106" y="20483"/>
                  </a:cubicBezTo>
                  <a:cubicBezTo>
                    <a:pt x="10043" y="20483"/>
                    <a:pt x="8052" y="20038"/>
                    <a:pt x="6299" y="19170"/>
                  </a:cubicBezTo>
                  <a:cubicBezTo>
                    <a:pt x="3632" y="17848"/>
                    <a:pt x="1834" y="15681"/>
                    <a:pt x="1239" y="13097"/>
                  </a:cubicBezTo>
                  <a:cubicBezTo>
                    <a:pt x="644" y="10502"/>
                    <a:pt x="1334" y="7775"/>
                    <a:pt x="3156" y="5418"/>
                  </a:cubicBezTo>
                  <a:cubicBezTo>
                    <a:pt x="5001" y="3049"/>
                    <a:pt x="7787" y="1334"/>
                    <a:pt x="10990" y="608"/>
                  </a:cubicBezTo>
                  <a:lnTo>
                    <a:pt x="10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60"/>
            <p:cNvSpPr/>
            <p:nvPr/>
          </p:nvSpPr>
          <p:spPr>
            <a:xfrm>
              <a:off x="5575100" y="5527025"/>
              <a:ext cx="547100" cy="458400"/>
            </a:xfrm>
            <a:custGeom>
              <a:avLst/>
              <a:gdLst/>
              <a:ahLst/>
              <a:cxnLst/>
              <a:rect l="l" t="t" r="r" b="b"/>
              <a:pathLst>
                <a:path w="21884" h="18336" extrusionOk="0">
                  <a:moveTo>
                    <a:pt x="11390" y="0"/>
                  </a:moveTo>
                  <a:cubicBezTo>
                    <a:pt x="10437" y="0"/>
                    <a:pt x="9459" y="108"/>
                    <a:pt x="8477" y="333"/>
                  </a:cubicBezTo>
                  <a:cubicBezTo>
                    <a:pt x="7251" y="607"/>
                    <a:pt x="6120" y="1048"/>
                    <a:pt x="5096" y="1619"/>
                  </a:cubicBezTo>
                  <a:lnTo>
                    <a:pt x="560" y="7227"/>
                  </a:lnTo>
                  <a:lnTo>
                    <a:pt x="0" y="10227"/>
                  </a:lnTo>
                  <a:lnTo>
                    <a:pt x="1286" y="13109"/>
                  </a:lnTo>
                  <a:lnTo>
                    <a:pt x="1667" y="15502"/>
                  </a:lnTo>
                  <a:cubicBezTo>
                    <a:pt x="2810" y="16752"/>
                    <a:pt x="4334" y="17704"/>
                    <a:pt x="6084" y="18252"/>
                  </a:cubicBezTo>
                  <a:lnTo>
                    <a:pt x="7822" y="18335"/>
                  </a:lnTo>
                  <a:lnTo>
                    <a:pt x="11132" y="17419"/>
                  </a:lnTo>
                  <a:lnTo>
                    <a:pt x="13978" y="16823"/>
                  </a:lnTo>
                  <a:lnTo>
                    <a:pt x="17478" y="16240"/>
                  </a:lnTo>
                  <a:cubicBezTo>
                    <a:pt x="20288" y="14097"/>
                    <a:pt x="21884" y="10906"/>
                    <a:pt x="21479" y="7691"/>
                  </a:cubicBezTo>
                  <a:lnTo>
                    <a:pt x="18729" y="3095"/>
                  </a:lnTo>
                  <a:lnTo>
                    <a:pt x="15133" y="583"/>
                  </a:lnTo>
                  <a:cubicBezTo>
                    <a:pt x="13967" y="204"/>
                    <a:pt x="12702" y="0"/>
                    <a:pt x="11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0"/>
            <p:cNvSpPr/>
            <p:nvPr/>
          </p:nvSpPr>
          <p:spPr>
            <a:xfrm>
              <a:off x="5727200" y="5908950"/>
              <a:ext cx="284875" cy="88100"/>
            </a:xfrm>
            <a:custGeom>
              <a:avLst/>
              <a:gdLst/>
              <a:ahLst/>
              <a:cxnLst/>
              <a:rect l="l" t="t" r="r" b="b"/>
              <a:pathLst>
                <a:path w="11395" h="3524" extrusionOk="0">
                  <a:moveTo>
                    <a:pt x="8679" y="0"/>
                  </a:moveTo>
                  <a:cubicBezTo>
                    <a:pt x="6842" y="0"/>
                    <a:pt x="4693" y="745"/>
                    <a:pt x="3358" y="1439"/>
                  </a:cubicBezTo>
                  <a:cubicBezTo>
                    <a:pt x="2500" y="1880"/>
                    <a:pt x="1667" y="2332"/>
                    <a:pt x="798" y="2713"/>
                  </a:cubicBezTo>
                  <a:cubicBezTo>
                    <a:pt x="548" y="2808"/>
                    <a:pt x="274" y="2916"/>
                    <a:pt x="0" y="2975"/>
                  </a:cubicBezTo>
                  <a:cubicBezTo>
                    <a:pt x="1132" y="3334"/>
                    <a:pt x="2352" y="3524"/>
                    <a:pt x="3615" y="3524"/>
                  </a:cubicBezTo>
                  <a:cubicBezTo>
                    <a:pt x="4571" y="3524"/>
                    <a:pt x="5552" y="3415"/>
                    <a:pt x="6537" y="3189"/>
                  </a:cubicBezTo>
                  <a:cubicBezTo>
                    <a:pt x="8382" y="2773"/>
                    <a:pt x="10025" y="1987"/>
                    <a:pt x="11394" y="963"/>
                  </a:cubicBezTo>
                  <a:cubicBezTo>
                    <a:pt x="10759" y="265"/>
                    <a:pt x="9774" y="0"/>
                    <a:pt x="8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60"/>
            <p:cNvSpPr/>
            <p:nvPr/>
          </p:nvSpPr>
          <p:spPr>
            <a:xfrm>
              <a:off x="5546525" y="5567500"/>
              <a:ext cx="180700" cy="347075"/>
            </a:xfrm>
            <a:custGeom>
              <a:avLst/>
              <a:gdLst/>
              <a:ahLst/>
              <a:cxnLst/>
              <a:rect l="l" t="t" r="r" b="b"/>
              <a:pathLst>
                <a:path w="7228" h="13883" extrusionOk="0">
                  <a:moveTo>
                    <a:pt x="6239" y="0"/>
                  </a:moveTo>
                  <a:cubicBezTo>
                    <a:pt x="2274" y="2191"/>
                    <a:pt x="0" y="6275"/>
                    <a:pt x="905" y="10251"/>
                  </a:cubicBezTo>
                  <a:cubicBezTo>
                    <a:pt x="1215" y="11632"/>
                    <a:pt x="1893" y="12859"/>
                    <a:pt x="2810" y="13883"/>
                  </a:cubicBezTo>
                  <a:cubicBezTo>
                    <a:pt x="2893" y="13609"/>
                    <a:pt x="3036" y="13359"/>
                    <a:pt x="3179" y="13156"/>
                  </a:cubicBezTo>
                  <a:cubicBezTo>
                    <a:pt x="3798" y="12216"/>
                    <a:pt x="5001" y="11704"/>
                    <a:pt x="4977" y="10418"/>
                  </a:cubicBezTo>
                  <a:cubicBezTo>
                    <a:pt x="4917" y="8573"/>
                    <a:pt x="1703" y="9894"/>
                    <a:pt x="1619" y="8049"/>
                  </a:cubicBezTo>
                  <a:cubicBezTo>
                    <a:pt x="1589" y="7321"/>
                    <a:pt x="1909" y="7123"/>
                    <a:pt x="2336" y="7123"/>
                  </a:cubicBezTo>
                  <a:cubicBezTo>
                    <a:pt x="2847" y="7123"/>
                    <a:pt x="3511" y="7408"/>
                    <a:pt x="3909" y="7408"/>
                  </a:cubicBezTo>
                  <a:cubicBezTo>
                    <a:pt x="4098" y="7408"/>
                    <a:pt x="4226" y="7344"/>
                    <a:pt x="4251" y="7156"/>
                  </a:cubicBezTo>
                  <a:cubicBezTo>
                    <a:pt x="4298" y="6810"/>
                    <a:pt x="3465" y="6310"/>
                    <a:pt x="3298" y="6001"/>
                  </a:cubicBezTo>
                  <a:cubicBezTo>
                    <a:pt x="2965" y="5334"/>
                    <a:pt x="3465" y="4917"/>
                    <a:pt x="4072" y="4715"/>
                  </a:cubicBezTo>
                  <a:cubicBezTo>
                    <a:pt x="5251" y="4322"/>
                    <a:pt x="6679" y="4524"/>
                    <a:pt x="7013" y="2989"/>
                  </a:cubicBezTo>
                  <a:cubicBezTo>
                    <a:pt x="7227" y="1977"/>
                    <a:pt x="6799" y="953"/>
                    <a:pt x="6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0"/>
            <p:cNvSpPr/>
            <p:nvPr/>
          </p:nvSpPr>
          <p:spPr>
            <a:xfrm>
              <a:off x="5913225" y="5541600"/>
              <a:ext cx="198850" cy="317400"/>
            </a:xfrm>
            <a:custGeom>
              <a:avLst/>
              <a:gdLst/>
              <a:ahLst/>
              <a:cxnLst/>
              <a:rect l="l" t="t" r="r" b="b"/>
              <a:pathLst>
                <a:path w="7954" h="12696" extrusionOk="0">
                  <a:moveTo>
                    <a:pt x="1608" y="0"/>
                  </a:moveTo>
                  <a:cubicBezTo>
                    <a:pt x="1667" y="524"/>
                    <a:pt x="1834" y="1060"/>
                    <a:pt x="2048" y="1512"/>
                  </a:cubicBezTo>
                  <a:cubicBezTo>
                    <a:pt x="2418" y="2286"/>
                    <a:pt x="2977" y="2096"/>
                    <a:pt x="3727" y="2286"/>
                  </a:cubicBezTo>
                  <a:cubicBezTo>
                    <a:pt x="4311" y="2429"/>
                    <a:pt x="5073" y="2727"/>
                    <a:pt x="4846" y="3429"/>
                  </a:cubicBezTo>
                  <a:cubicBezTo>
                    <a:pt x="4584" y="4322"/>
                    <a:pt x="3703" y="4894"/>
                    <a:pt x="3191" y="5620"/>
                  </a:cubicBezTo>
                  <a:cubicBezTo>
                    <a:pt x="2072" y="7215"/>
                    <a:pt x="1" y="10228"/>
                    <a:pt x="2275" y="11764"/>
                  </a:cubicBezTo>
                  <a:cubicBezTo>
                    <a:pt x="2992" y="12225"/>
                    <a:pt x="4002" y="12695"/>
                    <a:pt x="4914" y="12695"/>
                  </a:cubicBezTo>
                  <a:cubicBezTo>
                    <a:pt x="5061" y="12695"/>
                    <a:pt x="5206" y="12683"/>
                    <a:pt x="5346" y="12657"/>
                  </a:cubicBezTo>
                  <a:cubicBezTo>
                    <a:pt x="6406" y="12466"/>
                    <a:pt x="5882" y="11597"/>
                    <a:pt x="5466" y="11061"/>
                  </a:cubicBezTo>
                  <a:cubicBezTo>
                    <a:pt x="4930" y="10287"/>
                    <a:pt x="4168" y="9073"/>
                    <a:pt x="4965" y="8239"/>
                  </a:cubicBezTo>
                  <a:cubicBezTo>
                    <a:pt x="5668" y="7489"/>
                    <a:pt x="6847" y="7120"/>
                    <a:pt x="7954" y="7108"/>
                  </a:cubicBezTo>
                  <a:cubicBezTo>
                    <a:pt x="7918" y="6858"/>
                    <a:pt x="7871" y="6608"/>
                    <a:pt x="7811" y="6346"/>
                  </a:cubicBezTo>
                  <a:cubicBezTo>
                    <a:pt x="7121" y="3310"/>
                    <a:pt x="4715" y="1024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60"/>
          <p:cNvGrpSpPr/>
          <p:nvPr/>
        </p:nvGrpSpPr>
        <p:grpSpPr>
          <a:xfrm>
            <a:off x="8243769" y="131870"/>
            <a:ext cx="656365" cy="642151"/>
            <a:chOff x="7552681" y="3777789"/>
            <a:chExt cx="878084" cy="936483"/>
          </a:xfrm>
        </p:grpSpPr>
        <p:sp>
          <p:nvSpPr>
            <p:cNvPr id="1291" name="Google Shape;1291;p60"/>
            <p:cNvSpPr/>
            <p:nvPr/>
          </p:nvSpPr>
          <p:spPr>
            <a:xfrm flipH="1">
              <a:off x="7658522" y="4617096"/>
              <a:ext cx="479453" cy="97176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2" name="Google Shape;1292;p60"/>
            <p:cNvGrpSpPr/>
            <p:nvPr/>
          </p:nvGrpSpPr>
          <p:grpSpPr>
            <a:xfrm>
              <a:off x="7552681" y="3777789"/>
              <a:ext cx="878084" cy="934571"/>
              <a:chOff x="3737950" y="6597075"/>
              <a:chExt cx="295300" cy="314350"/>
            </a:xfrm>
          </p:grpSpPr>
          <p:sp>
            <p:nvSpPr>
              <p:cNvPr id="1293" name="Google Shape;1293;p60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60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60"/>
              <p:cNvSpPr/>
              <p:nvPr/>
            </p:nvSpPr>
            <p:spPr>
              <a:xfrm>
                <a:off x="3756100" y="6619400"/>
                <a:ext cx="2512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60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DD288C-739E-89E1-3DE3-5D89A7C9A1B2}"/>
              </a:ext>
            </a:extLst>
          </p:cNvPr>
          <p:cNvSpPr txBox="1"/>
          <p:nvPr/>
        </p:nvSpPr>
        <p:spPr>
          <a:xfrm>
            <a:off x="462725" y="490188"/>
            <a:ext cx="1454289" cy="562630"/>
          </a:xfrm>
          <a:prstGeom prst="flowChartTerminator">
            <a:avLst/>
          </a:prstGeom>
          <a:solidFill>
            <a:srgbClr val="D1F3FF"/>
          </a:solidFill>
          <a:ln w="38100">
            <a:solidFill>
              <a:srgbClr val="0070C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8768F1DD-F5EA-5F46-AF26-9D1E189FAA42}"/>
              </a:ext>
            </a:extLst>
          </p:cNvPr>
          <p:cNvSpPr/>
          <p:nvPr/>
        </p:nvSpPr>
        <p:spPr>
          <a:xfrm>
            <a:off x="4206303" y="602774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469379-A502-DD40-61E9-255EE7815637}"/>
                  </a:ext>
                </a:extLst>
              </p:cNvPr>
              <p:cNvSpPr txBox="1"/>
              <p:nvPr/>
            </p:nvSpPr>
            <p:spPr>
              <a:xfrm>
                <a:off x="542793" y="1139768"/>
                <a:ext cx="8299773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cắt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và 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sz="200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  <m:sSup>
                          <m:sSupPr>
                            <m:ctrlPr>
                              <a:rPr lang="en-US" sz="200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giao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tuyến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Tứ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hành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Hai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lượt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qua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	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cắt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giao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tuyến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OO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	suy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OO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469379-A502-DD40-61E9-255EE7815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93" y="1139768"/>
                <a:ext cx="8299773" cy="3728649"/>
              </a:xfrm>
              <a:prstGeom prst="rect">
                <a:avLst/>
              </a:prstGeom>
              <a:blipFill>
                <a:blip r:embed="rId3"/>
                <a:stretch>
                  <a:fillRect l="-734" r="-808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52"/>
          <p:cNvGrpSpPr/>
          <p:nvPr/>
        </p:nvGrpSpPr>
        <p:grpSpPr>
          <a:xfrm>
            <a:off x="8149953" y="4308953"/>
            <a:ext cx="831352" cy="641607"/>
            <a:chOff x="6566133" y="2508910"/>
            <a:chExt cx="1864653" cy="2095090"/>
          </a:xfrm>
        </p:grpSpPr>
        <p:sp>
          <p:nvSpPr>
            <p:cNvPr id="1019" name="Google Shape;1019;p52"/>
            <p:cNvSpPr/>
            <p:nvPr/>
          </p:nvSpPr>
          <p:spPr>
            <a:xfrm>
              <a:off x="7148375" y="4448000"/>
              <a:ext cx="803100" cy="1560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52"/>
            <p:cNvGrpSpPr/>
            <p:nvPr/>
          </p:nvGrpSpPr>
          <p:grpSpPr>
            <a:xfrm>
              <a:off x="6566133" y="2508910"/>
              <a:ext cx="1864653" cy="2024671"/>
              <a:chOff x="2556850" y="7244475"/>
              <a:chExt cx="669150" cy="726600"/>
            </a:xfrm>
          </p:grpSpPr>
          <p:sp>
            <p:nvSpPr>
              <p:cNvPr id="1021" name="Google Shape;1021;p52"/>
              <p:cNvSpPr/>
              <p:nvPr/>
            </p:nvSpPr>
            <p:spPr>
              <a:xfrm>
                <a:off x="2556850" y="7244475"/>
                <a:ext cx="669150" cy="726600"/>
              </a:xfrm>
              <a:custGeom>
                <a:avLst/>
                <a:gdLst/>
                <a:ahLst/>
                <a:cxnLst/>
                <a:rect l="l" t="t" r="r" b="b"/>
                <a:pathLst>
                  <a:path w="26766" h="29064" extrusionOk="0">
                    <a:moveTo>
                      <a:pt x="8966" y="1"/>
                    </a:moveTo>
                    <a:lnTo>
                      <a:pt x="8061" y="13705"/>
                    </a:lnTo>
                    <a:lnTo>
                      <a:pt x="1" y="20158"/>
                    </a:lnTo>
                    <a:lnTo>
                      <a:pt x="1" y="20872"/>
                    </a:lnTo>
                    <a:lnTo>
                      <a:pt x="15776" y="29064"/>
                    </a:lnTo>
                    <a:lnTo>
                      <a:pt x="24575" y="19444"/>
                    </a:lnTo>
                    <a:lnTo>
                      <a:pt x="26766" y="5228"/>
                    </a:lnTo>
                    <a:lnTo>
                      <a:pt x="8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2"/>
              <p:cNvSpPr/>
              <p:nvPr/>
            </p:nvSpPr>
            <p:spPr>
              <a:xfrm>
                <a:off x="2559825" y="7376050"/>
                <a:ext cx="655175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6207" h="22825" extrusionOk="0">
                    <a:moveTo>
                      <a:pt x="26087" y="0"/>
                    </a:moveTo>
                    <a:lnTo>
                      <a:pt x="23849" y="13859"/>
                    </a:lnTo>
                    <a:cubicBezTo>
                      <a:pt x="23766" y="13895"/>
                      <a:pt x="23694" y="13954"/>
                      <a:pt x="23647" y="14026"/>
                    </a:cubicBezTo>
                    <a:lnTo>
                      <a:pt x="8133" y="8489"/>
                    </a:lnTo>
                    <a:lnTo>
                      <a:pt x="8097" y="8597"/>
                    </a:lnTo>
                    <a:lnTo>
                      <a:pt x="23611" y="14133"/>
                    </a:lnTo>
                    <a:cubicBezTo>
                      <a:pt x="23611" y="14145"/>
                      <a:pt x="23599" y="14157"/>
                      <a:pt x="23599" y="14181"/>
                    </a:cubicBezTo>
                    <a:cubicBezTo>
                      <a:pt x="23599" y="14228"/>
                      <a:pt x="23623" y="14264"/>
                      <a:pt x="23635" y="14312"/>
                    </a:cubicBezTo>
                    <a:lnTo>
                      <a:pt x="15527" y="22682"/>
                    </a:lnTo>
                    <a:lnTo>
                      <a:pt x="48" y="14907"/>
                    </a:lnTo>
                    <a:lnTo>
                      <a:pt x="1" y="15002"/>
                    </a:lnTo>
                    <a:lnTo>
                      <a:pt x="15503" y="22801"/>
                    </a:lnTo>
                    <a:lnTo>
                      <a:pt x="15550" y="22825"/>
                    </a:lnTo>
                    <a:lnTo>
                      <a:pt x="23718" y="14407"/>
                    </a:lnTo>
                    <a:cubicBezTo>
                      <a:pt x="23801" y="14490"/>
                      <a:pt x="23944" y="14538"/>
                      <a:pt x="24099" y="14538"/>
                    </a:cubicBezTo>
                    <a:cubicBezTo>
                      <a:pt x="24373" y="14538"/>
                      <a:pt x="24587" y="14371"/>
                      <a:pt x="24587" y="14181"/>
                    </a:cubicBezTo>
                    <a:cubicBezTo>
                      <a:pt x="24587" y="13978"/>
                      <a:pt x="24373" y="13812"/>
                      <a:pt x="24099" y="13812"/>
                    </a:cubicBezTo>
                    <a:cubicBezTo>
                      <a:pt x="24051" y="13812"/>
                      <a:pt x="24016" y="13812"/>
                      <a:pt x="23980" y="13823"/>
                    </a:cubicBezTo>
                    <a:lnTo>
                      <a:pt x="26206" y="12"/>
                    </a:lnTo>
                    <a:lnTo>
                      <a:pt x="26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2705100" y="7754375"/>
                <a:ext cx="15240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4370" extrusionOk="0">
                    <a:moveTo>
                      <a:pt x="1738" y="0"/>
                    </a:moveTo>
                    <a:lnTo>
                      <a:pt x="0" y="2179"/>
                    </a:lnTo>
                    <a:lnTo>
                      <a:pt x="4108" y="4370"/>
                    </a:lnTo>
                    <a:lnTo>
                      <a:pt x="6096" y="1881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2664000" y="7610900"/>
                <a:ext cx="4456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9847" extrusionOk="0">
                    <a:moveTo>
                      <a:pt x="3954" y="0"/>
                    </a:moveTo>
                    <a:lnTo>
                      <a:pt x="1" y="3703"/>
                    </a:lnTo>
                    <a:lnTo>
                      <a:pt x="13300" y="9847"/>
                    </a:lnTo>
                    <a:lnTo>
                      <a:pt x="17825" y="5144"/>
                    </a:lnTo>
                    <a:lnTo>
                      <a:pt x="39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2671150" y="7611800"/>
                <a:ext cx="43075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17230" h="9395" extrusionOk="0">
                    <a:moveTo>
                      <a:pt x="3787" y="1262"/>
                    </a:moveTo>
                    <a:lnTo>
                      <a:pt x="4668" y="1607"/>
                    </a:lnTo>
                    <a:lnTo>
                      <a:pt x="3727" y="2679"/>
                    </a:lnTo>
                    <a:lnTo>
                      <a:pt x="2811" y="2310"/>
                    </a:lnTo>
                    <a:lnTo>
                      <a:pt x="3787" y="1262"/>
                    </a:lnTo>
                    <a:close/>
                    <a:moveTo>
                      <a:pt x="4775" y="1655"/>
                    </a:moveTo>
                    <a:lnTo>
                      <a:pt x="5823" y="2060"/>
                    </a:lnTo>
                    <a:lnTo>
                      <a:pt x="4870" y="3119"/>
                    </a:lnTo>
                    <a:lnTo>
                      <a:pt x="3846" y="2715"/>
                    </a:lnTo>
                    <a:lnTo>
                      <a:pt x="4775" y="1655"/>
                    </a:lnTo>
                    <a:close/>
                    <a:moveTo>
                      <a:pt x="5930" y="2107"/>
                    </a:moveTo>
                    <a:lnTo>
                      <a:pt x="7025" y="2524"/>
                    </a:lnTo>
                    <a:lnTo>
                      <a:pt x="6144" y="3620"/>
                    </a:lnTo>
                    <a:lnTo>
                      <a:pt x="4989" y="3167"/>
                    </a:lnTo>
                    <a:lnTo>
                      <a:pt x="5930" y="2107"/>
                    </a:lnTo>
                    <a:close/>
                    <a:moveTo>
                      <a:pt x="2727" y="2405"/>
                    </a:moveTo>
                    <a:lnTo>
                      <a:pt x="3656" y="2774"/>
                    </a:lnTo>
                    <a:lnTo>
                      <a:pt x="2882" y="3643"/>
                    </a:lnTo>
                    <a:lnTo>
                      <a:pt x="1941" y="3250"/>
                    </a:lnTo>
                    <a:lnTo>
                      <a:pt x="2727" y="2405"/>
                    </a:lnTo>
                    <a:close/>
                    <a:moveTo>
                      <a:pt x="3763" y="2822"/>
                    </a:moveTo>
                    <a:lnTo>
                      <a:pt x="4787" y="3215"/>
                    </a:lnTo>
                    <a:lnTo>
                      <a:pt x="3989" y="4120"/>
                    </a:lnTo>
                    <a:lnTo>
                      <a:pt x="3001" y="3691"/>
                    </a:lnTo>
                    <a:lnTo>
                      <a:pt x="3763" y="2822"/>
                    </a:lnTo>
                    <a:close/>
                    <a:moveTo>
                      <a:pt x="7144" y="2572"/>
                    </a:moveTo>
                    <a:lnTo>
                      <a:pt x="8466" y="3084"/>
                    </a:lnTo>
                    <a:lnTo>
                      <a:pt x="7525" y="4155"/>
                    </a:lnTo>
                    <a:lnTo>
                      <a:pt x="6251" y="3667"/>
                    </a:lnTo>
                    <a:lnTo>
                      <a:pt x="7144" y="2572"/>
                    </a:lnTo>
                    <a:close/>
                    <a:moveTo>
                      <a:pt x="4906" y="3262"/>
                    </a:moveTo>
                    <a:lnTo>
                      <a:pt x="6061" y="3715"/>
                    </a:lnTo>
                    <a:lnTo>
                      <a:pt x="5287" y="4667"/>
                    </a:lnTo>
                    <a:lnTo>
                      <a:pt x="4108" y="4167"/>
                    </a:lnTo>
                    <a:lnTo>
                      <a:pt x="4906" y="3262"/>
                    </a:lnTo>
                    <a:close/>
                    <a:moveTo>
                      <a:pt x="8585" y="3131"/>
                    </a:moveTo>
                    <a:lnTo>
                      <a:pt x="9919" y="3655"/>
                    </a:lnTo>
                    <a:lnTo>
                      <a:pt x="9061" y="4763"/>
                    </a:lnTo>
                    <a:lnTo>
                      <a:pt x="7645" y="4203"/>
                    </a:lnTo>
                    <a:lnTo>
                      <a:pt x="8585" y="3131"/>
                    </a:lnTo>
                    <a:close/>
                    <a:moveTo>
                      <a:pt x="6180" y="3762"/>
                    </a:moveTo>
                    <a:lnTo>
                      <a:pt x="7442" y="4251"/>
                    </a:lnTo>
                    <a:lnTo>
                      <a:pt x="6597" y="5215"/>
                    </a:lnTo>
                    <a:lnTo>
                      <a:pt x="5406" y="4715"/>
                    </a:lnTo>
                    <a:lnTo>
                      <a:pt x="6180" y="3762"/>
                    </a:lnTo>
                    <a:close/>
                    <a:moveTo>
                      <a:pt x="10038" y="3703"/>
                    </a:moveTo>
                    <a:lnTo>
                      <a:pt x="11335" y="4203"/>
                    </a:lnTo>
                    <a:lnTo>
                      <a:pt x="10395" y="5286"/>
                    </a:lnTo>
                    <a:lnTo>
                      <a:pt x="9169" y="4798"/>
                    </a:lnTo>
                    <a:lnTo>
                      <a:pt x="10038" y="3703"/>
                    </a:lnTo>
                    <a:close/>
                    <a:moveTo>
                      <a:pt x="11443" y="4251"/>
                    </a:moveTo>
                    <a:lnTo>
                      <a:pt x="12752" y="4763"/>
                    </a:lnTo>
                    <a:lnTo>
                      <a:pt x="11859" y="5858"/>
                    </a:lnTo>
                    <a:lnTo>
                      <a:pt x="10514" y="5322"/>
                    </a:lnTo>
                    <a:lnTo>
                      <a:pt x="11443" y="4251"/>
                    </a:lnTo>
                    <a:close/>
                    <a:moveTo>
                      <a:pt x="7549" y="4298"/>
                    </a:moveTo>
                    <a:lnTo>
                      <a:pt x="8990" y="4858"/>
                    </a:lnTo>
                    <a:lnTo>
                      <a:pt x="8180" y="5882"/>
                    </a:lnTo>
                    <a:lnTo>
                      <a:pt x="6704" y="5263"/>
                    </a:lnTo>
                    <a:lnTo>
                      <a:pt x="7549" y="4298"/>
                    </a:lnTo>
                    <a:close/>
                    <a:moveTo>
                      <a:pt x="9097" y="4905"/>
                    </a:moveTo>
                    <a:lnTo>
                      <a:pt x="10312" y="5382"/>
                    </a:lnTo>
                    <a:lnTo>
                      <a:pt x="9419" y="6406"/>
                    </a:lnTo>
                    <a:lnTo>
                      <a:pt x="8299" y="5929"/>
                    </a:lnTo>
                    <a:lnTo>
                      <a:pt x="9097" y="4905"/>
                    </a:lnTo>
                    <a:close/>
                    <a:moveTo>
                      <a:pt x="12871" y="4798"/>
                    </a:moveTo>
                    <a:lnTo>
                      <a:pt x="14669" y="5501"/>
                    </a:lnTo>
                    <a:lnTo>
                      <a:pt x="13693" y="6572"/>
                    </a:lnTo>
                    <a:lnTo>
                      <a:pt x="11978" y="5906"/>
                    </a:lnTo>
                    <a:lnTo>
                      <a:pt x="12871" y="4798"/>
                    </a:lnTo>
                    <a:close/>
                    <a:moveTo>
                      <a:pt x="10431" y="5417"/>
                    </a:moveTo>
                    <a:lnTo>
                      <a:pt x="11788" y="5953"/>
                    </a:lnTo>
                    <a:lnTo>
                      <a:pt x="10919" y="7037"/>
                    </a:lnTo>
                    <a:lnTo>
                      <a:pt x="9526" y="6453"/>
                    </a:lnTo>
                    <a:lnTo>
                      <a:pt x="10431" y="5417"/>
                    </a:lnTo>
                    <a:close/>
                    <a:moveTo>
                      <a:pt x="11907" y="6001"/>
                    </a:moveTo>
                    <a:lnTo>
                      <a:pt x="13610" y="6668"/>
                    </a:lnTo>
                    <a:lnTo>
                      <a:pt x="12609" y="7763"/>
                    </a:lnTo>
                    <a:lnTo>
                      <a:pt x="11026" y="7084"/>
                    </a:lnTo>
                    <a:lnTo>
                      <a:pt x="11907" y="6001"/>
                    </a:lnTo>
                    <a:close/>
                    <a:moveTo>
                      <a:pt x="4811" y="0"/>
                    </a:moveTo>
                    <a:lnTo>
                      <a:pt x="3751" y="1131"/>
                    </a:lnTo>
                    <a:lnTo>
                      <a:pt x="2144" y="500"/>
                    </a:lnTo>
                    <a:lnTo>
                      <a:pt x="2096" y="607"/>
                    </a:lnTo>
                    <a:lnTo>
                      <a:pt x="3668" y="1226"/>
                    </a:lnTo>
                    <a:lnTo>
                      <a:pt x="2692" y="2274"/>
                    </a:lnTo>
                    <a:lnTo>
                      <a:pt x="941" y="1584"/>
                    </a:lnTo>
                    <a:lnTo>
                      <a:pt x="894" y="1691"/>
                    </a:lnTo>
                    <a:lnTo>
                      <a:pt x="2596" y="2357"/>
                    </a:lnTo>
                    <a:lnTo>
                      <a:pt x="1822" y="3203"/>
                    </a:lnTo>
                    <a:lnTo>
                      <a:pt x="48" y="2453"/>
                    </a:lnTo>
                    <a:lnTo>
                      <a:pt x="1" y="2560"/>
                    </a:lnTo>
                    <a:lnTo>
                      <a:pt x="1727" y="3286"/>
                    </a:lnTo>
                    <a:lnTo>
                      <a:pt x="572" y="4524"/>
                    </a:lnTo>
                    <a:lnTo>
                      <a:pt x="656" y="4608"/>
                    </a:lnTo>
                    <a:lnTo>
                      <a:pt x="1846" y="3334"/>
                    </a:lnTo>
                    <a:lnTo>
                      <a:pt x="2799" y="3739"/>
                    </a:lnTo>
                    <a:lnTo>
                      <a:pt x="1751" y="4929"/>
                    </a:lnTo>
                    <a:lnTo>
                      <a:pt x="1846" y="5013"/>
                    </a:lnTo>
                    <a:lnTo>
                      <a:pt x="2906" y="3786"/>
                    </a:lnTo>
                    <a:lnTo>
                      <a:pt x="3906" y="4215"/>
                    </a:lnTo>
                    <a:lnTo>
                      <a:pt x="2620" y="5655"/>
                    </a:lnTo>
                    <a:lnTo>
                      <a:pt x="2715" y="5739"/>
                    </a:lnTo>
                    <a:lnTo>
                      <a:pt x="4025" y="4262"/>
                    </a:lnTo>
                    <a:lnTo>
                      <a:pt x="9323" y="6501"/>
                    </a:lnTo>
                    <a:lnTo>
                      <a:pt x="8026" y="7989"/>
                    </a:lnTo>
                    <a:lnTo>
                      <a:pt x="8121" y="8072"/>
                    </a:lnTo>
                    <a:lnTo>
                      <a:pt x="9442" y="6548"/>
                    </a:lnTo>
                    <a:lnTo>
                      <a:pt x="10835" y="7132"/>
                    </a:lnTo>
                    <a:lnTo>
                      <a:pt x="9621" y="8644"/>
                    </a:lnTo>
                    <a:lnTo>
                      <a:pt x="9704" y="8727"/>
                    </a:lnTo>
                    <a:lnTo>
                      <a:pt x="10943" y="7179"/>
                    </a:lnTo>
                    <a:lnTo>
                      <a:pt x="12526" y="7858"/>
                    </a:lnTo>
                    <a:lnTo>
                      <a:pt x="11193" y="9311"/>
                    </a:lnTo>
                    <a:lnTo>
                      <a:pt x="11276" y="9394"/>
                    </a:lnTo>
                    <a:lnTo>
                      <a:pt x="12645" y="7906"/>
                    </a:lnTo>
                    <a:lnTo>
                      <a:pt x="14622" y="8739"/>
                    </a:lnTo>
                    <a:lnTo>
                      <a:pt x="14669" y="8632"/>
                    </a:lnTo>
                    <a:lnTo>
                      <a:pt x="12728" y="7811"/>
                    </a:lnTo>
                    <a:lnTo>
                      <a:pt x="13729" y="6715"/>
                    </a:lnTo>
                    <a:lnTo>
                      <a:pt x="15872" y="7560"/>
                    </a:lnTo>
                    <a:lnTo>
                      <a:pt x="15907" y="7441"/>
                    </a:lnTo>
                    <a:lnTo>
                      <a:pt x="13812" y="6620"/>
                    </a:lnTo>
                    <a:lnTo>
                      <a:pt x="14788" y="5560"/>
                    </a:lnTo>
                    <a:lnTo>
                      <a:pt x="17193" y="6489"/>
                    </a:lnTo>
                    <a:lnTo>
                      <a:pt x="17229" y="6382"/>
                    </a:lnTo>
                    <a:lnTo>
                      <a:pt x="14872" y="5453"/>
                    </a:lnTo>
                    <a:lnTo>
                      <a:pt x="16015" y="4203"/>
                    </a:lnTo>
                    <a:lnTo>
                      <a:pt x="15931" y="4120"/>
                    </a:lnTo>
                    <a:lnTo>
                      <a:pt x="14753" y="5405"/>
                    </a:lnTo>
                    <a:lnTo>
                      <a:pt x="12943" y="4703"/>
                    </a:lnTo>
                    <a:lnTo>
                      <a:pt x="13967" y="3429"/>
                    </a:lnTo>
                    <a:lnTo>
                      <a:pt x="13871" y="3358"/>
                    </a:lnTo>
                    <a:lnTo>
                      <a:pt x="12824" y="4655"/>
                    </a:lnTo>
                    <a:lnTo>
                      <a:pt x="11526" y="4155"/>
                    </a:lnTo>
                    <a:lnTo>
                      <a:pt x="12586" y="2941"/>
                    </a:lnTo>
                    <a:lnTo>
                      <a:pt x="12490" y="2858"/>
                    </a:lnTo>
                    <a:lnTo>
                      <a:pt x="11407" y="4108"/>
                    </a:lnTo>
                    <a:lnTo>
                      <a:pt x="10109" y="3596"/>
                    </a:lnTo>
                    <a:lnTo>
                      <a:pt x="11085" y="2346"/>
                    </a:lnTo>
                    <a:lnTo>
                      <a:pt x="10990" y="2262"/>
                    </a:lnTo>
                    <a:lnTo>
                      <a:pt x="9990" y="3560"/>
                    </a:lnTo>
                    <a:lnTo>
                      <a:pt x="8668" y="3036"/>
                    </a:lnTo>
                    <a:lnTo>
                      <a:pt x="9704" y="1857"/>
                    </a:lnTo>
                    <a:lnTo>
                      <a:pt x="9621" y="1774"/>
                    </a:lnTo>
                    <a:lnTo>
                      <a:pt x="8549" y="2988"/>
                    </a:lnTo>
                    <a:lnTo>
                      <a:pt x="7216" y="2477"/>
                    </a:lnTo>
                    <a:lnTo>
                      <a:pt x="8180" y="1286"/>
                    </a:lnTo>
                    <a:lnTo>
                      <a:pt x="8085" y="1214"/>
                    </a:lnTo>
                    <a:lnTo>
                      <a:pt x="7097" y="2429"/>
                    </a:lnTo>
                    <a:lnTo>
                      <a:pt x="6013" y="2012"/>
                    </a:lnTo>
                    <a:lnTo>
                      <a:pt x="7073" y="810"/>
                    </a:lnTo>
                    <a:lnTo>
                      <a:pt x="6990" y="726"/>
                    </a:lnTo>
                    <a:lnTo>
                      <a:pt x="5894" y="1965"/>
                    </a:lnTo>
                    <a:lnTo>
                      <a:pt x="4858" y="1560"/>
                    </a:lnTo>
                    <a:lnTo>
                      <a:pt x="5870" y="393"/>
                    </a:lnTo>
                    <a:lnTo>
                      <a:pt x="5787" y="321"/>
                    </a:lnTo>
                    <a:lnTo>
                      <a:pt x="4739" y="1512"/>
                    </a:lnTo>
                    <a:lnTo>
                      <a:pt x="3870" y="1179"/>
                    </a:lnTo>
                    <a:lnTo>
                      <a:pt x="4894" y="83"/>
                    </a:lnTo>
                    <a:lnTo>
                      <a:pt x="4811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2"/>
              <p:cNvSpPr/>
              <p:nvPr/>
            </p:nvSpPr>
            <p:spPr>
              <a:xfrm>
                <a:off x="2797650" y="7309375"/>
                <a:ext cx="367050" cy="403950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16158" extrusionOk="0">
                    <a:moveTo>
                      <a:pt x="227" y="0"/>
                    </a:moveTo>
                    <a:lnTo>
                      <a:pt x="1" y="4370"/>
                    </a:lnTo>
                    <a:lnTo>
                      <a:pt x="870" y="7561"/>
                    </a:lnTo>
                    <a:lnTo>
                      <a:pt x="810" y="10454"/>
                    </a:lnTo>
                    <a:lnTo>
                      <a:pt x="5466" y="11942"/>
                    </a:lnTo>
                    <a:lnTo>
                      <a:pt x="6633" y="13347"/>
                    </a:lnTo>
                    <a:lnTo>
                      <a:pt x="13991" y="16157"/>
                    </a:lnTo>
                    <a:lnTo>
                      <a:pt x="14681" y="10514"/>
                    </a:lnTo>
                    <a:lnTo>
                      <a:pt x="14169" y="6180"/>
                    </a:lnTo>
                    <a:lnTo>
                      <a:pt x="11681" y="4167"/>
                    </a:lnTo>
                    <a:lnTo>
                      <a:pt x="10633" y="1977"/>
                    </a:lnTo>
                    <a:lnTo>
                      <a:pt x="8228" y="1203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2"/>
              <p:cNvSpPr/>
              <p:nvPr/>
            </p:nvSpPr>
            <p:spPr>
              <a:xfrm>
                <a:off x="2803325" y="7276325"/>
                <a:ext cx="20242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8097" h="7990" extrusionOk="0">
                    <a:moveTo>
                      <a:pt x="72" y="1"/>
                    </a:moveTo>
                    <a:lnTo>
                      <a:pt x="0" y="1322"/>
                    </a:lnTo>
                    <a:cubicBezTo>
                      <a:pt x="905" y="1977"/>
                      <a:pt x="1536" y="3346"/>
                      <a:pt x="1846" y="4287"/>
                    </a:cubicBezTo>
                    <a:cubicBezTo>
                      <a:pt x="2203" y="5311"/>
                      <a:pt x="2262" y="6930"/>
                      <a:pt x="3048" y="7740"/>
                    </a:cubicBezTo>
                    <a:cubicBezTo>
                      <a:pt x="3221" y="7917"/>
                      <a:pt x="3399" y="7990"/>
                      <a:pt x="3572" y="7990"/>
                    </a:cubicBezTo>
                    <a:cubicBezTo>
                      <a:pt x="3956" y="7990"/>
                      <a:pt x="4314" y="7626"/>
                      <a:pt x="4536" y="7240"/>
                    </a:cubicBezTo>
                    <a:cubicBezTo>
                      <a:pt x="4989" y="6454"/>
                      <a:pt x="4989" y="5513"/>
                      <a:pt x="5108" y="4620"/>
                    </a:cubicBezTo>
                    <a:cubicBezTo>
                      <a:pt x="5203" y="3930"/>
                      <a:pt x="5358" y="3370"/>
                      <a:pt x="6156" y="3358"/>
                    </a:cubicBezTo>
                    <a:cubicBezTo>
                      <a:pt x="6532" y="3358"/>
                      <a:pt x="7074" y="3578"/>
                      <a:pt x="7507" y="3578"/>
                    </a:cubicBezTo>
                    <a:cubicBezTo>
                      <a:pt x="7607" y="3578"/>
                      <a:pt x="7702" y="3566"/>
                      <a:pt x="7787" y="3537"/>
                    </a:cubicBezTo>
                    <a:cubicBezTo>
                      <a:pt x="8073" y="3430"/>
                      <a:pt x="8096" y="3013"/>
                      <a:pt x="8013" y="2525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2"/>
              <p:cNvSpPr/>
              <p:nvPr/>
            </p:nvSpPr>
            <p:spPr>
              <a:xfrm>
                <a:off x="3000075" y="7358775"/>
                <a:ext cx="185750" cy="21797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8719" extrusionOk="0">
                    <a:moveTo>
                      <a:pt x="2536" y="1"/>
                    </a:moveTo>
                    <a:cubicBezTo>
                      <a:pt x="2548" y="36"/>
                      <a:pt x="2560" y="84"/>
                      <a:pt x="2560" y="120"/>
                    </a:cubicBezTo>
                    <a:cubicBezTo>
                      <a:pt x="2655" y="810"/>
                      <a:pt x="2286" y="1203"/>
                      <a:pt x="1834" y="1644"/>
                    </a:cubicBezTo>
                    <a:cubicBezTo>
                      <a:pt x="1215" y="2227"/>
                      <a:pt x="0" y="3061"/>
                      <a:pt x="1155" y="3870"/>
                    </a:cubicBezTo>
                    <a:cubicBezTo>
                      <a:pt x="1439" y="4074"/>
                      <a:pt x="1775" y="4137"/>
                      <a:pt x="2126" y="4137"/>
                    </a:cubicBezTo>
                    <a:cubicBezTo>
                      <a:pt x="2555" y="4137"/>
                      <a:pt x="3005" y="4042"/>
                      <a:pt x="3405" y="3989"/>
                    </a:cubicBezTo>
                    <a:cubicBezTo>
                      <a:pt x="3523" y="3976"/>
                      <a:pt x="3653" y="3965"/>
                      <a:pt x="3785" y="3965"/>
                    </a:cubicBezTo>
                    <a:cubicBezTo>
                      <a:pt x="4225" y="3965"/>
                      <a:pt x="4678" y="4083"/>
                      <a:pt x="4715" y="4597"/>
                    </a:cubicBezTo>
                    <a:cubicBezTo>
                      <a:pt x="4751" y="5323"/>
                      <a:pt x="4120" y="5585"/>
                      <a:pt x="3703" y="6037"/>
                    </a:cubicBezTo>
                    <a:cubicBezTo>
                      <a:pt x="3286" y="6454"/>
                      <a:pt x="2881" y="7180"/>
                      <a:pt x="2834" y="7776"/>
                    </a:cubicBezTo>
                    <a:cubicBezTo>
                      <a:pt x="2794" y="8498"/>
                      <a:pt x="3098" y="8719"/>
                      <a:pt x="3527" y="8719"/>
                    </a:cubicBezTo>
                    <a:cubicBezTo>
                      <a:pt x="4129" y="8719"/>
                      <a:pt x="4978" y="8283"/>
                      <a:pt x="5465" y="8192"/>
                    </a:cubicBezTo>
                    <a:cubicBezTo>
                      <a:pt x="5552" y="8177"/>
                      <a:pt x="5637" y="8170"/>
                      <a:pt x="5717" y="8170"/>
                    </a:cubicBezTo>
                    <a:cubicBezTo>
                      <a:pt x="6077" y="8170"/>
                      <a:pt x="6370" y="8314"/>
                      <a:pt x="6584" y="8538"/>
                    </a:cubicBezTo>
                    <a:lnTo>
                      <a:pt x="7430" y="1560"/>
                    </a:lnTo>
                    <a:lnTo>
                      <a:pt x="25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2"/>
              <p:cNvSpPr/>
              <p:nvPr/>
            </p:nvSpPr>
            <p:spPr>
              <a:xfrm>
                <a:off x="2789325" y="7418600"/>
                <a:ext cx="19320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8979" extrusionOk="0">
                    <a:moveTo>
                      <a:pt x="397" y="0"/>
                    </a:moveTo>
                    <a:cubicBezTo>
                      <a:pt x="376" y="0"/>
                      <a:pt x="355" y="0"/>
                      <a:pt x="334" y="1"/>
                    </a:cubicBezTo>
                    <a:lnTo>
                      <a:pt x="0" y="6311"/>
                    </a:lnTo>
                    <a:lnTo>
                      <a:pt x="6966" y="8978"/>
                    </a:lnTo>
                    <a:cubicBezTo>
                      <a:pt x="7430" y="8478"/>
                      <a:pt x="7728" y="7811"/>
                      <a:pt x="7501" y="7192"/>
                    </a:cubicBezTo>
                    <a:cubicBezTo>
                      <a:pt x="7204" y="6466"/>
                      <a:pt x="6216" y="6454"/>
                      <a:pt x="5549" y="6430"/>
                    </a:cubicBezTo>
                    <a:cubicBezTo>
                      <a:pt x="4751" y="6383"/>
                      <a:pt x="3882" y="6442"/>
                      <a:pt x="3120" y="6168"/>
                    </a:cubicBezTo>
                    <a:cubicBezTo>
                      <a:pt x="1751" y="5633"/>
                      <a:pt x="3132" y="3668"/>
                      <a:pt x="3096" y="2716"/>
                    </a:cubicBezTo>
                    <a:cubicBezTo>
                      <a:pt x="3026" y="1133"/>
                      <a:pt x="1766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2"/>
              <p:cNvSpPr/>
              <p:nvPr/>
            </p:nvSpPr>
            <p:spPr>
              <a:xfrm>
                <a:off x="3004225" y="7608275"/>
                <a:ext cx="1125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142" extrusionOk="0">
                    <a:moveTo>
                      <a:pt x="1100" y="0"/>
                    </a:moveTo>
                    <a:cubicBezTo>
                      <a:pt x="894" y="0"/>
                      <a:pt x="696" y="51"/>
                      <a:pt x="537" y="165"/>
                    </a:cubicBezTo>
                    <a:cubicBezTo>
                      <a:pt x="203" y="403"/>
                      <a:pt x="1" y="927"/>
                      <a:pt x="298" y="1260"/>
                    </a:cubicBezTo>
                    <a:cubicBezTo>
                      <a:pt x="691" y="1736"/>
                      <a:pt x="1668" y="1760"/>
                      <a:pt x="2215" y="1844"/>
                    </a:cubicBezTo>
                    <a:cubicBezTo>
                      <a:pt x="2930" y="1939"/>
                      <a:pt x="3680" y="2022"/>
                      <a:pt x="4406" y="2141"/>
                    </a:cubicBezTo>
                    <a:cubicBezTo>
                      <a:pt x="4503" y="1616"/>
                      <a:pt x="4445" y="887"/>
                      <a:pt x="4058" y="887"/>
                    </a:cubicBezTo>
                    <a:cubicBezTo>
                      <a:pt x="4015" y="887"/>
                      <a:pt x="3969" y="896"/>
                      <a:pt x="3918" y="915"/>
                    </a:cubicBezTo>
                    <a:cubicBezTo>
                      <a:pt x="3576" y="1029"/>
                      <a:pt x="3181" y="1621"/>
                      <a:pt x="2803" y="1621"/>
                    </a:cubicBezTo>
                    <a:cubicBezTo>
                      <a:pt x="2786" y="1621"/>
                      <a:pt x="2768" y="1620"/>
                      <a:pt x="2751" y="1617"/>
                    </a:cubicBezTo>
                    <a:cubicBezTo>
                      <a:pt x="2358" y="1558"/>
                      <a:pt x="2251" y="617"/>
                      <a:pt x="2001" y="355"/>
                    </a:cubicBezTo>
                    <a:cubicBezTo>
                      <a:pt x="1780" y="134"/>
                      <a:pt x="1432" y="0"/>
                      <a:pt x="11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2"/>
              <p:cNvSpPr/>
              <p:nvPr/>
            </p:nvSpPr>
            <p:spPr>
              <a:xfrm>
                <a:off x="2979775" y="7498975"/>
                <a:ext cx="655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30" extrusionOk="0">
                    <a:moveTo>
                      <a:pt x="2622" y="1"/>
                    </a:moveTo>
                    <a:lnTo>
                      <a:pt x="2622" y="1"/>
                    </a:lnTo>
                    <a:cubicBezTo>
                      <a:pt x="1705" y="72"/>
                      <a:pt x="693" y="560"/>
                      <a:pt x="253" y="1239"/>
                    </a:cubicBezTo>
                    <a:cubicBezTo>
                      <a:pt x="1" y="1616"/>
                      <a:pt x="56" y="2129"/>
                      <a:pt x="303" y="2129"/>
                    </a:cubicBezTo>
                    <a:cubicBezTo>
                      <a:pt x="406" y="2129"/>
                      <a:pt x="543" y="2039"/>
                      <a:pt x="705" y="1810"/>
                    </a:cubicBezTo>
                    <a:cubicBezTo>
                      <a:pt x="991" y="1429"/>
                      <a:pt x="1241" y="1001"/>
                      <a:pt x="1562" y="679"/>
                    </a:cubicBezTo>
                    <a:cubicBezTo>
                      <a:pt x="1686" y="556"/>
                      <a:pt x="1765" y="500"/>
                      <a:pt x="1836" y="500"/>
                    </a:cubicBezTo>
                    <a:cubicBezTo>
                      <a:pt x="1921" y="500"/>
                      <a:pt x="1992" y="583"/>
                      <a:pt x="2110" y="727"/>
                    </a:cubicBezTo>
                    <a:cubicBezTo>
                      <a:pt x="2242" y="859"/>
                      <a:pt x="2308" y="954"/>
                      <a:pt x="2363" y="954"/>
                    </a:cubicBezTo>
                    <a:cubicBezTo>
                      <a:pt x="2407" y="954"/>
                      <a:pt x="2444" y="893"/>
                      <a:pt x="2503" y="739"/>
                    </a:cubicBezTo>
                    <a:cubicBezTo>
                      <a:pt x="2574" y="548"/>
                      <a:pt x="2622" y="263"/>
                      <a:pt x="2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2"/>
              <p:cNvSpPr/>
              <p:nvPr/>
            </p:nvSpPr>
            <p:spPr>
              <a:xfrm>
                <a:off x="2953025" y="7473200"/>
                <a:ext cx="5272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00" extrusionOk="0">
                    <a:moveTo>
                      <a:pt x="1413" y="0"/>
                    </a:moveTo>
                    <a:cubicBezTo>
                      <a:pt x="1344" y="0"/>
                      <a:pt x="1273" y="7"/>
                      <a:pt x="1203" y="20"/>
                    </a:cubicBezTo>
                    <a:cubicBezTo>
                      <a:pt x="953" y="55"/>
                      <a:pt x="1" y="496"/>
                      <a:pt x="239" y="793"/>
                    </a:cubicBezTo>
                    <a:cubicBezTo>
                      <a:pt x="306" y="881"/>
                      <a:pt x="530" y="900"/>
                      <a:pt x="741" y="900"/>
                    </a:cubicBezTo>
                    <a:cubicBezTo>
                      <a:pt x="904" y="900"/>
                      <a:pt x="1060" y="889"/>
                      <a:pt x="1132" y="889"/>
                    </a:cubicBezTo>
                    <a:cubicBezTo>
                      <a:pt x="1406" y="865"/>
                      <a:pt x="1680" y="805"/>
                      <a:pt x="1954" y="710"/>
                    </a:cubicBezTo>
                    <a:cubicBezTo>
                      <a:pt x="1965" y="686"/>
                      <a:pt x="1965" y="674"/>
                      <a:pt x="1977" y="651"/>
                    </a:cubicBezTo>
                    <a:cubicBezTo>
                      <a:pt x="2108" y="198"/>
                      <a:pt x="1788" y="0"/>
                      <a:pt x="1413" y="0"/>
                    </a:cubicBezTo>
                    <a:close/>
                  </a:path>
                </a:pathLst>
              </a:custGeom>
              <a:solidFill>
                <a:srgbClr val="007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2"/>
              <p:cNvSpPr/>
              <p:nvPr/>
            </p:nvSpPr>
            <p:spPr>
              <a:xfrm>
                <a:off x="2787825" y="7276325"/>
                <a:ext cx="360200" cy="438475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7539" extrusionOk="0">
                    <a:moveTo>
                      <a:pt x="632" y="1"/>
                    </a:moveTo>
                    <a:lnTo>
                      <a:pt x="1" y="11990"/>
                    </a:lnTo>
                    <a:lnTo>
                      <a:pt x="1" y="12038"/>
                    </a:lnTo>
                    <a:lnTo>
                      <a:pt x="14360" y="17539"/>
                    </a:lnTo>
                    <a:lnTo>
                      <a:pt x="14408" y="17431"/>
                    </a:lnTo>
                    <a:lnTo>
                      <a:pt x="120" y="11955"/>
                    </a:lnTo>
                    <a:lnTo>
                      <a:pt x="751" y="1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2"/>
              <p:cNvSpPr/>
              <p:nvPr/>
            </p:nvSpPr>
            <p:spPr>
              <a:xfrm>
                <a:off x="3105425" y="7394500"/>
                <a:ext cx="691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632" extrusionOk="0">
                    <a:moveTo>
                      <a:pt x="1358" y="225"/>
                    </a:moveTo>
                    <a:cubicBezTo>
                      <a:pt x="943" y="225"/>
                      <a:pt x="549" y="450"/>
                      <a:pt x="370" y="834"/>
                    </a:cubicBezTo>
                    <a:cubicBezTo>
                      <a:pt x="108" y="1382"/>
                      <a:pt x="358" y="2036"/>
                      <a:pt x="918" y="2298"/>
                    </a:cubicBezTo>
                    <a:cubicBezTo>
                      <a:pt x="1075" y="2372"/>
                      <a:pt x="1242" y="2407"/>
                      <a:pt x="1405" y="2407"/>
                    </a:cubicBezTo>
                    <a:cubicBezTo>
                      <a:pt x="1820" y="2407"/>
                      <a:pt x="2215" y="2180"/>
                      <a:pt x="2394" y="1786"/>
                    </a:cubicBezTo>
                    <a:cubicBezTo>
                      <a:pt x="2656" y="1251"/>
                      <a:pt x="2406" y="596"/>
                      <a:pt x="1846" y="334"/>
                    </a:cubicBezTo>
                    <a:cubicBezTo>
                      <a:pt x="1688" y="260"/>
                      <a:pt x="1521" y="225"/>
                      <a:pt x="1358" y="225"/>
                    </a:cubicBezTo>
                    <a:close/>
                    <a:moveTo>
                      <a:pt x="1358" y="120"/>
                    </a:moveTo>
                    <a:cubicBezTo>
                      <a:pt x="1537" y="120"/>
                      <a:pt x="1715" y="155"/>
                      <a:pt x="1882" y="239"/>
                    </a:cubicBezTo>
                    <a:cubicBezTo>
                      <a:pt x="2180" y="370"/>
                      <a:pt x="2418" y="620"/>
                      <a:pt x="2525" y="917"/>
                    </a:cubicBezTo>
                    <a:cubicBezTo>
                      <a:pt x="2644" y="1227"/>
                      <a:pt x="2632" y="1548"/>
                      <a:pt x="2501" y="1834"/>
                    </a:cubicBezTo>
                    <a:cubicBezTo>
                      <a:pt x="2299" y="2251"/>
                      <a:pt x="1882" y="2513"/>
                      <a:pt x="1406" y="2513"/>
                    </a:cubicBezTo>
                    <a:cubicBezTo>
                      <a:pt x="1227" y="2513"/>
                      <a:pt x="1049" y="2477"/>
                      <a:pt x="882" y="2394"/>
                    </a:cubicBezTo>
                    <a:cubicBezTo>
                      <a:pt x="584" y="2251"/>
                      <a:pt x="346" y="2013"/>
                      <a:pt x="239" y="1703"/>
                    </a:cubicBezTo>
                    <a:cubicBezTo>
                      <a:pt x="120" y="1405"/>
                      <a:pt x="132" y="1084"/>
                      <a:pt x="263" y="798"/>
                    </a:cubicBezTo>
                    <a:cubicBezTo>
                      <a:pt x="465" y="381"/>
                      <a:pt x="882" y="120"/>
                      <a:pt x="1358" y="120"/>
                    </a:cubicBezTo>
                    <a:close/>
                    <a:moveTo>
                      <a:pt x="1358" y="0"/>
                    </a:moveTo>
                    <a:cubicBezTo>
                      <a:pt x="846" y="0"/>
                      <a:pt x="370" y="286"/>
                      <a:pt x="168" y="739"/>
                    </a:cubicBezTo>
                    <a:cubicBezTo>
                      <a:pt x="13" y="1060"/>
                      <a:pt x="1" y="1417"/>
                      <a:pt x="132" y="1751"/>
                    </a:cubicBezTo>
                    <a:cubicBezTo>
                      <a:pt x="251" y="2084"/>
                      <a:pt x="501" y="2346"/>
                      <a:pt x="822" y="2501"/>
                    </a:cubicBezTo>
                    <a:cubicBezTo>
                      <a:pt x="1013" y="2584"/>
                      <a:pt x="1203" y="2632"/>
                      <a:pt x="1406" y="2632"/>
                    </a:cubicBezTo>
                    <a:cubicBezTo>
                      <a:pt x="1918" y="2632"/>
                      <a:pt x="2394" y="2346"/>
                      <a:pt x="2608" y="1882"/>
                    </a:cubicBezTo>
                    <a:cubicBezTo>
                      <a:pt x="2751" y="1572"/>
                      <a:pt x="2763" y="1215"/>
                      <a:pt x="2644" y="882"/>
                    </a:cubicBezTo>
                    <a:cubicBezTo>
                      <a:pt x="2513" y="548"/>
                      <a:pt x="2263" y="286"/>
                      <a:pt x="1942" y="131"/>
                    </a:cubicBezTo>
                    <a:cubicBezTo>
                      <a:pt x="1751" y="48"/>
                      <a:pt x="1561" y="0"/>
                      <a:pt x="1358" y="0"/>
                    </a:cubicBezTo>
                    <a:close/>
                  </a:path>
                </a:pathLst>
              </a:custGeom>
              <a:solidFill>
                <a:srgbClr val="ADDE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2"/>
              <p:cNvSpPr/>
              <p:nvPr/>
            </p:nvSpPr>
            <p:spPr>
              <a:xfrm>
                <a:off x="3114375" y="7424850"/>
                <a:ext cx="503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085" extrusionOk="0">
                    <a:moveTo>
                      <a:pt x="0" y="1"/>
                    </a:moveTo>
                    <a:lnTo>
                      <a:pt x="691" y="227"/>
                    </a:lnTo>
                    <a:lnTo>
                      <a:pt x="738" y="37"/>
                    </a:lnTo>
                    <a:lnTo>
                      <a:pt x="0" y="1"/>
                    </a:lnTo>
                    <a:close/>
                    <a:moveTo>
                      <a:pt x="1298" y="144"/>
                    </a:moveTo>
                    <a:lnTo>
                      <a:pt x="1274" y="346"/>
                    </a:lnTo>
                    <a:lnTo>
                      <a:pt x="2012" y="310"/>
                    </a:lnTo>
                    <a:lnTo>
                      <a:pt x="1298" y="144"/>
                    </a:lnTo>
                    <a:close/>
                    <a:moveTo>
                      <a:pt x="893" y="346"/>
                    </a:moveTo>
                    <a:lnTo>
                      <a:pt x="881" y="1084"/>
                    </a:lnTo>
                    <a:lnTo>
                      <a:pt x="1095" y="394"/>
                    </a:lnTo>
                    <a:lnTo>
                      <a:pt x="893" y="346"/>
                    </a:lnTo>
                    <a:close/>
                  </a:path>
                </a:pathLst>
              </a:custGeom>
              <a:solidFill>
                <a:srgbClr val="FFF4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2"/>
              <p:cNvSpPr/>
              <p:nvPr/>
            </p:nvSpPr>
            <p:spPr>
              <a:xfrm>
                <a:off x="3120325" y="7402525"/>
                <a:ext cx="4197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930" extrusionOk="0">
                    <a:moveTo>
                      <a:pt x="226" y="191"/>
                    </a:moveTo>
                    <a:lnTo>
                      <a:pt x="131" y="263"/>
                    </a:lnTo>
                    <a:lnTo>
                      <a:pt x="310" y="501"/>
                    </a:lnTo>
                    <a:lnTo>
                      <a:pt x="417" y="418"/>
                    </a:lnTo>
                    <a:lnTo>
                      <a:pt x="226" y="191"/>
                    </a:lnTo>
                    <a:close/>
                    <a:moveTo>
                      <a:pt x="1608" y="465"/>
                    </a:moveTo>
                    <a:lnTo>
                      <a:pt x="1346" y="644"/>
                    </a:lnTo>
                    <a:lnTo>
                      <a:pt x="1417" y="751"/>
                    </a:lnTo>
                    <a:lnTo>
                      <a:pt x="1679" y="561"/>
                    </a:lnTo>
                    <a:lnTo>
                      <a:pt x="1608" y="465"/>
                    </a:lnTo>
                    <a:close/>
                    <a:moveTo>
                      <a:pt x="1012" y="1"/>
                    </a:moveTo>
                    <a:lnTo>
                      <a:pt x="643" y="799"/>
                    </a:lnTo>
                    <a:lnTo>
                      <a:pt x="1000" y="858"/>
                    </a:lnTo>
                    <a:lnTo>
                      <a:pt x="1012" y="1"/>
                    </a:lnTo>
                    <a:close/>
                    <a:moveTo>
                      <a:pt x="739" y="933"/>
                    </a:moveTo>
                    <a:cubicBezTo>
                      <a:pt x="689" y="933"/>
                      <a:pt x="646" y="952"/>
                      <a:pt x="631" y="989"/>
                    </a:cubicBezTo>
                    <a:cubicBezTo>
                      <a:pt x="607" y="1049"/>
                      <a:pt x="655" y="1120"/>
                      <a:pt x="738" y="1168"/>
                    </a:cubicBezTo>
                    <a:cubicBezTo>
                      <a:pt x="770" y="1181"/>
                      <a:pt x="803" y="1188"/>
                      <a:pt x="833" y="1188"/>
                    </a:cubicBezTo>
                    <a:cubicBezTo>
                      <a:pt x="883" y="1188"/>
                      <a:pt x="926" y="1169"/>
                      <a:pt x="941" y="1132"/>
                    </a:cubicBezTo>
                    <a:cubicBezTo>
                      <a:pt x="965" y="1073"/>
                      <a:pt x="917" y="1001"/>
                      <a:pt x="834" y="953"/>
                    </a:cubicBezTo>
                    <a:cubicBezTo>
                      <a:pt x="802" y="940"/>
                      <a:pt x="769" y="933"/>
                      <a:pt x="739" y="933"/>
                    </a:cubicBezTo>
                    <a:close/>
                    <a:moveTo>
                      <a:pt x="250" y="1430"/>
                    </a:moveTo>
                    <a:lnTo>
                      <a:pt x="0" y="1608"/>
                    </a:lnTo>
                    <a:lnTo>
                      <a:pt x="84" y="1715"/>
                    </a:lnTo>
                    <a:lnTo>
                      <a:pt x="322" y="1525"/>
                    </a:lnTo>
                    <a:lnTo>
                      <a:pt x="250" y="1430"/>
                    </a:lnTo>
                    <a:close/>
                    <a:moveTo>
                      <a:pt x="1143" y="1537"/>
                    </a:moveTo>
                    <a:lnTo>
                      <a:pt x="1048" y="1608"/>
                    </a:lnTo>
                    <a:lnTo>
                      <a:pt x="1262" y="1930"/>
                    </a:lnTo>
                    <a:lnTo>
                      <a:pt x="1369" y="1858"/>
                    </a:lnTo>
                    <a:lnTo>
                      <a:pt x="1143" y="15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2"/>
              <p:cNvSpPr/>
              <p:nvPr/>
            </p:nvSpPr>
            <p:spPr>
              <a:xfrm>
                <a:off x="2799825" y="7316775"/>
                <a:ext cx="333325" cy="329275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13171" extrusionOk="0">
                    <a:moveTo>
                      <a:pt x="2105" y="121"/>
                    </a:moveTo>
                    <a:cubicBezTo>
                      <a:pt x="2176" y="121"/>
                      <a:pt x="2236" y="204"/>
                      <a:pt x="2224" y="300"/>
                    </a:cubicBezTo>
                    <a:cubicBezTo>
                      <a:pt x="2224" y="395"/>
                      <a:pt x="2164" y="478"/>
                      <a:pt x="2093" y="478"/>
                    </a:cubicBezTo>
                    <a:cubicBezTo>
                      <a:pt x="2021" y="478"/>
                      <a:pt x="1974" y="395"/>
                      <a:pt x="1974" y="300"/>
                    </a:cubicBezTo>
                    <a:cubicBezTo>
                      <a:pt x="1974" y="192"/>
                      <a:pt x="2033" y="121"/>
                      <a:pt x="2105" y="121"/>
                    </a:cubicBezTo>
                    <a:close/>
                    <a:moveTo>
                      <a:pt x="2041" y="0"/>
                    </a:moveTo>
                    <a:cubicBezTo>
                      <a:pt x="1275" y="0"/>
                      <a:pt x="1902" y="1324"/>
                      <a:pt x="1902" y="1324"/>
                    </a:cubicBezTo>
                    <a:cubicBezTo>
                      <a:pt x="1902" y="1324"/>
                      <a:pt x="3093" y="73"/>
                      <a:pt x="2093" y="2"/>
                    </a:cubicBezTo>
                    <a:cubicBezTo>
                      <a:pt x="2075" y="1"/>
                      <a:pt x="2058" y="0"/>
                      <a:pt x="2041" y="0"/>
                    </a:cubicBezTo>
                    <a:close/>
                    <a:moveTo>
                      <a:pt x="4498" y="3812"/>
                    </a:moveTo>
                    <a:cubicBezTo>
                      <a:pt x="4569" y="3812"/>
                      <a:pt x="4617" y="3895"/>
                      <a:pt x="4617" y="3991"/>
                    </a:cubicBezTo>
                    <a:cubicBezTo>
                      <a:pt x="4617" y="4086"/>
                      <a:pt x="4557" y="4169"/>
                      <a:pt x="4486" y="4169"/>
                    </a:cubicBezTo>
                    <a:cubicBezTo>
                      <a:pt x="4414" y="4157"/>
                      <a:pt x="4355" y="4086"/>
                      <a:pt x="4355" y="3979"/>
                    </a:cubicBezTo>
                    <a:cubicBezTo>
                      <a:pt x="4367" y="3883"/>
                      <a:pt x="4426" y="3812"/>
                      <a:pt x="4498" y="3812"/>
                    </a:cubicBezTo>
                    <a:close/>
                    <a:moveTo>
                      <a:pt x="4423" y="3691"/>
                    </a:moveTo>
                    <a:cubicBezTo>
                      <a:pt x="3667" y="3691"/>
                      <a:pt x="4283" y="5014"/>
                      <a:pt x="4283" y="5014"/>
                    </a:cubicBezTo>
                    <a:cubicBezTo>
                      <a:pt x="4283" y="5014"/>
                      <a:pt x="5486" y="3764"/>
                      <a:pt x="4474" y="3693"/>
                    </a:cubicBezTo>
                    <a:cubicBezTo>
                      <a:pt x="4456" y="3692"/>
                      <a:pt x="4439" y="3691"/>
                      <a:pt x="4423" y="3691"/>
                    </a:cubicBezTo>
                    <a:close/>
                    <a:moveTo>
                      <a:pt x="819" y="6431"/>
                    </a:moveTo>
                    <a:cubicBezTo>
                      <a:pt x="890" y="6431"/>
                      <a:pt x="950" y="6515"/>
                      <a:pt x="950" y="6610"/>
                    </a:cubicBezTo>
                    <a:cubicBezTo>
                      <a:pt x="938" y="6717"/>
                      <a:pt x="878" y="6789"/>
                      <a:pt x="807" y="6789"/>
                    </a:cubicBezTo>
                    <a:cubicBezTo>
                      <a:pt x="735" y="6789"/>
                      <a:pt x="688" y="6705"/>
                      <a:pt x="688" y="6610"/>
                    </a:cubicBezTo>
                    <a:cubicBezTo>
                      <a:pt x="688" y="6503"/>
                      <a:pt x="747" y="6431"/>
                      <a:pt x="819" y="6431"/>
                    </a:cubicBezTo>
                    <a:close/>
                    <a:moveTo>
                      <a:pt x="756" y="6310"/>
                    </a:moveTo>
                    <a:cubicBezTo>
                      <a:pt x="0" y="6310"/>
                      <a:pt x="616" y="7634"/>
                      <a:pt x="616" y="7634"/>
                    </a:cubicBezTo>
                    <a:cubicBezTo>
                      <a:pt x="616" y="7634"/>
                      <a:pt x="1807" y="6384"/>
                      <a:pt x="807" y="6312"/>
                    </a:cubicBezTo>
                    <a:cubicBezTo>
                      <a:pt x="789" y="6311"/>
                      <a:pt x="772" y="6310"/>
                      <a:pt x="756" y="6310"/>
                    </a:cubicBezTo>
                    <a:close/>
                    <a:moveTo>
                      <a:pt x="12332" y="8682"/>
                    </a:moveTo>
                    <a:cubicBezTo>
                      <a:pt x="12404" y="8682"/>
                      <a:pt x="12463" y="8765"/>
                      <a:pt x="12463" y="8860"/>
                    </a:cubicBezTo>
                    <a:cubicBezTo>
                      <a:pt x="12452" y="8949"/>
                      <a:pt x="12399" y="9028"/>
                      <a:pt x="12344" y="9028"/>
                    </a:cubicBezTo>
                    <a:cubicBezTo>
                      <a:pt x="12340" y="9028"/>
                      <a:pt x="12336" y="9028"/>
                      <a:pt x="12332" y="9027"/>
                    </a:cubicBezTo>
                    <a:cubicBezTo>
                      <a:pt x="12261" y="9027"/>
                      <a:pt x="12201" y="8955"/>
                      <a:pt x="12201" y="8848"/>
                    </a:cubicBezTo>
                    <a:cubicBezTo>
                      <a:pt x="12213" y="8753"/>
                      <a:pt x="12261" y="8682"/>
                      <a:pt x="12332" y="8682"/>
                    </a:cubicBezTo>
                    <a:close/>
                    <a:moveTo>
                      <a:pt x="12269" y="8561"/>
                    </a:moveTo>
                    <a:cubicBezTo>
                      <a:pt x="11514" y="8561"/>
                      <a:pt x="12130" y="9884"/>
                      <a:pt x="12130" y="9884"/>
                    </a:cubicBezTo>
                    <a:cubicBezTo>
                      <a:pt x="12130" y="9884"/>
                      <a:pt x="13332" y="8634"/>
                      <a:pt x="12320" y="8563"/>
                    </a:cubicBezTo>
                    <a:cubicBezTo>
                      <a:pt x="12303" y="8561"/>
                      <a:pt x="12286" y="8561"/>
                      <a:pt x="12269" y="8561"/>
                    </a:cubicBezTo>
                    <a:close/>
                    <a:moveTo>
                      <a:pt x="9439" y="11968"/>
                    </a:moveTo>
                    <a:cubicBezTo>
                      <a:pt x="9510" y="11968"/>
                      <a:pt x="9558" y="12051"/>
                      <a:pt x="9558" y="12146"/>
                    </a:cubicBezTo>
                    <a:cubicBezTo>
                      <a:pt x="9558" y="12242"/>
                      <a:pt x="9498" y="12325"/>
                      <a:pt x="9427" y="12325"/>
                    </a:cubicBezTo>
                    <a:cubicBezTo>
                      <a:pt x="9356" y="12325"/>
                      <a:pt x="9296" y="12242"/>
                      <a:pt x="9308" y="12134"/>
                    </a:cubicBezTo>
                    <a:cubicBezTo>
                      <a:pt x="9308" y="12039"/>
                      <a:pt x="9367" y="11968"/>
                      <a:pt x="9439" y="11968"/>
                    </a:cubicBezTo>
                    <a:close/>
                    <a:moveTo>
                      <a:pt x="9364" y="11847"/>
                    </a:moveTo>
                    <a:cubicBezTo>
                      <a:pt x="8609" y="11847"/>
                      <a:pt x="9236" y="13170"/>
                      <a:pt x="9236" y="13170"/>
                    </a:cubicBezTo>
                    <a:cubicBezTo>
                      <a:pt x="9236" y="13170"/>
                      <a:pt x="10427" y="11920"/>
                      <a:pt x="9415" y="11849"/>
                    </a:cubicBezTo>
                    <a:cubicBezTo>
                      <a:pt x="9397" y="11847"/>
                      <a:pt x="9381" y="11847"/>
                      <a:pt x="9364" y="118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8" name="Google Shape;1038;p52"/>
          <p:cNvGrpSpPr/>
          <p:nvPr/>
        </p:nvGrpSpPr>
        <p:grpSpPr>
          <a:xfrm>
            <a:off x="349508" y="183636"/>
            <a:ext cx="1059010" cy="599942"/>
            <a:chOff x="96100" y="539500"/>
            <a:chExt cx="880162" cy="498622"/>
          </a:xfrm>
        </p:grpSpPr>
        <p:sp>
          <p:nvSpPr>
            <p:cNvPr id="1039" name="Google Shape;1039;p52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19442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004206-7D50-0450-A145-3BB6DC481968}"/>
                  </a:ext>
                </a:extLst>
              </p:cNvPr>
              <p:cNvSpPr txBox="1"/>
              <p:nvPr/>
            </p:nvSpPr>
            <p:spPr>
              <a:xfrm>
                <a:off x="1078430" y="1058651"/>
                <a:ext cx="6978140" cy="3347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dirty="0">
                    <a:latin typeface="+mn-lt"/>
                  </a:rPr>
                  <a:t>Cho hình chóp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ABCD</m:t>
                    </m:r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n-lt"/>
                  </a:rPr>
                  <a:t>với đáy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vi-VN" sz="2400" dirty="0">
                    <a:latin typeface="+mn-lt"/>
                  </a:rPr>
                  <a:t> là hình bình hành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vi-VN" sz="2400" dirty="0">
                    <a:latin typeface="+mn-lt"/>
                  </a:rPr>
                  <a:t> là giao điểm của hai đường chéo,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SBD</m:t>
                    </m:r>
                  </m:oMath>
                </a14:m>
                <a:r>
                  <a:rPr lang="vi-VN" sz="2400" dirty="0">
                    <a:latin typeface="+mn-lt"/>
                  </a:rPr>
                  <a:t> là tam giác đều. Một mặt </a:t>
                </a:r>
                <a:r>
                  <a:rPr lang="vi-VN" sz="2400" dirty="0" err="1">
                    <a:latin typeface="+mn-lt"/>
                  </a:rPr>
                  <a:t>phẳng</a:t>
                </a:r>
                <a:r>
                  <a:rPr lang="vi-VN" sz="24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400" i="0" dirty="0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l-GR" sz="24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400" dirty="0">
                    <a:latin typeface="+mn-lt"/>
                  </a:rPr>
                  <a:t> </a:t>
                </a:r>
                <a:r>
                  <a:rPr lang="vi-VN" sz="2400" dirty="0">
                    <a:latin typeface="+mn-lt"/>
                  </a:rPr>
                  <a:t>di động song </a:t>
                </a:r>
                <a:r>
                  <a:rPr lang="vi-VN" sz="2400" dirty="0" err="1">
                    <a:latin typeface="+mn-lt"/>
                  </a:rPr>
                  <a:t>song</a:t>
                </a:r>
                <a:r>
                  <a:rPr lang="vi-VN" sz="2400" dirty="0">
                    <a:latin typeface="+mn-lt"/>
                  </a:rPr>
                  <a:t> với mặt </a:t>
                </a:r>
                <a:r>
                  <a:rPr lang="vi-VN" sz="2400" dirty="0" err="1">
                    <a:latin typeface="+mn-lt"/>
                  </a:rPr>
                  <a:t>phẳng</a:t>
                </a:r>
                <a:r>
                  <a:rPr lang="vi-VN" sz="24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SBD</m:t>
                    </m:r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400" dirty="0">
                    <a:latin typeface="+mn-lt"/>
                  </a:rPr>
                  <a:t>và cắt đoạn thằng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AC</m:t>
                    </m:r>
                  </m:oMath>
                </a14:m>
                <a:r>
                  <a:rPr lang="vi-VN" sz="2400" dirty="0">
                    <a:latin typeface="+mn-lt"/>
                  </a:rPr>
                  <a:t>. Chứng minh các giao tuyến của </a:t>
                </a:r>
                <a14:m>
                  <m:oMath xmlns:m="http://schemas.openxmlformats.org/officeDocument/2006/math"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400" i="0" dirty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l-GR" sz="2400" i="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400" dirty="0">
                    <a:latin typeface="+mn-lt"/>
                  </a:rPr>
                  <a:t> </a:t>
                </a:r>
                <a:r>
                  <a:rPr lang="vi-VN" sz="2400" dirty="0">
                    <a:latin typeface="+mn-lt"/>
                  </a:rPr>
                  <a:t>với hình chóp tạo thành một tam giác đều.</a:t>
                </a:r>
                <a:endPara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004206-7D50-0450-A145-3BB6DC481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30" y="1058651"/>
                <a:ext cx="6978140" cy="3347840"/>
              </a:xfrm>
              <a:prstGeom prst="rect">
                <a:avLst/>
              </a:prstGeom>
              <a:blipFill>
                <a:blip r:embed="rId3"/>
                <a:stretch>
                  <a:fillRect l="-1397" r="-2533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52"/>
          <p:cNvGrpSpPr/>
          <p:nvPr/>
        </p:nvGrpSpPr>
        <p:grpSpPr>
          <a:xfrm>
            <a:off x="8149953" y="4308953"/>
            <a:ext cx="831352" cy="641607"/>
            <a:chOff x="6566133" y="2508910"/>
            <a:chExt cx="1864653" cy="2095090"/>
          </a:xfrm>
        </p:grpSpPr>
        <p:sp>
          <p:nvSpPr>
            <p:cNvPr id="1019" name="Google Shape;1019;p52"/>
            <p:cNvSpPr/>
            <p:nvPr/>
          </p:nvSpPr>
          <p:spPr>
            <a:xfrm>
              <a:off x="7148375" y="4448000"/>
              <a:ext cx="803100" cy="1560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52"/>
            <p:cNvGrpSpPr/>
            <p:nvPr/>
          </p:nvGrpSpPr>
          <p:grpSpPr>
            <a:xfrm>
              <a:off x="6566133" y="2508910"/>
              <a:ext cx="1864653" cy="2024671"/>
              <a:chOff x="2556850" y="7244475"/>
              <a:chExt cx="669150" cy="726600"/>
            </a:xfrm>
          </p:grpSpPr>
          <p:sp>
            <p:nvSpPr>
              <p:cNvPr id="1021" name="Google Shape;1021;p52"/>
              <p:cNvSpPr/>
              <p:nvPr/>
            </p:nvSpPr>
            <p:spPr>
              <a:xfrm>
                <a:off x="2556850" y="7244475"/>
                <a:ext cx="669150" cy="726600"/>
              </a:xfrm>
              <a:custGeom>
                <a:avLst/>
                <a:gdLst/>
                <a:ahLst/>
                <a:cxnLst/>
                <a:rect l="l" t="t" r="r" b="b"/>
                <a:pathLst>
                  <a:path w="26766" h="29064" extrusionOk="0">
                    <a:moveTo>
                      <a:pt x="8966" y="1"/>
                    </a:moveTo>
                    <a:lnTo>
                      <a:pt x="8061" y="13705"/>
                    </a:lnTo>
                    <a:lnTo>
                      <a:pt x="1" y="20158"/>
                    </a:lnTo>
                    <a:lnTo>
                      <a:pt x="1" y="20872"/>
                    </a:lnTo>
                    <a:lnTo>
                      <a:pt x="15776" y="29064"/>
                    </a:lnTo>
                    <a:lnTo>
                      <a:pt x="24575" y="19444"/>
                    </a:lnTo>
                    <a:lnTo>
                      <a:pt x="26766" y="5228"/>
                    </a:lnTo>
                    <a:lnTo>
                      <a:pt x="8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2"/>
              <p:cNvSpPr/>
              <p:nvPr/>
            </p:nvSpPr>
            <p:spPr>
              <a:xfrm>
                <a:off x="2559825" y="7376050"/>
                <a:ext cx="655175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6207" h="22825" extrusionOk="0">
                    <a:moveTo>
                      <a:pt x="26087" y="0"/>
                    </a:moveTo>
                    <a:lnTo>
                      <a:pt x="23849" y="13859"/>
                    </a:lnTo>
                    <a:cubicBezTo>
                      <a:pt x="23766" y="13895"/>
                      <a:pt x="23694" y="13954"/>
                      <a:pt x="23647" y="14026"/>
                    </a:cubicBezTo>
                    <a:lnTo>
                      <a:pt x="8133" y="8489"/>
                    </a:lnTo>
                    <a:lnTo>
                      <a:pt x="8097" y="8597"/>
                    </a:lnTo>
                    <a:lnTo>
                      <a:pt x="23611" y="14133"/>
                    </a:lnTo>
                    <a:cubicBezTo>
                      <a:pt x="23611" y="14145"/>
                      <a:pt x="23599" y="14157"/>
                      <a:pt x="23599" y="14181"/>
                    </a:cubicBezTo>
                    <a:cubicBezTo>
                      <a:pt x="23599" y="14228"/>
                      <a:pt x="23623" y="14264"/>
                      <a:pt x="23635" y="14312"/>
                    </a:cubicBezTo>
                    <a:lnTo>
                      <a:pt x="15527" y="22682"/>
                    </a:lnTo>
                    <a:lnTo>
                      <a:pt x="48" y="14907"/>
                    </a:lnTo>
                    <a:lnTo>
                      <a:pt x="1" y="15002"/>
                    </a:lnTo>
                    <a:lnTo>
                      <a:pt x="15503" y="22801"/>
                    </a:lnTo>
                    <a:lnTo>
                      <a:pt x="15550" y="22825"/>
                    </a:lnTo>
                    <a:lnTo>
                      <a:pt x="23718" y="14407"/>
                    </a:lnTo>
                    <a:cubicBezTo>
                      <a:pt x="23801" y="14490"/>
                      <a:pt x="23944" y="14538"/>
                      <a:pt x="24099" y="14538"/>
                    </a:cubicBezTo>
                    <a:cubicBezTo>
                      <a:pt x="24373" y="14538"/>
                      <a:pt x="24587" y="14371"/>
                      <a:pt x="24587" y="14181"/>
                    </a:cubicBezTo>
                    <a:cubicBezTo>
                      <a:pt x="24587" y="13978"/>
                      <a:pt x="24373" y="13812"/>
                      <a:pt x="24099" y="13812"/>
                    </a:cubicBezTo>
                    <a:cubicBezTo>
                      <a:pt x="24051" y="13812"/>
                      <a:pt x="24016" y="13812"/>
                      <a:pt x="23980" y="13823"/>
                    </a:cubicBezTo>
                    <a:lnTo>
                      <a:pt x="26206" y="12"/>
                    </a:lnTo>
                    <a:lnTo>
                      <a:pt x="26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2705100" y="7754375"/>
                <a:ext cx="15240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4370" extrusionOk="0">
                    <a:moveTo>
                      <a:pt x="1738" y="0"/>
                    </a:moveTo>
                    <a:lnTo>
                      <a:pt x="0" y="2179"/>
                    </a:lnTo>
                    <a:lnTo>
                      <a:pt x="4108" y="4370"/>
                    </a:lnTo>
                    <a:lnTo>
                      <a:pt x="6096" y="1881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2664000" y="7610900"/>
                <a:ext cx="4456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9847" extrusionOk="0">
                    <a:moveTo>
                      <a:pt x="3954" y="0"/>
                    </a:moveTo>
                    <a:lnTo>
                      <a:pt x="1" y="3703"/>
                    </a:lnTo>
                    <a:lnTo>
                      <a:pt x="13300" y="9847"/>
                    </a:lnTo>
                    <a:lnTo>
                      <a:pt x="17825" y="5144"/>
                    </a:lnTo>
                    <a:lnTo>
                      <a:pt x="39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2671150" y="7611800"/>
                <a:ext cx="43075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17230" h="9395" extrusionOk="0">
                    <a:moveTo>
                      <a:pt x="3787" y="1262"/>
                    </a:moveTo>
                    <a:lnTo>
                      <a:pt x="4668" y="1607"/>
                    </a:lnTo>
                    <a:lnTo>
                      <a:pt x="3727" y="2679"/>
                    </a:lnTo>
                    <a:lnTo>
                      <a:pt x="2811" y="2310"/>
                    </a:lnTo>
                    <a:lnTo>
                      <a:pt x="3787" y="1262"/>
                    </a:lnTo>
                    <a:close/>
                    <a:moveTo>
                      <a:pt x="4775" y="1655"/>
                    </a:moveTo>
                    <a:lnTo>
                      <a:pt x="5823" y="2060"/>
                    </a:lnTo>
                    <a:lnTo>
                      <a:pt x="4870" y="3119"/>
                    </a:lnTo>
                    <a:lnTo>
                      <a:pt x="3846" y="2715"/>
                    </a:lnTo>
                    <a:lnTo>
                      <a:pt x="4775" y="1655"/>
                    </a:lnTo>
                    <a:close/>
                    <a:moveTo>
                      <a:pt x="5930" y="2107"/>
                    </a:moveTo>
                    <a:lnTo>
                      <a:pt x="7025" y="2524"/>
                    </a:lnTo>
                    <a:lnTo>
                      <a:pt x="6144" y="3620"/>
                    </a:lnTo>
                    <a:lnTo>
                      <a:pt x="4989" y="3167"/>
                    </a:lnTo>
                    <a:lnTo>
                      <a:pt x="5930" y="2107"/>
                    </a:lnTo>
                    <a:close/>
                    <a:moveTo>
                      <a:pt x="2727" y="2405"/>
                    </a:moveTo>
                    <a:lnTo>
                      <a:pt x="3656" y="2774"/>
                    </a:lnTo>
                    <a:lnTo>
                      <a:pt x="2882" y="3643"/>
                    </a:lnTo>
                    <a:lnTo>
                      <a:pt x="1941" y="3250"/>
                    </a:lnTo>
                    <a:lnTo>
                      <a:pt x="2727" y="2405"/>
                    </a:lnTo>
                    <a:close/>
                    <a:moveTo>
                      <a:pt x="3763" y="2822"/>
                    </a:moveTo>
                    <a:lnTo>
                      <a:pt x="4787" y="3215"/>
                    </a:lnTo>
                    <a:lnTo>
                      <a:pt x="3989" y="4120"/>
                    </a:lnTo>
                    <a:lnTo>
                      <a:pt x="3001" y="3691"/>
                    </a:lnTo>
                    <a:lnTo>
                      <a:pt x="3763" y="2822"/>
                    </a:lnTo>
                    <a:close/>
                    <a:moveTo>
                      <a:pt x="7144" y="2572"/>
                    </a:moveTo>
                    <a:lnTo>
                      <a:pt x="8466" y="3084"/>
                    </a:lnTo>
                    <a:lnTo>
                      <a:pt x="7525" y="4155"/>
                    </a:lnTo>
                    <a:lnTo>
                      <a:pt x="6251" y="3667"/>
                    </a:lnTo>
                    <a:lnTo>
                      <a:pt x="7144" y="2572"/>
                    </a:lnTo>
                    <a:close/>
                    <a:moveTo>
                      <a:pt x="4906" y="3262"/>
                    </a:moveTo>
                    <a:lnTo>
                      <a:pt x="6061" y="3715"/>
                    </a:lnTo>
                    <a:lnTo>
                      <a:pt x="5287" y="4667"/>
                    </a:lnTo>
                    <a:lnTo>
                      <a:pt x="4108" y="4167"/>
                    </a:lnTo>
                    <a:lnTo>
                      <a:pt x="4906" y="3262"/>
                    </a:lnTo>
                    <a:close/>
                    <a:moveTo>
                      <a:pt x="8585" y="3131"/>
                    </a:moveTo>
                    <a:lnTo>
                      <a:pt x="9919" y="3655"/>
                    </a:lnTo>
                    <a:lnTo>
                      <a:pt x="9061" y="4763"/>
                    </a:lnTo>
                    <a:lnTo>
                      <a:pt x="7645" y="4203"/>
                    </a:lnTo>
                    <a:lnTo>
                      <a:pt x="8585" y="3131"/>
                    </a:lnTo>
                    <a:close/>
                    <a:moveTo>
                      <a:pt x="6180" y="3762"/>
                    </a:moveTo>
                    <a:lnTo>
                      <a:pt x="7442" y="4251"/>
                    </a:lnTo>
                    <a:lnTo>
                      <a:pt x="6597" y="5215"/>
                    </a:lnTo>
                    <a:lnTo>
                      <a:pt x="5406" y="4715"/>
                    </a:lnTo>
                    <a:lnTo>
                      <a:pt x="6180" y="3762"/>
                    </a:lnTo>
                    <a:close/>
                    <a:moveTo>
                      <a:pt x="10038" y="3703"/>
                    </a:moveTo>
                    <a:lnTo>
                      <a:pt x="11335" y="4203"/>
                    </a:lnTo>
                    <a:lnTo>
                      <a:pt x="10395" y="5286"/>
                    </a:lnTo>
                    <a:lnTo>
                      <a:pt x="9169" y="4798"/>
                    </a:lnTo>
                    <a:lnTo>
                      <a:pt x="10038" y="3703"/>
                    </a:lnTo>
                    <a:close/>
                    <a:moveTo>
                      <a:pt x="11443" y="4251"/>
                    </a:moveTo>
                    <a:lnTo>
                      <a:pt x="12752" y="4763"/>
                    </a:lnTo>
                    <a:lnTo>
                      <a:pt x="11859" y="5858"/>
                    </a:lnTo>
                    <a:lnTo>
                      <a:pt x="10514" y="5322"/>
                    </a:lnTo>
                    <a:lnTo>
                      <a:pt x="11443" y="4251"/>
                    </a:lnTo>
                    <a:close/>
                    <a:moveTo>
                      <a:pt x="7549" y="4298"/>
                    </a:moveTo>
                    <a:lnTo>
                      <a:pt x="8990" y="4858"/>
                    </a:lnTo>
                    <a:lnTo>
                      <a:pt x="8180" y="5882"/>
                    </a:lnTo>
                    <a:lnTo>
                      <a:pt x="6704" y="5263"/>
                    </a:lnTo>
                    <a:lnTo>
                      <a:pt x="7549" y="4298"/>
                    </a:lnTo>
                    <a:close/>
                    <a:moveTo>
                      <a:pt x="9097" y="4905"/>
                    </a:moveTo>
                    <a:lnTo>
                      <a:pt x="10312" y="5382"/>
                    </a:lnTo>
                    <a:lnTo>
                      <a:pt x="9419" y="6406"/>
                    </a:lnTo>
                    <a:lnTo>
                      <a:pt x="8299" y="5929"/>
                    </a:lnTo>
                    <a:lnTo>
                      <a:pt x="9097" y="4905"/>
                    </a:lnTo>
                    <a:close/>
                    <a:moveTo>
                      <a:pt x="12871" y="4798"/>
                    </a:moveTo>
                    <a:lnTo>
                      <a:pt x="14669" y="5501"/>
                    </a:lnTo>
                    <a:lnTo>
                      <a:pt x="13693" y="6572"/>
                    </a:lnTo>
                    <a:lnTo>
                      <a:pt x="11978" y="5906"/>
                    </a:lnTo>
                    <a:lnTo>
                      <a:pt x="12871" y="4798"/>
                    </a:lnTo>
                    <a:close/>
                    <a:moveTo>
                      <a:pt x="10431" y="5417"/>
                    </a:moveTo>
                    <a:lnTo>
                      <a:pt x="11788" y="5953"/>
                    </a:lnTo>
                    <a:lnTo>
                      <a:pt x="10919" y="7037"/>
                    </a:lnTo>
                    <a:lnTo>
                      <a:pt x="9526" y="6453"/>
                    </a:lnTo>
                    <a:lnTo>
                      <a:pt x="10431" y="5417"/>
                    </a:lnTo>
                    <a:close/>
                    <a:moveTo>
                      <a:pt x="11907" y="6001"/>
                    </a:moveTo>
                    <a:lnTo>
                      <a:pt x="13610" y="6668"/>
                    </a:lnTo>
                    <a:lnTo>
                      <a:pt x="12609" y="7763"/>
                    </a:lnTo>
                    <a:lnTo>
                      <a:pt x="11026" y="7084"/>
                    </a:lnTo>
                    <a:lnTo>
                      <a:pt x="11907" y="6001"/>
                    </a:lnTo>
                    <a:close/>
                    <a:moveTo>
                      <a:pt x="4811" y="0"/>
                    </a:moveTo>
                    <a:lnTo>
                      <a:pt x="3751" y="1131"/>
                    </a:lnTo>
                    <a:lnTo>
                      <a:pt x="2144" y="500"/>
                    </a:lnTo>
                    <a:lnTo>
                      <a:pt x="2096" y="607"/>
                    </a:lnTo>
                    <a:lnTo>
                      <a:pt x="3668" y="1226"/>
                    </a:lnTo>
                    <a:lnTo>
                      <a:pt x="2692" y="2274"/>
                    </a:lnTo>
                    <a:lnTo>
                      <a:pt x="941" y="1584"/>
                    </a:lnTo>
                    <a:lnTo>
                      <a:pt x="894" y="1691"/>
                    </a:lnTo>
                    <a:lnTo>
                      <a:pt x="2596" y="2357"/>
                    </a:lnTo>
                    <a:lnTo>
                      <a:pt x="1822" y="3203"/>
                    </a:lnTo>
                    <a:lnTo>
                      <a:pt x="48" y="2453"/>
                    </a:lnTo>
                    <a:lnTo>
                      <a:pt x="1" y="2560"/>
                    </a:lnTo>
                    <a:lnTo>
                      <a:pt x="1727" y="3286"/>
                    </a:lnTo>
                    <a:lnTo>
                      <a:pt x="572" y="4524"/>
                    </a:lnTo>
                    <a:lnTo>
                      <a:pt x="656" y="4608"/>
                    </a:lnTo>
                    <a:lnTo>
                      <a:pt x="1846" y="3334"/>
                    </a:lnTo>
                    <a:lnTo>
                      <a:pt x="2799" y="3739"/>
                    </a:lnTo>
                    <a:lnTo>
                      <a:pt x="1751" y="4929"/>
                    </a:lnTo>
                    <a:lnTo>
                      <a:pt x="1846" y="5013"/>
                    </a:lnTo>
                    <a:lnTo>
                      <a:pt x="2906" y="3786"/>
                    </a:lnTo>
                    <a:lnTo>
                      <a:pt x="3906" y="4215"/>
                    </a:lnTo>
                    <a:lnTo>
                      <a:pt x="2620" y="5655"/>
                    </a:lnTo>
                    <a:lnTo>
                      <a:pt x="2715" y="5739"/>
                    </a:lnTo>
                    <a:lnTo>
                      <a:pt x="4025" y="4262"/>
                    </a:lnTo>
                    <a:lnTo>
                      <a:pt x="9323" y="6501"/>
                    </a:lnTo>
                    <a:lnTo>
                      <a:pt x="8026" y="7989"/>
                    </a:lnTo>
                    <a:lnTo>
                      <a:pt x="8121" y="8072"/>
                    </a:lnTo>
                    <a:lnTo>
                      <a:pt x="9442" y="6548"/>
                    </a:lnTo>
                    <a:lnTo>
                      <a:pt x="10835" y="7132"/>
                    </a:lnTo>
                    <a:lnTo>
                      <a:pt x="9621" y="8644"/>
                    </a:lnTo>
                    <a:lnTo>
                      <a:pt x="9704" y="8727"/>
                    </a:lnTo>
                    <a:lnTo>
                      <a:pt x="10943" y="7179"/>
                    </a:lnTo>
                    <a:lnTo>
                      <a:pt x="12526" y="7858"/>
                    </a:lnTo>
                    <a:lnTo>
                      <a:pt x="11193" y="9311"/>
                    </a:lnTo>
                    <a:lnTo>
                      <a:pt x="11276" y="9394"/>
                    </a:lnTo>
                    <a:lnTo>
                      <a:pt x="12645" y="7906"/>
                    </a:lnTo>
                    <a:lnTo>
                      <a:pt x="14622" y="8739"/>
                    </a:lnTo>
                    <a:lnTo>
                      <a:pt x="14669" y="8632"/>
                    </a:lnTo>
                    <a:lnTo>
                      <a:pt x="12728" y="7811"/>
                    </a:lnTo>
                    <a:lnTo>
                      <a:pt x="13729" y="6715"/>
                    </a:lnTo>
                    <a:lnTo>
                      <a:pt x="15872" y="7560"/>
                    </a:lnTo>
                    <a:lnTo>
                      <a:pt x="15907" y="7441"/>
                    </a:lnTo>
                    <a:lnTo>
                      <a:pt x="13812" y="6620"/>
                    </a:lnTo>
                    <a:lnTo>
                      <a:pt x="14788" y="5560"/>
                    </a:lnTo>
                    <a:lnTo>
                      <a:pt x="17193" y="6489"/>
                    </a:lnTo>
                    <a:lnTo>
                      <a:pt x="17229" y="6382"/>
                    </a:lnTo>
                    <a:lnTo>
                      <a:pt x="14872" y="5453"/>
                    </a:lnTo>
                    <a:lnTo>
                      <a:pt x="16015" y="4203"/>
                    </a:lnTo>
                    <a:lnTo>
                      <a:pt x="15931" y="4120"/>
                    </a:lnTo>
                    <a:lnTo>
                      <a:pt x="14753" y="5405"/>
                    </a:lnTo>
                    <a:lnTo>
                      <a:pt x="12943" y="4703"/>
                    </a:lnTo>
                    <a:lnTo>
                      <a:pt x="13967" y="3429"/>
                    </a:lnTo>
                    <a:lnTo>
                      <a:pt x="13871" y="3358"/>
                    </a:lnTo>
                    <a:lnTo>
                      <a:pt x="12824" y="4655"/>
                    </a:lnTo>
                    <a:lnTo>
                      <a:pt x="11526" y="4155"/>
                    </a:lnTo>
                    <a:lnTo>
                      <a:pt x="12586" y="2941"/>
                    </a:lnTo>
                    <a:lnTo>
                      <a:pt x="12490" y="2858"/>
                    </a:lnTo>
                    <a:lnTo>
                      <a:pt x="11407" y="4108"/>
                    </a:lnTo>
                    <a:lnTo>
                      <a:pt x="10109" y="3596"/>
                    </a:lnTo>
                    <a:lnTo>
                      <a:pt x="11085" y="2346"/>
                    </a:lnTo>
                    <a:lnTo>
                      <a:pt x="10990" y="2262"/>
                    </a:lnTo>
                    <a:lnTo>
                      <a:pt x="9990" y="3560"/>
                    </a:lnTo>
                    <a:lnTo>
                      <a:pt x="8668" y="3036"/>
                    </a:lnTo>
                    <a:lnTo>
                      <a:pt x="9704" y="1857"/>
                    </a:lnTo>
                    <a:lnTo>
                      <a:pt x="9621" y="1774"/>
                    </a:lnTo>
                    <a:lnTo>
                      <a:pt x="8549" y="2988"/>
                    </a:lnTo>
                    <a:lnTo>
                      <a:pt x="7216" y="2477"/>
                    </a:lnTo>
                    <a:lnTo>
                      <a:pt x="8180" y="1286"/>
                    </a:lnTo>
                    <a:lnTo>
                      <a:pt x="8085" y="1214"/>
                    </a:lnTo>
                    <a:lnTo>
                      <a:pt x="7097" y="2429"/>
                    </a:lnTo>
                    <a:lnTo>
                      <a:pt x="6013" y="2012"/>
                    </a:lnTo>
                    <a:lnTo>
                      <a:pt x="7073" y="810"/>
                    </a:lnTo>
                    <a:lnTo>
                      <a:pt x="6990" y="726"/>
                    </a:lnTo>
                    <a:lnTo>
                      <a:pt x="5894" y="1965"/>
                    </a:lnTo>
                    <a:lnTo>
                      <a:pt x="4858" y="1560"/>
                    </a:lnTo>
                    <a:lnTo>
                      <a:pt x="5870" y="393"/>
                    </a:lnTo>
                    <a:lnTo>
                      <a:pt x="5787" y="321"/>
                    </a:lnTo>
                    <a:lnTo>
                      <a:pt x="4739" y="1512"/>
                    </a:lnTo>
                    <a:lnTo>
                      <a:pt x="3870" y="1179"/>
                    </a:lnTo>
                    <a:lnTo>
                      <a:pt x="4894" y="83"/>
                    </a:lnTo>
                    <a:lnTo>
                      <a:pt x="4811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2"/>
              <p:cNvSpPr/>
              <p:nvPr/>
            </p:nvSpPr>
            <p:spPr>
              <a:xfrm>
                <a:off x="2797650" y="7309375"/>
                <a:ext cx="367050" cy="403950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16158" extrusionOk="0">
                    <a:moveTo>
                      <a:pt x="227" y="0"/>
                    </a:moveTo>
                    <a:lnTo>
                      <a:pt x="1" y="4370"/>
                    </a:lnTo>
                    <a:lnTo>
                      <a:pt x="870" y="7561"/>
                    </a:lnTo>
                    <a:lnTo>
                      <a:pt x="810" y="10454"/>
                    </a:lnTo>
                    <a:lnTo>
                      <a:pt x="5466" y="11942"/>
                    </a:lnTo>
                    <a:lnTo>
                      <a:pt x="6633" y="13347"/>
                    </a:lnTo>
                    <a:lnTo>
                      <a:pt x="13991" y="16157"/>
                    </a:lnTo>
                    <a:lnTo>
                      <a:pt x="14681" y="10514"/>
                    </a:lnTo>
                    <a:lnTo>
                      <a:pt x="14169" y="6180"/>
                    </a:lnTo>
                    <a:lnTo>
                      <a:pt x="11681" y="4167"/>
                    </a:lnTo>
                    <a:lnTo>
                      <a:pt x="10633" y="1977"/>
                    </a:lnTo>
                    <a:lnTo>
                      <a:pt x="8228" y="1203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2"/>
              <p:cNvSpPr/>
              <p:nvPr/>
            </p:nvSpPr>
            <p:spPr>
              <a:xfrm>
                <a:off x="2803325" y="7276325"/>
                <a:ext cx="20242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8097" h="7990" extrusionOk="0">
                    <a:moveTo>
                      <a:pt x="72" y="1"/>
                    </a:moveTo>
                    <a:lnTo>
                      <a:pt x="0" y="1322"/>
                    </a:lnTo>
                    <a:cubicBezTo>
                      <a:pt x="905" y="1977"/>
                      <a:pt x="1536" y="3346"/>
                      <a:pt x="1846" y="4287"/>
                    </a:cubicBezTo>
                    <a:cubicBezTo>
                      <a:pt x="2203" y="5311"/>
                      <a:pt x="2262" y="6930"/>
                      <a:pt x="3048" y="7740"/>
                    </a:cubicBezTo>
                    <a:cubicBezTo>
                      <a:pt x="3221" y="7917"/>
                      <a:pt x="3399" y="7990"/>
                      <a:pt x="3572" y="7990"/>
                    </a:cubicBezTo>
                    <a:cubicBezTo>
                      <a:pt x="3956" y="7990"/>
                      <a:pt x="4314" y="7626"/>
                      <a:pt x="4536" y="7240"/>
                    </a:cubicBezTo>
                    <a:cubicBezTo>
                      <a:pt x="4989" y="6454"/>
                      <a:pt x="4989" y="5513"/>
                      <a:pt x="5108" y="4620"/>
                    </a:cubicBezTo>
                    <a:cubicBezTo>
                      <a:pt x="5203" y="3930"/>
                      <a:pt x="5358" y="3370"/>
                      <a:pt x="6156" y="3358"/>
                    </a:cubicBezTo>
                    <a:cubicBezTo>
                      <a:pt x="6532" y="3358"/>
                      <a:pt x="7074" y="3578"/>
                      <a:pt x="7507" y="3578"/>
                    </a:cubicBezTo>
                    <a:cubicBezTo>
                      <a:pt x="7607" y="3578"/>
                      <a:pt x="7702" y="3566"/>
                      <a:pt x="7787" y="3537"/>
                    </a:cubicBezTo>
                    <a:cubicBezTo>
                      <a:pt x="8073" y="3430"/>
                      <a:pt x="8096" y="3013"/>
                      <a:pt x="8013" y="2525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2"/>
              <p:cNvSpPr/>
              <p:nvPr/>
            </p:nvSpPr>
            <p:spPr>
              <a:xfrm>
                <a:off x="3000075" y="7358775"/>
                <a:ext cx="185750" cy="21797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8719" extrusionOk="0">
                    <a:moveTo>
                      <a:pt x="2536" y="1"/>
                    </a:moveTo>
                    <a:cubicBezTo>
                      <a:pt x="2548" y="36"/>
                      <a:pt x="2560" y="84"/>
                      <a:pt x="2560" y="120"/>
                    </a:cubicBezTo>
                    <a:cubicBezTo>
                      <a:pt x="2655" y="810"/>
                      <a:pt x="2286" y="1203"/>
                      <a:pt x="1834" y="1644"/>
                    </a:cubicBezTo>
                    <a:cubicBezTo>
                      <a:pt x="1215" y="2227"/>
                      <a:pt x="0" y="3061"/>
                      <a:pt x="1155" y="3870"/>
                    </a:cubicBezTo>
                    <a:cubicBezTo>
                      <a:pt x="1439" y="4074"/>
                      <a:pt x="1775" y="4137"/>
                      <a:pt x="2126" y="4137"/>
                    </a:cubicBezTo>
                    <a:cubicBezTo>
                      <a:pt x="2555" y="4137"/>
                      <a:pt x="3005" y="4042"/>
                      <a:pt x="3405" y="3989"/>
                    </a:cubicBezTo>
                    <a:cubicBezTo>
                      <a:pt x="3523" y="3976"/>
                      <a:pt x="3653" y="3965"/>
                      <a:pt x="3785" y="3965"/>
                    </a:cubicBezTo>
                    <a:cubicBezTo>
                      <a:pt x="4225" y="3965"/>
                      <a:pt x="4678" y="4083"/>
                      <a:pt x="4715" y="4597"/>
                    </a:cubicBezTo>
                    <a:cubicBezTo>
                      <a:pt x="4751" y="5323"/>
                      <a:pt x="4120" y="5585"/>
                      <a:pt x="3703" y="6037"/>
                    </a:cubicBezTo>
                    <a:cubicBezTo>
                      <a:pt x="3286" y="6454"/>
                      <a:pt x="2881" y="7180"/>
                      <a:pt x="2834" y="7776"/>
                    </a:cubicBezTo>
                    <a:cubicBezTo>
                      <a:pt x="2794" y="8498"/>
                      <a:pt x="3098" y="8719"/>
                      <a:pt x="3527" y="8719"/>
                    </a:cubicBezTo>
                    <a:cubicBezTo>
                      <a:pt x="4129" y="8719"/>
                      <a:pt x="4978" y="8283"/>
                      <a:pt x="5465" y="8192"/>
                    </a:cubicBezTo>
                    <a:cubicBezTo>
                      <a:pt x="5552" y="8177"/>
                      <a:pt x="5637" y="8170"/>
                      <a:pt x="5717" y="8170"/>
                    </a:cubicBezTo>
                    <a:cubicBezTo>
                      <a:pt x="6077" y="8170"/>
                      <a:pt x="6370" y="8314"/>
                      <a:pt x="6584" y="8538"/>
                    </a:cubicBezTo>
                    <a:lnTo>
                      <a:pt x="7430" y="1560"/>
                    </a:lnTo>
                    <a:lnTo>
                      <a:pt x="25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2"/>
              <p:cNvSpPr/>
              <p:nvPr/>
            </p:nvSpPr>
            <p:spPr>
              <a:xfrm>
                <a:off x="2789325" y="7418600"/>
                <a:ext cx="19320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8979" extrusionOk="0">
                    <a:moveTo>
                      <a:pt x="397" y="0"/>
                    </a:moveTo>
                    <a:cubicBezTo>
                      <a:pt x="376" y="0"/>
                      <a:pt x="355" y="0"/>
                      <a:pt x="334" y="1"/>
                    </a:cubicBezTo>
                    <a:lnTo>
                      <a:pt x="0" y="6311"/>
                    </a:lnTo>
                    <a:lnTo>
                      <a:pt x="6966" y="8978"/>
                    </a:lnTo>
                    <a:cubicBezTo>
                      <a:pt x="7430" y="8478"/>
                      <a:pt x="7728" y="7811"/>
                      <a:pt x="7501" y="7192"/>
                    </a:cubicBezTo>
                    <a:cubicBezTo>
                      <a:pt x="7204" y="6466"/>
                      <a:pt x="6216" y="6454"/>
                      <a:pt x="5549" y="6430"/>
                    </a:cubicBezTo>
                    <a:cubicBezTo>
                      <a:pt x="4751" y="6383"/>
                      <a:pt x="3882" y="6442"/>
                      <a:pt x="3120" y="6168"/>
                    </a:cubicBezTo>
                    <a:cubicBezTo>
                      <a:pt x="1751" y="5633"/>
                      <a:pt x="3132" y="3668"/>
                      <a:pt x="3096" y="2716"/>
                    </a:cubicBezTo>
                    <a:cubicBezTo>
                      <a:pt x="3026" y="1133"/>
                      <a:pt x="1766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2"/>
              <p:cNvSpPr/>
              <p:nvPr/>
            </p:nvSpPr>
            <p:spPr>
              <a:xfrm>
                <a:off x="3004225" y="7608275"/>
                <a:ext cx="1125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142" extrusionOk="0">
                    <a:moveTo>
                      <a:pt x="1100" y="0"/>
                    </a:moveTo>
                    <a:cubicBezTo>
                      <a:pt x="894" y="0"/>
                      <a:pt x="696" y="51"/>
                      <a:pt x="537" y="165"/>
                    </a:cubicBezTo>
                    <a:cubicBezTo>
                      <a:pt x="203" y="403"/>
                      <a:pt x="1" y="927"/>
                      <a:pt x="298" y="1260"/>
                    </a:cubicBezTo>
                    <a:cubicBezTo>
                      <a:pt x="691" y="1736"/>
                      <a:pt x="1668" y="1760"/>
                      <a:pt x="2215" y="1844"/>
                    </a:cubicBezTo>
                    <a:cubicBezTo>
                      <a:pt x="2930" y="1939"/>
                      <a:pt x="3680" y="2022"/>
                      <a:pt x="4406" y="2141"/>
                    </a:cubicBezTo>
                    <a:cubicBezTo>
                      <a:pt x="4503" y="1616"/>
                      <a:pt x="4445" y="887"/>
                      <a:pt x="4058" y="887"/>
                    </a:cubicBezTo>
                    <a:cubicBezTo>
                      <a:pt x="4015" y="887"/>
                      <a:pt x="3969" y="896"/>
                      <a:pt x="3918" y="915"/>
                    </a:cubicBezTo>
                    <a:cubicBezTo>
                      <a:pt x="3576" y="1029"/>
                      <a:pt x="3181" y="1621"/>
                      <a:pt x="2803" y="1621"/>
                    </a:cubicBezTo>
                    <a:cubicBezTo>
                      <a:pt x="2786" y="1621"/>
                      <a:pt x="2768" y="1620"/>
                      <a:pt x="2751" y="1617"/>
                    </a:cubicBezTo>
                    <a:cubicBezTo>
                      <a:pt x="2358" y="1558"/>
                      <a:pt x="2251" y="617"/>
                      <a:pt x="2001" y="355"/>
                    </a:cubicBezTo>
                    <a:cubicBezTo>
                      <a:pt x="1780" y="134"/>
                      <a:pt x="1432" y="0"/>
                      <a:pt x="11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2"/>
              <p:cNvSpPr/>
              <p:nvPr/>
            </p:nvSpPr>
            <p:spPr>
              <a:xfrm>
                <a:off x="2979775" y="7498975"/>
                <a:ext cx="655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30" extrusionOk="0">
                    <a:moveTo>
                      <a:pt x="2622" y="1"/>
                    </a:moveTo>
                    <a:lnTo>
                      <a:pt x="2622" y="1"/>
                    </a:lnTo>
                    <a:cubicBezTo>
                      <a:pt x="1705" y="72"/>
                      <a:pt x="693" y="560"/>
                      <a:pt x="253" y="1239"/>
                    </a:cubicBezTo>
                    <a:cubicBezTo>
                      <a:pt x="1" y="1616"/>
                      <a:pt x="56" y="2129"/>
                      <a:pt x="303" y="2129"/>
                    </a:cubicBezTo>
                    <a:cubicBezTo>
                      <a:pt x="406" y="2129"/>
                      <a:pt x="543" y="2039"/>
                      <a:pt x="705" y="1810"/>
                    </a:cubicBezTo>
                    <a:cubicBezTo>
                      <a:pt x="991" y="1429"/>
                      <a:pt x="1241" y="1001"/>
                      <a:pt x="1562" y="679"/>
                    </a:cubicBezTo>
                    <a:cubicBezTo>
                      <a:pt x="1686" y="556"/>
                      <a:pt x="1765" y="500"/>
                      <a:pt x="1836" y="500"/>
                    </a:cubicBezTo>
                    <a:cubicBezTo>
                      <a:pt x="1921" y="500"/>
                      <a:pt x="1992" y="583"/>
                      <a:pt x="2110" y="727"/>
                    </a:cubicBezTo>
                    <a:cubicBezTo>
                      <a:pt x="2242" y="859"/>
                      <a:pt x="2308" y="954"/>
                      <a:pt x="2363" y="954"/>
                    </a:cubicBezTo>
                    <a:cubicBezTo>
                      <a:pt x="2407" y="954"/>
                      <a:pt x="2444" y="893"/>
                      <a:pt x="2503" y="739"/>
                    </a:cubicBezTo>
                    <a:cubicBezTo>
                      <a:pt x="2574" y="548"/>
                      <a:pt x="2622" y="263"/>
                      <a:pt x="2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2"/>
              <p:cNvSpPr/>
              <p:nvPr/>
            </p:nvSpPr>
            <p:spPr>
              <a:xfrm>
                <a:off x="2953025" y="7473200"/>
                <a:ext cx="5272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00" extrusionOk="0">
                    <a:moveTo>
                      <a:pt x="1413" y="0"/>
                    </a:moveTo>
                    <a:cubicBezTo>
                      <a:pt x="1344" y="0"/>
                      <a:pt x="1273" y="7"/>
                      <a:pt x="1203" y="20"/>
                    </a:cubicBezTo>
                    <a:cubicBezTo>
                      <a:pt x="953" y="55"/>
                      <a:pt x="1" y="496"/>
                      <a:pt x="239" y="793"/>
                    </a:cubicBezTo>
                    <a:cubicBezTo>
                      <a:pt x="306" y="881"/>
                      <a:pt x="530" y="900"/>
                      <a:pt x="741" y="900"/>
                    </a:cubicBezTo>
                    <a:cubicBezTo>
                      <a:pt x="904" y="900"/>
                      <a:pt x="1060" y="889"/>
                      <a:pt x="1132" y="889"/>
                    </a:cubicBezTo>
                    <a:cubicBezTo>
                      <a:pt x="1406" y="865"/>
                      <a:pt x="1680" y="805"/>
                      <a:pt x="1954" y="710"/>
                    </a:cubicBezTo>
                    <a:cubicBezTo>
                      <a:pt x="1965" y="686"/>
                      <a:pt x="1965" y="674"/>
                      <a:pt x="1977" y="651"/>
                    </a:cubicBezTo>
                    <a:cubicBezTo>
                      <a:pt x="2108" y="198"/>
                      <a:pt x="1788" y="0"/>
                      <a:pt x="1413" y="0"/>
                    </a:cubicBezTo>
                    <a:close/>
                  </a:path>
                </a:pathLst>
              </a:custGeom>
              <a:solidFill>
                <a:srgbClr val="007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2"/>
              <p:cNvSpPr/>
              <p:nvPr/>
            </p:nvSpPr>
            <p:spPr>
              <a:xfrm>
                <a:off x="2787825" y="7276325"/>
                <a:ext cx="360200" cy="438475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7539" extrusionOk="0">
                    <a:moveTo>
                      <a:pt x="632" y="1"/>
                    </a:moveTo>
                    <a:lnTo>
                      <a:pt x="1" y="11990"/>
                    </a:lnTo>
                    <a:lnTo>
                      <a:pt x="1" y="12038"/>
                    </a:lnTo>
                    <a:lnTo>
                      <a:pt x="14360" y="17539"/>
                    </a:lnTo>
                    <a:lnTo>
                      <a:pt x="14408" y="17431"/>
                    </a:lnTo>
                    <a:lnTo>
                      <a:pt x="120" y="11955"/>
                    </a:lnTo>
                    <a:lnTo>
                      <a:pt x="751" y="1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2"/>
              <p:cNvSpPr/>
              <p:nvPr/>
            </p:nvSpPr>
            <p:spPr>
              <a:xfrm>
                <a:off x="3105425" y="7394500"/>
                <a:ext cx="691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632" extrusionOk="0">
                    <a:moveTo>
                      <a:pt x="1358" y="225"/>
                    </a:moveTo>
                    <a:cubicBezTo>
                      <a:pt x="943" y="225"/>
                      <a:pt x="549" y="450"/>
                      <a:pt x="370" y="834"/>
                    </a:cubicBezTo>
                    <a:cubicBezTo>
                      <a:pt x="108" y="1382"/>
                      <a:pt x="358" y="2036"/>
                      <a:pt x="918" y="2298"/>
                    </a:cubicBezTo>
                    <a:cubicBezTo>
                      <a:pt x="1075" y="2372"/>
                      <a:pt x="1242" y="2407"/>
                      <a:pt x="1405" y="2407"/>
                    </a:cubicBezTo>
                    <a:cubicBezTo>
                      <a:pt x="1820" y="2407"/>
                      <a:pt x="2215" y="2180"/>
                      <a:pt x="2394" y="1786"/>
                    </a:cubicBezTo>
                    <a:cubicBezTo>
                      <a:pt x="2656" y="1251"/>
                      <a:pt x="2406" y="596"/>
                      <a:pt x="1846" y="334"/>
                    </a:cubicBezTo>
                    <a:cubicBezTo>
                      <a:pt x="1688" y="260"/>
                      <a:pt x="1521" y="225"/>
                      <a:pt x="1358" y="225"/>
                    </a:cubicBezTo>
                    <a:close/>
                    <a:moveTo>
                      <a:pt x="1358" y="120"/>
                    </a:moveTo>
                    <a:cubicBezTo>
                      <a:pt x="1537" y="120"/>
                      <a:pt x="1715" y="155"/>
                      <a:pt x="1882" y="239"/>
                    </a:cubicBezTo>
                    <a:cubicBezTo>
                      <a:pt x="2180" y="370"/>
                      <a:pt x="2418" y="620"/>
                      <a:pt x="2525" y="917"/>
                    </a:cubicBezTo>
                    <a:cubicBezTo>
                      <a:pt x="2644" y="1227"/>
                      <a:pt x="2632" y="1548"/>
                      <a:pt x="2501" y="1834"/>
                    </a:cubicBezTo>
                    <a:cubicBezTo>
                      <a:pt x="2299" y="2251"/>
                      <a:pt x="1882" y="2513"/>
                      <a:pt x="1406" y="2513"/>
                    </a:cubicBezTo>
                    <a:cubicBezTo>
                      <a:pt x="1227" y="2513"/>
                      <a:pt x="1049" y="2477"/>
                      <a:pt x="882" y="2394"/>
                    </a:cubicBezTo>
                    <a:cubicBezTo>
                      <a:pt x="584" y="2251"/>
                      <a:pt x="346" y="2013"/>
                      <a:pt x="239" y="1703"/>
                    </a:cubicBezTo>
                    <a:cubicBezTo>
                      <a:pt x="120" y="1405"/>
                      <a:pt x="132" y="1084"/>
                      <a:pt x="263" y="798"/>
                    </a:cubicBezTo>
                    <a:cubicBezTo>
                      <a:pt x="465" y="381"/>
                      <a:pt x="882" y="120"/>
                      <a:pt x="1358" y="120"/>
                    </a:cubicBezTo>
                    <a:close/>
                    <a:moveTo>
                      <a:pt x="1358" y="0"/>
                    </a:moveTo>
                    <a:cubicBezTo>
                      <a:pt x="846" y="0"/>
                      <a:pt x="370" y="286"/>
                      <a:pt x="168" y="739"/>
                    </a:cubicBezTo>
                    <a:cubicBezTo>
                      <a:pt x="13" y="1060"/>
                      <a:pt x="1" y="1417"/>
                      <a:pt x="132" y="1751"/>
                    </a:cubicBezTo>
                    <a:cubicBezTo>
                      <a:pt x="251" y="2084"/>
                      <a:pt x="501" y="2346"/>
                      <a:pt x="822" y="2501"/>
                    </a:cubicBezTo>
                    <a:cubicBezTo>
                      <a:pt x="1013" y="2584"/>
                      <a:pt x="1203" y="2632"/>
                      <a:pt x="1406" y="2632"/>
                    </a:cubicBezTo>
                    <a:cubicBezTo>
                      <a:pt x="1918" y="2632"/>
                      <a:pt x="2394" y="2346"/>
                      <a:pt x="2608" y="1882"/>
                    </a:cubicBezTo>
                    <a:cubicBezTo>
                      <a:pt x="2751" y="1572"/>
                      <a:pt x="2763" y="1215"/>
                      <a:pt x="2644" y="882"/>
                    </a:cubicBezTo>
                    <a:cubicBezTo>
                      <a:pt x="2513" y="548"/>
                      <a:pt x="2263" y="286"/>
                      <a:pt x="1942" y="131"/>
                    </a:cubicBezTo>
                    <a:cubicBezTo>
                      <a:pt x="1751" y="48"/>
                      <a:pt x="1561" y="0"/>
                      <a:pt x="1358" y="0"/>
                    </a:cubicBezTo>
                    <a:close/>
                  </a:path>
                </a:pathLst>
              </a:custGeom>
              <a:solidFill>
                <a:srgbClr val="ADDE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2"/>
              <p:cNvSpPr/>
              <p:nvPr/>
            </p:nvSpPr>
            <p:spPr>
              <a:xfrm>
                <a:off x="3114375" y="7424850"/>
                <a:ext cx="503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085" extrusionOk="0">
                    <a:moveTo>
                      <a:pt x="0" y="1"/>
                    </a:moveTo>
                    <a:lnTo>
                      <a:pt x="691" y="227"/>
                    </a:lnTo>
                    <a:lnTo>
                      <a:pt x="738" y="37"/>
                    </a:lnTo>
                    <a:lnTo>
                      <a:pt x="0" y="1"/>
                    </a:lnTo>
                    <a:close/>
                    <a:moveTo>
                      <a:pt x="1298" y="144"/>
                    </a:moveTo>
                    <a:lnTo>
                      <a:pt x="1274" y="346"/>
                    </a:lnTo>
                    <a:lnTo>
                      <a:pt x="2012" y="310"/>
                    </a:lnTo>
                    <a:lnTo>
                      <a:pt x="1298" y="144"/>
                    </a:lnTo>
                    <a:close/>
                    <a:moveTo>
                      <a:pt x="893" y="346"/>
                    </a:moveTo>
                    <a:lnTo>
                      <a:pt x="881" y="1084"/>
                    </a:lnTo>
                    <a:lnTo>
                      <a:pt x="1095" y="394"/>
                    </a:lnTo>
                    <a:lnTo>
                      <a:pt x="893" y="346"/>
                    </a:lnTo>
                    <a:close/>
                  </a:path>
                </a:pathLst>
              </a:custGeom>
              <a:solidFill>
                <a:srgbClr val="FFF4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2"/>
              <p:cNvSpPr/>
              <p:nvPr/>
            </p:nvSpPr>
            <p:spPr>
              <a:xfrm>
                <a:off x="3120325" y="7402525"/>
                <a:ext cx="4197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930" extrusionOk="0">
                    <a:moveTo>
                      <a:pt x="226" y="191"/>
                    </a:moveTo>
                    <a:lnTo>
                      <a:pt x="131" y="263"/>
                    </a:lnTo>
                    <a:lnTo>
                      <a:pt x="310" y="501"/>
                    </a:lnTo>
                    <a:lnTo>
                      <a:pt x="417" y="418"/>
                    </a:lnTo>
                    <a:lnTo>
                      <a:pt x="226" y="191"/>
                    </a:lnTo>
                    <a:close/>
                    <a:moveTo>
                      <a:pt x="1608" y="465"/>
                    </a:moveTo>
                    <a:lnTo>
                      <a:pt x="1346" y="644"/>
                    </a:lnTo>
                    <a:lnTo>
                      <a:pt x="1417" y="751"/>
                    </a:lnTo>
                    <a:lnTo>
                      <a:pt x="1679" y="561"/>
                    </a:lnTo>
                    <a:lnTo>
                      <a:pt x="1608" y="465"/>
                    </a:lnTo>
                    <a:close/>
                    <a:moveTo>
                      <a:pt x="1012" y="1"/>
                    </a:moveTo>
                    <a:lnTo>
                      <a:pt x="643" y="799"/>
                    </a:lnTo>
                    <a:lnTo>
                      <a:pt x="1000" y="858"/>
                    </a:lnTo>
                    <a:lnTo>
                      <a:pt x="1012" y="1"/>
                    </a:lnTo>
                    <a:close/>
                    <a:moveTo>
                      <a:pt x="739" y="933"/>
                    </a:moveTo>
                    <a:cubicBezTo>
                      <a:pt x="689" y="933"/>
                      <a:pt x="646" y="952"/>
                      <a:pt x="631" y="989"/>
                    </a:cubicBezTo>
                    <a:cubicBezTo>
                      <a:pt x="607" y="1049"/>
                      <a:pt x="655" y="1120"/>
                      <a:pt x="738" y="1168"/>
                    </a:cubicBezTo>
                    <a:cubicBezTo>
                      <a:pt x="770" y="1181"/>
                      <a:pt x="803" y="1188"/>
                      <a:pt x="833" y="1188"/>
                    </a:cubicBezTo>
                    <a:cubicBezTo>
                      <a:pt x="883" y="1188"/>
                      <a:pt x="926" y="1169"/>
                      <a:pt x="941" y="1132"/>
                    </a:cubicBezTo>
                    <a:cubicBezTo>
                      <a:pt x="965" y="1073"/>
                      <a:pt x="917" y="1001"/>
                      <a:pt x="834" y="953"/>
                    </a:cubicBezTo>
                    <a:cubicBezTo>
                      <a:pt x="802" y="940"/>
                      <a:pt x="769" y="933"/>
                      <a:pt x="739" y="933"/>
                    </a:cubicBezTo>
                    <a:close/>
                    <a:moveTo>
                      <a:pt x="250" y="1430"/>
                    </a:moveTo>
                    <a:lnTo>
                      <a:pt x="0" y="1608"/>
                    </a:lnTo>
                    <a:lnTo>
                      <a:pt x="84" y="1715"/>
                    </a:lnTo>
                    <a:lnTo>
                      <a:pt x="322" y="1525"/>
                    </a:lnTo>
                    <a:lnTo>
                      <a:pt x="250" y="1430"/>
                    </a:lnTo>
                    <a:close/>
                    <a:moveTo>
                      <a:pt x="1143" y="1537"/>
                    </a:moveTo>
                    <a:lnTo>
                      <a:pt x="1048" y="1608"/>
                    </a:lnTo>
                    <a:lnTo>
                      <a:pt x="1262" y="1930"/>
                    </a:lnTo>
                    <a:lnTo>
                      <a:pt x="1369" y="1858"/>
                    </a:lnTo>
                    <a:lnTo>
                      <a:pt x="1143" y="15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2"/>
              <p:cNvSpPr/>
              <p:nvPr/>
            </p:nvSpPr>
            <p:spPr>
              <a:xfrm>
                <a:off x="2799825" y="7316775"/>
                <a:ext cx="333325" cy="329275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13171" extrusionOk="0">
                    <a:moveTo>
                      <a:pt x="2105" y="121"/>
                    </a:moveTo>
                    <a:cubicBezTo>
                      <a:pt x="2176" y="121"/>
                      <a:pt x="2236" y="204"/>
                      <a:pt x="2224" y="300"/>
                    </a:cubicBezTo>
                    <a:cubicBezTo>
                      <a:pt x="2224" y="395"/>
                      <a:pt x="2164" y="478"/>
                      <a:pt x="2093" y="478"/>
                    </a:cubicBezTo>
                    <a:cubicBezTo>
                      <a:pt x="2021" y="478"/>
                      <a:pt x="1974" y="395"/>
                      <a:pt x="1974" y="300"/>
                    </a:cubicBezTo>
                    <a:cubicBezTo>
                      <a:pt x="1974" y="192"/>
                      <a:pt x="2033" y="121"/>
                      <a:pt x="2105" y="121"/>
                    </a:cubicBezTo>
                    <a:close/>
                    <a:moveTo>
                      <a:pt x="2041" y="0"/>
                    </a:moveTo>
                    <a:cubicBezTo>
                      <a:pt x="1275" y="0"/>
                      <a:pt x="1902" y="1324"/>
                      <a:pt x="1902" y="1324"/>
                    </a:cubicBezTo>
                    <a:cubicBezTo>
                      <a:pt x="1902" y="1324"/>
                      <a:pt x="3093" y="73"/>
                      <a:pt x="2093" y="2"/>
                    </a:cubicBezTo>
                    <a:cubicBezTo>
                      <a:pt x="2075" y="1"/>
                      <a:pt x="2058" y="0"/>
                      <a:pt x="2041" y="0"/>
                    </a:cubicBezTo>
                    <a:close/>
                    <a:moveTo>
                      <a:pt x="4498" y="3812"/>
                    </a:moveTo>
                    <a:cubicBezTo>
                      <a:pt x="4569" y="3812"/>
                      <a:pt x="4617" y="3895"/>
                      <a:pt x="4617" y="3991"/>
                    </a:cubicBezTo>
                    <a:cubicBezTo>
                      <a:pt x="4617" y="4086"/>
                      <a:pt x="4557" y="4169"/>
                      <a:pt x="4486" y="4169"/>
                    </a:cubicBezTo>
                    <a:cubicBezTo>
                      <a:pt x="4414" y="4157"/>
                      <a:pt x="4355" y="4086"/>
                      <a:pt x="4355" y="3979"/>
                    </a:cubicBezTo>
                    <a:cubicBezTo>
                      <a:pt x="4367" y="3883"/>
                      <a:pt x="4426" y="3812"/>
                      <a:pt x="4498" y="3812"/>
                    </a:cubicBezTo>
                    <a:close/>
                    <a:moveTo>
                      <a:pt x="4423" y="3691"/>
                    </a:moveTo>
                    <a:cubicBezTo>
                      <a:pt x="3667" y="3691"/>
                      <a:pt x="4283" y="5014"/>
                      <a:pt x="4283" y="5014"/>
                    </a:cubicBezTo>
                    <a:cubicBezTo>
                      <a:pt x="4283" y="5014"/>
                      <a:pt x="5486" y="3764"/>
                      <a:pt x="4474" y="3693"/>
                    </a:cubicBezTo>
                    <a:cubicBezTo>
                      <a:pt x="4456" y="3692"/>
                      <a:pt x="4439" y="3691"/>
                      <a:pt x="4423" y="3691"/>
                    </a:cubicBezTo>
                    <a:close/>
                    <a:moveTo>
                      <a:pt x="819" y="6431"/>
                    </a:moveTo>
                    <a:cubicBezTo>
                      <a:pt x="890" y="6431"/>
                      <a:pt x="950" y="6515"/>
                      <a:pt x="950" y="6610"/>
                    </a:cubicBezTo>
                    <a:cubicBezTo>
                      <a:pt x="938" y="6717"/>
                      <a:pt x="878" y="6789"/>
                      <a:pt x="807" y="6789"/>
                    </a:cubicBezTo>
                    <a:cubicBezTo>
                      <a:pt x="735" y="6789"/>
                      <a:pt x="688" y="6705"/>
                      <a:pt x="688" y="6610"/>
                    </a:cubicBezTo>
                    <a:cubicBezTo>
                      <a:pt x="688" y="6503"/>
                      <a:pt x="747" y="6431"/>
                      <a:pt x="819" y="6431"/>
                    </a:cubicBezTo>
                    <a:close/>
                    <a:moveTo>
                      <a:pt x="756" y="6310"/>
                    </a:moveTo>
                    <a:cubicBezTo>
                      <a:pt x="0" y="6310"/>
                      <a:pt x="616" y="7634"/>
                      <a:pt x="616" y="7634"/>
                    </a:cubicBezTo>
                    <a:cubicBezTo>
                      <a:pt x="616" y="7634"/>
                      <a:pt x="1807" y="6384"/>
                      <a:pt x="807" y="6312"/>
                    </a:cubicBezTo>
                    <a:cubicBezTo>
                      <a:pt x="789" y="6311"/>
                      <a:pt x="772" y="6310"/>
                      <a:pt x="756" y="6310"/>
                    </a:cubicBezTo>
                    <a:close/>
                    <a:moveTo>
                      <a:pt x="12332" y="8682"/>
                    </a:moveTo>
                    <a:cubicBezTo>
                      <a:pt x="12404" y="8682"/>
                      <a:pt x="12463" y="8765"/>
                      <a:pt x="12463" y="8860"/>
                    </a:cubicBezTo>
                    <a:cubicBezTo>
                      <a:pt x="12452" y="8949"/>
                      <a:pt x="12399" y="9028"/>
                      <a:pt x="12344" y="9028"/>
                    </a:cubicBezTo>
                    <a:cubicBezTo>
                      <a:pt x="12340" y="9028"/>
                      <a:pt x="12336" y="9028"/>
                      <a:pt x="12332" y="9027"/>
                    </a:cubicBezTo>
                    <a:cubicBezTo>
                      <a:pt x="12261" y="9027"/>
                      <a:pt x="12201" y="8955"/>
                      <a:pt x="12201" y="8848"/>
                    </a:cubicBezTo>
                    <a:cubicBezTo>
                      <a:pt x="12213" y="8753"/>
                      <a:pt x="12261" y="8682"/>
                      <a:pt x="12332" y="8682"/>
                    </a:cubicBezTo>
                    <a:close/>
                    <a:moveTo>
                      <a:pt x="12269" y="8561"/>
                    </a:moveTo>
                    <a:cubicBezTo>
                      <a:pt x="11514" y="8561"/>
                      <a:pt x="12130" y="9884"/>
                      <a:pt x="12130" y="9884"/>
                    </a:cubicBezTo>
                    <a:cubicBezTo>
                      <a:pt x="12130" y="9884"/>
                      <a:pt x="13332" y="8634"/>
                      <a:pt x="12320" y="8563"/>
                    </a:cubicBezTo>
                    <a:cubicBezTo>
                      <a:pt x="12303" y="8561"/>
                      <a:pt x="12286" y="8561"/>
                      <a:pt x="12269" y="8561"/>
                    </a:cubicBezTo>
                    <a:close/>
                    <a:moveTo>
                      <a:pt x="9439" y="11968"/>
                    </a:moveTo>
                    <a:cubicBezTo>
                      <a:pt x="9510" y="11968"/>
                      <a:pt x="9558" y="12051"/>
                      <a:pt x="9558" y="12146"/>
                    </a:cubicBezTo>
                    <a:cubicBezTo>
                      <a:pt x="9558" y="12242"/>
                      <a:pt x="9498" y="12325"/>
                      <a:pt x="9427" y="12325"/>
                    </a:cubicBezTo>
                    <a:cubicBezTo>
                      <a:pt x="9356" y="12325"/>
                      <a:pt x="9296" y="12242"/>
                      <a:pt x="9308" y="12134"/>
                    </a:cubicBezTo>
                    <a:cubicBezTo>
                      <a:pt x="9308" y="12039"/>
                      <a:pt x="9367" y="11968"/>
                      <a:pt x="9439" y="11968"/>
                    </a:cubicBezTo>
                    <a:close/>
                    <a:moveTo>
                      <a:pt x="9364" y="11847"/>
                    </a:moveTo>
                    <a:cubicBezTo>
                      <a:pt x="8609" y="11847"/>
                      <a:pt x="9236" y="13170"/>
                      <a:pt x="9236" y="13170"/>
                    </a:cubicBezTo>
                    <a:cubicBezTo>
                      <a:pt x="9236" y="13170"/>
                      <a:pt x="10427" y="11920"/>
                      <a:pt x="9415" y="11849"/>
                    </a:cubicBezTo>
                    <a:cubicBezTo>
                      <a:pt x="9397" y="11847"/>
                      <a:pt x="9381" y="11847"/>
                      <a:pt x="9364" y="118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8" name="Google Shape;1038;p52"/>
          <p:cNvGrpSpPr/>
          <p:nvPr/>
        </p:nvGrpSpPr>
        <p:grpSpPr>
          <a:xfrm>
            <a:off x="349508" y="183636"/>
            <a:ext cx="1059010" cy="599942"/>
            <a:chOff x="96100" y="539500"/>
            <a:chExt cx="880162" cy="498622"/>
          </a:xfrm>
        </p:grpSpPr>
        <p:sp>
          <p:nvSpPr>
            <p:cNvPr id="1039" name="Google Shape;1039;p52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19442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5" name="Oval Callout 29">
            <a:extLst>
              <a:ext uri="{FF2B5EF4-FFF2-40B4-BE49-F238E27FC236}">
                <a16:creationId xmlns:a16="http://schemas.microsoft.com/office/drawing/2014/main" id="{4329400F-A100-5762-5D03-9F4E6E3E3D90}"/>
              </a:ext>
            </a:extLst>
          </p:cNvPr>
          <p:cNvSpPr/>
          <p:nvPr/>
        </p:nvSpPr>
        <p:spPr>
          <a:xfrm>
            <a:off x="7663577" y="454941"/>
            <a:ext cx="972752" cy="425555"/>
          </a:xfrm>
          <a:prstGeom prst="wedgeEllipseCallout">
            <a:avLst>
              <a:gd name="adj1" fmla="val -36374"/>
              <a:gd name="adj2" fmla="val 7471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Hình ảnh 27" descr="Thực hành 2 trang 116 Toán 11 tập 1 Chân trời">
            <a:extLst>
              <a:ext uri="{FF2B5EF4-FFF2-40B4-BE49-F238E27FC236}">
                <a16:creationId xmlns:a16="http://schemas.microsoft.com/office/drawing/2014/main" id="{E88E9E35-038E-9C94-0737-5389A5705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43" y="2336640"/>
            <a:ext cx="2554207" cy="223493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A2DFB5-02B0-3532-2A76-A80E933395C0}"/>
                  </a:ext>
                </a:extLst>
              </p:cNvPr>
              <p:cNvSpPr txBox="1"/>
              <p:nvPr/>
            </p:nvSpPr>
            <p:spPr>
              <a:xfrm>
                <a:off x="588272" y="1015816"/>
                <a:ext cx="7930416" cy="1502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lần lượt giao điểm của mặt </a:t>
                </a:r>
                <a:r>
                  <a:rPr lang="vi-VN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phẳng</a:t>
                </a: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𝛼</m:t>
                    </m:r>
                    <m:r>
                      <a:rPr lang="vi-VN" sz="2000" i="1" dirty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AB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AD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SA</m:t>
                    </m:r>
                  </m:oMath>
                </a14:m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ABCD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lần lượt cắt 2 mặt </a:t>
                </a:r>
                <a:r>
                  <a:rPr lang="vi-VN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phẳng</a:t>
                </a: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song </a:t>
                </a:r>
                <a:r>
                  <a:rPr lang="vi-VN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song</a:t>
                </a: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  <m:r>
                      <a:rPr lang="vi-VN" sz="2000" i="0" dirty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và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SBD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MN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BD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</m:t>
                    </m:r>
                    <m:r>
                      <a:rPr lang="vi-VN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//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Do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đó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A2DFB5-02B0-3532-2A76-A80E93339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72" y="1015816"/>
                <a:ext cx="7930416" cy="1502334"/>
              </a:xfrm>
              <a:prstGeom prst="rect">
                <a:avLst/>
              </a:prstGeom>
              <a:blipFill>
                <a:blip r:embed="rId4"/>
                <a:stretch>
                  <a:fillRect l="-846" b="-6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CE03F2-804E-15D4-10E7-4C56BDC21931}"/>
                  </a:ext>
                </a:extLst>
              </p:cNvPr>
              <p:cNvSpPr txBox="1"/>
              <p:nvPr/>
            </p:nvSpPr>
            <p:spPr>
              <a:xfrm>
                <a:off x="779108" y="2362384"/>
                <a:ext cx="4572000" cy="250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𝑀𝑁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𝐵𝐷</m:t>
                          </m:r>
                        </m:den>
                      </m:f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𝐴𝑀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𝐴𝑁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𝐴𝐷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SAB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lần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lượt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cắt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2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mặt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phẳng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song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song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α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SBD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 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tại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MP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MP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. Do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đó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𝑀𝑃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𝑆𝐵</m:t>
                        </m:r>
                      </m:den>
                    </m:f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𝐴𝑀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𝐴𝐵</m:t>
                        </m:r>
                      </m:den>
                    </m:f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CE03F2-804E-15D4-10E7-4C56BDC21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08" y="2362384"/>
                <a:ext cx="4572000" cy="2509277"/>
              </a:xfrm>
              <a:prstGeom prst="rect">
                <a:avLst/>
              </a:prstGeom>
              <a:blipFill>
                <a:blip r:embed="rId5"/>
                <a:stretch>
                  <a:fillRect l="-1467" b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389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52"/>
          <p:cNvGrpSpPr/>
          <p:nvPr/>
        </p:nvGrpSpPr>
        <p:grpSpPr>
          <a:xfrm>
            <a:off x="8149953" y="4308953"/>
            <a:ext cx="831352" cy="641607"/>
            <a:chOff x="6566133" y="2508910"/>
            <a:chExt cx="1864653" cy="2095090"/>
          </a:xfrm>
        </p:grpSpPr>
        <p:sp>
          <p:nvSpPr>
            <p:cNvPr id="1019" name="Google Shape;1019;p52"/>
            <p:cNvSpPr/>
            <p:nvPr/>
          </p:nvSpPr>
          <p:spPr>
            <a:xfrm>
              <a:off x="7148375" y="4448000"/>
              <a:ext cx="803100" cy="1560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52"/>
            <p:cNvGrpSpPr/>
            <p:nvPr/>
          </p:nvGrpSpPr>
          <p:grpSpPr>
            <a:xfrm>
              <a:off x="6566133" y="2508910"/>
              <a:ext cx="1864653" cy="2024671"/>
              <a:chOff x="2556850" y="7244475"/>
              <a:chExt cx="669150" cy="726600"/>
            </a:xfrm>
          </p:grpSpPr>
          <p:sp>
            <p:nvSpPr>
              <p:cNvPr id="1021" name="Google Shape;1021;p52"/>
              <p:cNvSpPr/>
              <p:nvPr/>
            </p:nvSpPr>
            <p:spPr>
              <a:xfrm>
                <a:off x="2556850" y="7244475"/>
                <a:ext cx="669150" cy="726600"/>
              </a:xfrm>
              <a:custGeom>
                <a:avLst/>
                <a:gdLst/>
                <a:ahLst/>
                <a:cxnLst/>
                <a:rect l="l" t="t" r="r" b="b"/>
                <a:pathLst>
                  <a:path w="26766" h="29064" extrusionOk="0">
                    <a:moveTo>
                      <a:pt x="8966" y="1"/>
                    </a:moveTo>
                    <a:lnTo>
                      <a:pt x="8061" y="13705"/>
                    </a:lnTo>
                    <a:lnTo>
                      <a:pt x="1" y="20158"/>
                    </a:lnTo>
                    <a:lnTo>
                      <a:pt x="1" y="20872"/>
                    </a:lnTo>
                    <a:lnTo>
                      <a:pt x="15776" y="29064"/>
                    </a:lnTo>
                    <a:lnTo>
                      <a:pt x="24575" y="19444"/>
                    </a:lnTo>
                    <a:lnTo>
                      <a:pt x="26766" y="5228"/>
                    </a:lnTo>
                    <a:lnTo>
                      <a:pt x="8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2"/>
              <p:cNvSpPr/>
              <p:nvPr/>
            </p:nvSpPr>
            <p:spPr>
              <a:xfrm>
                <a:off x="2559825" y="7376050"/>
                <a:ext cx="655175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6207" h="22825" extrusionOk="0">
                    <a:moveTo>
                      <a:pt x="26087" y="0"/>
                    </a:moveTo>
                    <a:lnTo>
                      <a:pt x="23849" y="13859"/>
                    </a:lnTo>
                    <a:cubicBezTo>
                      <a:pt x="23766" y="13895"/>
                      <a:pt x="23694" y="13954"/>
                      <a:pt x="23647" y="14026"/>
                    </a:cubicBezTo>
                    <a:lnTo>
                      <a:pt x="8133" y="8489"/>
                    </a:lnTo>
                    <a:lnTo>
                      <a:pt x="8097" y="8597"/>
                    </a:lnTo>
                    <a:lnTo>
                      <a:pt x="23611" y="14133"/>
                    </a:lnTo>
                    <a:cubicBezTo>
                      <a:pt x="23611" y="14145"/>
                      <a:pt x="23599" y="14157"/>
                      <a:pt x="23599" y="14181"/>
                    </a:cubicBezTo>
                    <a:cubicBezTo>
                      <a:pt x="23599" y="14228"/>
                      <a:pt x="23623" y="14264"/>
                      <a:pt x="23635" y="14312"/>
                    </a:cubicBezTo>
                    <a:lnTo>
                      <a:pt x="15527" y="22682"/>
                    </a:lnTo>
                    <a:lnTo>
                      <a:pt x="48" y="14907"/>
                    </a:lnTo>
                    <a:lnTo>
                      <a:pt x="1" y="15002"/>
                    </a:lnTo>
                    <a:lnTo>
                      <a:pt x="15503" y="22801"/>
                    </a:lnTo>
                    <a:lnTo>
                      <a:pt x="15550" y="22825"/>
                    </a:lnTo>
                    <a:lnTo>
                      <a:pt x="23718" y="14407"/>
                    </a:lnTo>
                    <a:cubicBezTo>
                      <a:pt x="23801" y="14490"/>
                      <a:pt x="23944" y="14538"/>
                      <a:pt x="24099" y="14538"/>
                    </a:cubicBezTo>
                    <a:cubicBezTo>
                      <a:pt x="24373" y="14538"/>
                      <a:pt x="24587" y="14371"/>
                      <a:pt x="24587" y="14181"/>
                    </a:cubicBezTo>
                    <a:cubicBezTo>
                      <a:pt x="24587" y="13978"/>
                      <a:pt x="24373" y="13812"/>
                      <a:pt x="24099" y="13812"/>
                    </a:cubicBezTo>
                    <a:cubicBezTo>
                      <a:pt x="24051" y="13812"/>
                      <a:pt x="24016" y="13812"/>
                      <a:pt x="23980" y="13823"/>
                    </a:cubicBezTo>
                    <a:lnTo>
                      <a:pt x="26206" y="12"/>
                    </a:lnTo>
                    <a:lnTo>
                      <a:pt x="26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2705100" y="7754375"/>
                <a:ext cx="15240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4370" extrusionOk="0">
                    <a:moveTo>
                      <a:pt x="1738" y="0"/>
                    </a:moveTo>
                    <a:lnTo>
                      <a:pt x="0" y="2179"/>
                    </a:lnTo>
                    <a:lnTo>
                      <a:pt x="4108" y="4370"/>
                    </a:lnTo>
                    <a:lnTo>
                      <a:pt x="6096" y="1881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2664000" y="7610900"/>
                <a:ext cx="4456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9847" extrusionOk="0">
                    <a:moveTo>
                      <a:pt x="3954" y="0"/>
                    </a:moveTo>
                    <a:lnTo>
                      <a:pt x="1" y="3703"/>
                    </a:lnTo>
                    <a:lnTo>
                      <a:pt x="13300" y="9847"/>
                    </a:lnTo>
                    <a:lnTo>
                      <a:pt x="17825" y="5144"/>
                    </a:lnTo>
                    <a:lnTo>
                      <a:pt x="39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2671150" y="7611800"/>
                <a:ext cx="43075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17230" h="9395" extrusionOk="0">
                    <a:moveTo>
                      <a:pt x="3787" y="1262"/>
                    </a:moveTo>
                    <a:lnTo>
                      <a:pt x="4668" y="1607"/>
                    </a:lnTo>
                    <a:lnTo>
                      <a:pt x="3727" y="2679"/>
                    </a:lnTo>
                    <a:lnTo>
                      <a:pt x="2811" y="2310"/>
                    </a:lnTo>
                    <a:lnTo>
                      <a:pt x="3787" y="1262"/>
                    </a:lnTo>
                    <a:close/>
                    <a:moveTo>
                      <a:pt x="4775" y="1655"/>
                    </a:moveTo>
                    <a:lnTo>
                      <a:pt x="5823" y="2060"/>
                    </a:lnTo>
                    <a:lnTo>
                      <a:pt x="4870" y="3119"/>
                    </a:lnTo>
                    <a:lnTo>
                      <a:pt x="3846" y="2715"/>
                    </a:lnTo>
                    <a:lnTo>
                      <a:pt x="4775" y="1655"/>
                    </a:lnTo>
                    <a:close/>
                    <a:moveTo>
                      <a:pt x="5930" y="2107"/>
                    </a:moveTo>
                    <a:lnTo>
                      <a:pt x="7025" y="2524"/>
                    </a:lnTo>
                    <a:lnTo>
                      <a:pt x="6144" y="3620"/>
                    </a:lnTo>
                    <a:lnTo>
                      <a:pt x="4989" y="3167"/>
                    </a:lnTo>
                    <a:lnTo>
                      <a:pt x="5930" y="2107"/>
                    </a:lnTo>
                    <a:close/>
                    <a:moveTo>
                      <a:pt x="2727" y="2405"/>
                    </a:moveTo>
                    <a:lnTo>
                      <a:pt x="3656" y="2774"/>
                    </a:lnTo>
                    <a:lnTo>
                      <a:pt x="2882" y="3643"/>
                    </a:lnTo>
                    <a:lnTo>
                      <a:pt x="1941" y="3250"/>
                    </a:lnTo>
                    <a:lnTo>
                      <a:pt x="2727" y="2405"/>
                    </a:lnTo>
                    <a:close/>
                    <a:moveTo>
                      <a:pt x="3763" y="2822"/>
                    </a:moveTo>
                    <a:lnTo>
                      <a:pt x="4787" y="3215"/>
                    </a:lnTo>
                    <a:lnTo>
                      <a:pt x="3989" y="4120"/>
                    </a:lnTo>
                    <a:lnTo>
                      <a:pt x="3001" y="3691"/>
                    </a:lnTo>
                    <a:lnTo>
                      <a:pt x="3763" y="2822"/>
                    </a:lnTo>
                    <a:close/>
                    <a:moveTo>
                      <a:pt x="7144" y="2572"/>
                    </a:moveTo>
                    <a:lnTo>
                      <a:pt x="8466" y="3084"/>
                    </a:lnTo>
                    <a:lnTo>
                      <a:pt x="7525" y="4155"/>
                    </a:lnTo>
                    <a:lnTo>
                      <a:pt x="6251" y="3667"/>
                    </a:lnTo>
                    <a:lnTo>
                      <a:pt x="7144" y="2572"/>
                    </a:lnTo>
                    <a:close/>
                    <a:moveTo>
                      <a:pt x="4906" y="3262"/>
                    </a:moveTo>
                    <a:lnTo>
                      <a:pt x="6061" y="3715"/>
                    </a:lnTo>
                    <a:lnTo>
                      <a:pt x="5287" y="4667"/>
                    </a:lnTo>
                    <a:lnTo>
                      <a:pt x="4108" y="4167"/>
                    </a:lnTo>
                    <a:lnTo>
                      <a:pt x="4906" y="3262"/>
                    </a:lnTo>
                    <a:close/>
                    <a:moveTo>
                      <a:pt x="8585" y="3131"/>
                    </a:moveTo>
                    <a:lnTo>
                      <a:pt x="9919" y="3655"/>
                    </a:lnTo>
                    <a:lnTo>
                      <a:pt x="9061" y="4763"/>
                    </a:lnTo>
                    <a:lnTo>
                      <a:pt x="7645" y="4203"/>
                    </a:lnTo>
                    <a:lnTo>
                      <a:pt x="8585" y="3131"/>
                    </a:lnTo>
                    <a:close/>
                    <a:moveTo>
                      <a:pt x="6180" y="3762"/>
                    </a:moveTo>
                    <a:lnTo>
                      <a:pt x="7442" y="4251"/>
                    </a:lnTo>
                    <a:lnTo>
                      <a:pt x="6597" y="5215"/>
                    </a:lnTo>
                    <a:lnTo>
                      <a:pt x="5406" y="4715"/>
                    </a:lnTo>
                    <a:lnTo>
                      <a:pt x="6180" y="3762"/>
                    </a:lnTo>
                    <a:close/>
                    <a:moveTo>
                      <a:pt x="10038" y="3703"/>
                    </a:moveTo>
                    <a:lnTo>
                      <a:pt x="11335" y="4203"/>
                    </a:lnTo>
                    <a:lnTo>
                      <a:pt x="10395" y="5286"/>
                    </a:lnTo>
                    <a:lnTo>
                      <a:pt x="9169" y="4798"/>
                    </a:lnTo>
                    <a:lnTo>
                      <a:pt x="10038" y="3703"/>
                    </a:lnTo>
                    <a:close/>
                    <a:moveTo>
                      <a:pt x="11443" y="4251"/>
                    </a:moveTo>
                    <a:lnTo>
                      <a:pt x="12752" y="4763"/>
                    </a:lnTo>
                    <a:lnTo>
                      <a:pt x="11859" y="5858"/>
                    </a:lnTo>
                    <a:lnTo>
                      <a:pt x="10514" y="5322"/>
                    </a:lnTo>
                    <a:lnTo>
                      <a:pt x="11443" y="4251"/>
                    </a:lnTo>
                    <a:close/>
                    <a:moveTo>
                      <a:pt x="7549" y="4298"/>
                    </a:moveTo>
                    <a:lnTo>
                      <a:pt x="8990" y="4858"/>
                    </a:lnTo>
                    <a:lnTo>
                      <a:pt x="8180" y="5882"/>
                    </a:lnTo>
                    <a:lnTo>
                      <a:pt x="6704" y="5263"/>
                    </a:lnTo>
                    <a:lnTo>
                      <a:pt x="7549" y="4298"/>
                    </a:lnTo>
                    <a:close/>
                    <a:moveTo>
                      <a:pt x="9097" y="4905"/>
                    </a:moveTo>
                    <a:lnTo>
                      <a:pt x="10312" y="5382"/>
                    </a:lnTo>
                    <a:lnTo>
                      <a:pt x="9419" y="6406"/>
                    </a:lnTo>
                    <a:lnTo>
                      <a:pt x="8299" y="5929"/>
                    </a:lnTo>
                    <a:lnTo>
                      <a:pt x="9097" y="4905"/>
                    </a:lnTo>
                    <a:close/>
                    <a:moveTo>
                      <a:pt x="12871" y="4798"/>
                    </a:moveTo>
                    <a:lnTo>
                      <a:pt x="14669" y="5501"/>
                    </a:lnTo>
                    <a:lnTo>
                      <a:pt x="13693" y="6572"/>
                    </a:lnTo>
                    <a:lnTo>
                      <a:pt x="11978" y="5906"/>
                    </a:lnTo>
                    <a:lnTo>
                      <a:pt x="12871" y="4798"/>
                    </a:lnTo>
                    <a:close/>
                    <a:moveTo>
                      <a:pt x="10431" y="5417"/>
                    </a:moveTo>
                    <a:lnTo>
                      <a:pt x="11788" y="5953"/>
                    </a:lnTo>
                    <a:lnTo>
                      <a:pt x="10919" y="7037"/>
                    </a:lnTo>
                    <a:lnTo>
                      <a:pt x="9526" y="6453"/>
                    </a:lnTo>
                    <a:lnTo>
                      <a:pt x="10431" y="5417"/>
                    </a:lnTo>
                    <a:close/>
                    <a:moveTo>
                      <a:pt x="11907" y="6001"/>
                    </a:moveTo>
                    <a:lnTo>
                      <a:pt x="13610" y="6668"/>
                    </a:lnTo>
                    <a:lnTo>
                      <a:pt x="12609" y="7763"/>
                    </a:lnTo>
                    <a:lnTo>
                      <a:pt x="11026" y="7084"/>
                    </a:lnTo>
                    <a:lnTo>
                      <a:pt x="11907" y="6001"/>
                    </a:lnTo>
                    <a:close/>
                    <a:moveTo>
                      <a:pt x="4811" y="0"/>
                    </a:moveTo>
                    <a:lnTo>
                      <a:pt x="3751" y="1131"/>
                    </a:lnTo>
                    <a:lnTo>
                      <a:pt x="2144" y="500"/>
                    </a:lnTo>
                    <a:lnTo>
                      <a:pt x="2096" y="607"/>
                    </a:lnTo>
                    <a:lnTo>
                      <a:pt x="3668" y="1226"/>
                    </a:lnTo>
                    <a:lnTo>
                      <a:pt x="2692" y="2274"/>
                    </a:lnTo>
                    <a:lnTo>
                      <a:pt x="941" y="1584"/>
                    </a:lnTo>
                    <a:lnTo>
                      <a:pt x="894" y="1691"/>
                    </a:lnTo>
                    <a:lnTo>
                      <a:pt x="2596" y="2357"/>
                    </a:lnTo>
                    <a:lnTo>
                      <a:pt x="1822" y="3203"/>
                    </a:lnTo>
                    <a:lnTo>
                      <a:pt x="48" y="2453"/>
                    </a:lnTo>
                    <a:lnTo>
                      <a:pt x="1" y="2560"/>
                    </a:lnTo>
                    <a:lnTo>
                      <a:pt x="1727" y="3286"/>
                    </a:lnTo>
                    <a:lnTo>
                      <a:pt x="572" y="4524"/>
                    </a:lnTo>
                    <a:lnTo>
                      <a:pt x="656" y="4608"/>
                    </a:lnTo>
                    <a:lnTo>
                      <a:pt x="1846" y="3334"/>
                    </a:lnTo>
                    <a:lnTo>
                      <a:pt x="2799" y="3739"/>
                    </a:lnTo>
                    <a:lnTo>
                      <a:pt x="1751" y="4929"/>
                    </a:lnTo>
                    <a:lnTo>
                      <a:pt x="1846" y="5013"/>
                    </a:lnTo>
                    <a:lnTo>
                      <a:pt x="2906" y="3786"/>
                    </a:lnTo>
                    <a:lnTo>
                      <a:pt x="3906" y="4215"/>
                    </a:lnTo>
                    <a:lnTo>
                      <a:pt x="2620" y="5655"/>
                    </a:lnTo>
                    <a:lnTo>
                      <a:pt x="2715" y="5739"/>
                    </a:lnTo>
                    <a:lnTo>
                      <a:pt x="4025" y="4262"/>
                    </a:lnTo>
                    <a:lnTo>
                      <a:pt x="9323" y="6501"/>
                    </a:lnTo>
                    <a:lnTo>
                      <a:pt x="8026" y="7989"/>
                    </a:lnTo>
                    <a:lnTo>
                      <a:pt x="8121" y="8072"/>
                    </a:lnTo>
                    <a:lnTo>
                      <a:pt x="9442" y="6548"/>
                    </a:lnTo>
                    <a:lnTo>
                      <a:pt x="10835" y="7132"/>
                    </a:lnTo>
                    <a:lnTo>
                      <a:pt x="9621" y="8644"/>
                    </a:lnTo>
                    <a:lnTo>
                      <a:pt x="9704" y="8727"/>
                    </a:lnTo>
                    <a:lnTo>
                      <a:pt x="10943" y="7179"/>
                    </a:lnTo>
                    <a:lnTo>
                      <a:pt x="12526" y="7858"/>
                    </a:lnTo>
                    <a:lnTo>
                      <a:pt x="11193" y="9311"/>
                    </a:lnTo>
                    <a:lnTo>
                      <a:pt x="11276" y="9394"/>
                    </a:lnTo>
                    <a:lnTo>
                      <a:pt x="12645" y="7906"/>
                    </a:lnTo>
                    <a:lnTo>
                      <a:pt x="14622" y="8739"/>
                    </a:lnTo>
                    <a:lnTo>
                      <a:pt x="14669" y="8632"/>
                    </a:lnTo>
                    <a:lnTo>
                      <a:pt x="12728" y="7811"/>
                    </a:lnTo>
                    <a:lnTo>
                      <a:pt x="13729" y="6715"/>
                    </a:lnTo>
                    <a:lnTo>
                      <a:pt x="15872" y="7560"/>
                    </a:lnTo>
                    <a:lnTo>
                      <a:pt x="15907" y="7441"/>
                    </a:lnTo>
                    <a:lnTo>
                      <a:pt x="13812" y="6620"/>
                    </a:lnTo>
                    <a:lnTo>
                      <a:pt x="14788" y="5560"/>
                    </a:lnTo>
                    <a:lnTo>
                      <a:pt x="17193" y="6489"/>
                    </a:lnTo>
                    <a:lnTo>
                      <a:pt x="17229" y="6382"/>
                    </a:lnTo>
                    <a:lnTo>
                      <a:pt x="14872" y="5453"/>
                    </a:lnTo>
                    <a:lnTo>
                      <a:pt x="16015" y="4203"/>
                    </a:lnTo>
                    <a:lnTo>
                      <a:pt x="15931" y="4120"/>
                    </a:lnTo>
                    <a:lnTo>
                      <a:pt x="14753" y="5405"/>
                    </a:lnTo>
                    <a:lnTo>
                      <a:pt x="12943" y="4703"/>
                    </a:lnTo>
                    <a:lnTo>
                      <a:pt x="13967" y="3429"/>
                    </a:lnTo>
                    <a:lnTo>
                      <a:pt x="13871" y="3358"/>
                    </a:lnTo>
                    <a:lnTo>
                      <a:pt x="12824" y="4655"/>
                    </a:lnTo>
                    <a:lnTo>
                      <a:pt x="11526" y="4155"/>
                    </a:lnTo>
                    <a:lnTo>
                      <a:pt x="12586" y="2941"/>
                    </a:lnTo>
                    <a:lnTo>
                      <a:pt x="12490" y="2858"/>
                    </a:lnTo>
                    <a:lnTo>
                      <a:pt x="11407" y="4108"/>
                    </a:lnTo>
                    <a:lnTo>
                      <a:pt x="10109" y="3596"/>
                    </a:lnTo>
                    <a:lnTo>
                      <a:pt x="11085" y="2346"/>
                    </a:lnTo>
                    <a:lnTo>
                      <a:pt x="10990" y="2262"/>
                    </a:lnTo>
                    <a:lnTo>
                      <a:pt x="9990" y="3560"/>
                    </a:lnTo>
                    <a:lnTo>
                      <a:pt x="8668" y="3036"/>
                    </a:lnTo>
                    <a:lnTo>
                      <a:pt x="9704" y="1857"/>
                    </a:lnTo>
                    <a:lnTo>
                      <a:pt x="9621" y="1774"/>
                    </a:lnTo>
                    <a:lnTo>
                      <a:pt x="8549" y="2988"/>
                    </a:lnTo>
                    <a:lnTo>
                      <a:pt x="7216" y="2477"/>
                    </a:lnTo>
                    <a:lnTo>
                      <a:pt x="8180" y="1286"/>
                    </a:lnTo>
                    <a:lnTo>
                      <a:pt x="8085" y="1214"/>
                    </a:lnTo>
                    <a:lnTo>
                      <a:pt x="7097" y="2429"/>
                    </a:lnTo>
                    <a:lnTo>
                      <a:pt x="6013" y="2012"/>
                    </a:lnTo>
                    <a:lnTo>
                      <a:pt x="7073" y="810"/>
                    </a:lnTo>
                    <a:lnTo>
                      <a:pt x="6990" y="726"/>
                    </a:lnTo>
                    <a:lnTo>
                      <a:pt x="5894" y="1965"/>
                    </a:lnTo>
                    <a:lnTo>
                      <a:pt x="4858" y="1560"/>
                    </a:lnTo>
                    <a:lnTo>
                      <a:pt x="5870" y="393"/>
                    </a:lnTo>
                    <a:lnTo>
                      <a:pt x="5787" y="321"/>
                    </a:lnTo>
                    <a:lnTo>
                      <a:pt x="4739" y="1512"/>
                    </a:lnTo>
                    <a:lnTo>
                      <a:pt x="3870" y="1179"/>
                    </a:lnTo>
                    <a:lnTo>
                      <a:pt x="4894" y="83"/>
                    </a:lnTo>
                    <a:lnTo>
                      <a:pt x="4811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2"/>
              <p:cNvSpPr/>
              <p:nvPr/>
            </p:nvSpPr>
            <p:spPr>
              <a:xfrm>
                <a:off x="2797650" y="7309375"/>
                <a:ext cx="367050" cy="403950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16158" extrusionOk="0">
                    <a:moveTo>
                      <a:pt x="227" y="0"/>
                    </a:moveTo>
                    <a:lnTo>
                      <a:pt x="1" y="4370"/>
                    </a:lnTo>
                    <a:lnTo>
                      <a:pt x="870" y="7561"/>
                    </a:lnTo>
                    <a:lnTo>
                      <a:pt x="810" y="10454"/>
                    </a:lnTo>
                    <a:lnTo>
                      <a:pt x="5466" y="11942"/>
                    </a:lnTo>
                    <a:lnTo>
                      <a:pt x="6633" y="13347"/>
                    </a:lnTo>
                    <a:lnTo>
                      <a:pt x="13991" y="16157"/>
                    </a:lnTo>
                    <a:lnTo>
                      <a:pt x="14681" y="10514"/>
                    </a:lnTo>
                    <a:lnTo>
                      <a:pt x="14169" y="6180"/>
                    </a:lnTo>
                    <a:lnTo>
                      <a:pt x="11681" y="4167"/>
                    </a:lnTo>
                    <a:lnTo>
                      <a:pt x="10633" y="1977"/>
                    </a:lnTo>
                    <a:lnTo>
                      <a:pt x="8228" y="1203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2"/>
              <p:cNvSpPr/>
              <p:nvPr/>
            </p:nvSpPr>
            <p:spPr>
              <a:xfrm>
                <a:off x="2803325" y="7276325"/>
                <a:ext cx="20242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8097" h="7990" extrusionOk="0">
                    <a:moveTo>
                      <a:pt x="72" y="1"/>
                    </a:moveTo>
                    <a:lnTo>
                      <a:pt x="0" y="1322"/>
                    </a:lnTo>
                    <a:cubicBezTo>
                      <a:pt x="905" y="1977"/>
                      <a:pt x="1536" y="3346"/>
                      <a:pt x="1846" y="4287"/>
                    </a:cubicBezTo>
                    <a:cubicBezTo>
                      <a:pt x="2203" y="5311"/>
                      <a:pt x="2262" y="6930"/>
                      <a:pt x="3048" y="7740"/>
                    </a:cubicBezTo>
                    <a:cubicBezTo>
                      <a:pt x="3221" y="7917"/>
                      <a:pt x="3399" y="7990"/>
                      <a:pt x="3572" y="7990"/>
                    </a:cubicBezTo>
                    <a:cubicBezTo>
                      <a:pt x="3956" y="7990"/>
                      <a:pt x="4314" y="7626"/>
                      <a:pt x="4536" y="7240"/>
                    </a:cubicBezTo>
                    <a:cubicBezTo>
                      <a:pt x="4989" y="6454"/>
                      <a:pt x="4989" y="5513"/>
                      <a:pt x="5108" y="4620"/>
                    </a:cubicBezTo>
                    <a:cubicBezTo>
                      <a:pt x="5203" y="3930"/>
                      <a:pt x="5358" y="3370"/>
                      <a:pt x="6156" y="3358"/>
                    </a:cubicBezTo>
                    <a:cubicBezTo>
                      <a:pt x="6532" y="3358"/>
                      <a:pt x="7074" y="3578"/>
                      <a:pt x="7507" y="3578"/>
                    </a:cubicBezTo>
                    <a:cubicBezTo>
                      <a:pt x="7607" y="3578"/>
                      <a:pt x="7702" y="3566"/>
                      <a:pt x="7787" y="3537"/>
                    </a:cubicBezTo>
                    <a:cubicBezTo>
                      <a:pt x="8073" y="3430"/>
                      <a:pt x="8096" y="3013"/>
                      <a:pt x="8013" y="2525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2"/>
              <p:cNvSpPr/>
              <p:nvPr/>
            </p:nvSpPr>
            <p:spPr>
              <a:xfrm>
                <a:off x="3000075" y="7358775"/>
                <a:ext cx="185750" cy="21797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8719" extrusionOk="0">
                    <a:moveTo>
                      <a:pt x="2536" y="1"/>
                    </a:moveTo>
                    <a:cubicBezTo>
                      <a:pt x="2548" y="36"/>
                      <a:pt x="2560" y="84"/>
                      <a:pt x="2560" y="120"/>
                    </a:cubicBezTo>
                    <a:cubicBezTo>
                      <a:pt x="2655" y="810"/>
                      <a:pt x="2286" y="1203"/>
                      <a:pt x="1834" y="1644"/>
                    </a:cubicBezTo>
                    <a:cubicBezTo>
                      <a:pt x="1215" y="2227"/>
                      <a:pt x="0" y="3061"/>
                      <a:pt x="1155" y="3870"/>
                    </a:cubicBezTo>
                    <a:cubicBezTo>
                      <a:pt x="1439" y="4074"/>
                      <a:pt x="1775" y="4137"/>
                      <a:pt x="2126" y="4137"/>
                    </a:cubicBezTo>
                    <a:cubicBezTo>
                      <a:pt x="2555" y="4137"/>
                      <a:pt x="3005" y="4042"/>
                      <a:pt x="3405" y="3989"/>
                    </a:cubicBezTo>
                    <a:cubicBezTo>
                      <a:pt x="3523" y="3976"/>
                      <a:pt x="3653" y="3965"/>
                      <a:pt x="3785" y="3965"/>
                    </a:cubicBezTo>
                    <a:cubicBezTo>
                      <a:pt x="4225" y="3965"/>
                      <a:pt x="4678" y="4083"/>
                      <a:pt x="4715" y="4597"/>
                    </a:cubicBezTo>
                    <a:cubicBezTo>
                      <a:pt x="4751" y="5323"/>
                      <a:pt x="4120" y="5585"/>
                      <a:pt x="3703" y="6037"/>
                    </a:cubicBezTo>
                    <a:cubicBezTo>
                      <a:pt x="3286" y="6454"/>
                      <a:pt x="2881" y="7180"/>
                      <a:pt x="2834" y="7776"/>
                    </a:cubicBezTo>
                    <a:cubicBezTo>
                      <a:pt x="2794" y="8498"/>
                      <a:pt x="3098" y="8719"/>
                      <a:pt x="3527" y="8719"/>
                    </a:cubicBezTo>
                    <a:cubicBezTo>
                      <a:pt x="4129" y="8719"/>
                      <a:pt x="4978" y="8283"/>
                      <a:pt x="5465" y="8192"/>
                    </a:cubicBezTo>
                    <a:cubicBezTo>
                      <a:pt x="5552" y="8177"/>
                      <a:pt x="5637" y="8170"/>
                      <a:pt x="5717" y="8170"/>
                    </a:cubicBezTo>
                    <a:cubicBezTo>
                      <a:pt x="6077" y="8170"/>
                      <a:pt x="6370" y="8314"/>
                      <a:pt x="6584" y="8538"/>
                    </a:cubicBezTo>
                    <a:lnTo>
                      <a:pt x="7430" y="1560"/>
                    </a:lnTo>
                    <a:lnTo>
                      <a:pt x="25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2"/>
              <p:cNvSpPr/>
              <p:nvPr/>
            </p:nvSpPr>
            <p:spPr>
              <a:xfrm>
                <a:off x="2789325" y="7418600"/>
                <a:ext cx="19320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8979" extrusionOk="0">
                    <a:moveTo>
                      <a:pt x="397" y="0"/>
                    </a:moveTo>
                    <a:cubicBezTo>
                      <a:pt x="376" y="0"/>
                      <a:pt x="355" y="0"/>
                      <a:pt x="334" y="1"/>
                    </a:cubicBezTo>
                    <a:lnTo>
                      <a:pt x="0" y="6311"/>
                    </a:lnTo>
                    <a:lnTo>
                      <a:pt x="6966" y="8978"/>
                    </a:lnTo>
                    <a:cubicBezTo>
                      <a:pt x="7430" y="8478"/>
                      <a:pt x="7728" y="7811"/>
                      <a:pt x="7501" y="7192"/>
                    </a:cubicBezTo>
                    <a:cubicBezTo>
                      <a:pt x="7204" y="6466"/>
                      <a:pt x="6216" y="6454"/>
                      <a:pt x="5549" y="6430"/>
                    </a:cubicBezTo>
                    <a:cubicBezTo>
                      <a:pt x="4751" y="6383"/>
                      <a:pt x="3882" y="6442"/>
                      <a:pt x="3120" y="6168"/>
                    </a:cubicBezTo>
                    <a:cubicBezTo>
                      <a:pt x="1751" y="5633"/>
                      <a:pt x="3132" y="3668"/>
                      <a:pt x="3096" y="2716"/>
                    </a:cubicBezTo>
                    <a:cubicBezTo>
                      <a:pt x="3026" y="1133"/>
                      <a:pt x="1766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2"/>
              <p:cNvSpPr/>
              <p:nvPr/>
            </p:nvSpPr>
            <p:spPr>
              <a:xfrm>
                <a:off x="3004225" y="7608275"/>
                <a:ext cx="1125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142" extrusionOk="0">
                    <a:moveTo>
                      <a:pt x="1100" y="0"/>
                    </a:moveTo>
                    <a:cubicBezTo>
                      <a:pt x="894" y="0"/>
                      <a:pt x="696" y="51"/>
                      <a:pt x="537" y="165"/>
                    </a:cubicBezTo>
                    <a:cubicBezTo>
                      <a:pt x="203" y="403"/>
                      <a:pt x="1" y="927"/>
                      <a:pt x="298" y="1260"/>
                    </a:cubicBezTo>
                    <a:cubicBezTo>
                      <a:pt x="691" y="1736"/>
                      <a:pt x="1668" y="1760"/>
                      <a:pt x="2215" y="1844"/>
                    </a:cubicBezTo>
                    <a:cubicBezTo>
                      <a:pt x="2930" y="1939"/>
                      <a:pt x="3680" y="2022"/>
                      <a:pt x="4406" y="2141"/>
                    </a:cubicBezTo>
                    <a:cubicBezTo>
                      <a:pt x="4503" y="1616"/>
                      <a:pt x="4445" y="887"/>
                      <a:pt x="4058" y="887"/>
                    </a:cubicBezTo>
                    <a:cubicBezTo>
                      <a:pt x="4015" y="887"/>
                      <a:pt x="3969" y="896"/>
                      <a:pt x="3918" y="915"/>
                    </a:cubicBezTo>
                    <a:cubicBezTo>
                      <a:pt x="3576" y="1029"/>
                      <a:pt x="3181" y="1621"/>
                      <a:pt x="2803" y="1621"/>
                    </a:cubicBezTo>
                    <a:cubicBezTo>
                      <a:pt x="2786" y="1621"/>
                      <a:pt x="2768" y="1620"/>
                      <a:pt x="2751" y="1617"/>
                    </a:cubicBezTo>
                    <a:cubicBezTo>
                      <a:pt x="2358" y="1558"/>
                      <a:pt x="2251" y="617"/>
                      <a:pt x="2001" y="355"/>
                    </a:cubicBezTo>
                    <a:cubicBezTo>
                      <a:pt x="1780" y="134"/>
                      <a:pt x="1432" y="0"/>
                      <a:pt x="11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2"/>
              <p:cNvSpPr/>
              <p:nvPr/>
            </p:nvSpPr>
            <p:spPr>
              <a:xfrm>
                <a:off x="2979775" y="7498975"/>
                <a:ext cx="655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30" extrusionOk="0">
                    <a:moveTo>
                      <a:pt x="2622" y="1"/>
                    </a:moveTo>
                    <a:lnTo>
                      <a:pt x="2622" y="1"/>
                    </a:lnTo>
                    <a:cubicBezTo>
                      <a:pt x="1705" y="72"/>
                      <a:pt x="693" y="560"/>
                      <a:pt x="253" y="1239"/>
                    </a:cubicBezTo>
                    <a:cubicBezTo>
                      <a:pt x="1" y="1616"/>
                      <a:pt x="56" y="2129"/>
                      <a:pt x="303" y="2129"/>
                    </a:cubicBezTo>
                    <a:cubicBezTo>
                      <a:pt x="406" y="2129"/>
                      <a:pt x="543" y="2039"/>
                      <a:pt x="705" y="1810"/>
                    </a:cubicBezTo>
                    <a:cubicBezTo>
                      <a:pt x="991" y="1429"/>
                      <a:pt x="1241" y="1001"/>
                      <a:pt x="1562" y="679"/>
                    </a:cubicBezTo>
                    <a:cubicBezTo>
                      <a:pt x="1686" y="556"/>
                      <a:pt x="1765" y="500"/>
                      <a:pt x="1836" y="500"/>
                    </a:cubicBezTo>
                    <a:cubicBezTo>
                      <a:pt x="1921" y="500"/>
                      <a:pt x="1992" y="583"/>
                      <a:pt x="2110" y="727"/>
                    </a:cubicBezTo>
                    <a:cubicBezTo>
                      <a:pt x="2242" y="859"/>
                      <a:pt x="2308" y="954"/>
                      <a:pt x="2363" y="954"/>
                    </a:cubicBezTo>
                    <a:cubicBezTo>
                      <a:pt x="2407" y="954"/>
                      <a:pt x="2444" y="893"/>
                      <a:pt x="2503" y="739"/>
                    </a:cubicBezTo>
                    <a:cubicBezTo>
                      <a:pt x="2574" y="548"/>
                      <a:pt x="2622" y="263"/>
                      <a:pt x="2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2"/>
              <p:cNvSpPr/>
              <p:nvPr/>
            </p:nvSpPr>
            <p:spPr>
              <a:xfrm>
                <a:off x="2953025" y="7473200"/>
                <a:ext cx="5272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00" extrusionOk="0">
                    <a:moveTo>
                      <a:pt x="1413" y="0"/>
                    </a:moveTo>
                    <a:cubicBezTo>
                      <a:pt x="1344" y="0"/>
                      <a:pt x="1273" y="7"/>
                      <a:pt x="1203" y="20"/>
                    </a:cubicBezTo>
                    <a:cubicBezTo>
                      <a:pt x="953" y="55"/>
                      <a:pt x="1" y="496"/>
                      <a:pt x="239" y="793"/>
                    </a:cubicBezTo>
                    <a:cubicBezTo>
                      <a:pt x="306" y="881"/>
                      <a:pt x="530" y="900"/>
                      <a:pt x="741" y="900"/>
                    </a:cubicBezTo>
                    <a:cubicBezTo>
                      <a:pt x="904" y="900"/>
                      <a:pt x="1060" y="889"/>
                      <a:pt x="1132" y="889"/>
                    </a:cubicBezTo>
                    <a:cubicBezTo>
                      <a:pt x="1406" y="865"/>
                      <a:pt x="1680" y="805"/>
                      <a:pt x="1954" y="710"/>
                    </a:cubicBezTo>
                    <a:cubicBezTo>
                      <a:pt x="1965" y="686"/>
                      <a:pt x="1965" y="674"/>
                      <a:pt x="1977" y="651"/>
                    </a:cubicBezTo>
                    <a:cubicBezTo>
                      <a:pt x="2108" y="198"/>
                      <a:pt x="1788" y="0"/>
                      <a:pt x="1413" y="0"/>
                    </a:cubicBezTo>
                    <a:close/>
                  </a:path>
                </a:pathLst>
              </a:custGeom>
              <a:solidFill>
                <a:srgbClr val="007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2"/>
              <p:cNvSpPr/>
              <p:nvPr/>
            </p:nvSpPr>
            <p:spPr>
              <a:xfrm>
                <a:off x="2787825" y="7276325"/>
                <a:ext cx="360200" cy="438475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7539" extrusionOk="0">
                    <a:moveTo>
                      <a:pt x="632" y="1"/>
                    </a:moveTo>
                    <a:lnTo>
                      <a:pt x="1" y="11990"/>
                    </a:lnTo>
                    <a:lnTo>
                      <a:pt x="1" y="12038"/>
                    </a:lnTo>
                    <a:lnTo>
                      <a:pt x="14360" y="17539"/>
                    </a:lnTo>
                    <a:lnTo>
                      <a:pt x="14408" y="17431"/>
                    </a:lnTo>
                    <a:lnTo>
                      <a:pt x="120" y="11955"/>
                    </a:lnTo>
                    <a:lnTo>
                      <a:pt x="751" y="1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2"/>
              <p:cNvSpPr/>
              <p:nvPr/>
            </p:nvSpPr>
            <p:spPr>
              <a:xfrm>
                <a:off x="3105425" y="7394500"/>
                <a:ext cx="691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632" extrusionOk="0">
                    <a:moveTo>
                      <a:pt x="1358" y="225"/>
                    </a:moveTo>
                    <a:cubicBezTo>
                      <a:pt x="943" y="225"/>
                      <a:pt x="549" y="450"/>
                      <a:pt x="370" y="834"/>
                    </a:cubicBezTo>
                    <a:cubicBezTo>
                      <a:pt x="108" y="1382"/>
                      <a:pt x="358" y="2036"/>
                      <a:pt x="918" y="2298"/>
                    </a:cubicBezTo>
                    <a:cubicBezTo>
                      <a:pt x="1075" y="2372"/>
                      <a:pt x="1242" y="2407"/>
                      <a:pt x="1405" y="2407"/>
                    </a:cubicBezTo>
                    <a:cubicBezTo>
                      <a:pt x="1820" y="2407"/>
                      <a:pt x="2215" y="2180"/>
                      <a:pt x="2394" y="1786"/>
                    </a:cubicBezTo>
                    <a:cubicBezTo>
                      <a:pt x="2656" y="1251"/>
                      <a:pt x="2406" y="596"/>
                      <a:pt x="1846" y="334"/>
                    </a:cubicBezTo>
                    <a:cubicBezTo>
                      <a:pt x="1688" y="260"/>
                      <a:pt x="1521" y="225"/>
                      <a:pt x="1358" y="225"/>
                    </a:cubicBezTo>
                    <a:close/>
                    <a:moveTo>
                      <a:pt x="1358" y="120"/>
                    </a:moveTo>
                    <a:cubicBezTo>
                      <a:pt x="1537" y="120"/>
                      <a:pt x="1715" y="155"/>
                      <a:pt x="1882" y="239"/>
                    </a:cubicBezTo>
                    <a:cubicBezTo>
                      <a:pt x="2180" y="370"/>
                      <a:pt x="2418" y="620"/>
                      <a:pt x="2525" y="917"/>
                    </a:cubicBezTo>
                    <a:cubicBezTo>
                      <a:pt x="2644" y="1227"/>
                      <a:pt x="2632" y="1548"/>
                      <a:pt x="2501" y="1834"/>
                    </a:cubicBezTo>
                    <a:cubicBezTo>
                      <a:pt x="2299" y="2251"/>
                      <a:pt x="1882" y="2513"/>
                      <a:pt x="1406" y="2513"/>
                    </a:cubicBezTo>
                    <a:cubicBezTo>
                      <a:pt x="1227" y="2513"/>
                      <a:pt x="1049" y="2477"/>
                      <a:pt x="882" y="2394"/>
                    </a:cubicBezTo>
                    <a:cubicBezTo>
                      <a:pt x="584" y="2251"/>
                      <a:pt x="346" y="2013"/>
                      <a:pt x="239" y="1703"/>
                    </a:cubicBezTo>
                    <a:cubicBezTo>
                      <a:pt x="120" y="1405"/>
                      <a:pt x="132" y="1084"/>
                      <a:pt x="263" y="798"/>
                    </a:cubicBezTo>
                    <a:cubicBezTo>
                      <a:pt x="465" y="381"/>
                      <a:pt x="882" y="120"/>
                      <a:pt x="1358" y="120"/>
                    </a:cubicBezTo>
                    <a:close/>
                    <a:moveTo>
                      <a:pt x="1358" y="0"/>
                    </a:moveTo>
                    <a:cubicBezTo>
                      <a:pt x="846" y="0"/>
                      <a:pt x="370" y="286"/>
                      <a:pt x="168" y="739"/>
                    </a:cubicBezTo>
                    <a:cubicBezTo>
                      <a:pt x="13" y="1060"/>
                      <a:pt x="1" y="1417"/>
                      <a:pt x="132" y="1751"/>
                    </a:cubicBezTo>
                    <a:cubicBezTo>
                      <a:pt x="251" y="2084"/>
                      <a:pt x="501" y="2346"/>
                      <a:pt x="822" y="2501"/>
                    </a:cubicBezTo>
                    <a:cubicBezTo>
                      <a:pt x="1013" y="2584"/>
                      <a:pt x="1203" y="2632"/>
                      <a:pt x="1406" y="2632"/>
                    </a:cubicBezTo>
                    <a:cubicBezTo>
                      <a:pt x="1918" y="2632"/>
                      <a:pt x="2394" y="2346"/>
                      <a:pt x="2608" y="1882"/>
                    </a:cubicBezTo>
                    <a:cubicBezTo>
                      <a:pt x="2751" y="1572"/>
                      <a:pt x="2763" y="1215"/>
                      <a:pt x="2644" y="882"/>
                    </a:cubicBezTo>
                    <a:cubicBezTo>
                      <a:pt x="2513" y="548"/>
                      <a:pt x="2263" y="286"/>
                      <a:pt x="1942" y="131"/>
                    </a:cubicBezTo>
                    <a:cubicBezTo>
                      <a:pt x="1751" y="48"/>
                      <a:pt x="1561" y="0"/>
                      <a:pt x="1358" y="0"/>
                    </a:cubicBezTo>
                    <a:close/>
                  </a:path>
                </a:pathLst>
              </a:custGeom>
              <a:solidFill>
                <a:srgbClr val="ADDE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2"/>
              <p:cNvSpPr/>
              <p:nvPr/>
            </p:nvSpPr>
            <p:spPr>
              <a:xfrm>
                <a:off x="3114375" y="7424850"/>
                <a:ext cx="503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085" extrusionOk="0">
                    <a:moveTo>
                      <a:pt x="0" y="1"/>
                    </a:moveTo>
                    <a:lnTo>
                      <a:pt x="691" y="227"/>
                    </a:lnTo>
                    <a:lnTo>
                      <a:pt x="738" y="37"/>
                    </a:lnTo>
                    <a:lnTo>
                      <a:pt x="0" y="1"/>
                    </a:lnTo>
                    <a:close/>
                    <a:moveTo>
                      <a:pt x="1298" y="144"/>
                    </a:moveTo>
                    <a:lnTo>
                      <a:pt x="1274" y="346"/>
                    </a:lnTo>
                    <a:lnTo>
                      <a:pt x="2012" y="310"/>
                    </a:lnTo>
                    <a:lnTo>
                      <a:pt x="1298" y="144"/>
                    </a:lnTo>
                    <a:close/>
                    <a:moveTo>
                      <a:pt x="893" y="346"/>
                    </a:moveTo>
                    <a:lnTo>
                      <a:pt x="881" y="1084"/>
                    </a:lnTo>
                    <a:lnTo>
                      <a:pt x="1095" y="394"/>
                    </a:lnTo>
                    <a:lnTo>
                      <a:pt x="893" y="346"/>
                    </a:lnTo>
                    <a:close/>
                  </a:path>
                </a:pathLst>
              </a:custGeom>
              <a:solidFill>
                <a:srgbClr val="FFF4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2"/>
              <p:cNvSpPr/>
              <p:nvPr/>
            </p:nvSpPr>
            <p:spPr>
              <a:xfrm>
                <a:off x="3120325" y="7402525"/>
                <a:ext cx="4197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930" extrusionOk="0">
                    <a:moveTo>
                      <a:pt x="226" y="191"/>
                    </a:moveTo>
                    <a:lnTo>
                      <a:pt x="131" y="263"/>
                    </a:lnTo>
                    <a:lnTo>
                      <a:pt x="310" y="501"/>
                    </a:lnTo>
                    <a:lnTo>
                      <a:pt x="417" y="418"/>
                    </a:lnTo>
                    <a:lnTo>
                      <a:pt x="226" y="191"/>
                    </a:lnTo>
                    <a:close/>
                    <a:moveTo>
                      <a:pt x="1608" y="465"/>
                    </a:moveTo>
                    <a:lnTo>
                      <a:pt x="1346" y="644"/>
                    </a:lnTo>
                    <a:lnTo>
                      <a:pt x="1417" y="751"/>
                    </a:lnTo>
                    <a:lnTo>
                      <a:pt x="1679" y="561"/>
                    </a:lnTo>
                    <a:lnTo>
                      <a:pt x="1608" y="465"/>
                    </a:lnTo>
                    <a:close/>
                    <a:moveTo>
                      <a:pt x="1012" y="1"/>
                    </a:moveTo>
                    <a:lnTo>
                      <a:pt x="643" y="799"/>
                    </a:lnTo>
                    <a:lnTo>
                      <a:pt x="1000" y="858"/>
                    </a:lnTo>
                    <a:lnTo>
                      <a:pt x="1012" y="1"/>
                    </a:lnTo>
                    <a:close/>
                    <a:moveTo>
                      <a:pt x="739" y="933"/>
                    </a:moveTo>
                    <a:cubicBezTo>
                      <a:pt x="689" y="933"/>
                      <a:pt x="646" y="952"/>
                      <a:pt x="631" y="989"/>
                    </a:cubicBezTo>
                    <a:cubicBezTo>
                      <a:pt x="607" y="1049"/>
                      <a:pt x="655" y="1120"/>
                      <a:pt x="738" y="1168"/>
                    </a:cubicBezTo>
                    <a:cubicBezTo>
                      <a:pt x="770" y="1181"/>
                      <a:pt x="803" y="1188"/>
                      <a:pt x="833" y="1188"/>
                    </a:cubicBezTo>
                    <a:cubicBezTo>
                      <a:pt x="883" y="1188"/>
                      <a:pt x="926" y="1169"/>
                      <a:pt x="941" y="1132"/>
                    </a:cubicBezTo>
                    <a:cubicBezTo>
                      <a:pt x="965" y="1073"/>
                      <a:pt x="917" y="1001"/>
                      <a:pt x="834" y="953"/>
                    </a:cubicBezTo>
                    <a:cubicBezTo>
                      <a:pt x="802" y="940"/>
                      <a:pt x="769" y="933"/>
                      <a:pt x="739" y="933"/>
                    </a:cubicBezTo>
                    <a:close/>
                    <a:moveTo>
                      <a:pt x="250" y="1430"/>
                    </a:moveTo>
                    <a:lnTo>
                      <a:pt x="0" y="1608"/>
                    </a:lnTo>
                    <a:lnTo>
                      <a:pt x="84" y="1715"/>
                    </a:lnTo>
                    <a:lnTo>
                      <a:pt x="322" y="1525"/>
                    </a:lnTo>
                    <a:lnTo>
                      <a:pt x="250" y="1430"/>
                    </a:lnTo>
                    <a:close/>
                    <a:moveTo>
                      <a:pt x="1143" y="1537"/>
                    </a:moveTo>
                    <a:lnTo>
                      <a:pt x="1048" y="1608"/>
                    </a:lnTo>
                    <a:lnTo>
                      <a:pt x="1262" y="1930"/>
                    </a:lnTo>
                    <a:lnTo>
                      <a:pt x="1369" y="1858"/>
                    </a:lnTo>
                    <a:lnTo>
                      <a:pt x="1143" y="15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2"/>
              <p:cNvSpPr/>
              <p:nvPr/>
            </p:nvSpPr>
            <p:spPr>
              <a:xfrm>
                <a:off x="2799825" y="7316775"/>
                <a:ext cx="333325" cy="329275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13171" extrusionOk="0">
                    <a:moveTo>
                      <a:pt x="2105" y="121"/>
                    </a:moveTo>
                    <a:cubicBezTo>
                      <a:pt x="2176" y="121"/>
                      <a:pt x="2236" y="204"/>
                      <a:pt x="2224" y="300"/>
                    </a:cubicBezTo>
                    <a:cubicBezTo>
                      <a:pt x="2224" y="395"/>
                      <a:pt x="2164" y="478"/>
                      <a:pt x="2093" y="478"/>
                    </a:cubicBezTo>
                    <a:cubicBezTo>
                      <a:pt x="2021" y="478"/>
                      <a:pt x="1974" y="395"/>
                      <a:pt x="1974" y="300"/>
                    </a:cubicBezTo>
                    <a:cubicBezTo>
                      <a:pt x="1974" y="192"/>
                      <a:pt x="2033" y="121"/>
                      <a:pt x="2105" y="121"/>
                    </a:cubicBezTo>
                    <a:close/>
                    <a:moveTo>
                      <a:pt x="2041" y="0"/>
                    </a:moveTo>
                    <a:cubicBezTo>
                      <a:pt x="1275" y="0"/>
                      <a:pt x="1902" y="1324"/>
                      <a:pt x="1902" y="1324"/>
                    </a:cubicBezTo>
                    <a:cubicBezTo>
                      <a:pt x="1902" y="1324"/>
                      <a:pt x="3093" y="73"/>
                      <a:pt x="2093" y="2"/>
                    </a:cubicBezTo>
                    <a:cubicBezTo>
                      <a:pt x="2075" y="1"/>
                      <a:pt x="2058" y="0"/>
                      <a:pt x="2041" y="0"/>
                    </a:cubicBezTo>
                    <a:close/>
                    <a:moveTo>
                      <a:pt x="4498" y="3812"/>
                    </a:moveTo>
                    <a:cubicBezTo>
                      <a:pt x="4569" y="3812"/>
                      <a:pt x="4617" y="3895"/>
                      <a:pt x="4617" y="3991"/>
                    </a:cubicBezTo>
                    <a:cubicBezTo>
                      <a:pt x="4617" y="4086"/>
                      <a:pt x="4557" y="4169"/>
                      <a:pt x="4486" y="4169"/>
                    </a:cubicBezTo>
                    <a:cubicBezTo>
                      <a:pt x="4414" y="4157"/>
                      <a:pt x="4355" y="4086"/>
                      <a:pt x="4355" y="3979"/>
                    </a:cubicBezTo>
                    <a:cubicBezTo>
                      <a:pt x="4367" y="3883"/>
                      <a:pt x="4426" y="3812"/>
                      <a:pt x="4498" y="3812"/>
                    </a:cubicBezTo>
                    <a:close/>
                    <a:moveTo>
                      <a:pt x="4423" y="3691"/>
                    </a:moveTo>
                    <a:cubicBezTo>
                      <a:pt x="3667" y="3691"/>
                      <a:pt x="4283" y="5014"/>
                      <a:pt x="4283" y="5014"/>
                    </a:cubicBezTo>
                    <a:cubicBezTo>
                      <a:pt x="4283" y="5014"/>
                      <a:pt x="5486" y="3764"/>
                      <a:pt x="4474" y="3693"/>
                    </a:cubicBezTo>
                    <a:cubicBezTo>
                      <a:pt x="4456" y="3692"/>
                      <a:pt x="4439" y="3691"/>
                      <a:pt x="4423" y="3691"/>
                    </a:cubicBezTo>
                    <a:close/>
                    <a:moveTo>
                      <a:pt x="819" y="6431"/>
                    </a:moveTo>
                    <a:cubicBezTo>
                      <a:pt x="890" y="6431"/>
                      <a:pt x="950" y="6515"/>
                      <a:pt x="950" y="6610"/>
                    </a:cubicBezTo>
                    <a:cubicBezTo>
                      <a:pt x="938" y="6717"/>
                      <a:pt x="878" y="6789"/>
                      <a:pt x="807" y="6789"/>
                    </a:cubicBezTo>
                    <a:cubicBezTo>
                      <a:pt x="735" y="6789"/>
                      <a:pt x="688" y="6705"/>
                      <a:pt x="688" y="6610"/>
                    </a:cubicBezTo>
                    <a:cubicBezTo>
                      <a:pt x="688" y="6503"/>
                      <a:pt x="747" y="6431"/>
                      <a:pt x="819" y="6431"/>
                    </a:cubicBezTo>
                    <a:close/>
                    <a:moveTo>
                      <a:pt x="756" y="6310"/>
                    </a:moveTo>
                    <a:cubicBezTo>
                      <a:pt x="0" y="6310"/>
                      <a:pt x="616" y="7634"/>
                      <a:pt x="616" y="7634"/>
                    </a:cubicBezTo>
                    <a:cubicBezTo>
                      <a:pt x="616" y="7634"/>
                      <a:pt x="1807" y="6384"/>
                      <a:pt x="807" y="6312"/>
                    </a:cubicBezTo>
                    <a:cubicBezTo>
                      <a:pt x="789" y="6311"/>
                      <a:pt x="772" y="6310"/>
                      <a:pt x="756" y="6310"/>
                    </a:cubicBezTo>
                    <a:close/>
                    <a:moveTo>
                      <a:pt x="12332" y="8682"/>
                    </a:moveTo>
                    <a:cubicBezTo>
                      <a:pt x="12404" y="8682"/>
                      <a:pt x="12463" y="8765"/>
                      <a:pt x="12463" y="8860"/>
                    </a:cubicBezTo>
                    <a:cubicBezTo>
                      <a:pt x="12452" y="8949"/>
                      <a:pt x="12399" y="9028"/>
                      <a:pt x="12344" y="9028"/>
                    </a:cubicBezTo>
                    <a:cubicBezTo>
                      <a:pt x="12340" y="9028"/>
                      <a:pt x="12336" y="9028"/>
                      <a:pt x="12332" y="9027"/>
                    </a:cubicBezTo>
                    <a:cubicBezTo>
                      <a:pt x="12261" y="9027"/>
                      <a:pt x="12201" y="8955"/>
                      <a:pt x="12201" y="8848"/>
                    </a:cubicBezTo>
                    <a:cubicBezTo>
                      <a:pt x="12213" y="8753"/>
                      <a:pt x="12261" y="8682"/>
                      <a:pt x="12332" y="8682"/>
                    </a:cubicBezTo>
                    <a:close/>
                    <a:moveTo>
                      <a:pt x="12269" y="8561"/>
                    </a:moveTo>
                    <a:cubicBezTo>
                      <a:pt x="11514" y="8561"/>
                      <a:pt x="12130" y="9884"/>
                      <a:pt x="12130" y="9884"/>
                    </a:cubicBezTo>
                    <a:cubicBezTo>
                      <a:pt x="12130" y="9884"/>
                      <a:pt x="13332" y="8634"/>
                      <a:pt x="12320" y="8563"/>
                    </a:cubicBezTo>
                    <a:cubicBezTo>
                      <a:pt x="12303" y="8561"/>
                      <a:pt x="12286" y="8561"/>
                      <a:pt x="12269" y="8561"/>
                    </a:cubicBezTo>
                    <a:close/>
                    <a:moveTo>
                      <a:pt x="9439" y="11968"/>
                    </a:moveTo>
                    <a:cubicBezTo>
                      <a:pt x="9510" y="11968"/>
                      <a:pt x="9558" y="12051"/>
                      <a:pt x="9558" y="12146"/>
                    </a:cubicBezTo>
                    <a:cubicBezTo>
                      <a:pt x="9558" y="12242"/>
                      <a:pt x="9498" y="12325"/>
                      <a:pt x="9427" y="12325"/>
                    </a:cubicBezTo>
                    <a:cubicBezTo>
                      <a:pt x="9356" y="12325"/>
                      <a:pt x="9296" y="12242"/>
                      <a:pt x="9308" y="12134"/>
                    </a:cubicBezTo>
                    <a:cubicBezTo>
                      <a:pt x="9308" y="12039"/>
                      <a:pt x="9367" y="11968"/>
                      <a:pt x="9439" y="11968"/>
                    </a:cubicBezTo>
                    <a:close/>
                    <a:moveTo>
                      <a:pt x="9364" y="11847"/>
                    </a:moveTo>
                    <a:cubicBezTo>
                      <a:pt x="8609" y="11847"/>
                      <a:pt x="9236" y="13170"/>
                      <a:pt x="9236" y="13170"/>
                    </a:cubicBezTo>
                    <a:cubicBezTo>
                      <a:pt x="9236" y="13170"/>
                      <a:pt x="10427" y="11920"/>
                      <a:pt x="9415" y="11849"/>
                    </a:cubicBezTo>
                    <a:cubicBezTo>
                      <a:pt x="9397" y="11847"/>
                      <a:pt x="9381" y="11847"/>
                      <a:pt x="9364" y="118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8" name="Google Shape;1038;p52"/>
          <p:cNvGrpSpPr/>
          <p:nvPr/>
        </p:nvGrpSpPr>
        <p:grpSpPr>
          <a:xfrm>
            <a:off x="349508" y="183636"/>
            <a:ext cx="1059010" cy="599942"/>
            <a:chOff x="96100" y="539500"/>
            <a:chExt cx="880162" cy="498622"/>
          </a:xfrm>
        </p:grpSpPr>
        <p:sp>
          <p:nvSpPr>
            <p:cNvPr id="1039" name="Google Shape;1039;p52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19442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5" name="Oval Callout 29">
            <a:extLst>
              <a:ext uri="{FF2B5EF4-FFF2-40B4-BE49-F238E27FC236}">
                <a16:creationId xmlns:a16="http://schemas.microsoft.com/office/drawing/2014/main" id="{4329400F-A100-5762-5D03-9F4E6E3E3D90}"/>
              </a:ext>
            </a:extLst>
          </p:cNvPr>
          <p:cNvSpPr/>
          <p:nvPr/>
        </p:nvSpPr>
        <p:spPr>
          <a:xfrm>
            <a:off x="7663577" y="454941"/>
            <a:ext cx="972752" cy="425555"/>
          </a:xfrm>
          <a:prstGeom prst="wedgeEllipseCallout">
            <a:avLst>
              <a:gd name="adj1" fmla="val -36374"/>
              <a:gd name="adj2" fmla="val 7471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Hình ảnh 27" descr="Thực hành 2 trang 116 Toán 11 tập 1 Chân trời">
            <a:extLst>
              <a:ext uri="{FF2B5EF4-FFF2-40B4-BE49-F238E27FC236}">
                <a16:creationId xmlns:a16="http://schemas.microsoft.com/office/drawing/2014/main" id="{E88E9E35-038E-9C94-0737-5389A5705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43" y="2336640"/>
            <a:ext cx="2554207" cy="223493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A2DFB5-02B0-3532-2A76-A80E933395C0}"/>
                  </a:ext>
                </a:extLst>
              </p:cNvPr>
              <p:cNvSpPr txBox="1"/>
              <p:nvPr/>
            </p:nvSpPr>
            <p:spPr>
              <a:xfrm>
                <a:off x="588272" y="1219362"/>
                <a:ext cx="7930416" cy="1157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a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SAD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song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song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SBD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tại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 </a:t>
                </a:r>
                <a:r>
                  <a:rPr lang="pt-BR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𝑁𝑃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𝑆𝐷</m:t>
                        </m:r>
                      </m:den>
                    </m:f>
                    <m:r>
                      <a:rPr lang="vi-VN" sz="2000" i="1">
                        <a:solidFill>
                          <a:srgbClr val="333333"/>
                        </a:solidFill>
                        <a:effectLst/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𝐴𝐵</m:t>
                        </m:r>
                      </m:den>
                    </m:f>
                  </m:oMath>
                </a14:m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A2DFB5-02B0-3532-2A76-A80E93339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72" y="1219362"/>
                <a:ext cx="7930416" cy="1157689"/>
              </a:xfrm>
              <a:prstGeom prst="rect">
                <a:avLst/>
              </a:prstGeom>
              <a:blipFill>
                <a:blip r:embed="rId4"/>
                <a:stretch>
                  <a:fillRect l="-846" r="-385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CE03F2-804E-15D4-10E7-4C56BDC21931}"/>
                  </a:ext>
                </a:extLst>
              </p:cNvPr>
              <p:cNvSpPr txBox="1"/>
              <p:nvPr/>
            </p:nvSpPr>
            <p:spPr>
              <a:xfrm>
                <a:off x="588272" y="2347204"/>
                <a:ext cx="4952919" cy="2136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𝐵𝐷</m:t>
                        </m:r>
                      </m:den>
                    </m:f>
                    <m:r>
                      <a:rPr lang="vi-VN" sz="2000" i="1">
                        <a:solidFill>
                          <a:srgbClr val="333333"/>
                        </a:solidFill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𝑆𝐵</m:t>
                        </m:r>
                      </m:den>
                    </m:f>
                    <m:r>
                      <a:rPr lang="vi-VN" sz="2000" i="1">
                        <a:solidFill>
                          <a:srgbClr val="333333"/>
                        </a:solidFill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𝑁𝑃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𝑆𝐷</m:t>
                        </m:r>
                      </m:den>
                    </m:f>
                  </m:oMath>
                </a14:m>
                <a:endParaRPr lang="en-US" sz="2000" dirty="0">
                  <a:latin typeface="+mn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Mà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SBD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 đều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SB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BD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SD</m:t>
                    </m:r>
                  </m:oMath>
                </a14:m>
                <a:endParaRPr lang="en-US" sz="2000" dirty="0">
                  <a:latin typeface="+mn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Vậy 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MN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MP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NP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hay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MNP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 đều.</a:t>
                </a:r>
                <a:endParaRPr lang="en-US" sz="2000" dirty="0"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CE03F2-804E-15D4-10E7-4C56BDC21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72" y="2347204"/>
                <a:ext cx="4952919" cy="2136419"/>
              </a:xfrm>
              <a:prstGeom prst="rect">
                <a:avLst/>
              </a:prstGeom>
              <a:blipFill>
                <a:blip r:embed="rId5"/>
                <a:stretch>
                  <a:fillRect l="-1355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0694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35C2E8-9AE2-873C-4D8D-6D307E39243B}"/>
              </a:ext>
            </a:extLst>
          </p:cNvPr>
          <p:cNvGrpSpPr/>
          <p:nvPr/>
        </p:nvGrpSpPr>
        <p:grpSpPr>
          <a:xfrm>
            <a:off x="3106672" y="225113"/>
            <a:ext cx="2930654" cy="746149"/>
            <a:chOff x="1852505" y="3331270"/>
            <a:chExt cx="4741161" cy="1301645"/>
          </a:xfrm>
        </p:grpSpPr>
        <p:sp>
          <p:nvSpPr>
            <p:cNvPr id="5" name="Freeform 29">
              <a:extLst>
                <a:ext uri="{FF2B5EF4-FFF2-40B4-BE49-F238E27FC236}">
                  <a16:creationId xmlns:a16="http://schemas.microsoft.com/office/drawing/2014/main" id="{46D82C74-AC82-BC8A-5B03-D3603F96DB8C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6A19C9-4CBF-9959-1C94-A04BC03A6222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F9C6FC-741C-4CBD-BA52-DC9005222DB7}"/>
                  </a:ext>
                </a:extLst>
              </p:cNvPr>
              <p:cNvSpPr txBox="1"/>
              <p:nvPr/>
            </p:nvSpPr>
            <p:spPr>
              <a:xfrm>
                <a:off x="350198" y="1029868"/>
                <a:ext cx="5596260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>
                    <a:latin typeface="+mn-lt"/>
                  </a:rPr>
                  <a:t>Khi dùng dao cắt các lớp bánh (Hình 11), giả sử bề mặt các lớp bánh là các mặt </a:t>
                </a:r>
                <a:r>
                  <a:rPr lang="vi-VN" sz="2000" dirty="0" err="1">
                    <a:latin typeface="+mn-lt"/>
                  </a:rPr>
                  <a:t>phẳng</a:t>
                </a:r>
                <a:r>
                  <a:rPr lang="vi-VN" sz="2000" dirty="0">
                    <a:latin typeface="+mn-lt"/>
                  </a:rPr>
                  <a:t> song </a:t>
                </a:r>
                <a:r>
                  <a:rPr lang="vi-VN" sz="2000" dirty="0" err="1">
                    <a:latin typeface="+mn-lt"/>
                  </a:rPr>
                  <a:t>song</a:t>
                </a:r>
                <a:r>
                  <a:rPr lang="vi-VN" sz="2000" dirty="0">
                    <a:latin typeface="+mn-lt"/>
                  </a:rPr>
                  <a:t> và con dao được xem như mặt </a:t>
                </a:r>
                <a:r>
                  <a:rPr lang="vi-VN" sz="2000" dirty="0" err="1">
                    <a:latin typeface="+mn-lt"/>
                  </a:rPr>
                  <a:t>phẳng</a:t>
                </a:r>
                <a:r>
                  <a:rPr lang="vi-VN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+mn-lt"/>
                  </a:rPr>
                  <a:t>, nêu kết luận về các giao tuyến tạo bởi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+mn-lt"/>
                  </a:rPr>
                  <a:t> với các bề mặt của các lớp bánh. Giải thích.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F9C6FC-741C-4CBD-BA52-DC900522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98" y="1029868"/>
                <a:ext cx="5596260" cy="2343655"/>
              </a:xfrm>
              <a:prstGeom prst="rect">
                <a:avLst/>
              </a:prstGeom>
              <a:blipFill>
                <a:blip r:embed="rId3"/>
                <a:stretch>
                  <a:fillRect l="-1089" r="-2397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5894D7E-250A-D1BE-7000-3EC9D7133F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61" b="12261"/>
          <a:stretch/>
        </p:blipFill>
        <p:spPr>
          <a:xfrm>
            <a:off x="5908583" y="1147080"/>
            <a:ext cx="2885219" cy="1906700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3D1BDE39-E135-3CBD-CB00-DC44C2C128A0}"/>
              </a:ext>
            </a:extLst>
          </p:cNvPr>
          <p:cNvSpPr/>
          <p:nvPr/>
        </p:nvSpPr>
        <p:spPr>
          <a:xfrm>
            <a:off x="7351192" y="3185758"/>
            <a:ext cx="972752" cy="425555"/>
          </a:xfrm>
          <a:prstGeom prst="wedgeEllipseCallout">
            <a:avLst>
              <a:gd name="adj1" fmla="val -33763"/>
              <a:gd name="adj2" fmla="val 77696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57AA49-1E3C-B2FF-3F51-5878AB5073AF}"/>
                  </a:ext>
                </a:extLst>
              </p:cNvPr>
              <p:cNvSpPr txBox="1"/>
              <p:nvPr/>
            </p:nvSpPr>
            <p:spPr>
              <a:xfrm>
                <a:off x="976167" y="3743291"/>
                <a:ext cx="7191663" cy="966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 </a:t>
                </a:r>
                <a:r>
                  <a:rPr lang="vi-VN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vi-VN" sz="20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các mặt </a:t>
                </a:r>
                <a:r>
                  <a:rPr lang="vi-VN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chứa các lớp bánh song </a:t>
                </a:r>
                <a:r>
                  <a:rPr lang="vi-VN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theo giao tuyến song </a:t>
                </a:r>
                <a:r>
                  <a:rPr lang="vi-VN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57AA49-1E3C-B2FF-3F51-5878AB507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67" y="3743291"/>
                <a:ext cx="7191663" cy="966290"/>
              </a:xfrm>
              <a:prstGeom prst="rect">
                <a:avLst/>
              </a:prstGeom>
              <a:blipFill>
                <a:blip r:embed="rId5"/>
                <a:stretch>
                  <a:fillRect l="-847" r="-84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281175" y="2240245"/>
            <a:ext cx="8581649" cy="10845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>
                <a:latin typeface="+mj-lt"/>
              </a:rPr>
              <a:t>BÀI 4: </a:t>
            </a:r>
            <a:br>
              <a:rPr lang="en-US" sz="4500" dirty="0">
                <a:latin typeface="+mj-lt"/>
              </a:rPr>
            </a:br>
            <a:r>
              <a:rPr lang="en-US" sz="4500" dirty="0">
                <a:latin typeface="+mj-lt"/>
              </a:rPr>
              <a:t>HAI MẶT PHẲNG SONG </a:t>
            </a:r>
            <a:r>
              <a:rPr lang="en-US" sz="4500" dirty="0" err="1">
                <a:latin typeface="+mj-lt"/>
              </a:rPr>
              <a:t>SONG</a:t>
            </a:r>
            <a:endParaRPr sz="4500" dirty="0">
              <a:latin typeface="+mj-lt"/>
            </a:endParaRPr>
          </a:p>
        </p:txBody>
      </p:sp>
      <p:grpSp>
        <p:nvGrpSpPr>
          <p:cNvPr id="847" name="Google Shape;847;p44"/>
          <p:cNvGrpSpPr/>
          <p:nvPr/>
        </p:nvGrpSpPr>
        <p:grpSpPr>
          <a:xfrm>
            <a:off x="434654" y="272008"/>
            <a:ext cx="1204366" cy="1221181"/>
            <a:chOff x="788984" y="1302632"/>
            <a:chExt cx="1204366" cy="1221181"/>
          </a:xfrm>
        </p:grpSpPr>
        <p:grpSp>
          <p:nvGrpSpPr>
            <p:cNvPr id="848" name="Google Shape;848;p44"/>
            <p:cNvGrpSpPr/>
            <p:nvPr/>
          </p:nvGrpSpPr>
          <p:grpSpPr>
            <a:xfrm>
              <a:off x="788984" y="1302632"/>
              <a:ext cx="1204316" cy="1154578"/>
              <a:chOff x="3309025" y="5456175"/>
              <a:chExt cx="727200" cy="697125"/>
            </a:xfrm>
          </p:grpSpPr>
          <p:sp>
            <p:nvSpPr>
              <p:cNvPr id="849" name="Google Shape;849;p4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44"/>
            <p:cNvSpPr/>
            <p:nvPr/>
          </p:nvSpPr>
          <p:spPr>
            <a:xfrm>
              <a:off x="990150" y="245721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44"/>
          <p:cNvGrpSpPr/>
          <p:nvPr/>
        </p:nvGrpSpPr>
        <p:grpSpPr>
          <a:xfrm>
            <a:off x="7405632" y="3628835"/>
            <a:ext cx="1371755" cy="1154569"/>
            <a:chOff x="6965512" y="3500552"/>
            <a:chExt cx="1371755" cy="1154569"/>
          </a:xfrm>
        </p:grpSpPr>
        <p:grpSp>
          <p:nvGrpSpPr>
            <p:cNvPr id="857" name="Google Shape;857;p44"/>
            <p:cNvGrpSpPr/>
            <p:nvPr/>
          </p:nvGrpSpPr>
          <p:grpSpPr>
            <a:xfrm>
              <a:off x="6965512" y="3500552"/>
              <a:ext cx="1371755" cy="1154569"/>
              <a:chOff x="4569300" y="7247450"/>
              <a:chExt cx="724225" cy="609625"/>
            </a:xfrm>
          </p:grpSpPr>
          <p:grpSp>
            <p:nvGrpSpPr>
              <p:cNvPr id="858" name="Google Shape;858;p4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859" name="Google Shape;859;p4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4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4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4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4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4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5" name="Google Shape;865;p4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866" name="Google Shape;866;p4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74" name="Google Shape;874;p44"/>
            <p:cNvSpPr/>
            <p:nvPr/>
          </p:nvSpPr>
          <p:spPr>
            <a:xfrm>
              <a:off x="7998829" y="4450280"/>
              <a:ext cx="338100" cy="123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562745" y="2005050"/>
            <a:ext cx="8240083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4. ĐỊNH LÍ THALÈS </a:t>
            </a:r>
            <a:br>
              <a:rPr lang="en" sz="4000" dirty="0">
                <a:latin typeface="+mj-lt"/>
              </a:rPr>
            </a:br>
            <a:r>
              <a:rPr lang="en" sz="4000" dirty="0">
                <a:latin typeface="+mj-lt"/>
              </a:rPr>
              <a:t>TRONG KHÔNG GIAN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70055" y="311816"/>
            <a:ext cx="703959" cy="716338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8292302" y="4061898"/>
            <a:ext cx="588293" cy="785174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928589" y="4444859"/>
            <a:ext cx="320827" cy="436578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7986824"/>
      </p:ext>
    </p:extLst>
  </p:cSld>
  <p:clrMapOvr>
    <a:masterClrMapping/>
  </p:clrMapOvr>
  <p:transition spd="med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523571" y="253444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HĐKP5: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B6EA4F-FFAD-3B69-83DE-269CA952373A}"/>
                  </a:ext>
                </a:extLst>
              </p:cNvPr>
              <p:cNvSpPr txBox="1"/>
              <p:nvPr/>
            </p:nvSpPr>
            <p:spPr>
              <a:xfrm>
                <a:off x="428181" y="338538"/>
                <a:ext cx="8312654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		</a:t>
                </a:r>
                <a:r>
                  <a:rPr lang="vi-VN" sz="2000" dirty="0">
                    <a:latin typeface="+mn-lt"/>
                  </a:rPr>
                  <a:t>Cho ba mặt </a:t>
                </a:r>
                <a:r>
                  <a:rPr lang="vi-VN" sz="2000" dirty="0" err="1">
                    <a:latin typeface="+mn-lt"/>
                  </a:rPr>
                  <a:t>phẳng</a:t>
                </a:r>
                <a:r>
                  <a:rPr lang="vi-VN" sz="2000" dirty="0">
                    <a:latin typeface="+mn-lt"/>
                  </a:rPr>
                  <a:t> song </a:t>
                </a:r>
                <a:r>
                  <a:rPr lang="vi-VN" sz="2000" dirty="0" err="1">
                    <a:latin typeface="+mn-lt"/>
                  </a:rPr>
                  <a:t>song</a:t>
                </a:r>
                <a:r>
                  <a:rPr lang="vi-VN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), 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), 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000" dirty="0">
                    <a:latin typeface="+mn-lt"/>
                  </a:rPr>
                  <a:t>lần lượt cắt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latin typeface="+mn-lt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latin typeface="+mn-lt"/>
                  </a:rPr>
                  <a:t> tại các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0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vi-VN" sz="2000" dirty="0">
                    <a:latin typeface="+mn-lt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vi-VN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2000" dirty="0">
                    <a:latin typeface="+mn-lt"/>
                  </a:rPr>
                  <a:t> là giao điểm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AC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+mn-lt"/>
                  </a:rPr>
                  <a:t> (Hình 12).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B6EA4F-FFAD-3B69-83DE-269CA9523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81" y="338538"/>
                <a:ext cx="8312654" cy="1420325"/>
              </a:xfrm>
              <a:prstGeom prst="rect">
                <a:avLst/>
              </a:prstGeom>
              <a:blipFill>
                <a:blip r:embed="rId5"/>
                <a:stretch>
                  <a:fillRect l="-733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DFC64D5-3B1A-22F8-4285-158741094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520" y="1459833"/>
            <a:ext cx="2030039" cy="26891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3B3143-BB5B-D4E5-4E72-E9C89B87A279}"/>
                  </a:ext>
                </a:extLst>
              </p:cNvPr>
              <p:cNvSpPr txBox="1"/>
              <p:nvPr/>
            </p:nvSpPr>
            <p:spPr>
              <a:xfrm>
                <a:off x="403165" y="1758863"/>
                <a:ext cx="5911080" cy="2438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a) Trong tam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giác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ACC</m:t>
                    </m:r>
                    <m: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,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có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nhận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xét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gì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về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mối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liên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hệ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giữa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BC</m:t>
                        </m:r>
                      </m:den>
                    </m:f>
                    <m:r>
                      <a:rPr lang="en-US" sz="2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A</m:t>
                        </m:r>
                        <m:sSub>
                          <m:sSub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2000" b="0" dirty="0">
                  <a:solidFill>
                    <a:srgbClr val="000000"/>
                  </a:solidFill>
                  <a:effectLst/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b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) Trong tam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giác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AA</m:t>
                    </m:r>
                    <m: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b="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,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có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nhận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xét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gì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về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mối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liên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hệ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giữa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A</m:t>
                        </m:r>
                        <m:sSub>
                          <m:sSub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C</m:t>
                        </m:r>
                      </m:den>
                    </m:f>
                    <m:r>
                      <a:rPr lang="en-US" sz="2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3B3143-BB5B-D4E5-4E72-E9C89B87A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5" y="1758863"/>
                <a:ext cx="5911080" cy="2438616"/>
              </a:xfrm>
              <a:prstGeom prst="rect">
                <a:avLst/>
              </a:prstGeom>
              <a:blipFill>
                <a:blip r:embed="rId7"/>
                <a:stretch>
                  <a:fillRect l="-1031" r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F99D97-5045-F6C3-EB88-7D24D69EEF7C}"/>
                  </a:ext>
                </a:extLst>
              </p:cNvPr>
              <p:cNvSpPr txBox="1"/>
              <p:nvPr/>
            </p:nvSpPr>
            <p:spPr>
              <a:xfrm>
                <a:off x="403164" y="4148976"/>
                <a:ext cx="8139395" cy="705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c)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Từ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đó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,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nêu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nhận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xét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về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mối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liên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hệ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giữa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các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tỉ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số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AB</m:t>
                        </m:r>
                      </m:num>
                      <m:den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BC</m:t>
                        </m:r>
                      </m:num>
                      <m:den>
                        <m:sSup>
                          <m:sSupPr>
                            <m:ctrlPr>
                              <a:rPr lang="en-US" sz="20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AC</m:t>
                        </m:r>
                      </m:num>
                      <m:den>
                        <m:sSup>
                          <m:sSupPr>
                            <m:ctrlPr>
                              <a:rPr lang="en-US" sz="20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F99D97-5045-F6C3-EB88-7D24D69EE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4" y="4148976"/>
                <a:ext cx="8139395" cy="705129"/>
              </a:xfrm>
              <a:prstGeom prst="rect">
                <a:avLst/>
              </a:prstGeom>
              <a:blipFill>
                <a:blip r:embed="rId8"/>
                <a:stretch>
                  <a:fillRect l="-749" b="-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184962" y="343372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09236" y="508382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HĐKP5: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Oval Callout 29">
            <a:extLst>
              <a:ext uri="{FF2B5EF4-FFF2-40B4-BE49-F238E27FC236}">
                <a16:creationId xmlns:a16="http://schemas.microsoft.com/office/drawing/2014/main" id="{18ECACF7-0F2E-E14F-2E14-6A671E8ABAD8}"/>
              </a:ext>
            </a:extLst>
          </p:cNvPr>
          <p:cNvSpPr/>
          <p:nvPr/>
        </p:nvSpPr>
        <p:spPr>
          <a:xfrm>
            <a:off x="4028357" y="574857"/>
            <a:ext cx="1087285" cy="545401"/>
          </a:xfrm>
          <a:prstGeom prst="wedgeEllipseCallout">
            <a:avLst>
              <a:gd name="adj1" fmla="val 14475"/>
              <a:gd name="adj2" fmla="val 57394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51B9F0-8C1A-8E72-394A-50A70D77330F}"/>
                  </a:ext>
                </a:extLst>
              </p:cNvPr>
              <p:cNvSpPr txBox="1"/>
              <p:nvPr/>
            </p:nvSpPr>
            <p:spPr>
              <a:xfrm>
                <a:off x="1115141" y="1289202"/>
                <a:ext cx="4000501" cy="3345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a) Trong tam giác ACC', ta có 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𝐵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pt-BR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 ∕∕</m:t>
                    </m:r>
                    <m:r>
                      <a:rPr lang="en-US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b) Trong tam giác AA'C', ta có 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𝐵</m:t>
                    </m:r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pt-BR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 ∕∕</m:t>
                    </m:r>
                    <m:r>
                      <a:rPr lang="en-US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c) Ta có: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51B9F0-8C1A-8E72-394A-50A70D773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41" y="1289202"/>
                <a:ext cx="4000501" cy="3345916"/>
              </a:xfrm>
              <a:prstGeom prst="rect">
                <a:avLst/>
              </a:prstGeom>
              <a:blipFill>
                <a:blip r:embed="rId5"/>
                <a:stretch>
                  <a:fillRect l="-1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5E35C1B-D119-9AAC-CBE5-37E0B73AA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071" y="1120258"/>
            <a:ext cx="2567980" cy="34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27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1861031" y="682418"/>
            <a:ext cx="5421937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ĐỊNH LÍ 4 (ĐỊNH LÍ THALÈS)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746225" y="1941305"/>
            <a:ext cx="7651547" cy="1582479"/>
            <a:chOff x="760594" y="2044518"/>
            <a:chExt cx="7624555" cy="251737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4" y="2044518"/>
              <a:ext cx="7624555" cy="251737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9DB2F7-0907-355D-2388-4F7837D8DD46}"/>
                </a:ext>
              </a:extLst>
            </p:cNvPr>
            <p:cNvSpPr txBox="1"/>
            <p:nvPr/>
          </p:nvSpPr>
          <p:spPr>
            <a:xfrm>
              <a:off x="881305" y="2416168"/>
              <a:ext cx="7383130" cy="10804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Ba mặt </a:t>
              </a:r>
              <a:r>
                <a:rPr lang="vi-VN" sz="2200" kern="100" dirty="0" err="1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đôi một song </a:t>
              </a:r>
              <a:r>
                <a:rPr lang="vi-VN" sz="2200" kern="100" dirty="0" err="1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chắn trên hai cát tuyến phân biệt bất kì những đoạn thẳng tương ứng tỉ lệ.</a:t>
              </a:r>
              <a:endParaRPr lang="en-US" sz="22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8098708" y="4303060"/>
            <a:ext cx="1266605" cy="840440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48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D6CA9-559E-9483-0F98-56526E705A20}"/>
              </a:ext>
            </a:extLst>
          </p:cNvPr>
          <p:cNvSpPr txBox="1"/>
          <p:nvPr/>
        </p:nvSpPr>
        <p:spPr>
          <a:xfrm>
            <a:off x="521855" y="446503"/>
            <a:ext cx="1945773" cy="56263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A0D83C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468F5C-0C07-ACF7-4BB5-2C5DFD2C88AD}"/>
                  </a:ext>
                </a:extLst>
              </p:cNvPr>
              <p:cNvSpPr txBox="1"/>
              <p:nvPr/>
            </p:nvSpPr>
            <p:spPr>
              <a:xfrm>
                <a:off x="420255" y="446503"/>
                <a:ext cx="7453745" cy="1945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    Cho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P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Q</m:t>
                    </m:r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đôi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. Hai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cắt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P</m:t>
                    </m:r>
                    <m: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Q</m:t>
                    </m:r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lần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lượt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.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AB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BC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7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20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dirty="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dirty="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dirty="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468F5C-0C07-ACF7-4BB5-2C5DFD2C8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55" y="446503"/>
                <a:ext cx="7453745" cy="1945020"/>
              </a:xfrm>
              <a:prstGeom prst="rect">
                <a:avLst/>
              </a:prstGeom>
              <a:blipFill>
                <a:blip r:embed="rId3"/>
                <a:stretch>
                  <a:fillRect l="-899" r="-1799" b="-5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Callout 29">
            <a:extLst>
              <a:ext uri="{FF2B5EF4-FFF2-40B4-BE49-F238E27FC236}">
                <a16:creationId xmlns:a16="http://schemas.microsoft.com/office/drawing/2014/main" id="{51FCE516-ED27-61C4-60DD-479431302925}"/>
              </a:ext>
            </a:extLst>
          </p:cNvPr>
          <p:cNvSpPr/>
          <p:nvPr/>
        </p:nvSpPr>
        <p:spPr>
          <a:xfrm>
            <a:off x="7428312" y="2042329"/>
            <a:ext cx="972752" cy="496996"/>
          </a:xfrm>
          <a:prstGeom prst="wedgeEllipseCallout">
            <a:avLst>
              <a:gd name="adj1" fmla="val -37626"/>
              <a:gd name="adj2" fmla="val 60419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7558AD-62FB-4DF3-1A88-26C6E8B4BE1B}"/>
                  </a:ext>
                </a:extLst>
              </p:cNvPr>
              <p:cNvSpPr txBox="1"/>
              <p:nvPr/>
            </p:nvSpPr>
            <p:spPr>
              <a:xfrm>
                <a:off x="1028497" y="2604176"/>
                <a:ext cx="7087005" cy="22099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Áp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dụng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lí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Thalès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gian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P</m:t>
                    </m:r>
                    <m: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Q</m:t>
                    </m:r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tuyến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BC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6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;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14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7558AD-62FB-4DF3-1A88-26C6E8B4B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497" y="2604176"/>
                <a:ext cx="7087005" cy="2209900"/>
              </a:xfrm>
              <a:prstGeom prst="rect">
                <a:avLst/>
              </a:prstGeom>
              <a:blipFill>
                <a:blip r:embed="rId4"/>
                <a:stretch>
                  <a:fillRect l="-947" r="-1893" b="-3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6" y="38830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A514A4-BED7-9C73-28DF-5B0EBBBA9FDB}"/>
                  </a:ext>
                </a:extLst>
              </p:cNvPr>
              <p:cNvSpPr txBox="1"/>
              <p:nvPr/>
            </p:nvSpPr>
            <p:spPr>
              <a:xfrm>
                <a:off x="701109" y="1287391"/>
                <a:ext cx="7741779" cy="2568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Cho hình chóp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9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12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15</m:t>
                    </m:r>
                  </m:oMath>
                </a14:m>
                <a:r>
                  <a:rPr lang="vi-VN" sz="2200" dirty="0">
                    <a:latin typeface="+mn-lt"/>
                  </a:rPr>
                  <a:t>. Trên cạnh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SA</m:t>
                    </m:r>
                  </m:oMath>
                </a14:m>
                <a:r>
                  <a:rPr lang="vi-VN" sz="2200" dirty="0">
                    <a:latin typeface="+mn-lt"/>
                  </a:rPr>
                  <a:t> lấy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sao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3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2</m:t>
                    </m:r>
                  </m:oMath>
                </a14:m>
                <a:r>
                  <a:rPr lang="vi-VN" sz="2200" dirty="0">
                    <a:latin typeface="+mn-lt"/>
                  </a:rPr>
                  <a:t>. Vẽ hai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song </a:t>
                </a:r>
                <a:r>
                  <a:rPr lang="vi-VN" sz="2200" dirty="0" err="1">
                    <a:latin typeface="+mn-lt"/>
                  </a:rPr>
                  <a:t>song</a:t>
                </a:r>
                <a:r>
                  <a:rPr lang="vi-VN" sz="2200" dirty="0">
                    <a:latin typeface="+mn-lt"/>
                  </a:rPr>
                  <a:t> với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), </m:t>
                    </m:r>
                  </m:oMath>
                </a14:m>
                <a:r>
                  <a:rPr lang="vi-VN" sz="2200" dirty="0">
                    <a:latin typeface="+mn-lt"/>
                  </a:rPr>
                  <a:t>lần lượt đi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vi-VN" sz="2200" dirty="0">
                    <a:latin typeface="+mn-lt"/>
                  </a:rPr>
                  <a:t>, cắt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SB</m:t>
                    </m:r>
                  </m:oMath>
                </a14:m>
                <a:r>
                  <a:rPr lang="vi-VN" sz="2200" dirty="0">
                    <a:latin typeface="+mn-lt"/>
                  </a:rPr>
                  <a:t> theo thứ tự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200" dirty="0">
                    <a:latin typeface="+mn-lt"/>
                  </a:rPr>
                  <a:t> và cắt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SC</m:t>
                    </m:r>
                  </m:oMath>
                </a14:m>
                <a:r>
                  <a:rPr lang="vi-VN" sz="2200" dirty="0">
                    <a:latin typeface="+mn-lt"/>
                  </a:rPr>
                  <a:t> theo thứ tự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”. </m:t>
                    </m:r>
                  </m:oMath>
                </a14:m>
                <a:r>
                  <a:rPr lang="vi-VN" sz="2200" dirty="0">
                    <a:latin typeface="+mn-lt"/>
                  </a:rPr>
                  <a:t>Tính độ dài các đoạn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200" dirty="0">
                  <a:latin typeface="+mn-l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A514A4-BED7-9C73-28DF-5B0EBBBA9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09" y="1287391"/>
                <a:ext cx="7741779" cy="2568717"/>
              </a:xfrm>
              <a:prstGeom prst="rect">
                <a:avLst/>
              </a:prstGeom>
              <a:blipFill>
                <a:blip r:embed="rId3"/>
                <a:stretch>
                  <a:fillRect l="-1024" r="-1969" b="-4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2435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37560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</p:grpSp>
      <p:sp>
        <p:nvSpPr>
          <p:cNvPr id="3" name="Oval Callout 29">
            <a:extLst>
              <a:ext uri="{FF2B5EF4-FFF2-40B4-BE49-F238E27FC236}">
                <a16:creationId xmlns:a16="http://schemas.microsoft.com/office/drawing/2014/main" id="{CAA11DF6-7CA7-41E3-D513-B04329FFA763}"/>
              </a:ext>
            </a:extLst>
          </p:cNvPr>
          <p:cNvSpPr/>
          <p:nvPr/>
        </p:nvSpPr>
        <p:spPr>
          <a:xfrm>
            <a:off x="576931" y="992091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/>
              <p:nvPr/>
            </p:nvSpPr>
            <p:spPr>
              <a:xfrm>
                <a:off x="4279900" y="1417646"/>
                <a:ext cx="4218567" cy="2986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Trong tam giác SAB có MM'//AB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SA</m:t>
                        </m:r>
                      </m:den>
                    </m:f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</m:t>
                        </m:r>
                        <m:sSup>
                          <m:sSupPr>
                            <m:ctrlPr>
                              <a:rPr lang="en-US" sz="200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SB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. Suy ra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pt-BR" sz="2000" i="0">
                            <a:latin typeface="+mj-lt"/>
                            <a:ea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pt-BR" sz="2000" i="0"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2000" i="0"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Trong tam giác SAB có NN'//AB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SA</m:t>
                        </m:r>
                      </m:den>
                    </m:f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</m:t>
                        </m:r>
                        <m:sSup>
                          <m:sSupPr>
                            <m:ctrlPr>
                              <a:rPr lang="en-US" sz="200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pt-BR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SB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. Suy ra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28</m:t>
                        </m:r>
                      </m:num>
                      <m:den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Do đó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M</m:t>
                    </m:r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N</m:t>
                    </m:r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′=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SN</m:t>
                    </m:r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′−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SM</m:t>
                    </m:r>
                    <m:r>
                      <a:rPr lang="pt-BR" sz="2000" i="0"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900" y="1417646"/>
                <a:ext cx="4218567" cy="2986138"/>
              </a:xfrm>
              <a:prstGeom prst="rect">
                <a:avLst/>
              </a:prstGeom>
              <a:blipFill>
                <a:blip r:embed="rId3"/>
                <a:stretch>
                  <a:fillRect l="-1445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28" descr="Thực hành 3 trang 117 Toán 11 tập 1 Chân trời">
            <a:extLst>
              <a:ext uri="{FF2B5EF4-FFF2-40B4-BE49-F238E27FC236}">
                <a16:creationId xmlns:a16="http://schemas.microsoft.com/office/drawing/2014/main" id="{927F8ABD-8506-9544-6D9A-25C94210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" y="1617064"/>
            <a:ext cx="2668589" cy="2349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795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37560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</p:grpSp>
      <p:sp>
        <p:nvSpPr>
          <p:cNvPr id="3" name="Oval Callout 29">
            <a:extLst>
              <a:ext uri="{FF2B5EF4-FFF2-40B4-BE49-F238E27FC236}">
                <a16:creationId xmlns:a16="http://schemas.microsoft.com/office/drawing/2014/main" id="{CAA11DF6-7CA7-41E3-D513-B04329FFA763}"/>
              </a:ext>
            </a:extLst>
          </p:cNvPr>
          <p:cNvSpPr/>
          <p:nvPr/>
        </p:nvSpPr>
        <p:spPr>
          <a:xfrm>
            <a:off x="576931" y="992091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/>
              <p:nvPr/>
            </p:nvSpPr>
            <p:spPr>
              <a:xfrm>
                <a:off x="4038600" y="1203677"/>
                <a:ext cx="4787900" cy="3716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Trong tam giác SAC, có MM''//AC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SA</m:t>
                        </m:r>
                      </m:den>
                    </m:f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</m:t>
                        </m:r>
                        <m:sSup>
                          <m:sSupPr>
                            <m:ctrlPr>
                              <a:rPr lang="en-US" sz="200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SC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. Suy ra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pt-BR" sz="2000" i="0">
                            <a:latin typeface="+mj-lt"/>
                            <a:ea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pt-BR" sz="2000" i="0"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2000" i="0"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Trong tam giác SAC có NN''//AB nên </a:t>
                </a:r>
                <a:r>
                  <a:rPr lang="pt-BR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SN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SA</m:t>
                        </m:r>
                      </m:den>
                    </m:f>
                    <m:r>
                      <a:rPr lang="pt-BR" sz="2000" i="0"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S</m:t>
                        </m:r>
                        <m:sSup>
                          <m:sSupPr>
                            <m:ctrlPr>
                              <a:rPr lang="en-US" sz="2000"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latin typeface="+mj-lt"/>
                                <a:ea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pt-BR" sz="2000" i="0">
                                <a:latin typeface="+mj-lt"/>
                                <a:ea typeface="Times New Roman" panose="020206030504050203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SC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Suy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Do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SM</m:t>
                    </m:r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′′</m:t>
                    </m:r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C</m:t>
                    </m:r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SC</m:t>
                    </m:r>
                    <m:r>
                      <a:rPr lang="en-US" sz="2000" i="0">
                        <a:latin typeface="+mj-lt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i="0"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2000" i="0"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203677"/>
                <a:ext cx="4787900" cy="3716082"/>
              </a:xfrm>
              <a:prstGeom prst="rect">
                <a:avLst/>
              </a:prstGeom>
              <a:blipFill>
                <a:blip r:embed="rId3"/>
                <a:stretch>
                  <a:fillRect l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28" descr="Thực hành 3 trang 117 Toán 11 tập 1 Chân trời">
            <a:extLst>
              <a:ext uri="{FF2B5EF4-FFF2-40B4-BE49-F238E27FC236}">
                <a16:creationId xmlns:a16="http://schemas.microsoft.com/office/drawing/2014/main" id="{927F8ABD-8506-9544-6D9A-25C94210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" y="1617064"/>
            <a:ext cx="2668589" cy="2349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566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562745" y="2005050"/>
            <a:ext cx="8240083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5. HÌNH LĂNG TRỤ VÀ HÌNH HỘP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70055" y="311816"/>
            <a:ext cx="703959" cy="716338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8292302" y="4061898"/>
            <a:ext cx="588293" cy="785174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928589" y="4444859"/>
            <a:ext cx="320827" cy="436578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8140010"/>
      </p:ext>
    </p:extLst>
  </p:cSld>
  <p:clrMapOvr>
    <a:masterClrMapping/>
  </p:clrMapOvr>
  <p:transition spd="med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568088" y="1043939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HĐKP6: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7A1B6A-3AAD-CFDF-DED2-4142D8534599}"/>
              </a:ext>
            </a:extLst>
          </p:cNvPr>
          <p:cNvSpPr/>
          <p:nvPr/>
        </p:nvSpPr>
        <p:spPr>
          <a:xfrm>
            <a:off x="3105150" y="350263"/>
            <a:ext cx="2933700" cy="693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(Body)"/>
              </a:rPr>
              <a:t>HÌNH LĂNG TRỤ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78AB9-4BC4-6D08-FEB7-0B1DDFCF44E4}"/>
              </a:ext>
            </a:extLst>
          </p:cNvPr>
          <p:cNvSpPr txBox="1"/>
          <p:nvPr/>
        </p:nvSpPr>
        <p:spPr>
          <a:xfrm>
            <a:off x="542688" y="1120307"/>
            <a:ext cx="800782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 dirty="0">
                <a:solidFill>
                  <a:srgbClr val="000000"/>
                </a:solidFill>
                <a:effectLst/>
                <a:latin typeface="+mn-lt"/>
              </a:rPr>
              <a:t>		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n-lt"/>
              </a:rPr>
              <a:t>Hình dạng của các đồ vật như hộp phấn, lồng đèn, hộp quà, lăng kính có đặc điểm gì giống nhau?</a:t>
            </a:r>
            <a:endParaRPr lang="en-US" sz="20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E5B7F1-C162-6138-ACAE-68D38121E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087" y="2180706"/>
            <a:ext cx="4179026" cy="1470300"/>
          </a:xfrm>
          <a:prstGeom prst="rect">
            <a:avLst/>
          </a:prstGeom>
        </p:spPr>
      </p:pic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7570549" y="3424041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1690687" y="3752745"/>
            <a:ext cx="5711825" cy="984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04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3"/>
          <p:cNvSpPr txBox="1">
            <a:spLocks noGrp="1"/>
          </p:cNvSpPr>
          <p:nvPr>
            <p:ph type="title"/>
          </p:nvPr>
        </p:nvSpPr>
        <p:spPr>
          <a:xfrm>
            <a:off x="720000" y="3181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NỘI DUNG BÀI HỌC</a:t>
            </a:r>
            <a:endParaRPr sz="3000" dirty="0">
              <a:latin typeface="+mj-lt"/>
            </a:endParaRPr>
          </a:p>
        </p:txBody>
      </p:sp>
      <p:sp>
        <p:nvSpPr>
          <p:cNvPr id="827" name="Google Shape;827;p43"/>
          <p:cNvSpPr txBox="1">
            <a:spLocks noGrp="1"/>
          </p:cNvSpPr>
          <p:nvPr>
            <p:ph type="subTitle" idx="5"/>
          </p:nvPr>
        </p:nvSpPr>
        <p:spPr>
          <a:xfrm>
            <a:off x="2264821" y="1083062"/>
            <a:ext cx="375909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rial (Headings)"/>
              </a:rPr>
              <a:t>Hai </a:t>
            </a:r>
            <a:r>
              <a:rPr lang="en-US" sz="2400" dirty="0" err="1">
                <a:latin typeface="Arial (Headings)"/>
              </a:rPr>
              <a:t>mặt</a:t>
            </a:r>
            <a:r>
              <a:rPr lang="en-US" sz="2400" dirty="0">
                <a:latin typeface="Arial (Headings)"/>
              </a:rPr>
              <a:t> </a:t>
            </a:r>
            <a:r>
              <a:rPr lang="en-US" sz="2400" dirty="0" err="1">
                <a:latin typeface="Arial (Headings)"/>
              </a:rPr>
              <a:t>phẳng</a:t>
            </a:r>
            <a:r>
              <a:rPr lang="en-US" sz="2400" dirty="0">
                <a:latin typeface="Arial (Headings)"/>
              </a:rPr>
              <a:t> song </a:t>
            </a:r>
            <a:r>
              <a:rPr lang="en-US" sz="2400" dirty="0" err="1">
                <a:latin typeface="Arial (Headings)"/>
              </a:rPr>
              <a:t>song</a:t>
            </a:r>
            <a:endParaRPr sz="2400" dirty="0">
              <a:latin typeface="Arial (Headings)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9E8362-14EB-3A87-0D9A-03C828A8810E}"/>
              </a:ext>
            </a:extLst>
          </p:cNvPr>
          <p:cNvGrpSpPr/>
          <p:nvPr/>
        </p:nvGrpSpPr>
        <p:grpSpPr>
          <a:xfrm>
            <a:off x="1709650" y="1835520"/>
            <a:ext cx="6100850" cy="576155"/>
            <a:chOff x="1638725" y="2392712"/>
            <a:chExt cx="5525251" cy="576155"/>
          </a:xfrm>
        </p:grpSpPr>
        <p:sp>
          <p:nvSpPr>
            <p:cNvPr id="34" name="Google Shape;829;p43">
              <a:extLst>
                <a:ext uri="{FF2B5EF4-FFF2-40B4-BE49-F238E27FC236}">
                  <a16:creationId xmlns:a16="http://schemas.microsoft.com/office/drawing/2014/main" id="{854EE7D1-600D-478F-BAFD-6494DA9FD158}"/>
                </a:ext>
              </a:extLst>
            </p:cNvPr>
            <p:cNvSpPr txBox="1">
              <a:spLocks/>
            </p:cNvSpPr>
            <p:nvPr/>
          </p:nvSpPr>
          <p:spPr>
            <a:xfrm>
              <a:off x="1638725" y="2396167"/>
              <a:ext cx="487565" cy="572700"/>
            </a:xfrm>
            <a:prstGeom prst="ellipse">
              <a:avLst/>
            </a:prstGeom>
            <a:solidFill>
              <a:srgbClr val="A0D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9pPr>
            </a:lstStyle>
            <a:p>
              <a:r>
                <a:rPr lang="en" dirty="0">
                  <a:solidFill>
                    <a:schemeClr val="accent4"/>
                  </a:solidFill>
                  <a:latin typeface="Arial (Headings)"/>
                </a:rPr>
                <a:t>2</a:t>
              </a:r>
            </a:p>
          </p:txBody>
        </p:sp>
        <p:sp>
          <p:nvSpPr>
            <p:cNvPr id="36" name="Google Shape;827;p43">
              <a:extLst>
                <a:ext uri="{FF2B5EF4-FFF2-40B4-BE49-F238E27FC236}">
                  <a16:creationId xmlns:a16="http://schemas.microsoft.com/office/drawing/2014/main" id="{57ADADBB-ECAB-0B01-38D0-B785AA27F88C}"/>
                </a:ext>
              </a:extLst>
            </p:cNvPr>
            <p:cNvSpPr txBox="1">
              <a:spLocks/>
            </p:cNvSpPr>
            <p:nvPr/>
          </p:nvSpPr>
          <p:spPr>
            <a:xfrm>
              <a:off x="2177083" y="2392712"/>
              <a:ext cx="4986893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indent="0" algn="just"/>
              <a:r>
                <a:rPr lang="en-US" sz="2400" dirty="0" err="1">
                  <a:latin typeface="Arial (Headings)"/>
                </a:rPr>
                <a:t>Điều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kiện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để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hai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mặt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phẳng</a:t>
              </a:r>
              <a:r>
                <a:rPr lang="en-US" sz="2400" dirty="0">
                  <a:latin typeface="Arial (Headings)"/>
                </a:rPr>
                <a:t> song </a:t>
              </a:r>
              <a:r>
                <a:rPr lang="en-US" sz="2400" dirty="0" err="1">
                  <a:latin typeface="Arial (Headings)"/>
                </a:rPr>
                <a:t>song</a:t>
              </a:r>
              <a:endParaRPr lang="vi-VN" sz="2400" dirty="0">
                <a:latin typeface="Arial (Headings)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3DC4DA-0A5C-283A-72BE-B2F700C0683D}"/>
              </a:ext>
            </a:extLst>
          </p:cNvPr>
          <p:cNvGrpSpPr/>
          <p:nvPr/>
        </p:nvGrpSpPr>
        <p:grpSpPr>
          <a:xfrm>
            <a:off x="1709650" y="2600422"/>
            <a:ext cx="6100850" cy="582189"/>
            <a:chOff x="1638726" y="3528654"/>
            <a:chExt cx="6100850" cy="582189"/>
          </a:xfrm>
        </p:grpSpPr>
        <p:sp>
          <p:nvSpPr>
            <p:cNvPr id="35" name="Google Shape;829;p43">
              <a:extLst>
                <a:ext uri="{FF2B5EF4-FFF2-40B4-BE49-F238E27FC236}">
                  <a16:creationId xmlns:a16="http://schemas.microsoft.com/office/drawing/2014/main" id="{D995F22E-77F5-C1E7-3BA0-818676221A7F}"/>
                </a:ext>
              </a:extLst>
            </p:cNvPr>
            <p:cNvSpPr txBox="1">
              <a:spLocks/>
            </p:cNvSpPr>
            <p:nvPr/>
          </p:nvSpPr>
          <p:spPr>
            <a:xfrm>
              <a:off x="1638726" y="3538143"/>
              <a:ext cx="538355" cy="572700"/>
            </a:xfrm>
            <a:prstGeom prst="ellipse">
              <a:avLst/>
            </a:prstGeom>
            <a:solidFill>
              <a:srgbClr val="A0D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9pPr>
            </a:lstStyle>
            <a:p>
              <a:r>
                <a:rPr lang="en" dirty="0">
                  <a:solidFill>
                    <a:schemeClr val="accent4"/>
                  </a:solidFill>
                  <a:latin typeface="Arial (Headings)"/>
                </a:rPr>
                <a:t>3</a:t>
              </a:r>
            </a:p>
          </p:txBody>
        </p:sp>
        <p:sp>
          <p:nvSpPr>
            <p:cNvPr id="37" name="Google Shape;827;p43">
              <a:extLst>
                <a:ext uri="{FF2B5EF4-FFF2-40B4-BE49-F238E27FC236}">
                  <a16:creationId xmlns:a16="http://schemas.microsoft.com/office/drawing/2014/main" id="{4E7736A9-2472-B9BD-ABCA-5FE27EBC1807}"/>
                </a:ext>
              </a:extLst>
            </p:cNvPr>
            <p:cNvSpPr txBox="1">
              <a:spLocks/>
            </p:cNvSpPr>
            <p:nvPr/>
          </p:nvSpPr>
          <p:spPr>
            <a:xfrm>
              <a:off x="2177082" y="3528654"/>
              <a:ext cx="55624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indent="0" algn="just"/>
              <a:r>
                <a:rPr lang="en-US" sz="2400" dirty="0" err="1">
                  <a:latin typeface="Arial (Headings)"/>
                </a:rPr>
                <a:t>Tính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chất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của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hai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mặt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phẳng</a:t>
              </a:r>
              <a:r>
                <a:rPr lang="en-US" sz="2400" dirty="0">
                  <a:latin typeface="Arial (Headings)"/>
                </a:rPr>
                <a:t> song </a:t>
              </a:r>
              <a:r>
                <a:rPr lang="en-US" sz="2400" dirty="0" err="1">
                  <a:latin typeface="Arial (Headings)"/>
                </a:rPr>
                <a:t>song</a:t>
              </a:r>
              <a:endParaRPr lang="vi-VN" sz="2400" dirty="0">
                <a:latin typeface="Arial (Headings)"/>
              </a:endParaRPr>
            </a:p>
          </p:txBody>
        </p:sp>
      </p:grpSp>
      <p:sp>
        <p:nvSpPr>
          <p:cNvPr id="44" name="Google Shape;829;p43">
            <a:extLst>
              <a:ext uri="{FF2B5EF4-FFF2-40B4-BE49-F238E27FC236}">
                <a16:creationId xmlns:a16="http://schemas.microsoft.com/office/drawing/2014/main" id="{832F7145-DC22-0D82-8888-32A608ABFF33}"/>
              </a:ext>
            </a:extLst>
          </p:cNvPr>
          <p:cNvSpPr txBox="1">
            <a:spLocks/>
          </p:cNvSpPr>
          <p:nvPr/>
        </p:nvSpPr>
        <p:spPr>
          <a:xfrm>
            <a:off x="1709650" y="1089549"/>
            <a:ext cx="555171" cy="572700"/>
          </a:xfrm>
          <a:prstGeom prst="ellipse">
            <a:avLst/>
          </a:prstGeom>
          <a:solidFill>
            <a:srgbClr val="A0D8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accent2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" dirty="0">
                <a:solidFill>
                  <a:schemeClr val="accent4"/>
                </a:solidFill>
                <a:latin typeface="+mj-lt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0013A2-3356-E3A3-69CA-0820D8679282}"/>
              </a:ext>
            </a:extLst>
          </p:cNvPr>
          <p:cNvGrpSpPr/>
          <p:nvPr/>
        </p:nvGrpSpPr>
        <p:grpSpPr>
          <a:xfrm>
            <a:off x="1709650" y="3380847"/>
            <a:ext cx="5440450" cy="582189"/>
            <a:chOff x="1638726" y="3528654"/>
            <a:chExt cx="5440450" cy="582189"/>
          </a:xfrm>
        </p:grpSpPr>
        <p:sp>
          <p:nvSpPr>
            <p:cNvPr id="3" name="Google Shape;829;p43">
              <a:extLst>
                <a:ext uri="{FF2B5EF4-FFF2-40B4-BE49-F238E27FC236}">
                  <a16:creationId xmlns:a16="http://schemas.microsoft.com/office/drawing/2014/main" id="{83FA30C6-969C-4FC0-CC00-BB04539D443C}"/>
                </a:ext>
              </a:extLst>
            </p:cNvPr>
            <p:cNvSpPr txBox="1">
              <a:spLocks/>
            </p:cNvSpPr>
            <p:nvPr/>
          </p:nvSpPr>
          <p:spPr>
            <a:xfrm>
              <a:off x="1638726" y="3538143"/>
              <a:ext cx="538355" cy="572700"/>
            </a:xfrm>
            <a:prstGeom prst="ellipse">
              <a:avLst/>
            </a:prstGeom>
            <a:solidFill>
              <a:srgbClr val="A0D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9pPr>
            </a:lstStyle>
            <a:p>
              <a:r>
                <a:rPr lang="en" dirty="0">
                  <a:solidFill>
                    <a:schemeClr val="accent4"/>
                  </a:solidFill>
                  <a:latin typeface="Arial (Headings)"/>
                </a:rPr>
                <a:t>4</a:t>
              </a:r>
            </a:p>
          </p:txBody>
        </p:sp>
        <p:sp>
          <p:nvSpPr>
            <p:cNvPr id="4" name="Google Shape;827;p43">
              <a:extLst>
                <a:ext uri="{FF2B5EF4-FFF2-40B4-BE49-F238E27FC236}">
                  <a16:creationId xmlns:a16="http://schemas.microsoft.com/office/drawing/2014/main" id="{786A159D-EEF8-F01A-D8CA-55BD4E6AE9BA}"/>
                </a:ext>
              </a:extLst>
            </p:cNvPr>
            <p:cNvSpPr txBox="1">
              <a:spLocks/>
            </p:cNvSpPr>
            <p:nvPr/>
          </p:nvSpPr>
          <p:spPr>
            <a:xfrm>
              <a:off x="2177081" y="3528654"/>
              <a:ext cx="4902095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indent="0" algn="just"/>
              <a:r>
                <a:rPr lang="en-US" sz="2400" dirty="0" err="1">
                  <a:latin typeface="Arial (Headings)"/>
                </a:rPr>
                <a:t>Định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lí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Thalès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trong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không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gian</a:t>
              </a:r>
              <a:endParaRPr lang="vi-VN" sz="2400" dirty="0">
                <a:latin typeface="Arial (Headings)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F3B02B9-3EE1-F3F2-E2D6-D5D0580275EA}"/>
              </a:ext>
            </a:extLst>
          </p:cNvPr>
          <p:cNvGrpSpPr/>
          <p:nvPr/>
        </p:nvGrpSpPr>
        <p:grpSpPr>
          <a:xfrm>
            <a:off x="1709650" y="4151783"/>
            <a:ext cx="4716550" cy="582189"/>
            <a:chOff x="1638726" y="3528654"/>
            <a:chExt cx="4716550" cy="582189"/>
          </a:xfrm>
        </p:grpSpPr>
        <p:sp>
          <p:nvSpPr>
            <p:cNvPr id="6" name="Google Shape;829;p43">
              <a:extLst>
                <a:ext uri="{FF2B5EF4-FFF2-40B4-BE49-F238E27FC236}">
                  <a16:creationId xmlns:a16="http://schemas.microsoft.com/office/drawing/2014/main" id="{70BF0EFD-15F2-7A24-414E-074960B0C6DE}"/>
                </a:ext>
              </a:extLst>
            </p:cNvPr>
            <p:cNvSpPr txBox="1">
              <a:spLocks/>
            </p:cNvSpPr>
            <p:nvPr/>
          </p:nvSpPr>
          <p:spPr>
            <a:xfrm>
              <a:off x="1638726" y="3538143"/>
              <a:ext cx="538355" cy="572700"/>
            </a:xfrm>
            <a:prstGeom prst="ellipse">
              <a:avLst/>
            </a:prstGeom>
            <a:solidFill>
              <a:srgbClr val="A0D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9pPr>
            </a:lstStyle>
            <a:p>
              <a:r>
                <a:rPr lang="en" dirty="0">
                  <a:solidFill>
                    <a:schemeClr val="accent4"/>
                  </a:solidFill>
                  <a:latin typeface="Arial (Headings)"/>
                </a:rPr>
                <a:t>5</a:t>
              </a:r>
            </a:p>
          </p:txBody>
        </p:sp>
        <p:sp>
          <p:nvSpPr>
            <p:cNvPr id="7" name="Google Shape;827;p43">
              <a:extLst>
                <a:ext uri="{FF2B5EF4-FFF2-40B4-BE49-F238E27FC236}">
                  <a16:creationId xmlns:a16="http://schemas.microsoft.com/office/drawing/2014/main" id="{B18C884A-8D12-C73E-0D80-95AF070032D7}"/>
                </a:ext>
              </a:extLst>
            </p:cNvPr>
            <p:cNvSpPr txBox="1">
              <a:spLocks/>
            </p:cNvSpPr>
            <p:nvPr/>
          </p:nvSpPr>
          <p:spPr>
            <a:xfrm>
              <a:off x="2177081" y="3528654"/>
              <a:ext cx="4178195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indent="0" algn="just"/>
              <a:r>
                <a:rPr lang="en-US" sz="2400" dirty="0" err="1">
                  <a:latin typeface="Arial (Headings)"/>
                </a:rPr>
                <a:t>Hình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lăng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trụ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và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hình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hộp</a:t>
              </a:r>
              <a:endParaRPr lang="vi-VN" sz="2400" dirty="0">
                <a:latin typeface="Arial (Headings)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" grpId="0"/>
      <p:bldP spid="827" grpId="0" build="p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7987" y="258605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KẾT LUẬN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359414" y="1302304"/>
            <a:ext cx="8486467" cy="3334906"/>
            <a:chOff x="760593" y="2044518"/>
            <a:chExt cx="8123113" cy="251737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3" y="2044518"/>
              <a:ext cx="8123113" cy="251737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/>
                <p:nvPr/>
              </p:nvSpPr>
              <p:spPr>
                <a:xfrm>
                  <a:off x="1007811" y="2122518"/>
                  <a:ext cx="7817877" cy="23469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lồi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Qua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tạo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bởi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bình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hành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tứ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000" kern="100" dirty="0" err="1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lăng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trụ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kí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hiệu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811" y="2122518"/>
                  <a:ext cx="7817877" cy="2346938"/>
                </a:xfrm>
                <a:prstGeom prst="rect">
                  <a:avLst/>
                </a:prstGeom>
                <a:blipFill>
                  <a:blip r:embed="rId3"/>
                  <a:stretch>
                    <a:fillRect l="-746" b="-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947415" y="4081552"/>
            <a:ext cx="1266605" cy="840440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299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DC217-421A-6057-E52A-3DF244CB42B2}"/>
                  </a:ext>
                </a:extLst>
              </p:cNvPr>
              <p:cNvSpPr txBox="1"/>
              <p:nvPr/>
            </p:nvSpPr>
            <p:spPr>
              <a:xfrm>
                <a:off x="584200" y="353738"/>
                <a:ext cx="4572000" cy="4436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Trong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lăng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Hai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…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…</m:t>
                    </m:r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lăng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DC217-421A-6057-E52A-3DF244CB4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00" y="353738"/>
                <a:ext cx="4572000" cy="4436023"/>
              </a:xfrm>
              <a:prstGeom prst="rect">
                <a:avLst/>
              </a:prstGeom>
              <a:blipFill>
                <a:blip r:embed="rId2"/>
                <a:stretch>
                  <a:fillRect l="-1467" r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AB44EC5-F6BF-F6B6-7FD7-B108AE04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571499"/>
            <a:ext cx="3563643" cy="3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0149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DC217-421A-6057-E52A-3DF244CB42B2}"/>
                  </a:ext>
                </a:extLst>
              </p:cNvPr>
              <p:cNvSpPr txBox="1"/>
              <p:nvPr/>
            </p:nvSpPr>
            <p:spPr>
              <a:xfrm>
                <a:off x="584200" y="353738"/>
                <a:ext cx="4572000" cy="2886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  <m:sup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DC217-421A-6057-E52A-3DF244CB4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00" y="353738"/>
                <a:ext cx="4572000" cy="2886496"/>
              </a:xfrm>
              <a:prstGeom prst="rect">
                <a:avLst/>
              </a:prstGeom>
              <a:blipFill>
                <a:blip r:embed="rId2"/>
                <a:stretch>
                  <a:fillRect l="-1467" r="-800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AB44EC5-F6BF-F6B6-7FD7-B108AE04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279" y="353738"/>
            <a:ext cx="2832100" cy="3118722"/>
          </a:xfrm>
          <a:prstGeom prst="rect">
            <a:avLst/>
          </a:prstGeom>
        </p:spPr>
      </p:pic>
      <p:sp>
        <p:nvSpPr>
          <p:cNvPr id="2" name="Google Shape;802;p36">
            <a:extLst>
              <a:ext uri="{FF2B5EF4-FFF2-40B4-BE49-F238E27FC236}">
                <a16:creationId xmlns:a16="http://schemas.microsoft.com/office/drawing/2014/main" id="{248ABD22-9231-6040-9DFB-D2EFEC38117B}"/>
              </a:ext>
            </a:extLst>
          </p:cNvPr>
          <p:cNvSpPr txBox="1">
            <a:spLocks/>
          </p:cNvSpPr>
          <p:nvPr/>
        </p:nvSpPr>
        <p:spPr>
          <a:xfrm>
            <a:off x="336121" y="3240234"/>
            <a:ext cx="1741223" cy="6650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latin typeface="+mj-lt"/>
              </a:rPr>
              <a:t>C</a:t>
            </a:r>
            <a:r>
              <a:rPr lang="en" sz="2000" b="1" noProof="0" dirty="0">
                <a:latin typeface="+mj-lt"/>
              </a:rPr>
              <a:t>hú ý</a:t>
            </a:r>
            <a:endParaRPr kumimoji="0" lang="e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DC77D02D-7B06-D541-D1F7-AACC916BF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0665" y="3251458"/>
            <a:ext cx="532795" cy="543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D65EB-9E15-44FF-3FD0-128D6205CC22}"/>
              </a:ext>
            </a:extLst>
          </p:cNvPr>
          <p:cNvSpPr txBox="1"/>
          <p:nvPr/>
        </p:nvSpPr>
        <p:spPr>
          <a:xfrm>
            <a:off x="336121" y="3795225"/>
            <a:ext cx="847175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16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65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47"/>
          <p:cNvGrpSpPr/>
          <p:nvPr/>
        </p:nvGrpSpPr>
        <p:grpSpPr>
          <a:xfrm>
            <a:off x="7704909" y="3425415"/>
            <a:ext cx="1569499" cy="1571655"/>
            <a:chOff x="5065897" y="1460693"/>
            <a:chExt cx="2687232" cy="2682712"/>
          </a:xfrm>
        </p:grpSpPr>
        <p:sp>
          <p:nvSpPr>
            <p:cNvPr id="939" name="Google Shape;939;p47"/>
            <p:cNvSpPr/>
            <p:nvPr/>
          </p:nvSpPr>
          <p:spPr>
            <a:xfrm flipH="1">
              <a:off x="5065903" y="3460300"/>
              <a:ext cx="6237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 flipH="1">
              <a:off x="6745175" y="4003825"/>
              <a:ext cx="543000" cy="139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1" name="Google Shape;941;p47"/>
            <p:cNvGrpSpPr/>
            <p:nvPr/>
          </p:nvGrpSpPr>
          <p:grpSpPr>
            <a:xfrm>
              <a:off x="5065897" y="1460693"/>
              <a:ext cx="2687232" cy="2682712"/>
              <a:chOff x="9025495" y="5393707"/>
              <a:chExt cx="1288840" cy="1286673"/>
            </a:xfrm>
          </p:grpSpPr>
          <p:sp>
            <p:nvSpPr>
              <p:cNvPr id="942" name="Google Shape;942;p47"/>
              <p:cNvSpPr/>
              <p:nvPr/>
            </p:nvSpPr>
            <p:spPr>
              <a:xfrm>
                <a:off x="9025495" y="5591407"/>
                <a:ext cx="1288840" cy="1088973"/>
              </a:xfrm>
              <a:custGeom>
                <a:avLst/>
                <a:gdLst/>
                <a:ahLst/>
                <a:cxnLst/>
                <a:rect l="l" t="t" r="r" b="b"/>
                <a:pathLst>
                  <a:path w="28541" h="24115" extrusionOk="0">
                    <a:moveTo>
                      <a:pt x="6871" y="1"/>
                    </a:moveTo>
                    <a:cubicBezTo>
                      <a:pt x="6061" y="1"/>
                      <a:pt x="5311" y="445"/>
                      <a:pt x="5311" y="445"/>
                    </a:cubicBezTo>
                    <a:cubicBezTo>
                      <a:pt x="5168" y="7791"/>
                      <a:pt x="72" y="13696"/>
                      <a:pt x="72" y="13696"/>
                    </a:cubicBezTo>
                    <a:cubicBezTo>
                      <a:pt x="1" y="16173"/>
                      <a:pt x="1811" y="16804"/>
                      <a:pt x="1811" y="16804"/>
                    </a:cubicBezTo>
                    <a:cubicBezTo>
                      <a:pt x="10181" y="17911"/>
                      <a:pt x="23623" y="24114"/>
                      <a:pt x="23623" y="24114"/>
                    </a:cubicBezTo>
                    <a:cubicBezTo>
                      <a:pt x="23623" y="24114"/>
                      <a:pt x="23587" y="15804"/>
                      <a:pt x="28540" y="7505"/>
                    </a:cubicBezTo>
                    <a:cubicBezTo>
                      <a:pt x="28540" y="7505"/>
                      <a:pt x="27979" y="5247"/>
                      <a:pt x="26259" y="5247"/>
                    </a:cubicBezTo>
                    <a:cubicBezTo>
                      <a:pt x="25766" y="5247"/>
                      <a:pt x="25178" y="5432"/>
                      <a:pt x="24480" y="5910"/>
                    </a:cubicBezTo>
                    <a:cubicBezTo>
                      <a:pt x="24480" y="5910"/>
                      <a:pt x="24492" y="6076"/>
                      <a:pt x="24504" y="6374"/>
                    </a:cubicBezTo>
                    <a:cubicBezTo>
                      <a:pt x="24480" y="6374"/>
                      <a:pt x="24456" y="6374"/>
                      <a:pt x="24433" y="6374"/>
                    </a:cubicBezTo>
                    <a:cubicBezTo>
                      <a:pt x="15358" y="6374"/>
                      <a:pt x="10521" y="4108"/>
                      <a:pt x="8442" y="2778"/>
                    </a:cubicBezTo>
                    <a:cubicBezTo>
                      <a:pt x="8669" y="2481"/>
                      <a:pt x="8800" y="2326"/>
                      <a:pt x="8800" y="2326"/>
                    </a:cubicBezTo>
                    <a:cubicBezTo>
                      <a:pt x="8583" y="462"/>
                      <a:pt x="7696" y="1"/>
                      <a:pt x="6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9204003" y="5838373"/>
                <a:ext cx="865127" cy="704367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5598" extrusionOk="0">
                    <a:moveTo>
                      <a:pt x="8538" y="0"/>
                    </a:moveTo>
                    <a:lnTo>
                      <a:pt x="3632" y="2238"/>
                    </a:lnTo>
                    <a:lnTo>
                      <a:pt x="882" y="4751"/>
                    </a:lnTo>
                    <a:cubicBezTo>
                      <a:pt x="418" y="6417"/>
                      <a:pt x="72" y="8311"/>
                      <a:pt x="1" y="10418"/>
                    </a:cubicBezTo>
                    <a:cubicBezTo>
                      <a:pt x="560" y="10454"/>
                      <a:pt x="1656" y="10561"/>
                      <a:pt x="3156" y="10859"/>
                    </a:cubicBezTo>
                    <a:lnTo>
                      <a:pt x="4847" y="10513"/>
                    </a:lnTo>
                    <a:lnTo>
                      <a:pt x="9216" y="12621"/>
                    </a:lnTo>
                    <a:cubicBezTo>
                      <a:pt x="11157" y="13347"/>
                      <a:pt x="13300" y="14311"/>
                      <a:pt x="15586" y="15597"/>
                    </a:cubicBezTo>
                    <a:cubicBezTo>
                      <a:pt x="16015" y="15121"/>
                      <a:pt x="16408" y="14633"/>
                      <a:pt x="16765" y="14133"/>
                    </a:cubicBezTo>
                    <a:lnTo>
                      <a:pt x="19158" y="5632"/>
                    </a:lnTo>
                    <a:lnTo>
                      <a:pt x="18277" y="1595"/>
                    </a:lnTo>
                    <a:cubicBezTo>
                      <a:pt x="18038" y="1602"/>
                      <a:pt x="17801" y="1605"/>
                      <a:pt x="17566" y="1605"/>
                    </a:cubicBezTo>
                    <a:cubicBezTo>
                      <a:pt x="13988" y="1605"/>
                      <a:pt x="10906" y="860"/>
                      <a:pt x="8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9243787" y="5742639"/>
                <a:ext cx="345771" cy="50490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181" extrusionOk="0">
                    <a:moveTo>
                      <a:pt x="3192" y="1"/>
                    </a:moveTo>
                    <a:cubicBezTo>
                      <a:pt x="2323" y="1251"/>
                      <a:pt x="918" y="3608"/>
                      <a:pt x="1" y="6871"/>
                    </a:cubicBezTo>
                    <a:cubicBezTo>
                      <a:pt x="406" y="7502"/>
                      <a:pt x="560" y="8228"/>
                      <a:pt x="703" y="9026"/>
                    </a:cubicBezTo>
                    <a:cubicBezTo>
                      <a:pt x="869" y="9875"/>
                      <a:pt x="1303" y="11181"/>
                      <a:pt x="2388" y="11181"/>
                    </a:cubicBezTo>
                    <a:cubicBezTo>
                      <a:pt x="2398" y="11181"/>
                      <a:pt x="2408" y="11181"/>
                      <a:pt x="2418" y="11181"/>
                    </a:cubicBezTo>
                    <a:cubicBezTo>
                      <a:pt x="3549" y="11121"/>
                      <a:pt x="3692" y="9550"/>
                      <a:pt x="3835" y="8716"/>
                    </a:cubicBezTo>
                    <a:cubicBezTo>
                      <a:pt x="3966" y="7918"/>
                      <a:pt x="4156" y="6037"/>
                      <a:pt x="5132" y="5751"/>
                    </a:cubicBezTo>
                    <a:cubicBezTo>
                      <a:pt x="5202" y="5731"/>
                      <a:pt x="5267" y="5721"/>
                      <a:pt x="5328" y="5721"/>
                    </a:cubicBezTo>
                    <a:cubicBezTo>
                      <a:pt x="5890" y="5721"/>
                      <a:pt x="6087" y="6550"/>
                      <a:pt x="6216" y="7002"/>
                    </a:cubicBezTo>
                    <a:cubicBezTo>
                      <a:pt x="6300" y="7329"/>
                      <a:pt x="6436" y="7928"/>
                      <a:pt x="6772" y="7928"/>
                    </a:cubicBezTo>
                    <a:cubicBezTo>
                      <a:pt x="6865" y="7928"/>
                      <a:pt x="6972" y="7883"/>
                      <a:pt x="7097" y="7775"/>
                    </a:cubicBezTo>
                    <a:cubicBezTo>
                      <a:pt x="7621" y="7311"/>
                      <a:pt x="7395" y="6085"/>
                      <a:pt x="7145" y="5537"/>
                    </a:cubicBezTo>
                    <a:cubicBezTo>
                      <a:pt x="6787" y="4847"/>
                      <a:pt x="5990" y="3977"/>
                      <a:pt x="6537" y="3156"/>
                    </a:cubicBezTo>
                    <a:cubicBezTo>
                      <a:pt x="6823" y="2727"/>
                      <a:pt x="7216" y="2382"/>
                      <a:pt x="7657" y="2120"/>
                    </a:cubicBezTo>
                    <a:cubicBezTo>
                      <a:pt x="5537" y="1358"/>
                      <a:pt x="3989" y="501"/>
                      <a:pt x="3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9736816" y="5902858"/>
                <a:ext cx="397928" cy="5737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2705" extrusionOk="0">
                    <a:moveTo>
                      <a:pt x="8764" y="1"/>
                    </a:moveTo>
                    <a:lnTo>
                      <a:pt x="8764" y="1"/>
                    </a:lnTo>
                    <a:cubicBezTo>
                      <a:pt x="7990" y="96"/>
                      <a:pt x="7216" y="144"/>
                      <a:pt x="6478" y="167"/>
                    </a:cubicBezTo>
                    <a:cubicBezTo>
                      <a:pt x="6228" y="965"/>
                      <a:pt x="5811" y="1489"/>
                      <a:pt x="4954" y="1656"/>
                    </a:cubicBezTo>
                    <a:cubicBezTo>
                      <a:pt x="4800" y="1686"/>
                      <a:pt x="4642" y="1698"/>
                      <a:pt x="4481" y="1698"/>
                    </a:cubicBezTo>
                    <a:cubicBezTo>
                      <a:pt x="3777" y="1698"/>
                      <a:pt x="3020" y="1462"/>
                      <a:pt x="2316" y="1462"/>
                    </a:cubicBezTo>
                    <a:cubicBezTo>
                      <a:pt x="1852" y="1462"/>
                      <a:pt x="1412" y="1565"/>
                      <a:pt x="1025" y="1906"/>
                    </a:cubicBezTo>
                    <a:cubicBezTo>
                      <a:pt x="1" y="2846"/>
                      <a:pt x="906" y="4835"/>
                      <a:pt x="1989" y="5335"/>
                    </a:cubicBezTo>
                    <a:cubicBezTo>
                      <a:pt x="2209" y="5428"/>
                      <a:pt x="2528" y="5502"/>
                      <a:pt x="2830" y="5502"/>
                    </a:cubicBezTo>
                    <a:cubicBezTo>
                      <a:pt x="3069" y="5502"/>
                      <a:pt x="3296" y="5456"/>
                      <a:pt x="3454" y="5335"/>
                    </a:cubicBezTo>
                    <a:cubicBezTo>
                      <a:pt x="3906" y="4918"/>
                      <a:pt x="3430" y="4585"/>
                      <a:pt x="3347" y="4168"/>
                    </a:cubicBezTo>
                    <a:cubicBezTo>
                      <a:pt x="3274" y="3757"/>
                      <a:pt x="3592" y="3616"/>
                      <a:pt x="4013" y="3616"/>
                    </a:cubicBezTo>
                    <a:cubicBezTo>
                      <a:pt x="4556" y="3616"/>
                      <a:pt x="5269" y="3849"/>
                      <a:pt x="5537" y="4037"/>
                    </a:cubicBezTo>
                    <a:cubicBezTo>
                      <a:pt x="6418" y="4704"/>
                      <a:pt x="5871" y="6002"/>
                      <a:pt x="5097" y="6442"/>
                    </a:cubicBezTo>
                    <a:cubicBezTo>
                      <a:pt x="4097" y="7002"/>
                      <a:pt x="3049" y="6692"/>
                      <a:pt x="2049" y="7025"/>
                    </a:cubicBezTo>
                    <a:cubicBezTo>
                      <a:pt x="584" y="7490"/>
                      <a:pt x="1323" y="9383"/>
                      <a:pt x="2156" y="10097"/>
                    </a:cubicBezTo>
                    <a:cubicBezTo>
                      <a:pt x="2418" y="10347"/>
                      <a:pt x="2784" y="10493"/>
                      <a:pt x="3137" y="10493"/>
                    </a:cubicBezTo>
                    <a:cubicBezTo>
                      <a:pt x="3489" y="10493"/>
                      <a:pt x="3829" y="10347"/>
                      <a:pt x="4037" y="10014"/>
                    </a:cubicBezTo>
                    <a:cubicBezTo>
                      <a:pt x="4305" y="9582"/>
                      <a:pt x="4172" y="8784"/>
                      <a:pt x="4708" y="8784"/>
                    </a:cubicBezTo>
                    <a:cubicBezTo>
                      <a:pt x="4792" y="8784"/>
                      <a:pt x="4893" y="8804"/>
                      <a:pt x="5013" y="8847"/>
                    </a:cubicBezTo>
                    <a:cubicBezTo>
                      <a:pt x="5978" y="9216"/>
                      <a:pt x="4930" y="10323"/>
                      <a:pt x="4728" y="10907"/>
                    </a:cubicBezTo>
                    <a:cubicBezTo>
                      <a:pt x="4478" y="11657"/>
                      <a:pt x="4609" y="12252"/>
                      <a:pt x="4966" y="12705"/>
                    </a:cubicBezTo>
                    <a:cubicBezTo>
                      <a:pt x="8514" y="7823"/>
                      <a:pt x="8812" y="2227"/>
                      <a:pt x="87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9346475" y="6235533"/>
                <a:ext cx="379097" cy="172773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826" extrusionOk="0">
                    <a:moveTo>
                      <a:pt x="6358" y="1"/>
                    </a:moveTo>
                    <a:cubicBezTo>
                      <a:pt x="6293" y="1"/>
                      <a:pt x="6234" y="6"/>
                      <a:pt x="6180" y="16"/>
                    </a:cubicBezTo>
                    <a:cubicBezTo>
                      <a:pt x="5168" y="232"/>
                      <a:pt x="4699" y="1860"/>
                      <a:pt x="3549" y="1860"/>
                    </a:cubicBezTo>
                    <a:cubicBezTo>
                      <a:pt x="3495" y="1860"/>
                      <a:pt x="3439" y="1857"/>
                      <a:pt x="3382" y="1849"/>
                    </a:cubicBezTo>
                    <a:cubicBezTo>
                      <a:pt x="2530" y="1727"/>
                      <a:pt x="2767" y="567"/>
                      <a:pt x="2052" y="567"/>
                    </a:cubicBezTo>
                    <a:cubicBezTo>
                      <a:pt x="1928" y="567"/>
                      <a:pt x="1776" y="602"/>
                      <a:pt x="1585" y="682"/>
                    </a:cubicBezTo>
                    <a:cubicBezTo>
                      <a:pt x="1299" y="813"/>
                      <a:pt x="608" y="1552"/>
                      <a:pt x="1" y="2075"/>
                    </a:cubicBezTo>
                    <a:cubicBezTo>
                      <a:pt x="1608" y="2397"/>
                      <a:pt x="3668" y="2933"/>
                      <a:pt x="6061" y="3826"/>
                    </a:cubicBezTo>
                    <a:cubicBezTo>
                      <a:pt x="6895" y="3385"/>
                      <a:pt x="7728" y="2861"/>
                      <a:pt x="8085" y="2147"/>
                    </a:cubicBezTo>
                    <a:cubicBezTo>
                      <a:pt x="8335" y="1599"/>
                      <a:pt x="8395" y="873"/>
                      <a:pt x="7871" y="468"/>
                    </a:cubicBezTo>
                    <a:cubicBezTo>
                      <a:pt x="7547" y="248"/>
                      <a:pt x="6826" y="1"/>
                      <a:pt x="6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9212086" y="5801795"/>
                <a:ext cx="919452" cy="687162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15217" extrusionOk="0">
                    <a:moveTo>
                      <a:pt x="6287" y="2060"/>
                    </a:moveTo>
                    <a:cubicBezTo>
                      <a:pt x="6692" y="2239"/>
                      <a:pt x="7120" y="2429"/>
                      <a:pt x="7585" y="2608"/>
                    </a:cubicBezTo>
                    <a:cubicBezTo>
                      <a:pt x="8525" y="2977"/>
                      <a:pt x="9680" y="3346"/>
                      <a:pt x="11014" y="3644"/>
                    </a:cubicBezTo>
                    <a:lnTo>
                      <a:pt x="9942" y="6870"/>
                    </a:lnTo>
                    <a:lnTo>
                      <a:pt x="4572" y="5406"/>
                    </a:lnTo>
                    <a:cubicBezTo>
                      <a:pt x="4942" y="4275"/>
                      <a:pt x="5489" y="3120"/>
                      <a:pt x="6287" y="2060"/>
                    </a:cubicBezTo>
                    <a:close/>
                    <a:moveTo>
                      <a:pt x="11121" y="3668"/>
                    </a:moveTo>
                    <a:cubicBezTo>
                      <a:pt x="12681" y="4001"/>
                      <a:pt x="14490" y="4239"/>
                      <a:pt x="16514" y="4239"/>
                    </a:cubicBezTo>
                    <a:lnTo>
                      <a:pt x="16872" y="4239"/>
                    </a:lnTo>
                    <a:cubicBezTo>
                      <a:pt x="16776" y="5668"/>
                      <a:pt x="16443" y="7144"/>
                      <a:pt x="16014" y="8525"/>
                    </a:cubicBezTo>
                    <a:lnTo>
                      <a:pt x="10049" y="6894"/>
                    </a:lnTo>
                    <a:lnTo>
                      <a:pt x="11121" y="3668"/>
                    </a:lnTo>
                    <a:close/>
                    <a:moveTo>
                      <a:pt x="4537" y="5513"/>
                    </a:moveTo>
                    <a:lnTo>
                      <a:pt x="9906" y="6977"/>
                    </a:lnTo>
                    <a:lnTo>
                      <a:pt x="8656" y="10728"/>
                    </a:lnTo>
                    <a:cubicBezTo>
                      <a:pt x="6858" y="10156"/>
                      <a:pt x="5227" y="9764"/>
                      <a:pt x="3882" y="9490"/>
                    </a:cubicBezTo>
                    <a:cubicBezTo>
                      <a:pt x="3918" y="8370"/>
                      <a:pt x="4084" y="6966"/>
                      <a:pt x="4537" y="5513"/>
                    </a:cubicBezTo>
                    <a:close/>
                    <a:moveTo>
                      <a:pt x="10014" y="7001"/>
                    </a:moveTo>
                    <a:lnTo>
                      <a:pt x="15979" y="8632"/>
                    </a:lnTo>
                    <a:cubicBezTo>
                      <a:pt x="15455" y="10287"/>
                      <a:pt x="14788" y="11811"/>
                      <a:pt x="14228" y="12966"/>
                    </a:cubicBezTo>
                    <a:cubicBezTo>
                      <a:pt x="12323" y="12038"/>
                      <a:pt x="10466" y="11323"/>
                      <a:pt x="8763" y="10764"/>
                    </a:cubicBezTo>
                    <a:lnTo>
                      <a:pt x="10014" y="7001"/>
                    </a:lnTo>
                    <a:close/>
                    <a:moveTo>
                      <a:pt x="3060" y="0"/>
                    </a:moveTo>
                    <a:lnTo>
                      <a:pt x="2989" y="84"/>
                    </a:lnTo>
                    <a:cubicBezTo>
                      <a:pt x="3001" y="96"/>
                      <a:pt x="4132" y="1036"/>
                      <a:pt x="6192" y="2013"/>
                    </a:cubicBezTo>
                    <a:cubicBezTo>
                      <a:pt x="5382" y="3072"/>
                      <a:pt x="4834" y="4239"/>
                      <a:pt x="4465" y="5370"/>
                    </a:cubicBezTo>
                    <a:lnTo>
                      <a:pt x="1048" y="4441"/>
                    </a:lnTo>
                    <a:lnTo>
                      <a:pt x="1012" y="4549"/>
                    </a:lnTo>
                    <a:lnTo>
                      <a:pt x="4430" y="5477"/>
                    </a:lnTo>
                    <a:cubicBezTo>
                      <a:pt x="3977" y="6930"/>
                      <a:pt x="3810" y="8347"/>
                      <a:pt x="3775" y="9466"/>
                    </a:cubicBezTo>
                    <a:cubicBezTo>
                      <a:pt x="1489" y="9013"/>
                      <a:pt x="36" y="8930"/>
                      <a:pt x="0" y="8930"/>
                    </a:cubicBezTo>
                    <a:lnTo>
                      <a:pt x="0" y="9037"/>
                    </a:lnTo>
                    <a:cubicBezTo>
                      <a:pt x="36" y="9037"/>
                      <a:pt x="1489" y="9132"/>
                      <a:pt x="3775" y="9573"/>
                    </a:cubicBezTo>
                    <a:cubicBezTo>
                      <a:pt x="3727" y="10942"/>
                      <a:pt x="3870" y="11859"/>
                      <a:pt x="3882" y="11883"/>
                    </a:cubicBezTo>
                    <a:lnTo>
                      <a:pt x="3989" y="11871"/>
                    </a:lnTo>
                    <a:cubicBezTo>
                      <a:pt x="3977" y="11847"/>
                      <a:pt x="3846" y="10942"/>
                      <a:pt x="3882" y="9597"/>
                    </a:cubicBezTo>
                    <a:lnTo>
                      <a:pt x="3882" y="9597"/>
                    </a:lnTo>
                    <a:cubicBezTo>
                      <a:pt x="5227" y="9871"/>
                      <a:pt x="6835" y="10264"/>
                      <a:pt x="8621" y="10835"/>
                    </a:cubicBezTo>
                    <a:lnTo>
                      <a:pt x="7930" y="12907"/>
                    </a:lnTo>
                    <a:lnTo>
                      <a:pt x="8037" y="12942"/>
                    </a:lnTo>
                    <a:lnTo>
                      <a:pt x="8728" y="10871"/>
                    </a:lnTo>
                    <a:cubicBezTo>
                      <a:pt x="10430" y="11418"/>
                      <a:pt x="12276" y="12133"/>
                      <a:pt x="14169" y="13062"/>
                    </a:cubicBezTo>
                    <a:cubicBezTo>
                      <a:pt x="13550" y="14336"/>
                      <a:pt x="13062" y="15133"/>
                      <a:pt x="13050" y="15157"/>
                    </a:cubicBezTo>
                    <a:lnTo>
                      <a:pt x="13145" y="15217"/>
                    </a:lnTo>
                    <a:cubicBezTo>
                      <a:pt x="13157" y="15193"/>
                      <a:pt x="13645" y="14383"/>
                      <a:pt x="14276" y="13109"/>
                    </a:cubicBezTo>
                    <a:cubicBezTo>
                      <a:pt x="15133" y="13538"/>
                      <a:pt x="16014" y="14014"/>
                      <a:pt x="16883" y="14526"/>
                    </a:cubicBezTo>
                    <a:lnTo>
                      <a:pt x="16943" y="14431"/>
                    </a:lnTo>
                    <a:cubicBezTo>
                      <a:pt x="16062" y="13919"/>
                      <a:pt x="15193" y="13443"/>
                      <a:pt x="14324" y="13014"/>
                    </a:cubicBezTo>
                    <a:cubicBezTo>
                      <a:pt x="14895" y="11847"/>
                      <a:pt x="15562" y="10323"/>
                      <a:pt x="16086" y="8656"/>
                    </a:cubicBezTo>
                    <a:lnTo>
                      <a:pt x="19300" y="9525"/>
                    </a:lnTo>
                    <a:lnTo>
                      <a:pt x="19324" y="9418"/>
                    </a:lnTo>
                    <a:lnTo>
                      <a:pt x="16121" y="8549"/>
                    </a:lnTo>
                    <a:cubicBezTo>
                      <a:pt x="16550" y="7168"/>
                      <a:pt x="16895" y="5680"/>
                      <a:pt x="16991" y="4239"/>
                    </a:cubicBezTo>
                    <a:cubicBezTo>
                      <a:pt x="18050" y="4215"/>
                      <a:pt x="19181" y="4132"/>
                      <a:pt x="20360" y="3965"/>
                    </a:cubicBezTo>
                    <a:lnTo>
                      <a:pt x="20348" y="3858"/>
                    </a:lnTo>
                    <a:cubicBezTo>
                      <a:pt x="19169" y="4025"/>
                      <a:pt x="18050" y="4096"/>
                      <a:pt x="16991" y="4120"/>
                    </a:cubicBezTo>
                    <a:cubicBezTo>
                      <a:pt x="17026" y="3537"/>
                      <a:pt x="17026" y="2965"/>
                      <a:pt x="16967" y="2405"/>
                    </a:cubicBezTo>
                    <a:lnTo>
                      <a:pt x="16860" y="2417"/>
                    </a:lnTo>
                    <a:cubicBezTo>
                      <a:pt x="16907" y="2965"/>
                      <a:pt x="16919" y="3537"/>
                      <a:pt x="16883" y="4120"/>
                    </a:cubicBezTo>
                    <a:cubicBezTo>
                      <a:pt x="16739" y="4122"/>
                      <a:pt x="16597" y="4124"/>
                      <a:pt x="16455" y="4124"/>
                    </a:cubicBezTo>
                    <a:cubicBezTo>
                      <a:pt x="14463" y="4124"/>
                      <a:pt x="12690" y="3894"/>
                      <a:pt x="11157" y="3560"/>
                    </a:cubicBezTo>
                    <a:lnTo>
                      <a:pt x="11740" y="1798"/>
                    </a:lnTo>
                    <a:lnTo>
                      <a:pt x="11633" y="1763"/>
                    </a:lnTo>
                    <a:lnTo>
                      <a:pt x="11049" y="3537"/>
                    </a:lnTo>
                    <a:cubicBezTo>
                      <a:pt x="9716" y="3239"/>
                      <a:pt x="8573" y="2870"/>
                      <a:pt x="7632" y="2501"/>
                    </a:cubicBezTo>
                    <a:cubicBezTo>
                      <a:pt x="7180" y="2322"/>
                      <a:pt x="6751" y="2144"/>
                      <a:pt x="6358" y="1965"/>
                    </a:cubicBezTo>
                    <a:cubicBezTo>
                      <a:pt x="6739" y="1477"/>
                      <a:pt x="7180" y="1012"/>
                      <a:pt x="7680" y="572"/>
                    </a:cubicBezTo>
                    <a:lnTo>
                      <a:pt x="7609" y="489"/>
                    </a:lnTo>
                    <a:cubicBezTo>
                      <a:pt x="7097" y="941"/>
                      <a:pt x="6644" y="1417"/>
                      <a:pt x="6263" y="1917"/>
                    </a:cubicBezTo>
                    <a:cubicBezTo>
                      <a:pt x="4203" y="953"/>
                      <a:pt x="3072" y="12"/>
                      <a:pt x="3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9201338" y="5694817"/>
                <a:ext cx="223710" cy="620464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3740" extrusionOk="0">
                    <a:moveTo>
                      <a:pt x="4870" y="0"/>
                    </a:moveTo>
                    <a:cubicBezTo>
                      <a:pt x="4822" y="60"/>
                      <a:pt x="250" y="5286"/>
                      <a:pt x="0" y="13740"/>
                    </a:cubicBezTo>
                    <a:lnTo>
                      <a:pt x="107" y="13740"/>
                    </a:lnTo>
                    <a:cubicBezTo>
                      <a:pt x="357" y="5334"/>
                      <a:pt x="4906" y="131"/>
                      <a:pt x="4953" y="72"/>
                    </a:cubicBezTo>
                    <a:lnTo>
                      <a:pt x="48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9040578" y="6220812"/>
                <a:ext cx="164554" cy="11384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2521" extrusionOk="0">
                    <a:moveTo>
                      <a:pt x="1018" y="0"/>
                    </a:moveTo>
                    <a:cubicBezTo>
                      <a:pt x="508" y="0"/>
                      <a:pt x="99" y="70"/>
                      <a:pt x="60" y="80"/>
                    </a:cubicBezTo>
                    <a:lnTo>
                      <a:pt x="0" y="92"/>
                    </a:lnTo>
                    <a:lnTo>
                      <a:pt x="12" y="139"/>
                    </a:lnTo>
                    <a:cubicBezTo>
                      <a:pt x="179" y="1270"/>
                      <a:pt x="608" y="2009"/>
                      <a:pt x="1274" y="2330"/>
                    </a:cubicBezTo>
                    <a:cubicBezTo>
                      <a:pt x="1560" y="2473"/>
                      <a:pt x="1870" y="2520"/>
                      <a:pt x="2155" y="2520"/>
                    </a:cubicBezTo>
                    <a:cubicBezTo>
                      <a:pt x="2929" y="2520"/>
                      <a:pt x="3596" y="2163"/>
                      <a:pt x="3644" y="2139"/>
                    </a:cubicBezTo>
                    <a:lnTo>
                      <a:pt x="3584" y="2044"/>
                    </a:lnTo>
                    <a:cubicBezTo>
                      <a:pt x="3575" y="2044"/>
                      <a:pt x="2903" y="2411"/>
                      <a:pt x="2150" y="2411"/>
                    </a:cubicBezTo>
                    <a:cubicBezTo>
                      <a:pt x="1880" y="2411"/>
                      <a:pt x="1598" y="2364"/>
                      <a:pt x="1334" y="2235"/>
                    </a:cubicBezTo>
                    <a:cubicBezTo>
                      <a:pt x="703" y="1925"/>
                      <a:pt x="298" y="1235"/>
                      <a:pt x="131" y="175"/>
                    </a:cubicBezTo>
                    <a:cubicBezTo>
                      <a:pt x="261" y="157"/>
                      <a:pt x="608" y="113"/>
                      <a:pt x="1023" y="113"/>
                    </a:cubicBezTo>
                    <a:cubicBezTo>
                      <a:pt x="1714" y="113"/>
                      <a:pt x="2591" y="237"/>
                      <a:pt x="2941" y="818"/>
                    </a:cubicBezTo>
                    <a:cubicBezTo>
                      <a:pt x="3144" y="1175"/>
                      <a:pt x="3132" y="1485"/>
                      <a:pt x="2894" y="1687"/>
                    </a:cubicBezTo>
                    <a:cubicBezTo>
                      <a:pt x="2744" y="1816"/>
                      <a:pt x="2516" y="1887"/>
                      <a:pt x="2259" y="1887"/>
                    </a:cubicBezTo>
                    <a:cubicBezTo>
                      <a:pt x="1923" y="1887"/>
                      <a:pt x="1538" y="1766"/>
                      <a:pt x="1215" y="1497"/>
                    </a:cubicBezTo>
                    <a:cubicBezTo>
                      <a:pt x="977" y="1294"/>
                      <a:pt x="869" y="1068"/>
                      <a:pt x="941" y="877"/>
                    </a:cubicBezTo>
                    <a:cubicBezTo>
                      <a:pt x="1012" y="711"/>
                      <a:pt x="1191" y="592"/>
                      <a:pt x="1417" y="592"/>
                    </a:cubicBezTo>
                    <a:cubicBezTo>
                      <a:pt x="1822" y="592"/>
                      <a:pt x="2179" y="925"/>
                      <a:pt x="2382" y="1485"/>
                    </a:cubicBezTo>
                    <a:lnTo>
                      <a:pt x="2489" y="1437"/>
                    </a:lnTo>
                    <a:cubicBezTo>
                      <a:pt x="2263" y="842"/>
                      <a:pt x="1858" y="473"/>
                      <a:pt x="1417" y="473"/>
                    </a:cubicBezTo>
                    <a:cubicBezTo>
                      <a:pt x="1143" y="473"/>
                      <a:pt x="917" y="627"/>
                      <a:pt x="834" y="842"/>
                    </a:cubicBezTo>
                    <a:cubicBezTo>
                      <a:pt x="750" y="1080"/>
                      <a:pt x="858" y="1342"/>
                      <a:pt x="1143" y="1580"/>
                    </a:cubicBezTo>
                    <a:cubicBezTo>
                      <a:pt x="1497" y="1874"/>
                      <a:pt x="1896" y="2000"/>
                      <a:pt x="2248" y="2000"/>
                    </a:cubicBezTo>
                    <a:cubicBezTo>
                      <a:pt x="2537" y="2000"/>
                      <a:pt x="2793" y="1915"/>
                      <a:pt x="2965" y="1770"/>
                    </a:cubicBezTo>
                    <a:cubicBezTo>
                      <a:pt x="3251" y="1532"/>
                      <a:pt x="3275" y="1163"/>
                      <a:pt x="3036" y="770"/>
                    </a:cubicBezTo>
                    <a:cubicBezTo>
                      <a:pt x="2654" y="137"/>
                      <a:pt x="1735" y="0"/>
                      <a:pt x="1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9897577" y="5858242"/>
                <a:ext cx="268868" cy="80547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7837" extrusionOk="0">
                    <a:moveTo>
                      <a:pt x="5216" y="1"/>
                    </a:moveTo>
                    <a:lnTo>
                      <a:pt x="5109" y="12"/>
                    </a:lnTo>
                    <a:cubicBezTo>
                      <a:pt x="5121" y="96"/>
                      <a:pt x="5954" y="8775"/>
                      <a:pt x="132" y="15181"/>
                    </a:cubicBezTo>
                    <a:lnTo>
                      <a:pt x="1" y="15324"/>
                    </a:lnTo>
                    <a:lnTo>
                      <a:pt x="191" y="15264"/>
                    </a:lnTo>
                    <a:cubicBezTo>
                      <a:pt x="198" y="15264"/>
                      <a:pt x="580" y="15154"/>
                      <a:pt x="1098" y="15154"/>
                    </a:cubicBezTo>
                    <a:cubicBezTo>
                      <a:pt x="1543" y="15154"/>
                      <a:pt x="2089" y="15236"/>
                      <a:pt x="2585" y="15538"/>
                    </a:cubicBezTo>
                    <a:cubicBezTo>
                      <a:pt x="3239" y="15955"/>
                      <a:pt x="3680" y="16669"/>
                      <a:pt x="3870" y="17681"/>
                    </a:cubicBezTo>
                    <a:cubicBezTo>
                      <a:pt x="3335" y="17503"/>
                      <a:pt x="525" y="16550"/>
                      <a:pt x="560" y="15562"/>
                    </a:cubicBezTo>
                    <a:cubicBezTo>
                      <a:pt x="618" y="15554"/>
                      <a:pt x="737" y="15541"/>
                      <a:pt x="894" y="15541"/>
                    </a:cubicBezTo>
                    <a:cubicBezTo>
                      <a:pt x="1453" y="15541"/>
                      <a:pt x="2503" y="15712"/>
                      <a:pt x="3061" y="16919"/>
                    </a:cubicBezTo>
                    <a:lnTo>
                      <a:pt x="1132" y="15991"/>
                    </a:lnTo>
                    <a:lnTo>
                      <a:pt x="1084" y="16098"/>
                    </a:lnTo>
                    <a:lnTo>
                      <a:pt x="3275" y="17157"/>
                    </a:lnTo>
                    <a:lnTo>
                      <a:pt x="3216" y="17015"/>
                    </a:lnTo>
                    <a:cubicBezTo>
                      <a:pt x="2654" y="15635"/>
                      <a:pt x="1513" y="15431"/>
                      <a:pt x="905" y="15431"/>
                    </a:cubicBezTo>
                    <a:cubicBezTo>
                      <a:pt x="662" y="15431"/>
                      <a:pt x="504" y="15463"/>
                      <a:pt x="501" y="15467"/>
                    </a:cubicBezTo>
                    <a:lnTo>
                      <a:pt x="453" y="15467"/>
                    </a:lnTo>
                    <a:lnTo>
                      <a:pt x="453" y="15514"/>
                    </a:lnTo>
                    <a:cubicBezTo>
                      <a:pt x="310" y="16705"/>
                      <a:pt x="3775" y="17765"/>
                      <a:pt x="3930" y="17812"/>
                    </a:cubicBezTo>
                    <a:lnTo>
                      <a:pt x="4013" y="17836"/>
                    </a:lnTo>
                    <a:lnTo>
                      <a:pt x="4001" y="17753"/>
                    </a:lnTo>
                    <a:cubicBezTo>
                      <a:pt x="3811" y="16657"/>
                      <a:pt x="3358" y="15883"/>
                      <a:pt x="2644" y="15443"/>
                    </a:cubicBezTo>
                    <a:cubicBezTo>
                      <a:pt x="2135" y="15129"/>
                      <a:pt x="1569" y="15044"/>
                      <a:pt x="1107" y="15044"/>
                    </a:cubicBezTo>
                    <a:cubicBezTo>
                      <a:pt x="779" y="15044"/>
                      <a:pt x="502" y="15087"/>
                      <a:pt x="334" y="15121"/>
                    </a:cubicBezTo>
                    <a:cubicBezTo>
                      <a:pt x="3311" y="11776"/>
                      <a:pt x="4478" y="7882"/>
                      <a:pt x="4942" y="5180"/>
                    </a:cubicBezTo>
                    <a:cubicBezTo>
                      <a:pt x="5442" y="2215"/>
                      <a:pt x="5216" y="24"/>
                      <a:pt x="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7"/>
              <p:cNvSpPr/>
              <p:nvPr/>
            </p:nvSpPr>
            <p:spPr>
              <a:xfrm>
                <a:off x="9413172" y="6178138"/>
                <a:ext cx="37119" cy="122648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16" extrusionOk="0">
                    <a:moveTo>
                      <a:pt x="274" y="1"/>
                    </a:moveTo>
                    <a:lnTo>
                      <a:pt x="0" y="2715"/>
                    </a:lnTo>
                    <a:lnTo>
                      <a:pt x="822" y="120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7"/>
              <p:cNvSpPr/>
              <p:nvPr/>
            </p:nvSpPr>
            <p:spPr>
              <a:xfrm>
                <a:off x="9704574" y="6169016"/>
                <a:ext cx="72071" cy="106797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365" extrusionOk="0">
                    <a:moveTo>
                      <a:pt x="1" y="0"/>
                    </a:moveTo>
                    <a:lnTo>
                      <a:pt x="774" y="2132"/>
                    </a:lnTo>
                    <a:cubicBezTo>
                      <a:pt x="774" y="2132"/>
                      <a:pt x="1105" y="2365"/>
                      <a:pt x="1391" y="2365"/>
                    </a:cubicBezTo>
                    <a:cubicBezTo>
                      <a:pt x="1464" y="2365"/>
                      <a:pt x="1535" y="2349"/>
                      <a:pt x="1596" y="2310"/>
                    </a:cubicBez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7"/>
              <p:cNvSpPr/>
              <p:nvPr/>
            </p:nvSpPr>
            <p:spPr>
              <a:xfrm>
                <a:off x="9403509" y="5646409"/>
                <a:ext cx="354351" cy="57855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2812" extrusionOk="0">
                    <a:moveTo>
                      <a:pt x="2881" y="1"/>
                    </a:moveTo>
                    <a:cubicBezTo>
                      <a:pt x="2131" y="1"/>
                      <a:pt x="1524" y="548"/>
                      <a:pt x="1524" y="1227"/>
                    </a:cubicBezTo>
                    <a:cubicBezTo>
                      <a:pt x="1524" y="1632"/>
                      <a:pt x="1750" y="1989"/>
                      <a:pt x="2096" y="2215"/>
                    </a:cubicBezTo>
                    <a:lnTo>
                      <a:pt x="0" y="12502"/>
                    </a:lnTo>
                    <a:lnTo>
                      <a:pt x="1214" y="12812"/>
                    </a:lnTo>
                    <a:lnTo>
                      <a:pt x="2703" y="2429"/>
                    </a:lnTo>
                    <a:cubicBezTo>
                      <a:pt x="2762" y="2441"/>
                      <a:pt x="2822" y="2441"/>
                      <a:pt x="2881" y="2441"/>
                    </a:cubicBezTo>
                    <a:cubicBezTo>
                      <a:pt x="2965" y="2441"/>
                      <a:pt x="3036" y="2429"/>
                      <a:pt x="3108" y="2417"/>
                    </a:cubicBezTo>
                    <a:lnTo>
                      <a:pt x="6394" y="12538"/>
                    </a:lnTo>
                    <a:lnTo>
                      <a:pt x="7846" y="11859"/>
                    </a:lnTo>
                    <a:lnTo>
                      <a:pt x="3822" y="2108"/>
                    </a:lnTo>
                    <a:cubicBezTo>
                      <a:pt x="4084" y="1882"/>
                      <a:pt x="4251" y="1572"/>
                      <a:pt x="4251" y="1227"/>
                    </a:cubicBezTo>
                    <a:cubicBezTo>
                      <a:pt x="4251" y="548"/>
                      <a:pt x="3643" y="1"/>
                      <a:pt x="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7"/>
              <p:cNvSpPr/>
              <p:nvPr/>
            </p:nvSpPr>
            <p:spPr>
              <a:xfrm>
                <a:off x="9445415" y="5526515"/>
                <a:ext cx="185010" cy="190384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216" extrusionOk="0">
                    <a:moveTo>
                      <a:pt x="3287" y="0"/>
                    </a:moveTo>
                    <a:lnTo>
                      <a:pt x="1" y="798"/>
                    </a:lnTo>
                    <a:lnTo>
                      <a:pt x="1" y="4215"/>
                    </a:lnTo>
                    <a:lnTo>
                      <a:pt x="4096" y="3525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7"/>
              <p:cNvSpPr/>
              <p:nvPr/>
            </p:nvSpPr>
            <p:spPr>
              <a:xfrm>
                <a:off x="9445415" y="5393707"/>
                <a:ext cx="100069" cy="14468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204" extrusionOk="0">
                    <a:moveTo>
                      <a:pt x="1870" y="1"/>
                    </a:moveTo>
                    <a:lnTo>
                      <a:pt x="1" y="453"/>
                    </a:lnTo>
                    <a:lnTo>
                      <a:pt x="667" y="3203"/>
                    </a:lnTo>
                    <a:lnTo>
                      <a:pt x="2215" y="2810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7"/>
              <p:cNvSpPr/>
              <p:nvPr/>
            </p:nvSpPr>
            <p:spPr>
              <a:xfrm>
                <a:off x="9460497" y="5407164"/>
                <a:ext cx="65614" cy="11993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656" extrusionOk="0">
                    <a:moveTo>
                      <a:pt x="1179" y="0"/>
                    </a:moveTo>
                    <a:lnTo>
                      <a:pt x="1072" y="12"/>
                    </a:lnTo>
                    <a:lnTo>
                      <a:pt x="1346" y="2358"/>
                    </a:lnTo>
                    <a:lnTo>
                      <a:pt x="1453" y="2346"/>
                    </a:lnTo>
                    <a:lnTo>
                      <a:pt x="1179" y="0"/>
                    </a:lnTo>
                    <a:close/>
                    <a:moveTo>
                      <a:pt x="584" y="155"/>
                    </a:moveTo>
                    <a:lnTo>
                      <a:pt x="476" y="179"/>
                    </a:lnTo>
                    <a:lnTo>
                      <a:pt x="929" y="2465"/>
                    </a:lnTo>
                    <a:lnTo>
                      <a:pt x="1036" y="2453"/>
                    </a:lnTo>
                    <a:lnTo>
                      <a:pt x="584" y="155"/>
                    </a:lnTo>
                    <a:close/>
                    <a:moveTo>
                      <a:pt x="107" y="155"/>
                    </a:moveTo>
                    <a:lnTo>
                      <a:pt x="0" y="179"/>
                    </a:lnTo>
                    <a:lnTo>
                      <a:pt x="607" y="2655"/>
                    </a:lnTo>
                    <a:lnTo>
                      <a:pt x="714" y="2632"/>
                    </a:lnTo>
                    <a:lnTo>
                      <a:pt x="107" y="155"/>
                    </a:ln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7"/>
              <p:cNvSpPr/>
              <p:nvPr/>
            </p:nvSpPr>
            <p:spPr>
              <a:xfrm>
                <a:off x="9517486" y="5710939"/>
                <a:ext cx="39829" cy="2637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4" extrusionOk="0">
                    <a:moveTo>
                      <a:pt x="441" y="0"/>
                    </a:moveTo>
                    <a:cubicBezTo>
                      <a:pt x="191" y="0"/>
                      <a:pt x="0" y="131"/>
                      <a:pt x="0" y="298"/>
                    </a:cubicBezTo>
                    <a:cubicBezTo>
                      <a:pt x="0" y="453"/>
                      <a:pt x="191" y="584"/>
                      <a:pt x="441" y="584"/>
                    </a:cubicBezTo>
                    <a:cubicBezTo>
                      <a:pt x="679" y="584"/>
                      <a:pt x="881" y="453"/>
                      <a:pt x="881" y="298"/>
                    </a:cubicBezTo>
                    <a:cubicBezTo>
                      <a:pt x="881" y="131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E22A66-D96A-24A4-A6B4-246625C3A63C}"/>
              </a:ext>
            </a:extLst>
          </p:cNvPr>
          <p:cNvSpPr txBox="1"/>
          <p:nvPr/>
        </p:nvSpPr>
        <p:spPr>
          <a:xfrm>
            <a:off x="3739136" y="391878"/>
            <a:ext cx="1665728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857D6-E1EF-E37B-6C56-2D3D35601416}"/>
              </a:ext>
            </a:extLst>
          </p:cNvPr>
          <p:cNvSpPr txBox="1"/>
          <p:nvPr/>
        </p:nvSpPr>
        <p:spPr>
          <a:xfrm>
            <a:off x="860529" y="1085475"/>
            <a:ext cx="758104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lăng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lằng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DF180-BC92-D189-9666-A4D98A43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48" y="2306073"/>
            <a:ext cx="5501253" cy="23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13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47"/>
          <p:cNvGrpSpPr/>
          <p:nvPr/>
        </p:nvGrpSpPr>
        <p:grpSpPr>
          <a:xfrm>
            <a:off x="7704909" y="3425415"/>
            <a:ext cx="1569499" cy="1571655"/>
            <a:chOff x="5065897" y="1460693"/>
            <a:chExt cx="2687232" cy="2682712"/>
          </a:xfrm>
        </p:grpSpPr>
        <p:sp>
          <p:nvSpPr>
            <p:cNvPr id="939" name="Google Shape;939;p47"/>
            <p:cNvSpPr/>
            <p:nvPr/>
          </p:nvSpPr>
          <p:spPr>
            <a:xfrm flipH="1">
              <a:off x="5065903" y="3460300"/>
              <a:ext cx="6237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 flipH="1">
              <a:off x="6745175" y="4003825"/>
              <a:ext cx="543000" cy="139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1" name="Google Shape;941;p47"/>
            <p:cNvGrpSpPr/>
            <p:nvPr/>
          </p:nvGrpSpPr>
          <p:grpSpPr>
            <a:xfrm>
              <a:off x="5065897" y="1460693"/>
              <a:ext cx="2687232" cy="2682712"/>
              <a:chOff x="9025495" y="5393707"/>
              <a:chExt cx="1288840" cy="1286673"/>
            </a:xfrm>
          </p:grpSpPr>
          <p:sp>
            <p:nvSpPr>
              <p:cNvPr id="942" name="Google Shape;942;p47"/>
              <p:cNvSpPr/>
              <p:nvPr/>
            </p:nvSpPr>
            <p:spPr>
              <a:xfrm>
                <a:off x="9025495" y="5591407"/>
                <a:ext cx="1288840" cy="1088973"/>
              </a:xfrm>
              <a:custGeom>
                <a:avLst/>
                <a:gdLst/>
                <a:ahLst/>
                <a:cxnLst/>
                <a:rect l="l" t="t" r="r" b="b"/>
                <a:pathLst>
                  <a:path w="28541" h="24115" extrusionOk="0">
                    <a:moveTo>
                      <a:pt x="6871" y="1"/>
                    </a:moveTo>
                    <a:cubicBezTo>
                      <a:pt x="6061" y="1"/>
                      <a:pt x="5311" y="445"/>
                      <a:pt x="5311" y="445"/>
                    </a:cubicBezTo>
                    <a:cubicBezTo>
                      <a:pt x="5168" y="7791"/>
                      <a:pt x="72" y="13696"/>
                      <a:pt x="72" y="13696"/>
                    </a:cubicBezTo>
                    <a:cubicBezTo>
                      <a:pt x="1" y="16173"/>
                      <a:pt x="1811" y="16804"/>
                      <a:pt x="1811" y="16804"/>
                    </a:cubicBezTo>
                    <a:cubicBezTo>
                      <a:pt x="10181" y="17911"/>
                      <a:pt x="23623" y="24114"/>
                      <a:pt x="23623" y="24114"/>
                    </a:cubicBezTo>
                    <a:cubicBezTo>
                      <a:pt x="23623" y="24114"/>
                      <a:pt x="23587" y="15804"/>
                      <a:pt x="28540" y="7505"/>
                    </a:cubicBezTo>
                    <a:cubicBezTo>
                      <a:pt x="28540" y="7505"/>
                      <a:pt x="27979" y="5247"/>
                      <a:pt x="26259" y="5247"/>
                    </a:cubicBezTo>
                    <a:cubicBezTo>
                      <a:pt x="25766" y="5247"/>
                      <a:pt x="25178" y="5432"/>
                      <a:pt x="24480" y="5910"/>
                    </a:cubicBezTo>
                    <a:cubicBezTo>
                      <a:pt x="24480" y="5910"/>
                      <a:pt x="24492" y="6076"/>
                      <a:pt x="24504" y="6374"/>
                    </a:cubicBezTo>
                    <a:cubicBezTo>
                      <a:pt x="24480" y="6374"/>
                      <a:pt x="24456" y="6374"/>
                      <a:pt x="24433" y="6374"/>
                    </a:cubicBezTo>
                    <a:cubicBezTo>
                      <a:pt x="15358" y="6374"/>
                      <a:pt x="10521" y="4108"/>
                      <a:pt x="8442" y="2778"/>
                    </a:cubicBezTo>
                    <a:cubicBezTo>
                      <a:pt x="8669" y="2481"/>
                      <a:pt x="8800" y="2326"/>
                      <a:pt x="8800" y="2326"/>
                    </a:cubicBezTo>
                    <a:cubicBezTo>
                      <a:pt x="8583" y="462"/>
                      <a:pt x="7696" y="1"/>
                      <a:pt x="6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9204003" y="5838373"/>
                <a:ext cx="865127" cy="704367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5598" extrusionOk="0">
                    <a:moveTo>
                      <a:pt x="8538" y="0"/>
                    </a:moveTo>
                    <a:lnTo>
                      <a:pt x="3632" y="2238"/>
                    </a:lnTo>
                    <a:lnTo>
                      <a:pt x="882" y="4751"/>
                    </a:lnTo>
                    <a:cubicBezTo>
                      <a:pt x="418" y="6417"/>
                      <a:pt x="72" y="8311"/>
                      <a:pt x="1" y="10418"/>
                    </a:cubicBezTo>
                    <a:cubicBezTo>
                      <a:pt x="560" y="10454"/>
                      <a:pt x="1656" y="10561"/>
                      <a:pt x="3156" y="10859"/>
                    </a:cubicBezTo>
                    <a:lnTo>
                      <a:pt x="4847" y="10513"/>
                    </a:lnTo>
                    <a:lnTo>
                      <a:pt x="9216" y="12621"/>
                    </a:lnTo>
                    <a:cubicBezTo>
                      <a:pt x="11157" y="13347"/>
                      <a:pt x="13300" y="14311"/>
                      <a:pt x="15586" y="15597"/>
                    </a:cubicBezTo>
                    <a:cubicBezTo>
                      <a:pt x="16015" y="15121"/>
                      <a:pt x="16408" y="14633"/>
                      <a:pt x="16765" y="14133"/>
                    </a:cubicBezTo>
                    <a:lnTo>
                      <a:pt x="19158" y="5632"/>
                    </a:lnTo>
                    <a:lnTo>
                      <a:pt x="18277" y="1595"/>
                    </a:lnTo>
                    <a:cubicBezTo>
                      <a:pt x="18038" y="1602"/>
                      <a:pt x="17801" y="1605"/>
                      <a:pt x="17566" y="1605"/>
                    </a:cubicBezTo>
                    <a:cubicBezTo>
                      <a:pt x="13988" y="1605"/>
                      <a:pt x="10906" y="860"/>
                      <a:pt x="8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9243787" y="5742639"/>
                <a:ext cx="345771" cy="50490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181" extrusionOk="0">
                    <a:moveTo>
                      <a:pt x="3192" y="1"/>
                    </a:moveTo>
                    <a:cubicBezTo>
                      <a:pt x="2323" y="1251"/>
                      <a:pt x="918" y="3608"/>
                      <a:pt x="1" y="6871"/>
                    </a:cubicBezTo>
                    <a:cubicBezTo>
                      <a:pt x="406" y="7502"/>
                      <a:pt x="560" y="8228"/>
                      <a:pt x="703" y="9026"/>
                    </a:cubicBezTo>
                    <a:cubicBezTo>
                      <a:pt x="869" y="9875"/>
                      <a:pt x="1303" y="11181"/>
                      <a:pt x="2388" y="11181"/>
                    </a:cubicBezTo>
                    <a:cubicBezTo>
                      <a:pt x="2398" y="11181"/>
                      <a:pt x="2408" y="11181"/>
                      <a:pt x="2418" y="11181"/>
                    </a:cubicBezTo>
                    <a:cubicBezTo>
                      <a:pt x="3549" y="11121"/>
                      <a:pt x="3692" y="9550"/>
                      <a:pt x="3835" y="8716"/>
                    </a:cubicBezTo>
                    <a:cubicBezTo>
                      <a:pt x="3966" y="7918"/>
                      <a:pt x="4156" y="6037"/>
                      <a:pt x="5132" y="5751"/>
                    </a:cubicBezTo>
                    <a:cubicBezTo>
                      <a:pt x="5202" y="5731"/>
                      <a:pt x="5267" y="5721"/>
                      <a:pt x="5328" y="5721"/>
                    </a:cubicBezTo>
                    <a:cubicBezTo>
                      <a:pt x="5890" y="5721"/>
                      <a:pt x="6087" y="6550"/>
                      <a:pt x="6216" y="7002"/>
                    </a:cubicBezTo>
                    <a:cubicBezTo>
                      <a:pt x="6300" y="7329"/>
                      <a:pt x="6436" y="7928"/>
                      <a:pt x="6772" y="7928"/>
                    </a:cubicBezTo>
                    <a:cubicBezTo>
                      <a:pt x="6865" y="7928"/>
                      <a:pt x="6972" y="7883"/>
                      <a:pt x="7097" y="7775"/>
                    </a:cubicBezTo>
                    <a:cubicBezTo>
                      <a:pt x="7621" y="7311"/>
                      <a:pt x="7395" y="6085"/>
                      <a:pt x="7145" y="5537"/>
                    </a:cubicBezTo>
                    <a:cubicBezTo>
                      <a:pt x="6787" y="4847"/>
                      <a:pt x="5990" y="3977"/>
                      <a:pt x="6537" y="3156"/>
                    </a:cubicBezTo>
                    <a:cubicBezTo>
                      <a:pt x="6823" y="2727"/>
                      <a:pt x="7216" y="2382"/>
                      <a:pt x="7657" y="2120"/>
                    </a:cubicBezTo>
                    <a:cubicBezTo>
                      <a:pt x="5537" y="1358"/>
                      <a:pt x="3989" y="501"/>
                      <a:pt x="3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9736816" y="5902858"/>
                <a:ext cx="397928" cy="5737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2705" extrusionOk="0">
                    <a:moveTo>
                      <a:pt x="8764" y="1"/>
                    </a:moveTo>
                    <a:lnTo>
                      <a:pt x="8764" y="1"/>
                    </a:lnTo>
                    <a:cubicBezTo>
                      <a:pt x="7990" y="96"/>
                      <a:pt x="7216" y="144"/>
                      <a:pt x="6478" y="167"/>
                    </a:cubicBezTo>
                    <a:cubicBezTo>
                      <a:pt x="6228" y="965"/>
                      <a:pt x="5811" y="1489"/>
                      <a:pt x="4954" y="1656"/>
                    </a:cubicBezTo>
                    <a:cubicBezTo>
                      <a:pt x="4800" y="1686"/>
                      <a:pt x="4642" y="1698"/>
                      <a:pt x="4481" y="1698"/>
                    </a:cubicBezTo>
                    <a:cubicBezTo>
                      <a:pt x="3777" y="1698"/>
                      <a:pt x="3020" y="1462"/>
                      <a:pt x="2316" y="1462"/>
                    </a:cubicBezTo>
                    <a:cubicBezTo>
                      <a:pt x="1852" y="1462"/>
                      <a:pt x="1412" y="1565"/>
                      <a:pt x="1025" y="1906"/>
                    </a:cubicBezTo>
                    <a:cubicBezTo>
                      <a:pt x="1" y="2846"/>
                      <a:pt x="906" y="4835"/>
                      <a:pt x="1989" y="5335"/>
                    </a:cubicBezTo>
                    <a:cubicBezTo>
                      <a:pt x="2209" y="5428"/>
                      <a:pt x="2528" y="5502"/>
                      <a:pt x="2830" y="5502"/>
                    </a:cubicBezTo>
                    <a:cubicBezTo>
                      <a:pt x="3069" y="5502"/>
                      <a:pt x="3296" y="5456"/>
                      <a:pt x="3454" y="5335"/>
                    </a:cubicBezTo>
                    <a:cubicBezTo>
                      <a:pt x="3906" y="4918"/>
                      <a:pt x="3430" y="4585"/>
                      <a:pt x="3347" y="4168"/>
                    </a:cubicBezTo>
                    <a:cubicBezTo>
                      <a:pt x="3274" y="3757"/>
                      <a:pt x="3592" y="3616"/>
                      <a:pt x="4013" y="3616"/>
                    </a:cubicBezTo>
                    <a:cubicBezTo>
                      <a:pt x="4556" y="3616"/>
                      <a:pt x="5269" y="3849"/>
                      <a:pt x="5537" y="4037"/>
                    </a:cubicBezTo>
                    <a:cubicBezTo>
                      <a:pt x="6418" y="4704"/>
                      <a:pt x="5871" y="6002"/>
                      <a:pt x="5097" y="6442"/>
                    </a:cubicBezTo>
                    <a:cubicBezTo>
                      <a:pt x="4097" y="7002"/>
                      <a:pt x="3049" y="6692"/>
                      <a:pt x="2049" y="7025"/>
                    </a:cubicBezTo>
                    <a:cubicBezTo>
                      <a:pt x="584" y="7490"/>
                      <a:pt x="1323" y="9383"/>
                      <a:pt x="2156" y="10097"/>
                    </a:cubicBezTo>
                    <a:cubicBezTo>
                      <a:pt x="2418" y="10347"/>
                      <a:pt x="2784" y="10493"/>
                      <a:pt x="3137" y="10493"/>
                    </a:cubicBezTo>
                    <a:cubicBezTo>
                      <a:pt x="3489" y="10493"/>
                      <a:pt x="3829" y="10347"/>
                      <a:pt x="4037" y="10014"/>
                    </a:cubicBezTo>
                    <a:cubicBezTo>
                      <a:pt x="4305" y="9582"/>
                      <a:pt x="4172" y="8784"/>
                      <a:pt x="4708" y="8784"/>
                    </a:cubicBezTo>
                    <a:cubicBezTo>
                      <a:pt x="4792" y="8784"/>
                      <a:pt x="4893" y="8804"/>
                      <a:pt x="5013" y="8847"/>
                    </a:cubicBezTo>
                    <a:cubicBezTo>
                      <a:pt x="5978" y="9216"/>
                      <a:pt x="4930" y="10323"/>
                      <a:pt x="4728" y="10907"/>
                    </a:cubicBezTo>
                    <a:cubicBezTo>
                      <a:pt x="4478" y="11657"/>
                      <a:pt x="4609" y="12252"/>
                      <a:pt x="4966" y="12705"/>
                    </a:cubicBezTo>
                    <a:cubicBezTo>
                      <a:pt x="8514" y="7823"/>
                      <a:pt x="8812" y="2227"/>
                      <a:pt x="87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9346475" y="6235533"/>
                <a:ext cx="379097" cy="172773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826" extrusionOk="0">
                    <a:moveTo>
                      <a:pt x="6358" y="1"/>
                    </a:moveTo>
                    <a:cubicBezTo>
                      <a:pt x="6293" y="1"/>
                      <a:pt x="6234" y="6"/>
                      <a:pt x="6180" y="16"/>
                    </a:cubicBezTo>
                    <a:cubicBezTo>
                      <a:pt x="5168" y="232"/>
                      <a:pt x="4699" y="1860"/>
                      <a:pt x="3549" y="1860"/>
                    </a:cubicBezTo>
                    <a:cubicBezTo>
                      <a:pt x="3495" y="1860"/>
                      <a:pt x="3439" y="1857"/>
                      <a:pt x="3382" y="1849"/>
                    </a:cubicBezTo>
                    <a:cubicBezTo>
                      <a:pt x="2530" y="1727"/>
                      <a:pt x="2767" y="567"/>
                      <a:pt x="2052" y="567"/>
                    </a:cubicBezTo>
                    <a:cubicBezTo>
                      <a:pt x="1928" y="567"/>
                      <a:pt x="1776" y="602"/>
                      <a:pt x="1585" y="682"/>
                    </a:cubicBezTo>
                    <a:cubicBezTo>
                      <a:pt x="1299" y="813"/>
                      <a:pt x="608" y="1552"/>
                      <a:pt x="1" y="2075"/>
                    </a:cubicBezTo>
                    <a:cubicBezTo>
                      <a:pt x="1608" y="2397"/>
                      <a:pt x="3668" y="2933"/>
                      <a:pt x="6061" y="3826"/>
                    </a:cubicBezTo>
                    <a:cubicBezTo>
                      <a:pt x="6895" y="3385"/>
                      <a:pt x="7728" y="2861"/>
                      <a:pt x="8085" y="2147"/>
                    </a:cubicBezTo>
                    <a:cubicBezTo>
                      <a:pt x="8335" y="1599"/>
                      <a:pt x="8395" y="873"/>
                      <a:pt x="7871" y="468"/>
                    </a:cubicBezTo>
                    <a:cubicBezTo>
                      <a:pt x="7547" y="248"/>
                      <a:pt x="6826" y="1"/>
                      <a:pt x="6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9212086" y="5801795"/>
                <a:ext cx="919452" cy="687162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15217" extrusionOk="0">
                    <a:moveTo>
                      <a:pt x="6287" y="2060"/>
                    </a:moveTo>
                    <a:cubicBezTo>
                      <a:pt x="6692" y="2239"/>
                      <a:pt x="7120" y="2429"/>
                      <a:pt x="7585" y="2608"/>
                    </a:cubicBezTo>
                    <a:cubicBezTo>
                      <a:pt x="8525" y="2977"/>
                      <a:pt x="9680" y="3346"/>
                      <a:pt x="11014" y="3644"/>
                    </a:cubicBezTo>
                    <a:lnTo>
                      <a:pt x="9942" y="6870"/>
                    </a:lnTo>
                    <a:lnTo>
                      <a:pt x="4572" y="5406"/>
                    </a:lnTo>
                    <a:cubicBezTo>
                      <a:pt x="4942" y="4275"/>
                      <a:pt x="5489" y="3120"/>
                      <a:pt x="6287" y="2060"/>
                    </a:cubicBezTo>
                    <a:close/>
                    <a:moveTo>
                      <a:pt x="11121" y="3668"/>
                    </a:moveTo>
                    <a:cubicBezTo>
                      <a:pt x="12681" y="4001"/>
                      <a:pt x="14490" y="4239"/>
                      <a:pt x="16514" y="4239"/>
                    </a:cubicBezTo>
                    <a:lnTo>
                      <a:pt x="16872" y="4239"/>
                    </a:lnTo>
                    <a:cubicBezTo>
                      <a:pt x="16776" y="5668"/>
                      <a:pt x="16443" y="7144"/>
                      <a:pt x="16014" y="8525"/>
                    </a:cubicBezTo>
                    <a:lnTo>
                      <a:pt x="10049" y="6894"/>
                    </a:lnTo>
                    <a:lnTo>
                      <a:pt x="11121" y="3668"/>
                    </a:lnTo>
                    <a:close/>
                    <a:moveTo>
                      <a:pt x="4537" y="5513"/>
                    </a:moveTo>
                    <a:lnTo>
                      <a:pt x="9906" y="6977"/>
                    </a:lnTo>
                    <a:lnTo>
                      <a:pt x="8656" y="10728"/>
                    </a:lnTo>
                    <a:cubicBezTo>
                      <a:pt x="6858" y="10156"/>
                      <a:pt x="5227" y="9764"/>
                      <a:pt x="3882" y="9490"/>
                    </a:cubicBezTo>
                    <a:cubicBezTo>
                      <a:pt x="3918" y="8370"/>
                      <a:pt x="4084" y="6966"/>
                      <a:pt x="4537" y="5513"/>
                    </a:cubicBezTo>
                    <a:close/>
                    <a:moveTo>
                      <a:pt x="10014" y="7001"/>
                    </a:moveTo>
                    <a:lnTo>
                      <a:pt x="15979" y="8632"/>
                    </a:lnTo>
                    <a:cubicBezTo>
                      <a:pt x="15455" y="10287"/>
                      <a:pt x="14788" y="11811"/>
                      <a:pt x="14228" y="12966"/>
                    </a:cubicBezTo>
                    <a:cubicBezTo>
                      <a:pt x="12323" y="12038"/>
                      <a:pt x="10466" y="11323"/>
                      <a:pt x="8763" y="10764"/>
                    </a:cubicBezTo>
                    <a:lnTo>
                      <a:pt x="10014" y="7001"/>
                    </a:lnTo>
                    <a:close/>
                    <a:moveTo>
                      <a:pt x="3060" y="0"/>
                    </a:moveTo>
                    <a:lnTo>
                      <a:pt x="2989" y="84"/>
                    </a:lnTo>
                    <a:cubicBezTo>
                      <a:pt x="3001" y="96"/>
                      <a:pt x="4132" y="1036"/>
                      <a:pt x="6192" y="2013"/>
                    </a:cubicBezTo>
                    <a:cubicBezTo>
                      <a:pt x="5382" y="3072"/>
                      <a:pt x="4834" y="4239"/>
                      <a:pt x="4465" y="5370"/>
                    </a:cubicBezTo>
                    <a:lnTo>
                      <a:pt x="1048" y="4441"/>
                    </a:lnTo>
                    <a:lnTo>
                      <a:pt x="1012" y="4549"/>
                    </a:lnTo>
                    <a:lnTo>
                      <a:pt x="4430" y="5477"/>
                    </a:lnTo>
                    <a:cubicBezTo>
                      <a:pt x="3977" y="6930"/>
                      <a:pt x="3810" y="8347"/>
                      <a:pt x="3775" y="9466"/>
                    </a:cubicBezTo>
                    <a:cubicBezTo>
                      <a:pt x="1489" y="9013"/>
                      <a:pt x="36" y="8930"/>
                      <a:pt x="0" y="8930"/>
                    </a:cubicBezTo>
                    <a:lnTo>
                      <a:pt x="0" y="9037"/>
                    </a:lnTo>
                    <a:cubicBezTo>
                      <a:pt x="36" y="9037"/>
                      <a:pt x="1489" y="9132"/>
                      <a:pt x="3775" y="9573"/>
                    </a:cubicBezTo>
                    <a:cubicBezTo>
                      <a:pt x="3727" y="10942"/>
                      <a:pt x="3870" y="11859"/>
                      <a:pt x="3882" y="11883"/>
                    </a:cubicBezTo>
                    <a:lnTo>
                      <a:pt x="3989" y="11871"/>
                    </a:lnTo>
                    <a:cubicBezTo>
                      <a:pt x="3977" y="11847"/>
                      <a:pt x="3846" y="10942"/>
                      <a:pt x="3882" y="9597"/>
                    </a:cubicBezTo>
                    <a:lnTo>
                      <a:pt x="3882" y="9597"/>
                    </a:lnTo>
                    <a:cubicBezTo>
                      <a:pt x="5227" y="9871"/>
                      <a:pt x="6835" y="10264"/>
                      <a:pt x="8621" y="10835"/>
                    </a:cubicBezTo>
                    <a:lnTo>
                      <a:pt x="7930" y="12907"/>
                    </a:lnTo>
                    <a:lnTo>
                      <a:pt x="8037" y="12942"/>
                    </a:lnTo>
                    <a:lnTo>
                      <a:pt x="8728" y="10871"/>
                    </a:lnTo>
                    <a:cubicBezTo>
                      <a:pt x="10430" y="11418"/>
                      <a:pt x="12276" y="12133"/>
                      <a:pt x="14169" y="13062"/>
                    </a:cubicBezTo>
                    <a:cubicBezTo>
                      <a:pt x="13550" y="14336"/>
                      <a:pt x="13062" y="15133"/>
                      <a:pt x="13050" y="15157"/>
                    </a:cubicBezTo>
                    <a:lnTo>
                      <a:pt x="13145" y="15217"/>
                    </a:lnTo>
                    <a:cubicBezTo>
                      <a:pt x="13157" y="15193"/>
                      <a:pt x="13645" y="14383"/>
                      <a:pt x="14276" y="13109"/>
                    </a:cubicBezTo>
                    <a:cubicBezTo>
                      <a:pt x="15133" y="13538"/>
                      <a:pt x="16014" y="14014"/>
                      <a:pt x="16883" y="14526"/>
                    </a:cubicBezTo>
                    <a:lnTo>
                      <a:pt x="16943" y="14431"/>
                    </a:lnTo>
                    <a:cubicBezTo>
                      <a:pt x="16062" y="13919"/>
                      <a:pt x="15193" y="13443"/>
                      <a:pt x="14324" y="13014"/>
                    </a:cubicBezTo>
                    <a:cubicBezTo>
                      <a:pt x="14895" y="11847"/>
                      <a:pt x="15562" y="10323"/>
                      <a:pt x="16086" y="8656"/>
                    </a:cubicBezTo>
                    <a:lnTo>
                      <a:pt x="19300" y="9525"/>
                    </a:lnTo>
                    <a:lnTo>
                      <a:pt x="19324" y="9418"/>
                    </a:lnTo>
                    <a:lnTo>
                      <a:pt x="16121" y="8549"/>
                    </a:lnTo>
                    <a:cubicBezTo>
                      <a:pt x="16550" y="7168"/>
                      <a:pt x="16895" y="5680"/>
                      <a:pt x="16991" y="4239"/>
                    </a:cubicBezTo>
                    <a:cubicBezTo>
                      <a:pt x="18050" y="4215"/>
                      <a:pt x="19181" y="4132"/>
                      <a:pt x="20360" y="3965"/>
                    </a:cubicBezTo>
                    <a:lnTo>
                      <a:pt x="20348" y="3858"/>
                    </a:lnTo>
                    <a:cubicBezTo>
                      <a:pt x="19169" y="4025"/>
                      <a:pt x="18050" y="4096"/>
                      <a:pt x="16991" y="4120"/>
                    </a:cubicBezTo>
                    <a:cubicBezTo>
                      <a:pt x="17026" y="3537"/>
                      <a:pt x="17026" y="2965"/>
                      <a:pt x="16967" y="2405"/>
                    </a:cubicBezTo>
                    <a:lnTo>
                      <a:pt x="16860" y="2417"/>
                    </a:lnTo>
                    <a:cubicBezTo>
                      <a:pt x="16907" y="2965"/>
                      <a:pt x="16919" y="3537"/>
                      <a:pt x="16883" y="4120"/>
                    </a:cubicBezTo>
                    <a:cubicBezTo>
                      <a:pt x="16739" y="4122"/>
                      <a:pt x="16597" y="4124"/>
                      <a:pt x="16455" y="4124"/>
                    </a:cubicBezTo>
                    <a:cubicBezTo>
                      <a:pt x="14463" y="4124"/>
                      <a:pt x="12690" y="3894"/>
                      <a:pt x="11157" y="3560"/>
                    </a:cubicBezTo>
                    <a:lnTo>
                      <a:pt x="11740" y="1798"/>
                    </a:lnTo>
                    <a:lnTo>
                      <a:pt x="11633" y="1763"/>
                    </a:lnTo>
                    <a:lnTo>
                      <a:pt x="11049" y="3537"/>
                    </a:lnTo>
                    <a:cubicBezTo>
                      <a:pt x="9716" y="3239"/>
                      <a:pt x="8573" y="2870"/>
                      <a:pt x="7632" y="2501"/>
                    </a:cubicBezTo>
                    <a:cubicBezTo>
                      <a:pt x="7180" y="2322"/>
                      <a:pt x="6751" y="2144"/>
                      <a:pt x="6358" y="1965"/>
                    </a:cubicBezTo>
                    <a:cubicBezTo>
                      <a:pt x="6739" y="1477"/>
                      <a:pt x="7180" y="1012"/>
                      <a:pt x="7680" y="572"/>
                    </a:cubicBezTo>
                    <a:lnTo>
                      <a:pt x="7609" y="489"/>
                    </a:lnTo>
                    <a:cubicBezTo>
                      <a:pt x="7097" y="941"/>
                      <a:pt x="6644" y="1417"/>
                      <a:pt x="6263" y="1917"/>
                    </a:cubicBezTo>
                    <a:cubicBezTo>
                      <a:pt x="4203" y="953"/>
                      <a:pt x="3072" y="12"/>
                      <a:pt x="3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9201338" y="5694817"/>
                <a:ext cx="223710" cy="620464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3740" extrusionOk="0">
                    <a:moveTo>
                      <a:pt x="4870" y="0"/>
                    </a:moveTo>
                    <a:cubicBezTo>
                      <a:pt x="4822" y="60"/>
                      <a:pt x="250" y="5286"/>
                      <a:pt x="0" y="13740"/>
                    </a:cubicBezTo>
                    <a:lnTo>
                      <a:pt x="107" y="13740"/>
                    </a:lnTo>
                    <a:cubicBezTo>
                      <a:pt x="357" y="5334"/>
                      <a:pt x="4906" y="131"/>
                      <a:pt x="4953" y="72"/>
                    </a:cubicBezTo>
                    <a:lnTo>
                      <a:pt x="48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9040578" y="6220812"/>
                <a:ext cx="164554" cy="11384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2521" extrusionOk="0">
                    <a:moveTo>
                      <a:pt x="1018" y="0"/>
                    </a:moveTo>
                    <a:cubicBezTo>
                      <a:pt x="508" y="0"/>
                      <a:pt x="99" y="70"/>
                      <a:pt x="60" y="80"/>
                    </a:cubicBezTo>
                    <a:lnTo>
                      <a:pt x="0" y="92"/>
                    </a:lnTo>
                    <a:lnTo>
                      <a:pt x="12" y="139"/>
                    </a:lnTo>
                    <a:cubicBezTo>
                      <a:pt x="179" y="1270"/>
                      <a:pt x="608" y="2009"/>
                      <a:pt x="1274" y="2330"/>
                    </a:cubicBezTo>
                    <a:cubicBezTo>
                      <a:pt x="1560" y="2473"/>
                      <a:pt x="1870" y="2520"/>
                      <a:pt x="2155" y="2520"/>
                    </a:cubicBezTo>
                    <a:cubicBezTo>
                      <a:pt x="2929" y="2520"/>
                      <a:pt x="3596" y="2163"/>
                      <a:pt x="3644" y="2139"/>
                    </a:cubicBezTo>
                    <a:lnTo>
                      <a:pt x="3584" y="2044"/>
                    </a:lnTo>
                    <a:cubicBezTo>
                      <a:pt x="3575" y="2044"/>
                      <a:pt x="2903" y="2411"/>
                      <a:pt x="2150" y="2411"/>
                    </a:cubicBezTo>
                    <a:cubicBezTo>
                      <a:pt x="1880" y="2411"/>
                      <a:pt x="1598" y="2364"/>
                      <a:pt x="1334" y="2235"/>
                    </a:cubicBezTo>
                    <a:cubicBezTo>
                      <a:pt x="703" y="1925"/>
                      <a:pt x="298" y="1235"/>
                      <a:pt x="131" y="175"/>
                    </a:cubicBezTo>
                    <a:cubicBezTo>
                      <a:pt x="261" y="157"/>
                      <a:pt x="608" y="113"/>
                      <a:pt x="1023" y="113"/>
                    </a:cubicBezTo>
                    <a:cubicBezTo>
                      <a:pt x="1714" y="113"/>
                      <a:pt x="2591" y="237"/>
                      <a:pt x="2941" y="818"/>
                    </a:cubicBezTo>
                    <a:cubicBezTo>
                      <a:pt x="3144" y="1175"/>
                      <a:pt x="3132" y="1485"/>
                      <a:pt x="2894" y="1687"/>
                    </a:cubicBezTo>
                    <a:cubicBezTo>
                      <a:pt x="2744" y="1816"/>
                      <a:pt x="2516" y="1887"/>
                      <a:pt x="2259" y="1887"/>
                    </a:cubicBezTo>
                    <a:cubicBezTo>
                      <a:pt x="1923" y="1887"/>
                      <a:pt x="1538" y="1766"/>
                      <a:pt x="1215" y="1497"/>
                    </a:cubicBezTo>
                    <a:cubicBezTo>
                      <a:pt x="977" y="1294"/>
                      <a:pt x="869" y="1068"/>
                      <a:pt x="941" y="877"/>
                    </a:cubicBezTo>
                    <a:cubicBezTo>
                      <a:pt x="1012" y="711"/>
                      <a:pt x="1191" y="592"/>
                      <a:pt x="1417" y="592"/>
                    </a:cubicBezTo>
                    <a:cubicBezTo>
                      <a:pt x="1822" y="592"/>
                      <a:pt x="2179" y="925"/>
                      <a:pt x="2382" y="1485"/>
                    </a:cubicBezTo>
                    <a:lnTo>
                      <a:pt x="2489" y="1437"/>
                    </a:lnTo>
                    <a:cubicBezTo>
                      <a:pt x="2263" y="842"/>
                      <a:pt x="1858" y="473"/>
                      <a:pt x="1417" y="473"/>
                    </a:cubicBezTo>
                    <a:cubicBezTo>
                      <a:pt x="1143" y="473"/>
                      <a:pt x="917" y="627"/>
                      <a:pt x="834" y="842"/>
                    </a:cubicBezTo>
                    <a:cubicBezTo>
                      <a:pt x="750" y="1080"/>
                      <a:pt x="858" y="1342"/>
                      <a:pt x="1143" y="1580"/>
                    </a:cubicBezTo>
                    <a:cubicBezTo>
                      <a:pt x="1497" y="1874"/>
                      <a:pt x="1896" y="2000"/>
                      <a:pt x="2248" y="2000"/>
                    </a:cubicBezTo>
                    <a:cubicBezTo>
                      <a:pt x="2537" y="2000"/>
                      <a:pt x="2793" y="1915"/>
                      <a:pt x="2965" y="1770"/>
                    </a:cubicBezTo>
                    <a:cubicBezTo>
                      <a:pt x="3251" y="1532"/>
                      <a:pt x="3275" y="1163"/>
                      <a:pt x="3036" y="770"/>
                    </a:cubicBezTo>
                    <a:cubicBezTo>
                      <a:pt x="2654" y="137"/>
                      <a:pt x="1735" y="0"/>
                      <a:pt x="1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9897577" y="5858242"/>
                <a:ext cx="268868" cy="80547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7837" extrusionOk="0">
                    <a:moveTo>
                      <a:pt x="5216" y="1"/>
                    </a:moveTo>
                    <a:lnTo>
                      <a:pt x="5109" y="12"/>
                    </a:lnTo>
                    <a:cubicBezTo>
                      <a:pt x="5121" y="96"/>
                      <a:pt x="5954" y="8775"/>
                      <a:pt x="132" y="15181"/>
                    </a:cubicBezTo>
                    <a:lnTo>
                      <a:pt x="1" y="15324"/>
                    </a:lnTo>
                    <a:lnTo>
                      <a:pt x="191" y="15264"/>
                    </a:lnTo>
                    <a:cubicBezTo>
                      <a:pt x="198" y="15264"/>
                      <a:pt x="580" y="15154"/>
                      <a:pt x="1098" y="15154"/>
                    </a:cubicBezTo>
                    <a:cubicBezTo>
                      <a:pt x="1543" y="15154"/>
                      <a:pt x="2089" y="15236"/>
                      <a:pt x="2585" y="15538"/>
                    </a:cubicBezTo>
                    <a:cubicBezTo>
                      <a:pt x="3239" y="15955"/>
                      <a:pt x="3680" y="16669"/>
                      <a:pt x="3870" y="17681"/>
                    </a:cubicBezTo>
                    <a:cubicBezTo>
                      <a:pt x="3335" y="17503"/>
                      <a:pt x="525" y="16550"/>
                      <a:pt x="560" y="15562"/>
                    </a:cubicBezTo>
                    <a:cubicBezTo>
                      <a:pt x="618" y="15554"/>
                      <a:pt x="737" y="15541"/>
                      <a:pt x="894" y="15541"/>
                    </a:cubicBezTo>
                    <a:cubicBezTo>
                      <a:pt x="1453" y="15541"/>
                      <a:pt x="2503" y="15712"/>
                      <a:pt x="3061" y="16919"/>
                    </a:cubicBezTo>
                    <a:lnTo>
                      <a:pt x="1132" y="15991"/>
                    </a:lnTo>
                    <a:lnTo>
                      <a:pt x="1084" y="16098"/>
                    </a:lnTo>
                    <a:lnTo>
                      <a:pt x="3275" y="17157"/>
                    </a:lnTo>
                    <a:lnTo>
                      <a:pt x="3216" y="17015"/>
                    </a:lnTo>
                    <a:cubicBezTo>
                      <a:pt x="2654" y="15635"/>
                      <a:pt x="1513" y="15431"/>
                      <a:pt x="905" y="15431"/>
                    </a:cubicBezTo>
                    <a:cubicBezTo>
                      <a:pt x="662" y="15431"/>
                      <a:pt x="504" y="15463"/>
                      <a:pt x="501" y="15467"/>
                    </a:cubicBezTo>
                    <a:lnTo>
                      <a:pt x="453" y="15467"/>
                    </a:lnTo>
                    <a:lnTo>
                      <a:pt x="453" y="15514"/>
                    </a:lnTo>
                    <a:cubicBezTo>
                      <a:pt x="310" y="16705"/>
                      <a:pt x="3775" y="17765"/>
                      <a:pt x="3930" y="17812"/>
                    </a:cubicBezTo>
                    <a:lnTo>
                      <a:pt x="4013" y="17836"/>
                    </a:lnTo>
                    <a:lnTo>
                      <a:pt x="4001" y="17753"/>
                    </a:lnTo>
                    <a:cubicBezTo>
                      <a:pt x="3811" y="16657"/>
                      <a:pt x="3358" y="15883"/>
                      <a:pt x="2644" y="15443"/>
                    </a:cubicBezTo>
                    <a:cubicBezTo>
                      <a:pt x="2135" y="15129"/>
                      <a:pt x="1569" y="15044"/>
                      <a:pt x="1107" y="15044"/>
                    </a:cubicBezTo>
                    <a:cubicBezTo>
                      <a:pt x="779" y="15044"/>
                      <a:pt x="502" y="15087"/>
                      <a:pt x="334" y="15121"/>
                    </a:cubicBezTo>
                    <a:cubicBezTo>
                      <a:pt x="3311" y="11776"/>
                      <a:pt x="4478" y="7882"/>
                      <a:pt x="4942" y="5180"/>
                    </a:cubicBezTo>
                    <a:cubicBezTo>
                      <a:pt x="5442" y="2215"/>
                      <a:pt x="5216" y="24"/>
                      <a:pt x="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7"/>
              <p:cNvSpPr/>
              <p:nvPr/>
            </p:nvSpPr>
            <p:spPr>
              <a:xfrm>
                <a:off x="9413172" y="6178138"/>
                <a:ext cx="37119" cy="122648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16" extrusionOk="0">
                    <a:moveTo>
                      <a:pt x="274" y="1"/>
                    </a:moveTo>
                    <a:lnTo>
                      <a:pt x="0" y="2715"/>
                    </a:lnTo>
                    <a:lnTo>
                      <a:pt x="822" y="120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7"/>
              <p:cNvSpPr/>
              <p:nvPr/>
            </p:nvSpPr>
            <p:spPr>
              <a:xfrm>
                <a:off x="9704574" y="6169016"/>
                <a:ext cx="72071" cy="106797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365" extrusionOk="0">
                    <a:moveTo>
                      <a:pt x="1" y="0"/>
                    </a:moveTo>
                    <a:lnTo>
                      <a:pt x="774" y="2132"/>
                    </a:lnTo>
                    <a:cubicBezTo>
                      <a:pt x="774" y="2132"/>
                      <a:pt x="1105" y="2365"/>
                      <a:pt x="1391" y="2365"/>
                    </a:cubicBezTo>
                    <a:cubicBezTo>
                      <a:pt x="1464" y="2365"/>
                      <a:pt x="1535" y="2349"/>
                      <a:pt x="1596" y="2310"/>
                    </a:cubicBez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7"/>
              <p:cNvSpPr/>
              <p:nvPr/>
            </p:nvSpPr>
            <p:spPr>
              <a:xfrm>
                <a:off x="9403509" y="5646409"/>
                <a:ext cx="354351" cy="57855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2812" extrusionOk="0">
                    <a:moveTo>
                      <a:pt x="2881" y="1"/>
                    </a:moveTo>
                    <a:cubicBezTo>
                      <a:pt x="2131" y="1"/>
                      <a:pt x="1524" y="548"/>
                      <a:pt x="1524" y="1227"/>
                    </a:cubicBezTo>
                    <a:cubicBezTo>
                      <a:pt x="1524" y="1632"/>
                      <a:pt x="1750" y="1989"/>
                      <a:pt x="2096" y="2215"/>
                    </a:cubicBezTo>
                    <a:lnTo>
                      <a:pt x="0" y="12502"/>
                    </a:lnTo>
                    <a:lnTo>
                      <a:pt x="1214" y="12812"/>
                    </a:lnTo>
                    <a:lnTo>
                      <a:pt x="2703" y="2429"/>
                    </a:lnTo>
                    <a:cubicBezTo>
                      <a:pt x="2762" y="2441"/>
                      <a:pt x="2822" y="2441"/>
                      <a:pt x="2881" y="2441"/>
                    </a:cubicBezTo>
                    <a:cubicBezTo>
                      <a:pt x="2965" y="2441"/>
                      <a:pt x="3036" y="2429"/>
                      <a:pt x="3108" y="2417"/>
                    </a:cubicBezTo>
                    <a:lnTo>
                      <a:pt x="6394" y="12538"/>
                    </a:lnTo>
                    <a:lnTo>
                      <a:pt x="7846" y="11859"/>
                    </a:lnTo>
                    <a:lnTo>
                      <a:pt x="3822" y="2108"/>
                    </a:lnTo>
                    <a:cubicBezTo>
                      <a:pt x="4084" y="1882"/>
                      <a:pt x="4251" y="1572"/>
                      <a:pt x="4251" y="1227"/>
                    </a:cubicBezTo>
                    <a:cubicBezTo>
                      <a:pt x="4251" y="548"/>
                      <a:pt x="3643" y="1"/>
                      <a:pt x="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7"/>
              <p:cNvSpPr/>
              <p:nvPr/>
            </p:nvSpPr>
            <p:spPr>
              <a:xfrm>
                <a:off x="9445415" y="5526515"/>
                <a:ext cx="185010" cy="190384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216" extrusionOk="0">
                    <a:moveTo>
                      <a:pt x="3287" y="0"/>
                    </a:moveTo>
                    <a:lnTo>
                      <a:pt x="1" y="798"/>
                    </a:lnTo>
                    <a:lnTo>
                      <a:pt x="1" y="4215"/>
                    </a:lnTo>
                    <a:lnTo>
                      <a:pt x="4096" y="3525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7"/>
              <p:cNvSpPr/>
              <p:nvPr/>
            </p:nvSpPr>
            <p:spPr>
              <a:xfrm>
                <a:off x="9445415" y="5393707"/>
                <a:ext cx="100069" cy="14468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204" extrusionOk="0">
                    <a:moveTo>
                      <a:pt x="1870" y="1"/>
                    </a:moveTo>
                    <a:lnTo>
                      <a:pt x="1" y="453"/>
                    </a:lnTo>
                    <a:lnTo>
                      <a:pt x="667" y="3203"/>
                    </a:lnTo>
                    <a:lnTo>
                      <a:pt x="2215" y="2810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7"/>
              <p:cNvSpPr/>
              <p:nvPr/>
            </p:nvSpPr>
            <p:spPr>
              <a:xfrm>
                <a:off x="9460497" y="5407164"/>
                <a:ext cx="65614" cy="11993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656" extrusionOk="0">
                    <a:moveTo>
                      <a:pt x="1179" y="0"/>
                    </a:moveTo>
                    <a:lnTo>
                      <a:pt x="1072" y="12"/>
                    </a:lnTo>
                    <a:lnTo>
                      <a:pt x="1346" y="2358"/>
                    </a:lnTo>
                    <a:lnTo>
                      <a:pt x="1453" y="2346"/>
                    </a:lnTo>
                    <a:lnTo>
                      <a:pt x="1179" y="0"/>
                    </a:lnTo>
                    <a:close/>
                    <a:moveTo>
                      <a:pt x="584" y="155"/>
                    </a:moveTo>
                    <a:lnTo>
                      <a:pt x="476" y="179"/>
                    </a:lnTo>
                    <a:lnTo>
                      <a:pt x="929" y="2465"/>
                    </a:lnTo>
                    <a:lnTo>
                      <a:pt x="1036" y="2453"/>
                    </a:lnTo>
                    <a:lnTo>
                      <a:pt x="584" y="155"/>
                    </a:lnTo>
                    <a:close/>
                    <a:moveTo>
                      <a:pt x="107" y="155"/>
                    </a:moveTo>
                    <a:lnTo>
                      <a:pt x="0" y="179"/>
                    </a:lnTo>
                    <a:lnTo>
                      <a:pt x="607" y="2655"/>
                    </a:lnTo>
                    <a:lnTo>
                      <a:pt x="714" y="2632"/>
                    </a:lnTo>
                    <a:lnTo>
                      <a:pt x="107" y="155"/>
                    </a:ln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7"/>
              <p:cNvSpPr/>
              <p:nvPr/>
            </p:nvSpPr>
            <p:spPr>
              <a:xfrm>
                <a:off x="9517486" y="5710939"/>
                <a:ext cx="39829" cy="2637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4" extrusionOk="0">
                    <a:moveTo>
                      <a:pt x="441" y="0"/>
                    </a:moveTo>
                    <a:cubicBezTo>
                      <a:pt x="191" y="0"/>
                      <a:pt x="0" y="131"/>
                      <a:pt x="0" y="298"/>
                    </a:cubicBezTo>
                    <a:cubicBezTo>
                      <a:pt x="0" y="453"/>
                      <a:pt x="191" y="584"/>
                      <a:pt x="441" y="584"/>
                    </a:cubicBezTo>
                    <a:cubicBezTo>
                      <a:pt x="679" y="584"/>
                      <a:pt x="881" y="453"/>
                      <a:pt x="881" y="298"/>
                    </a:cubicBezTo>
                    <a:cubicBezTo>
                      <a:pt x="881" y="131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E22A66-D96A-24A4-A6B4-246625C3A63C}"/>
              </a:ext>
            </a:extLst>
          </p:cNvPr>
          <p:cNvSpPr txBox="1"/>
          <p:nvPr/>
        </p:nvSpPr>
        <p:spPr>
          <a:xfrm>
            <a:off x="3739136" y="286239"/>
            <a:ext cx="1665728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4FBBCF94-610C-069F-3C7B-163E7C276BF4}"/>
              </a:ext>
            </a:extLst>
          </p:cNvPr>
          <p:cNvSpPr/>
          <p:nvPr/>
        </p:nvSpPr>
        <p:spPr>
          <a:xfrm>
            <a:off x="556010" y="679370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77963-1C40-9C42-CD54-68268890FC41}"/>
                  </a:ext>
                </a:extLst>
              </p:cNvPr>
              <p:cNvSpPr txBox="1"/>
              <p:nvPr/>
            </p:nvSpPr>
            <p:spPr>
              <a:xfrm>
                <a:off x="1483926" y="1031331"/>
                <a:ext cx="6176147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15a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trụ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tam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15b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lăng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trụ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tứ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15c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lăng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trụ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ngũ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77963-1C40-9C42-CD54-68268890F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926" y="1031331"/>
                <a:ext cx="6176147" cy="1420325"/>
              </a:xfrm>
              <a:prstGeom prst="rect">
                <a:avLst/>
              </a:prstGeom>
              <a:blipFill>
                <a:blip r:embed="rId3"/>
                <a:stretch>
                  <a:fillRect l="-986" r="-690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2E681E-7D94-EB75-A0C7-40E840EC5959}"/>
                  </a:ext>
                </a:extLst>
              </p:cNvPr>
              <p:cNvSpPr txBox="1"/>
              <p:nvPr/>
            </p:nvSpPr>
            <p:spPr>
              <a:xfrm>
                <a:off x="478242" y="2449996"/>
                <a:ext cx="7270661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trụ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tam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Hình15a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342900" indent="-342900" algn="just">
                  <a:lnSpc>
                    <a:spcPct val="150000"/>
                  </a:lnSpc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đáy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tam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 algn="just">
                  <a:lnSpc>
                    <a:spcPct val="150000"/>
                  </a:lnSpc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Sáu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đỉnh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hành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𝐵𝐵</m:t>
                    </m:r>
                    <m:r>
                      <a:rPr lang="en-US" sz="2000" b="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𝐶𝐶</m:t>
                    </m:r>
                    <m:r>
                      <a:rPr lang="en-US" sz="2000" b="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2E681E-7D94-EB75-A0C7-40E840EC5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42" y="2449996"/>
                <a:ext cx="7270661" cy="2343655"/>
              </a:xfrm>
              <a:prstGeom prst="rect">
                <a:avLst/>
              </a:prstGeom>
              <a:blipFill>
                <a:blip r:embed="rId4"/>
                <a:stretch>
                  <a:fillRect l="-838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5784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568088" y="1247139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</a:t>
              </a:r>
              <a:r>
                <a:rPr lang="nl-NL" sz="2200" b="1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7A1B6A-3AAD-CFDF-DED2-4142D8534599}"/>
              </a:ext>
            </a:extLst>
          </p:cNvPr>
          <p:cNvSpPr/>
          <p:nvPr/>
        </p:nvSpPr>
        <p:spPr>
          <a:xfrm>
            <a:off x="3105150" y="350263"/>
            <a:ext cx="2933700" cy="693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4E1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HÌNH HỘP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A78AB9-4BC4-6D08-FEB7-0B1DDFCF44E4}"/>
                  </a:ext>
                </a:extLst>
              </p:cNvPr>
              <p:cNvSpPr txBox="1"/>
              <p:nvPr/>
            </p:nvSpPr>
            <p:spPr>
              <a:xfrm>
                <a:off x="568088" y="1285239"/>
                <a:ext cx="8007824" cy="307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		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Cho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lăng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trụ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ABCD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có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đáy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ABCD</m:t>
                    </m:r>
                  </m:oMath>
                </a14:m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hành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.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Chứng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minh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rằng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a)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Bốn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mặt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bên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mặt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đáy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còn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lại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của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lăng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trụ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các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hành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b)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Các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mặt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AA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BB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hành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c)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Bốn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đoạn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thẳng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’, 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có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cùng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trung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điểm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A78AB9-4BC4-6D08-FEB7-0B1DDFCF4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88" y="1285239"/>
                <a:ext cx="8007824" cy="3076548"/>
              </a:xfrm>
              <a:prstGeom prst="rect">
                <a:avLst/>
              </a:prstGeom>
              <a:blipFill>
                <a:blip r:embed="rId5"/>
                <a:stretch>
                  <a:fillRect l="-989" r="-1903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768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366DD6-C0C8-1A3D-4FAE-26B68DE7E40B}"/>
                  </a:ext>
                </a:extLst>
              </p:cNvPr>
              <p:cNvSpPr txBox="1"/>
              <p:nvPr/>
            </p:nvSpPr>
            <p:spPr>
              <a:xfrm>
                <a:off x="542688" y="1335818"/>
                <a:ext cx="4956412" cy="3345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ABCD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// CD, AD // BC.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(ABCD) // (A'B'C'D'), (ABB'A')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cắt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hai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tại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A'B'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// A'B'.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AA’ // BB’,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nl-NL" sz="2000" i="1" smtClean="0">
                        <a:solidFill>
                          <a:srgbClr val="333333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ABB'A'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366DD6-C0C8-1A3D-4FAE-26B68DE7E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88" y="1335818"/>
                <a:ext cx="4956412" cy="3345596"/>
              </a:xfrm>
              <a:prstGeom prst="rect">
                <a:avLst/>
              </a:prstGeom>
              <a:blipFill>
                <a:blip r:embed="rId5"/>
                <a:stretch>
                  <a:fillRect l="-1230" r="-2337" b="-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61" y="143717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39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513907" y="1154829"/>
            <a:ext cx="5117553" cy="3343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tự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ta có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BCC'B', CDD'C', ADD'A'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+) Ta có: CD // C'D', A'B’ // AB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// CD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C'D’ // A'B'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B’C’ // BC, A'D’ // AD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BC // AD 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B'C’ // A'D'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đáy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A'B'C'D'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61" y="143717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98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433749" y="1335818"/>
            <a:ext cx="5078051" cy="2882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b) (ABCD) // (A'B'C'D'), (ACC'A')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phẳng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A'C'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 // A'C'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AA’ // CC' 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ACC'A'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BB'D'D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61" y="143717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54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433749" y="1335818"/>
            <a:ext cx="5197712" cy="331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c) Ta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ACC'A'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AC', A'C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(1)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BDD'B'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BD', B'D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(2)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(ABCD) // (A'B'C'D'), (ABC'D')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phẳng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C'D'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// C'D'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61" y="143717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43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390604" y="1863350"/>
            <a:ext cx="8362792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1. HAI MẶT PHẲNG SONG SONG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43718" y="282151"/>
            <a:ext cx="707179" cy="693561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7850599" y="3706570"/>
            <a:ext cx="1021867" cy="1133400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351004" y="4147367"/>
            <a:ext cx="557278" cy="630201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433748" y="1335818"/>
            <a:ext cx="5332051" cy="331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ABCD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= DC; DCC'D'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DC = D'C'. Do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dó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= C'D'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ABC'D'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(3)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(1), (2), (3)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A'C, AC', B'D, BD'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799" y="143524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16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7986" y="406153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KẾT LUẬN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1145358" y="1889402"/>
            <a:ext cx="6851528" cy="907496"/>
            <a:chOff x="1568382" y="2044518"/>
            <a:chExt cx="8273682" cy="251737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1568382" y="2044518"/>
              <a:ext cx="8273682" cy="251737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9DB2F7-0907-355D-2388-4F7837D8DD46}"/>
                </a:ext>
              </a:extLst>
            </p:cNvPr>
            <p:cNvSpPr txBox="1"/>
            <p:nvPr/>
          </p:nvSpPr>
          <p:spPr>
            <a:xfrm>
              <a:off x="1772008" y="2597114"/>
              <a:ext cx="8070056" cy="1490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hộp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lăng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trụ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đáy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947415" y="4081552"/>
            <a:ext cx="1266605" cy="840440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E7292B-F1D5-453A-BF9A-7CECF50F6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279" y="3260331"/>
            <a:ext cx="3191273" cy="17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DDC217-421A-6057-E52A-3DF244CB42B2}"/>
              </a:ext>
            </a:extLst>
          </p:cNvPr>
          <p:cNvSpPr txBox="1"/>
          <p:nvPr/>
        </p:nvSpPr>
        <p:spPr>
          <a:xfrm>
            <a:off x="584200" y="583091"/>
            <a:ext cx="4572000" cy="2856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có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nó. Hai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Hai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44EC5-F6BF-F6B6-7FD7-B108AE044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19700" y="640241"/>
            <a:ext cx="3340100" cy="2549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03A288-60D9-ADBE-6E5A-BCF18C178333}"/>
              </a:ext>
            </a:extLst>
          </p:cNvPr>
          <p:cNvSpPr txBox="1"/>
          <p:nvPr/>
        </p:nvSpPr>
        <p:spPr>
          <a:xfrm>
            <a:off x="584200" y="3439707"/>
            <a:ext cx="7696200" cy="984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hai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đỉnh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chéo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Bốn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chéo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cắt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50156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700AC4-3999-4961-C918-7A8AEB606A04}"/>
              </a:ext>
            </a:extLst>
          </p:cNvPr>
          <p:cNvSpPr txBox="1"/>
          <p:nvPr/>
        </p:nvSpPr>
        <p:spPr>
          <a:xfrm>
            <a:off x="694525" y="523918"/>
            <a:ext cx="1665728" cy="60590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643B7B-CFD5-C538-9DDD-F4BB7C3F5930}"/>
                  </a:ext>
                </a:extLst>
              </p:cNvPr>
              <p:cNvSpPr txBox="1"/>
              <p:nvPr/>
            </p:nvSpPr>
            <p:spPr>
              <a:xfrm>
                <a:off x="2472201" y="347542"/>
                <a:ext cx="5977274" cy="95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hộp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BDA</m:t>
                        </m:r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643B7B-CFD5-C538-9DDD-F4BB7C3F5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201" y="347542"/>
                <a:ext cx="5977274" cy="958660"/>
              </a:xfrm>
              <a:prstGeom prst="rect">
                <a:avLst/>
              </a:prstGeom>
              <a:blipFill>
                <a:blip r:embed="rId2"/>
                <a:stretch>
                  <a:fillRect l="-1122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29">
            <a:extLst>
              <a:ext uri="{FF2B5EF4-FFF2-40B4-BE49-F238E27FC236}">
                <a16:creationId xmlns:a16="http://schemas.microsoft.com/office/drawing/2014/main" id="{2155E28B-EA73-2BAC-90B6-41598FC50C3F}"/>
              </a:ext>
            </a:extLst>
          </p:cNvPr>
          <p:cNvSpPr/>
          <p:nvPr/>
        </p:nvSpPr>
        <p:spPr>
          <a:xfrm>
            <a:off x="4085624" y="146224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19BE48-C970-22B9-02FF-17C850337A63}"/>
                  </a:ext>
                </a:extLst>
              </p:cNvPr>
              <p:cNvSpPr txBox="1"/>
              <p:nvPr/>
            </p:nvSpPr>
            <p:spPr>
              <a:xfrm>
                <a:off x="885025" y="2083873"/>
                <a:ext cx="3877475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hành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do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Từ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BD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19BE48-C970-22B9-02FF-17C850337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025" y="2083873"/>
                <a:ext cx="3877475" cy="2343655"/>
              </a:xfrm>
              <a:prstGeom prst="rect">
                <a:avLst/>
              </a:prstGeom>
              <a:blipFill>
                <a:blip r:embed="rId3"/>
                <a:stretch>
                  <a:fillRect l="-1572" r="-3459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5383080-EB28-6937-896C-02F86C10E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700" y="2238107"/>
            <a:ext cx="2526256" cy="21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2131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A514A4-BED7-9C73-28DF-5B0EBBBA9FDB}"/>
                  </a:ext>
                </a:extLst>
              </p:cNvPr>
              <p:cNvSpPr txBox="1"/>
              <p:nvPr/>
            </p:nvSpPr>
            <p:spPr>
              <a:xfrm>
                <a:off x="470461" y="1439476"/>
                <a:ext cx="5384239" cy="2456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100" dirty="0">
                    <a:latin typeface="+mn-lt"/>
                  </a:rPr>
                  <a:t>Cho hình hộp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ABCD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1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100" dirty="0">
                    <a:latin typeface="+mn-lt"/>
                  </a:rPr>
                  <a:t>và một mặt </a:t>
                </a:r>
                <a:r>
                  <a:rPr lang="vi-VN" sz="2100" dirty="0" err="1">
                    <a:latin typeface="+mn-lt"/>
                  </a:rPr>
                  <a:t>phẳng</a:t>
                </a:r>
                <a:r>
                  <a:rPr lang="vi-VN" sz="21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100" i="0" dirty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l-GR" sz="2100" i="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100" dirty="0">
                    <a:latin typeface="+mn-lt"/>
                  </a:rPr>
                  <a:t> </a:t>
                </a:r>
                <a:r>
                  <a:rPr lang="vi-VN" sz="2100" dirty="0">
                    <a:latin typeface="+mn-lt"/>
                  </a:rPr>
                  <a:t>cắt các mặt của hình hộp theo các giao tuyến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MN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NP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PQ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QR</m:t>
                    </m:r>
                  </m:oMath>
                </a14:m>
                <a:r>
                  <a:rPr lang="vi-VN" sz="2100" dirty="0">
                    <a:latin typeface="+mn-lt"/>
                  </a:rPr>
                  <a:t>,</a:t>
                </a:r>
                <a:r>
                  <a:rPr lang="en-US" sz="21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RS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SM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100" dirty="0">
                    <a:latin typeface="+mn-lt"/>
                  </a:rPr>
                  <a:t>như Hình 18. Chứng minh các cặp cạnh đối của lục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MNPQRS</m:t>
                    </m:r>
                  </m:oMath>
                </a14:m>
                <a:r>
                  <a:rPr lang="vi-VN" sz="2100" dirty="0">
                    <a:latin typeface="+mn-lt"/>
                  </a:rPr>
                  <a:t> song </a:t>
                </a:r>
                <a:r>
                  <a:rPr lang="vi-VN" sz="2100" dirty="0" err="1">
                    <a:latin typeface="+mn-lt"/>
                  </a:rPr>
                  <a:t>song</a:t>
                </a:r>
                <a:r>
                  <a:rPr lang="vi-VN" sz="2100" dirty="0">
                    <a:latin typeface="+mn-lt"/>
                  </a:rPr>
                  <a:t> với nhau.</a:t>
                </a:r>
                <a:endParaRPr lang="en-US" sz="21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A514A4-BED7-9C73-28DF-5B0EBBBA9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61" y="1439476"/>
                <a:ext cx="5384239" cy="2456185"/>
              </a:xfrm>
              <a:prstGeom prst="rect">
                <a:avLst/>
              </a:prstGeom>
              <a:blipFill>
                <a:blip r:embed="rId3"/>
                <a:stretch>
                  <a:fillRect l="-1359" r="-2831" b="-3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8728CBC-AABE-09C0-590A-37BEC5BF0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487" y="1074623"/>
            <a:ext cx="2707052" cy="31858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2F6265-BF9B-FFE2-4645-2AD50D8433F5}"/>
              </a:ext>
            </a:extLst>
          </p:cNvPr>
          <p:cNvGrpSpPr/>
          <p:nvPr/>
        </p:nvGrpSpPr>
        <p:grpSpPr>
          <a:xfrm>
            <a:off x="3514828" y="335483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A100A8-D1D4-6BEB-E403-E648885EE3D8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8D0904-31E4-992F-7C8F-D6B5C1F9BB30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38570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9">
            <a:extLst>
              <a:ext uri="{FF2B5EF4-FFF2-40B4-BE49-F238E27FC236}">
                <a16:creationId xmlns:a16="http://schemas.microsoft.com/office/drawing/2014/main" id="{CAA11DF6-7CA7-41E3-D513-B04329FFA763}"/>
              </a:ext>
            </a:extLst>
          </p:cNvPr>
          <p:cNvSpPr/>
          <p:nvPr/>
        </p:nvSpPr>
        <p:spPr>
          <a:xfrm>
            <a:off x="7451124" y="793979"/>
            <a:ext cx="972752" cy="425555"/>
          </a:xfrm>
          <a:prstGeom prst="wedgeEllipseCallout">
            <a:avLst>
              <a:gd name="adj1" fmla="val -27235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/>
              <p:nvPr/>
            </p:nvSpPr>
            <p:spPr>
              <a:xfrm>
                <a:off x="470688" y="1294842"/>
                <a:ext cx="6222999" cy="1907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song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song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ABB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CDD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tại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SR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SR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song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song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ADD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BDD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tại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MS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PQ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PQ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MS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88" y="1294842"/>
                <a:ext cx="6222999" cy="1907638"/>
              </a:xfrm>
              <a:prstGeom prst="rect">
                <a:avLst/>
              </a:prstGeom>
              <a:blipFill>
                <a:blip r:embed="rId3"/>
                <a:stretch>
                  <a:fillRect l="-979" r="-1763" b="-4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91F4992-901F-7740-2902-4271BAADF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763" y="2119397"/>
            <a:ext cx="1894936" cy="22301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E3DB47-CE0E-8F42-DCFB-61F29D37C6A9}"/>
                  </a:ext>
                </a:extLst>
              </p:cNvPr>
              <p:cNvSpPr txBox="1"/>
              <p:nvPr/>
            </p:nvSpPr>
            <p:spPr>
              <a:xfrm>
                <a:off x="1562100" y="3202480"/>
                <a:ext cx="5283200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Mặt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phẳng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𝛼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cắt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mặt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phẳng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song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song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ABCD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) 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A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′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B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′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C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′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D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′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) 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lần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lượt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tại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MN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QR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M</m:t>
                    </m:r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𝑁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//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QR</m:t>
                    </m:r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E3DB47-CE0E-8F42-DCFB-61F29D37C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100" y="3202480"/>
                <a:ext cx="5283200" cy="1420325"/>
              </a:xfrm>
              <a:prstGeom prst="rect">
                <a:avLst/>
              </a:prstGeom>
              <a:blipFill>
                <a:blip r:embed="rId5"/>
                <a:stretch>
                  <a:fillRect l="-1153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8B97234-F54D-DDB1-20E5-CC48C995AE1A}"/>
              </a:ext>
            </a:extLst>
          </p:cNvPr>
          <p:cNvGrpSpPr/>
          <p:nvPr/>
        </p:nvGrpSpPr>
        <p:grpSpPr>
          <a:xfrm>
            <a:off x="3514828" y="335483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0715FE-C36A-5A8D-6814-07BBD9411459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922905-4186-5267-2290-49D9981B872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557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oogle Shape;1067;p53"/>
          <p:cNvGrpSpPr/>
          <p:nvPr/>
        </p:nvGrpSpPr>
        <p:grpSpPr>
          <a:xfrm flipH="1">
            <a:off x="8153030" y="4127697"/>
            <a:ext cx="705998" cy="666978"/>
            <a:chOff x="1623700" y="6514440"/>
            <a:chExt cx="416150" cy="393173"/>
          </a:xfrm>
        </p:grpSpPr>
        <p:sp>
          <p:nvSpPr>
            <p:cNvPr id="1068" name="Google Shape;1068;p53"/>
            <p:cNvSpPr/>
            <p:nvPr/>
          </p:nvSpPr>
          <p:spPr>
            <a:xfrm>
              <a:off x="1748700" y="6514440"/>
              <a:ext cx="291150" cy="253050"/>
            </a:xfrm>
            <a:custGeom>
              <a:avLst/>
              <a:gdLst/>
              <a:ahLst/>
              <a:cxnLst/>
              <a:rect l="l" t="t" r="r" b="b"/>
              <a:pathLst>
                <a:path w="11646" h="10122" extrusionOk="0">
                  <a:moveTo>
                    <a:pt x="5043" y="1"/>
                  </a:moveTo>
                  <a:cubicBezTo>
                    <a:pt x="2976" y="1"/>
                    <a:pt x="1171" y="1041"/>
                    <a:pt x="596" y="2763"/>
                  </a:cubicBezTo>
                  <a:cubicBezTo>
                    <a:pt x="1" y="4538"/>
                    <a:pt x="882" y="6514"/>
                    <a:pt x="2632" y="7752"/>
                  </a:cubicBezTo>
                  <a:lnTo>
                    <a:pt x="2227" y="8943"/>
                  </a:lnTo>
                  <a:lnTo>
                    <a:pt x="2811" y="9133"/>
                  </a:lnTo>
                  <a:lnTo>
                    <a:pt x="3156" y="8086"/>
                  </a:lnTo>
                  <a:cubicBezTo>
                    <a:pt x="3525" y="8300"/>
                    <a:pt x="3930" y="8478"/>
                    <a:pt x="4359" y="8621"/>
                  </a:cubicBezTo>
                  <a:cubicBezTo>
                    <a:pt x="4418" y="8645"/>
                    <a:pt x="4490" y="8669"/>
                    <a:pt x="4561" y="8693"/>
                  </a:cubicBezTo>
                  <a:lnTo>
                    <a:pt x="3692" y="9645"/>
                  </a:lnTo>
                  <a:lnTo>
                    <a:pt x="4359" y="10122"/>
                  </a:lnTo>
                  <a:lnTo>
                    <a:pt x="5192" y="8848"/>
                  </a:lnTo>
                  <a:cubicBezTo>
                    <a:pt x="5609" y="8929"/>
                    <a:pt x="6023" y="8969"/>
                    <a:pt x="6427" y="8969"/>
                  </a:cubicBezTo>
                  <a:cubicBezTo>
                    <a:pt x="8501" y="8969"/>
                    <a:pt x="10305" y="7928"/>
                    <a:pt x="10883" y="6204"/>
                  </a:cubicBezTo>
                  <a:cubicBezTo>
                    <a:pt x="11645" y="3918"/>
                    <a:pt x="9967" y="1299"/>
                    <a:pt x="7121" y="347"/>
                  </a:cubicBezTo>
                  <a:cubicBezTo>
                    <a:pt x="6423" y="112"/>
                    <a:pt x="5719" y="1"/>
                    <a:pt x="50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1623700" y="6722188"/>
              <a:ext cx="251550" cy="185425"/>
            </a:xfrm>
            <a:custGeom>
              <a:avLst/>
              <a:gdLst/>
              <a:ahLst/>
              <a:cxnLst/>
              <a:rect l="l" t="t" r="r" b="b"/>
              <a:pathLst>
                <a:path w="10062" h="7417" extrusionOk="0">
                  <a:moveTo>
                    <a:pt x="5711" y="0"/>
                  </a:moveTo>
                  <a:cubicBezTo>
                    <a:pt x="5372" y="0"/>
                    <a:pt x="5008" y="23"/>
                    <a:pt x="4620" y="73"/>
                  </a:cubicBezTo>
                  <a:cubicBezTo>
                    <a:pt x="560" y="597"/>
                    <a:pt x="0" y="4145"/>
                    <a:pt x="0" y="4145"/>
                  </a:cubicBezTo>
                  <a:lnTo>
                    <a:pt x="631" y="6395"/>
                  </a:lnTo>
                  <a:cubicBezTo>
                    <a:pt x="631" y="6395"/>
                    <a:pt x="2005" y="7416"/>
                    <a:pt x="4122" y="7416"/>
                  </a:cubicBezTo>
                  <a:cubicBezTo>
                    <a:pt x="5756" y="7416"/>
                    <a:pt x="7832" y="6809"/>
                    <a:pt x="10061" y="4657"/>
                  </a:cubicBezTo>
                  <a:lnTo>
                    <a:pt x="9990" y="2026"/>
                  </a:lnTo>
                  <a:cubicBezTo>
                    <a:pt x="9990" y="2026"/>
                    <a:pt x="8919" y="0"/>
                    <a:pt x="5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1634700" y="6733238"/>
              <a:ext cx="227450" cy="125750"/>
            </a:xfrm>
            <a:custGeom>
              <a:avLst/>
              <a:gdLst/>
              <a:ahLst/>
              <a:cxnLst/>
              <a:rect l="l" t="t" r="r" b="b"/>
              <a:pathLst>
                <a:path w="9098" h="5030" extrusionOk="0">
                  <a:moveTo>
                    <a:pt x="5107" y="0"/>
                  </a:moveTo>
                  <a:cubicBezTo>
                    <a:pt x="4824" y="0"/>
                    <a:pt x="4523" y="19"/>
                    <a:pt x="4204" y="60"/>
                  </a:cubicBezTo>
                  <a:cubicBezTo>
                    <a:pt x="584" y="536"/>
                    <a:pt x="1" y="3846"/>
                    <a:pt x="1" y="3846"/>
                  </a:cubicBezTo>
                  <a:cubicBezTo>
                    <a:pt x="1" y="3846"/>
                    <a:pt x="1876" y="5029"/>
                    <a:pt x="4104" y="5029"/>
                  </a:cubicBezTo>
                  <a:cubicBezTo>
                    <a:pt x="5785" y="5029"/>
                    <a:pt x="7668" y="4355"/>
                    <a:pt x="9097" y="1989"/>
                  </a:cubicBezTo>
                  <a:cubicBezTo>
                    <a:pt x="9097" y="1989"/>
                    <a:pt x="8029" y="0"/>
                    <a:pt x="5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731150" y="6749613"/>
              <a:ext cx="82175" cy="54250"/>
            </a:xfrm>
            <a:custGeom>
              <a:avLst/>
              <a:gdLst/>
              <a:ahLst/>
              <a:cxnLst/>
              <a:rect l="l" t="t" r="r" b="b"/>
              <a:pathLst>
                <a:path w="3287" h="2170" extrusionOk="0">
                  <a:moveTo>
                    <a:pt x="3287" y="0"/>
                  </a:moveTo>
                  <a:lnTo>
                    <a:pt x="1132" y="893"/>
                  </a:lnTo>
                  <a:lnTo>
                    <a:pt x="1072" y="1488"/>
                  </a:lnTo>
                  <a:lnTo>
                    <a:pt x="1929" y="1560"/>
                  </a:lnTo>
                  <a:lnTo>
                    <a:pt x="3287" y="0"/>
                  </a:lnTo>
                  <a:close/>
                  <a:moveTo>
                    <a:pt x="377" y="1486"/>
                  </a:moveTo>
                  <a:cubicBezTo>
                    <a:pt x="212" y="1486"/>
                    <a:pt x="89" y="1537"/>
                    <a:pt x="60" y="1631"/>
                  </a:cubicBezTo>
                  <a:cubicBezTo>
                    <a:pt x="1" y="1786"/>
                    <a:pt x="215" y="2000"/>
                    <a:pt x="536" y="2108"/>
                  </a:cubicBezTo>
                  <a:cubicBezTo>
                    <a:pt x="661" y="2149"/>
                    <a:pt x="782" y="2169"/>
                    <a:pt x="887" y="2169"/>
                  </a:cubicBezTo>
                  <a:cubicBezTo>
                    <a:pt x="1053" y="2169"/>
                    <a:pt x="1178" y="2119"/>
                    <a:pt x="1215" y="2024"/>
                  </a:cubicBezTo>
                  <a:cubicBezTo>
                    <a:pt x="1263" y="1869"/>
                    <a:pt x="1048" y="1655"/>
                    <a:pt x="727" y="1548"/>
                  </a:cubicBezTo>
                  <a:cubicBezTo>
                    <a:pt x="602" y="1506"/>
                    <a:pt x="481" y="1486"/>
                    <a:pt x="377" y="1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688300" y="6757338"/>
              <a:ext cx="113125" cy="78025"/>
            </a:xfrm>
            <a:custGeom>
              <a:avLst/>
              <a:gdLst/>
              <a:ahLst/>
              <a:cxnLst/>
              <a:rect l="l" t="t" r="r" b="b"/>
              <a:pathLst>
                <a:path w="4525" h="3121" extrusionOk="0">
                  <a:moveTo>
                    <a:pt x="0" y="1"/>
                  </a:moveTo>
                  <a:lnTo>
                    <a:pt x="1203" y="1382"/>
                  </a:lnTo>
                  <a:lnTo>
                    <a:pt x="1691" y="1299"/>
                  </a:lnTo>
                  <a:lnTo>
                    <a:pt x="1607" y="870"/>
                  </a:lnTo>
                  <a:lnTo>
                    <a:pt x="0" y="1"/>
                  </a:lnTo>
                  <a:close/>
                  <a:moveTo>
                    <a:pt x="3358" y="1822"/>
                  </a:moveTo>
                  <a:lnTo>
                    <a:pt x="2858" y="1918"/>
                  </a:lnTo>
                  <a:lnTo>
                    <a:pt x="3012" y="2370"/>
                  </a:lnTo>
                  <a:lnTo>
                    <a:pt x="4524" y="3013"/>
                  </a:lnTo>
                  <a:lnTo>
                    <a:pt x="3358" y="1822"/>
                  </a:lnTo>
                  <a:close/>
                  <a:moveTo>
                    <a:pt x="1369" y="1715"/>
                  </a:moveTo>
                  <a:lnTo>
                    <a:pt x="167" y="3120"/>
                  </a:lnTo>
                  <a:lnTo>
                    <a:pt x="1965" y="2156"/>
                  </a:lnTo>
                  <a:lnTo>
                    <a:pt x="1893" y="1787"/>
                  </a:lnTo>
                  <a:lnTo>
                    <a:pt x="1369" y="17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1668650" y="6739313"/>
              <a:ext cx="169375" cy="107950"/>
            </a:xfrm>
            <a:custGeom>
              <a:avLst/>
              <a:gdLst/>
              <a:ahLst/>
              <a:cxnLst/>
              <a:rect l="l" t="t" r="r" b="b"/>
              <a:pathLst>
                <a:path w="6775" h="4318" extrusionOk="0">
                  <a:moveTo>
                    <a:pt x="3689" y="0"/>
                  </a:moveTo>
                  <a:cubicBezTo>
                    <a:pt x="2372" y="0"/>
                    <a:pt x="1374" y="547"/>
                    <a:pt x="1358" y="555"/>
                  </a:cubicBezTo>
                  <a:lnTo>
                    <a:pt x="1417" y="650"/>
                  </a:lnTo>
                  <a:cubicBezTo>
                    <a:pt x="1425" y="650"/>
                    <a:pt x="2398" y="117"/>
                    <a:pt x="3685" y="117"/>
                  </a:cubicBezTo>
                  <a:cubicBezTo>
                    <a:pt x="4213" y="117"/>
                    <a:pt x="4793" y="207"/>
                    <a:pt x="5382" y="460"/>
                  </a:cubicBezTo>
                  <a:lnTo>
                    <a:pt x="5429" y="353"/>
                  </a:lnTo>
                  <a:cubicBezTo>
                    <a:pt x="4826" y="92"/>
                    <a:pt x="4230" y="0"/>
                    <a:pt x="3689" y="0"/>
                  </a:cubicBezTo>
                  <a:close/>
                  <a:moveTo>
                    <a:pt x="5846" y="615"/>
                  </a:moveTo>
                  <a:lnTo>
                    <a:pt x="5799" y="722"/>
                  </a:lnTo>
                  <a:cubicBezTo>
                    <a:pt x="6251" y="936"/>
                    <a:pt x="6501" y="1210"/>
                    <a:pt x="6537" y="1543"/>
                  </a:cubicBezTo>
                  <a:cubicBezTo>
                    <a:pt x="6644" y="2377"/>
                    <a:pt x="5489" y="3341"/>
                    <a:pt x="5477" y="3353"/>
                  </a:cubicBezTo>
                  <a:lnTo>
                    <a:pt x="5549" y="3448"/>
                  </a:lnTo>
                  <a:cubicBezTo>
                    <a:pt x="5596" y="3401"/>
                    <a:pt x="6775" y="2424"/>
                    <a:pt x="6656" y="1531"/>
                  </a:cubicBezTo>
                  <a:cubicBezTo>
                    <a:pt x="6608" y="1150"/>
                    <a:pt x="6334" y="841"/>
                    <a:pt x="5846" y="615"/>
                  </a:cubicBezTo>
                  <a:close/>
                  <a:moveTo>
                    <a:pt x="655" y="1138"/>
                  </a:moveTo>
                  <a:cubicBezTo>
                    <a:pt x="631" y="1162"/>
                    <a:pt x="0" y="1817"/>
                    <a:pt x="48" y="2603"/>
                  </a:cubicBezTo>
                  <a:cubicBezTo>
                    <a:pt x="72" y="3020"/>
                    <a:pt x="274" y="3389"/>
                    <a:pt x="667" y="3710"/>
                  </a:cubicBezTo>
                  <a:lnTo>
                    <a:pt x="738" y="3615"/>
                  </a:lnTo>
                  <a:cubicBezTo>
                    <a:pt x="381" y="3317"/>
                    <a:pt x="179" y="2972"/>
                    <a:pt x="167" y="2591"/>
                  </a:cubicBezTo>
                  <a:cubicBezTo>
                    <a:pt x="119" y="1865"/>
                    <a:pt x="726" y="1222"/>
                    <a:pt x="738" y="1222"/>
                  </a:cubicBezTo>
                  <a:lnTo>
                    <a:pt x="655" y="1138"/>
                  </a:lnTo>
                  <a:close/>
                  <a:moveTo>
                    <a:pt x="4882" y="3782"/>
                  </a:moveTo>
                  <a:cubicBezTo>
                    <a:pt x="4344" y="4105"/>
                    <a:pt x="3718" y="4205"/>
                    <a:pt x="3148" y="4205"/>
                  </a:cubicBezTo>
                  <a:cubicBezTo>
                    <a:pt x="2228" y="4205"/>
                    <a:pt x="1456" y="3944"/>
                    <a:pt x="1441" y="3936"/>
                  </a:cubicBezTo>
                  <a:lnTo>
                    <a:pt x="1405" y="4044"/>
                  </a:lnTo>
                  <a:cubicBezTo>
                    <a:pt x="1417" y="4055"/>
                    <a:pt x="2203" y="4317"/>
                    <a:pt x="3143" y="4317"/>
                  </a:cubicBezTo>
                  <a:cubicBezTo>
                    <a:pt x="3727" y="4317"/>
                    <a:pt x="4382" y="4222"/>
                    <a:pt x="4941" y="3877"/>
                  </a:cubicBezTo>
                  <a:lnTo>
                    <a:pt x="4882" y="37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1624875" y="6771038"/>
              <a:ext cx="247400" cy="88725"/>
            </a:xfrm>
            <a:custGeom>
              <a:avLst/>
              <a:gdLst/>
              <a:ahLst/>
              <a:cxnLst/>
              <a:rect l="l" t="t" r="r" b="b"/>
              <a:pathLst>
                <a:path w="9896" h="3549" extrusionOk="0">
                  <a:moveTo>
                    <a:pt x="9788" y="0"/>
                  </a:moveTo>
                  <a:cubicBezTo>
                    <a:pt x="8800" y="1751"/>
                    <a:pt x="7478" y="2846"/>
                    <a:pt x="5871" y="3251"/>
                  </a:cubicBezTo>
                  <a:cubicBezTo>
                    <a:pt x="5376" y="3377"/>
                    <a:pt x="4881" y="3430"/>
                    <a:pt x="4401" y="3430"/>
                  </a:cubicBezTo>
                  <a:cubicBezTo>
                    <a:pt x="2075" y="3430"/>
                    <a:pt x="90" y="2199"/>
                    <a:pt x="61" y="2179"/>
                  </a:cubicBezTo>
                  <a:lnTo>
                    <a:pt x="1" y="2286"/>
                  </a:lnTo>
                  <a:cubicBezTo>
                    <a:pt x="25" y="2298"/>
                    <a:pt x="2049" y="3548"/>
                    <a:pt x="4418" y="3548"/>
                  </a:cubicBezTo>
                  <a:cubicBezTo>
                    <a:pt x="4906" y="3548"/>
                    <a:pt x="5406" y="3489"/>
                    <a:pt x="5906" y="3370"/>
                  </a:cubicBezTo>
                  <a:cubicBezTo>
                    <a:pt x="7538" y="2953"/>
                    <a:pt x="8883" y="1846"/>
                    <a:pt x="9895" y="60"/>
                  </a:cubicBezTo>
                  <a:lnTo>
                    <a:pt x="9788" y="0"/>
                  </a:lnTo>
                  <a:close/>
                </a:path>
              </a:pathLst>
            </a:custGeom>
            <a:solidFill>
              <a:srgbClr val="FFB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1643925" y="6857813"/>
              <a:ext cx="30100" cy="19675"/>
            </a:xfrm>
            <a:custGeom>
              <a:avLst/>
              <a:gdLst/>
              <a:ahLst/>
              <a:cxnLst/>
              <a:rect l="l" t="t" r="r" b="b"/>
              <a:pathLst>
                <a:path w="1204" h="787" extrusionOk="0">
                  <a:moveTo>
                    <a:pt x="460" y="0"/>
                  </a:moveTo>
                  <a:cubicBezTo>
                    <a:pt x="268" y="0"/>
                    <a:pt x="111" y="78"/>
                    <a:pt x="61" y="220"/>
                  </a:cubicBezTo>
                  <a:cubicBezTo>
                    <a:pt x="1" y="411"/>
                    <a:pt x="191" y="649"/>
                    <a:pt x="489" y="744"/>
                  </a:cubicBezTo>
                  <a:cubicBezTo>
                    <a:pt x="574" y="773"/>
                    <a:pt x="661" y="786"/>
                    <a:pt x="741" y="786"/>
                  </a:cubicBezTo>
                  <a:cubicBezTo>
                    <a:pt x="931" y="786"/>
                    <a:pt x="1090" y="711"/>
                    <a:pt x="1132" y="578"/>
                  </a:cubicBezTo>
                  <a:cubicBezTo>
                    <a:pt x="1204" y="387"/>
                    <a:pt x="1013" y="149"/>
                    <a:pt x="715" y="42"/>
                  </a:cubicBezTo>
                  <a:cubicBezTo>
                    <a:pt x="628" y="14"/>
                    <a:pt x="541" y="0"/>
                    <a:pt x="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1696025" y="6871588"/>
              <a:ext cx="25325" cy="16200"/>
            </a:xfrm>
            <a:custGeom>
              <a:avLst/>
              <a:gdLst/>
              <a:ahLst/>
              <a:cxnLst/>
              <a:rect l="l" t="t" r="r" b="b"/>
              <a:pathLst>
                <a:path w="1013" h="648" extrusionOk="0">
                  <a:moveTo>
                    <a:pt x="377" y="1"/>
                  </a:moveTo>
                  <a:cubicBezTo>
                    <a:pt x="216" y="1"/>
                    <a:pt x="89" y="62"/>
                    <a:pt x="48" y="169"/>
                  </a:cubicBezTo>
                  <a:cubicBezTo>
                    <a:pt x="1" y="324"/>
                    <a:pt x="155" y="527"/>
                    <a:pt x="417" y="610"/>
                  </a:cubicBezTo>
                  <a:cubicBezTo>
                    <a:pt x="494" y="636"/>
                    <a:pt x="571" y="648"/>
                    <a:pt x="642" y="648"/>
                  </a:cubicBezTo>
                  <a:cubicBezTo>
                    <a:pt x="802" y="648"/>
                    <a:pt x="932" y="586"/>
                    <a:pt x="965" y="479"/>
                  </a:cubicBezTo>
                  <a:cubicBezTo>
                    <a:pt x="1013" y="324"/>
                    <a:pt x="858" y="122"/>
                    <a:pt x="608" y="38"/>
                  </a:cubicBezTo>
                  <a:cubicBezTo>
                    <a:pt x="527" y="13"/>
                    <a:pt x="449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752575" y="6870788"/>
              <a:ext cx="27125" cy="18000"/>
            </a:xfrm>
            <a:custGeom>
              <a:avLst/>
              <a:gdLst/>
              <a:ahLst/>
              <a:cxnLst/>
              <a:rect l="l" t="t" r="r" b="b"/>
              <a:pathLst>
                <a:path w="1085" h="720" extrusionOk="0">
                  <a:moveTo>
                    <a:pt x="427" y="0"/>
                  </a:moveTo>
                  <a:cubicBezTo>
                    <a:pt x="250" y="0"/>
                    <a:pt x="103" y="73"/>
                    <a:pt x="60" y="201"/>
                  </a:cubicBezTo>
                  <a:cubicBezTo>
                    <a:pt x="1" y="380"/>
                    <a:pt x="167" y="594"/>
                    <a:pt x="429" y="678"/>
                  </a:cubicBezTo>
                  <a:cubicBezTo>
                    <a:pt x="512" y="706"/>
                    <a:pt x="594" y="720"/>
                    <a:pt x="669" y="720"/>
                  </a:cubicBezTo>
                  <a:cubicBezTo>
                    <a:pt x="843" y="720"/>
                    <a:pt x="983" y="648"/>
                    <a:pt x="1025" y="523"/>
                  </a:cubicBezTo>
                  <a:cubicBezTo>
                    <a:pt x="1084" y="344"/>
                    <a:pt x="918" y="130"/>
                    <a:pt x="644" y="35"/>
                  </a:cubicBezTo>
                  <a:cubicBezTo>
                    <a:pt x="570" y="11"/>
                    <a:pt x="496" y="0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804675" y="6855538"/>
              <a:ext cx="18775" cy="12600"/>
            </a:xfrm>
            <a:custGeom>
              <a:avLst/>
              <a:gdLst/>
              <a:ahLst/>
              <a:cxnLst/>
              <a:rect l="l" t="t" r="r" b="b"/>
              <a:pathLst>
                <a:path w="751" h="504" extrusionOk="0">
                  <a:moveTo>
                    <a:pt x="300" y="0"/>
                  </a:moveTo>
                  <a:cubicBezTo>
                    <a:pt x="178" y="0"/>
                    <a:pt x="73" y="51"/>
                    <a:pt x="48" y="145"/>
                  </a:cubicBezTo>
                  <a:cubicBezTo>
                    <a:pt x="0" y="264"/>
                    <a:pt x="119" y="419"/>
                    <a:pt x="298" y="478"/>
                  </a:cubicBezTo>
                  <a:cubicBezTo>
                    <a:pt x="353" y="495"/>
                    <a:pt x="406" y="503"/>
                    <a:pt x="456" y="503"/>
                  </a:cubicBezTo>
                  <a:cubicBezTo>
                    <a:pt x="580" y="503"/>
                    <a:pt x="681" y="452"/>
                    <a:pt x="715" y="359"/>
                  </a:cubicBezTo>
                  <a:cubicBezTo>
                    <a:pt x="750" y="240"/>
                    <a:pt x="643" y="85"/>
                    <a:pt x="453" y="26"/>
                  </a:cubicBezTo>
                  <a:cubicBezTo>
                    <a:pt x="402" y="9"/>
                    <a:pt x="349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3"/>
            <p:cNvSpPr/>
            <p:nvPr/>
          </p:nvSpPr>
          <p:spPr>
            <a:xfrm>
              <a:off x="1838300" y="6828688"/>
              <a:ext cx="22050" cy="16275"/>
            </a:xfrm>
            <a:custGeom>
              <a:avLst/>
              <a:gdLst/>
              <a:ahLst/>
              <a:cxnLst/>
              <a:rect l="l" t="t" r="r" b="b"/>
              <a:pathLst>
                <a:path w="882" h="651" extrusionOk="0">
                  <a:moveTo>
                    <a:pt x="371" y="0"/>
                  </a:moveTo>
                  <a:cubicBezTo>
                    <a:pt x="221" y="0"/>
                    <a:pt x="92" y="72"/>
                    <a:pt x="48" y="195"/>
                  </a:cubicBezTo>
                  <a:cubicBezTo>
                    <a:pt x="1" y="361"/>
                    <a:pt x="120" y="552"/>
                    <a:pt x="334" y="623"/>
                  </a:cubicBezTo>
                  <a:cubicBezTo>
                    <a:pt x="390" y="642"/>
                    <a:pt x="446" y="651"/>
                    <a:pt x="499" y="651"/>
                  </a:cubicBezTo>
                  <a:cubicBezTo>
                    <a:pt x="650" y="651"/>
                    <a:pt x="778" y="580"/>
                    <a:pt x="822" y="457"/>
                  </a:cubicBezTo>
                  <a:cubicBezTo>
                    <a:pt x="882" y="290"/>
                    <a:pt x="751" y="99"/>
                    <a:pt x="537" y="28"/>
                  </a:cubicBezTo>
                  <a:cubicBezTo>
                    <a:pt x="481" y="9"/>
                    <a:pt x="424" y="0"/>
                    <a:pt x="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3"/>
            <p:cNvSpPr/>
            <p:nvPr/>
          </p:nvSpPr>
          <p:spPr>
            <a:xfrm>
              <a:off x="1847825" y="6523088"/>
              <a:ext cx="175950" cy="216725"/>
            </a:xfrm>
            <a:custGeom>
              <a:avLst/>
              <a:gdLst/>
              <a:ahLst/>
              <a:cxnLst/>
              <a:rect l="l" t="t" r="r" b="b"/>
              <a:pathLst>
                <a:path w="7038" h="8669" extrusionOk="0">
                  <a:moveTo>
                    <a:pt x="3037" y="1"/>
                  </a:moveTo>
                  <a:lnTo>
                    <a:pt x="2977" y="108"/>
                  </a:lnTo>
                  <a:cubicBezTo>
                    <a:pt x="5156" y="1286"/>
                    <a:pt x="6275" y="3525"/>
                    <a:pt x="5644" y="5430"/>
                  </a:cubicBezTo>
                  <a:cubicBezTo>
                    <a:pt x="5076" y="7115"/>
                    <a:pt x="3321" y="8158"/>
                    <a:pt x="1248" y="8158"/>
                  </a:cubicBezTo>
                  <a:cubicBezTo>
                    <a:pt x="846" y="8158"/>
                    <a:pt x="432" y="8118"/>
                    <a:pt x="13" y="8037"/>
                  </a:cubicBezTo>
                  <a:lnTo>
                    <a:pt x="1" y="8144"/>
                  </a:lnTo>
                  <a:cubicBezTo>
                    <a:pt x="429" y="8240"/>
                    <a:pt x="858" y="8275"/>
                    <a:pt x="1263" y="8275"/>
                  </a:cubicBezTo>
                  <a:cubicBezTo>
                    <a:pt x="1406" y="8275"/>
                    <a:pt x="1537" y="8275"/>
                    <a:pt x="1668" y="8263"/>
                  </a:cubicBezTo>
                  <a:lnTo>
                    <a:pt x="2311" y="8668"/>
                  </a:lnTo>
                  <a:lnTo>
                    <a:pt x="2370" y="8573"/>
                  </a:lnTo>
                  <a:lnTo>
                    <a:pt x="1858" y="8252"/>
                  </a:lnTo>
                  <a:cubicBezTo>
                    <a:pt x="2370" y="8192"/>
                    <a:pt x="2858" y="8085"/>
                    <a:pt x="3311" y="7906"/>
                  </a:cubicBezTo>
                  <a:lnTo>
                    <a:pt x="3846" y="8442"/>
                  </a:lnTo>
                  <a:lnTo>
                    <a:pt x="3930" y="8359"/>
                  </a:lnTo>
                  <a:lnTo>
                    <a:pt x="3430" y="7859"/>
                  </a:lnTo>
                  <a:cubicBezTo>
                    <a:pt x="3811" y="7704"/>
                    <a:pt x="4156" y="7501"/>
                    <a:pt x="4466" y="7251"/>
                  </a:cubicBezTo>
                  <a:lnTo>
                    <a:pt x="5228" y="7918"/>
                  </a:lnTo>
                  <a:lnTo>
                    <a:pt x="5311" y="7835"/>
                  </a:lnTo>
                  <a:lnTo>
                    <a:pt x="4561" y="7180"/>
                  </a:lnTo>
                  <a:cubicBezTo>
                    <a:pt x="4847" y="6942"/>
                    <a:pt x="5097" y="6668"/>
                    <a:pt x="5311" y="6370"/>
                  </a:cubicBezTo>
                  <a:lnTo>
                    <a:pt x="6311" y="6978"/>
                  </a:lnTo>
                  <a:lnTo>
                    <a:pt x="6371" y="6882"/>
                  </a:lnTo>
                  <a:lnTo>
                    <a:pt x="5370" y="6263"/>
                  </a:lnTo>
                  <a:cubicBezTo>
                    <a:pt x="5525" y="6013"/>
                    <a:pt x="5656" y="5751"/>
                    <a:pt x="5751" y="5465"/>
                  </a:cubicBezTo>
                  <a:cubicBezTo>
                    <a:pt x="5799" y="5323"/>
                    <a:pt x="5835" y="5180"/>
                    <a:pt x="5871" y="5037"/>
                  </a:cubicBezTo>
                  <a:lnTo>
                    <a:pt x="6978" y="5585"/>
                  </a:lnTo>
                  <a:lnTo>
                    <a:pt x="7037" y="5477"/>
                  </a:lnTo>
                  <a:lnTo>
                    <a:pt x="5882" y="4918"/>
                  </a:lnTo>
                  <a:cubicBezTo>
                    <a:pt x="5978" y="4370"/>
                    <a:pt x="5942" y="3822"/>
                    <a:pt x="5787" y="3275"/>
                  </a:cubicBezTo>
                  <a:lnTo>
                    <a:pt x="5787" y="3275"/>
                  </a:lnTo>
                  <a:lnTo>
                    <a:pt x="6835" y="3572"/>
                  </a:lnTo>
                  <a:lnTo>
                    <a:pt x="6859" y="3465"/>
                  </a:lnTo>
                  <a:lnTo>
                    <a:pt x="5751" y="3144"/>
                  </a:lnTo>
                  <a:cubicBezTo>
                    <a:pt x="5609" y="2668"/>
                    <a:pt x="5370" y="2203"/>
                    <a:pt x="5073" y="1775"/>
                  </a:cubicBezTo>
                  <a:lnTo>
                    <a:pt x="5073" y="1775"/>
                  </a:lnTo>
                  <a:lnTo>
                    <a:pt x="6002" y="2072"/>
                  </a:lnTo>
                  <a:lnTo>
                    <a:pt x="6037" y="1965"/>
                  </a:lnTo>
                  <a:lnTo>
                    <a:pt x="4954" y="1620"/>
                  </a:lnTo>
                  <a:cubicBezTo>
                    <a:pt x="4466" y="989"/>
                    <a:pt x="3823" y="429"/>
                    <a:pt x="3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3"/>
          <p:cNvSpPr/>
          <p:nvPr/>
        </p:nvSpPr>
        <p:spPr>
          <a:xfrm>
            <a:off x="8576428" y="4794675"/>
            <a:ext cx="282600" cy="1035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A9C581-815B-053C-5931-CFD41BAC74B5}"/>
              </a:ext>
            </a:extLst>
          </p:cNvPr>
          <p:cNvGrpSpPr/>
          <p:nvPr/>
        </p:nvGrpSpPr>
        <p:grpSpPr>
          <a:xfrm>
            <a:off x="3106673" y="359450"/>
            <a:ext cx="2930654" cy="746149"/>
            <a:chOff x="1852505" y="3331270"/>
            <a:chExt cx="4741161" cy="1301645"/>
          </a:xfrm>
        </p:grpSpPr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AD6F3883-9CEC-30EF-6E10-E26FBDBAF61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4279DC-7DDF-CEB1-85E4-18101CF5B0F7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4554B0-A207-8E8B-0916-DB562E577169}"/>
              </a:ext>
            </a:extLst>
          </p:cNvPr>
          <p:cNvSpPr txBox="1"/>
          <p:nvPr/>
        </p:nvSpPr>
        <p:spPr>
          <a:xfrm>
            <a:off x="904817" y="1312112"/>
            <a:ext cx="7334365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+mj-lt"/>
              </a:rPr>
              <a:t>Tìm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lăng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trụ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có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thể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lấy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một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bất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kì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làm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đáy</a:t>
            </a:r>
            <a:r>
              <a:rPr lang="en-US" sz="2200" dirty="0">
                <a:latin typeface="+mj-lt"/>
              </a:rPr>
              <a:t>.</a:t>
            </a: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4EBAB05-1432-0E99-4976-5F907EC7AE28}"/>
              </a:ext>
            </a:extLst>
          </p:cNvPr>
          <p:cNvSpPr/>
          <p:nvPr/>
        </p:nvSpPr>
        <p:spPr>
          <a:xfrm>
            <a:off x="500214" y="2056016"/>
            <a:ext cx="1087285" cy="545401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DF1C16-25DA-7C69-84E4-50AF74F7EAC2}"/>
              </a:ext>
            </a:extLst>
          </p:cNvPr>
          <p:cNvSpPr txBox="1"/>
          <p:nvPr/>
        </p:nvSpPr>
        <p:spPr>
          <a:xfrm>
            <a:off x="1860549" y="2863111"/>
            <a:ext cx="54229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trụ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đáy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hành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AC300-6D89-690F-66CD-8CC634C62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371" y="3446710"/>
            <a:ext cx="3016516" cy="16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3052692" y="2141297"/>
            <a:ext cx="3038616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+mj-lt"/>
              </a:rPr>
              <a:t>LUYỆN TẬP</a:t>
            </a:r>
            <a:endParaRPr sz="3500" dirty="0">
              <a:latin typeface="+mj-lt"/>
            </a:endParaRPr>
          </a:p>
        </p:txBody>
      </p:sp>
      <p:grpSp>
        <p:nvGrpSpPr>
          <p:cNvPr id="847" name="Google Shape;847;p44"/>
          <p:cNvGrpSpPr/>
          <p:nvPr/>
        </p:nvGrpSpPr>
        <p:grpSpPr>
          <a:xfrm>
            <a:off x="788984" y="1302632"/>
            <a:ext cx="1204366" cy="1221181"/>
            <a:chOff x="788984" y="1302632"/>
            <a:chExt cx="1204366" cy="1221181"/>
          </a:xfrm>
        </p:grpSpPr>
        <p:grpSp>
          <p:nvGrpSpPr>
            <p:cNvPr id="848" name="Google Shape;848;p44"/>
            <p:cNvGrpSpPr/>
            <p:nvPr/>
          </p:nvGrpSpPr>
          <p:grpSpPr>
            <a:xfrm>
              <a:off x="788984" y="1302632"/>
              <a:ext cx="1204316" cy="1154578"/>
              <a:chOff x="3309025" y="5456175"/>
              <a:chExt cx="727200" cy="697125"/>
            </a:xfrm>
          </p:grpSpPr>
          <p:sp>
            <p:nvSpPr>
              <p:cNvPr id="849" name="Google Shape;849;p4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5" name="Google Shape;855;p44"/>
            <p:cNvSpPr/>
            <p:nvPr/>
          </p:nvSpPr>
          <p:spPr>
            <a:xfrm>
              <a:off x="990150" y="245721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6" name="Google Shape;856;p44"/>
          <p:cNvGrpSpPr/>
          <p:nvPr/>
        </p:nvGrpSpPr>
        <p:grpSpPr>
          <a:xfrm>
            <a:off x="7008462" y="3373552"/>
            <a:ext cx="1371755" cy="1154569"/>
            <a:chOff x="6965512" y="3500552"/>
            <a:chExt cx="1371755" cy="1154569"/>
          </a:xfrm>
        </p:grpSpPr>
        <p:grpSp>
          <p:nvGrpSpPr>
            <p:cNvPr id="857" name="Google Shape;857;p44"/>
            <p:cNvGrpSpPr/>
            <p:nvPr/>
          </p:nvGrpSpPr>
          <p:grpSpPr>
            <a:xfrm>
              <a:off x="6965512" y="3500552"/>
              <a:ext cx="1371755" cy="1154569"/>
              <a:chOff x="4569300" y="7247450"/>
              <a:chExt cx="724225" cy="609625"/>
            </a:xfrm>
          </p:grpSpPr>
          <p:grpSp>
            <p:nvGrpSpPr>
              <p:cNvPr id="858" name="Google Shape;858;p4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859" name="Google Shape;859;p4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4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4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4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4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4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5" name="Google Shape;865;p4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866" name="Google Shape;866;p4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4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4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4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4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4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74" name="Google Shape;874;p44"/>
            <p:cNvSpPr/>
            <p:nvPr/>
          </p:nvSpPr>
          <p:spPr>
            <a:xfrm>
              <a:off x="7998829" y="4450280"/>
              <a:ext cx="338100" cy="123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5;p44">
            <a:extLst>
              <a:ext uri="{FF2B5EF4-FFF2-40B4-BE49-F238E27FC236}">
                <a16:creationId xmlns:a16="http://schemas.microsoft.com/office/drawing/2014/main" id="{8C5B5F9A-CB39-8E6E-CB84-AB37985C1F04}"/>
              </a:ext>
            </a:extLst>
          </p:cNvPr>
          <p:cNvSpPr txBox="1">
            <a:spLocks/>
          </p:cNvSpPr>
          <p:nvPr/>
        </p:nvSpPr>
        <p:spPr>
          <a:xfrm>
            <a:off x="774700" y="2189234"/>
            <a:ext cx="7594600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b="1" dirty="0">
                <a:latin typeface="+mj-lt"/>
              </a:rPr>
              <a:t>TRẢ LỜI CÂU HỎI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1992736187"/>
      </p:ext>
    </p:extLst>
  </p:cSld>
  <p:clrMapOvr>
    <a:masterClrMapping/>
  </p:clrMapOvr>
  <p:transition spd="med">
    <p:circl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EDF693-6766-E5B1-16B5-26F2DD24D5D2}"/>
              </a:ext>
            </a:extLst>
          </p:cNvPr>
          <p:cNvSpPr txBox="1"/>
          <p:nvPr/>
        </p:nvSpPr>
        <p:spPr>
          <a:xfrm>
            <a:off x="2233612" y="125542"/>
            <a:ext cx="467677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629920" algn="l"/>
              </a:tabLst>
            </a:pPr>
            <a:r>
              <a:rPr lang="fr-FR" sz="20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20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Hãy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chọn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khẳng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định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sai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/>
              <p:nvPr/>
            </p:nvSpPr>
            <p:spPr>
              <a:xfrm>
                <a:off x="400050" y="687348"/>
                <a:ext cx="8343900" cy="4085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mọi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kia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19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Nếu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solidFill>
                              <a:srgbClr val="000000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chứa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hai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đường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thẳng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cùng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với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solidFill>
                              <a:srgbClr val="000000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thì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solidFill>
                              <a:srgbClr val="000000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và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solidFill>
                              <a:srgbClr val="000000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với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nhau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19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Nếu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hai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và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(Q)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nhau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thì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đã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cắt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đều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phải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cắt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và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giao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tuyến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của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chúng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nhau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19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sẽ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687348"/>
                <a:ext cx="8343900" cy="4085414"/>
              </a:xfrm>
              <a:prstGeom prst="rect">
                <a:avLst/>
              </a:prstGeom>
              <a:blipFill>
                <a:blip r:embed="rId2"/>
                <a:stretch>
                  <a:fillRect l="-731" r="-1608" b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0FEC3C5B-9D6C-6633-BB92-96BF092A4AB5}"/>
              </a:ext>
            </a:extLst>
          </p:cNvPr>
          <p:cNvSpPr/>
          <p:nvPr/>
        </p:nvSpPr>
        <p:spPr>
          <a:xfrm>
            <a:off x="222656" y="1727200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79734-2403-FDB8-9ED6-83E60E6B7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89" y="4249043"/>
            <a:ext cx="1905177" cy="10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501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F9BDE0C-009E-3594-995B-590EF8CE4383}"/>
              </a:ext>
            </a:extLst>
          </p:cNvPr>
          <p:cNvGrpSpPr/>
          <p:nvPr/>
        </p:nvGrpSpPr>
        <p:grpSpPr>
          <a:xfrm>
            <a:off x="525134" y="346486"/>
            <a:ext cx="2053852" cy="611876"/>
            <a:chOff x="2012116" y="2110923"/>
            <a:chExt cx="2053852" cy="61187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F00600B-BA6E-A972-4A8D-4A5C796F1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18CD7D-40E8-E9C8-32B1-12F249C1759E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HĐKP1: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F69ECC-BE59-E4DC-E6E0-18C5B84394C7}"/>
                  </a:ext>
                </a:extLst>
              </p:cNvPr>
              <p:cNvSpPr txBox="1"/>
              <p:nvPr/>
            </p:nvSpPr>
            <p:spPr>
              <a:xfrm>
                <a:off x="401158" y="1108573"/>
                <a:ext cx="8341683" cy="1001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100" b="0" i="0" dirty="0">
                    <a:solidFill>
                      <a:srgbClr val="000000"/>
                    </a:solidFill>
                    <a:effectLst/>
                    <a:latin typeface="+mn-lt"/>
                  </a:rPr>
                  <a:t>Hộp giấy có các mặt là hình vuông ở Hình 1a được vé lại với các đỉnh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100" b="0" i="0" dirty="0">
                    <a:solidFill>
                      <a:srgbClr val="000000"/>
                    </a:solidFill>
                    <a:effectLst/>
                    <a:latin typeface="+mn-lt"/>
                  </a:rPr>
                  <a:t>như Hình 1b. Gọi tên cặp mặt </a:t>
                </a:r>
                <a:r>
                  <a:rPr lang="vi-VN" sz="2100" b="0" i="0" dirty="0" err="1">
                    <a:solidFill>
                      <a:srgbClr val="000000"/>
                    </a:solidFill>
                    <a:effectLst/>
                    <a:latin typeface="+mn-lt"/>
                  </a:rPr>
                  <a:t>phẳng</a:t>
                </a:r>
                <a:r>
                  <a:rPr lang="vi-VN" sz="2100" b="0" i="0" dirty="0">
                    <a:solidFill>
                      <a:srgbClr val="000000"/>
                    </a:solidFill>
                    <a:effectLst/>
                    <a:latin typeface="+mn-lt"/>
                  </a:rPr>
                  <a:t>:</a:t>
                </a:r>
                <a:endParaRPr lang="en-US" sz="2100" b="0" i="0" dirty="0">
                  <a:solidFill>
                    <a:srgbClr val="000000"/>
                  </a:solidFill>
                  <a:effectLst/>
                  <a:latin typeface="+mn-l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F69ECC-BE59-E4DC-E6E0-18C5B8439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58" y="1108573"/>
                <a:ext cx="8341683" cy="1001941"/>
              </a:xfrm>
              <a:prstGeom prst="rect">
                <a:avLst/>
              </a:prstGeom>
              <a:blipFill>
                <a:blip r:embed="rId5"/>
                <a:stretch>
                  <a:fillRect l="-877" r="-1754"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60F94E4-6C91-FAB3-63AC-90765C4A0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260725"/>
            <a:ext cx="3082043" cy="19714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B765F5-98F8-21A2-FFD8-9A0ECC794238}"/>
              </a:ext>
            </a:extLst>
          </p:cNvPr>
          <p:cNvSpPr txBox="1"/>
          <p:nvPr/>
        </p:nvSpPr>
        <p:spPr>
          <a:xfrm>
            <a:off x="401158" y="2110514"/>
            <a:ext cx="4932842" cy="1971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a) Có ba điểm chung không thẳng hàng.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b) Là hai mặt </a:t>
            </a:r>
            <a:r>
              <a:rPr kumimoji="0" lang="vi-VN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phẳng</a:t>
            </a: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phân biệt và có một điểm chung.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c) Không có bất kì điểm chung nào.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1D88C3-72D5-40CB-E1CF-B15F60AAD3B5}"/>
              </a:ext>
            </a:extLst>
          </p:cNvPr>
          <p:cNvGrpSpPr/>
          <p:nvPr/>
        </p:nvGrpSpPr>
        <p:grpSpPr>
          <a:xfrm>
            <a:off x="3903385" y="407382"/>
            <a:ext cx="4949391" cy="400441"/>
            <a:chOff x="4618609" y="2305160"/>
            <a:chExt cx="9859391" cy="328305"/>
          </a:xfrm>
        </p:grpSpPr>
        <p:sp>
          <p:nvSpPr>
            <p:cNvPr id="13" name="Google Shape;166;p5">
              <a:extLst>
                <a:ext uri="{FF2B5EF4-FFF2-40B4-BE49-F238E27FC236}">
                  <a16:creationId xmlns:a16="http://schemas.microsoft.com/office/drawing/2014/main" id="{F0F34F46-4366-8F54-7F18-6DD7E12F5545}"/>
                </a:ext>
              </a:extLst>
            </p:cNvPr>
            <p:cNvSpPr/>
            <p:nvPr/>
          </p:nvSpPr>
          <p:spPr>
            <a:xfrm>
              <a:off x="5358196" y="2330699"/>
              <a:ext cx="9119804" cy="3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167;p5">
              <a:extLst>
                <a:ext uri="{FF2B5EF4-FFF2-40B4-BE49-F238E27FC236}">
                  <a16:creationId xmlns:a16="http://schemas.microsoft.com/office/drawing/2014/main" id="{F2D01736-15CE-ECEF-43B3-8EC7E0BB972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/>
              <p:nvPr/>
            </p:nvSpPr>
            <p:spPr>
              <a:xfrm>
                <a:off x="457200" y="683838"/>
                <a:ext cx="8470900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en-US" sz="2400" b="1" kern="100" dirty="0" err="1">
                    <a:solidFill>
                      <a:srgbClr val="000000"/>
                    </a:solidFill>
                    <a:effectLst/>
                    <a:latin typeface="Arial (Headings)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b="1" kern="100" dirty="0">
                    <a:solidFill>
                      <a:srgbClr val="000000"/>
                    </a:solidFill>
                    <a:effectLst/>
                    <a:latin typeface="Arial (Headings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1" kern="100" dirty="0">
                    <a:solidFill>
                      <a:srgbClr val="000000"/>
                    </a:solidFill>
                    <a:effectLst/>
                    <a:latin typeface="Arial (Headings)"/>
                    <a:ea typeface="Calibri" panose="020F0502020204030204" pitchFamily="34" charset="0"/>
                    <a:cs typeface="Times New Roman" panose="02020603050405020304" pitchFamily="18" charset="0"/>
                  </a:rPr>
                  <a:t>2.</a:t>
                </a:r>
                <a:r>
                  <a:rPr lang="vi-VN" sz="2400" kern="100" dirty="0">
                    <a:effectLst/>
                    <a:latin typeface="Arial (Headings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kern="100">
                            <a:latin typeface="Arial (Headings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i="0" kern="100">
                            <a:latin typeface="Arial (Headings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chứa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fr-FR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?</a:t>
                </a:r>
                <a:endParaRPr lang="en-US" sz="1800" kern="100" dirty="0">
                  <a:latin typeface="Arial (Headings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83838"/>
                <a:ext cx="8470900" cy="1131848"/>
              </a:xfrm>
              <a:prstGeom prst="rect">
                <a:avLst/>
              </a:prstGeom>
              <a:blipFill>
                <a:blip r:embed="rId3"/>
                <a:stretch>
                  <a:fillRect l="-1079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/>
              <p:nvPr/>
            </p:nvSpPr>
            <p:spPr>
              <a:xfrm>
                <a:off x="1746656" y="1836748"/>
                <a:ext cx="5891988" cy="1957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400" b="1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b="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		</a:t>
                </a:r>
                <a:r>
                  <a:rPr lang="en-US" sz="2400" b="1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4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400" b="1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		</a:t>
                </a:r>
                <a:r>
                  <a:rPr lang="en-US" sz="2400" b="1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:r>
                  <a:rPr lang="en-US" sz="24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vô</a:t>
                </a:r>
                <a:r>
                  <a:rPr lang="en-US" sz="24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endParaRPr lang="en-US" sz="24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656" y="1836748"/>
                <a:ext cx="5891988" cy="1957715"/>
              </a:xfrm>
              <a:prstGeom prst="rect">
                <a:avLst/>
              </a:prstGeom>
              <a:blipFill>
                <a:blip r:embed="rId4"/>
                <a:stretch>
                  <a:fillRect l="-1656" b="-6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0FEC3C5B-9D6C-6633-BB92-96BF092A4AB5}"/>
              </a:ext>
            </a:extLst>
          </p:cNvPr>
          <p:cNvSpPr/>
          <p:nvPr/>
        </p:nvSpPr>
        <p:spPr>
          <a:xfrm>
            <a:off x="5257800" y="2103812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532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/>
              <p:nvPr/>
            </p:nvSpPr>
            <p:spPr>
              <a:xfrm>
                <a:off x="565150" y="481411"/>
                <a:ext cx="8235950" cy="113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fr-FR" sz="2200" b="1" kern="1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3. 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Cho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một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điểm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nằm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ngoài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r>
                      <a:rPr lang="fr-FR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. Qua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vẽ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bao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nhiêu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đường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thẳng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song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song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với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?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50" y="481411"/>
                <a:ext cx="8235950" cy="1133580"/>
              </a:xfrm>
              <a:prstGeom prst="rect">
                <a:avLst/>
              </a:prstGeom>
              <a:blipFill>
                <a:blip r:embed="rId2"/>
                <a:stretch>
                  <a:fillRect l="-1184" r="-1110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4B54BDC-F4CB-2944-9A28-B8CA38C76EE5}"/>
              </a:ext>
            </a:extLst>
          </p:cNvPr>
          <p:cNvSpPr txBox="1"/>
          <p:nvPr/>
        </p:nvSpPr>
        <p:spPr>
          <a:xfrm>
            <a:off x="1819274" y="2023320"/>
            <a:ext cx="5727702" cy="1817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spcBef>
                <a:spcPts val="600"/>
              </a:spcBef>
              <a:spcAft>
                <a:spcPts val="800"/>
              </a:spcAft>
              <a:tabLst>
                <a:tab pos="629920" algn="l"/>
              </a:tabLst>
            </a:pPr>
            <a:r>
              <a:rPr lang="en-US" sz="2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1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2</a:t>
            </a:r>
          </a:p>
          <a:p>
            <a:pPr algn="just">
              <a:lnSpc>
                <a:spcPct val="250000"/>
              </a:lnSpc>
              <a:spcBef>
                <a:spcPts val="600"/>
              </a:spcBef>
              <a:spcAft>
                <a:spcPts val="800"/>
              </a:spcAft>
              <a:tabLst>
                <a:tab pos="629920" algn="l"/>
              </a:tabLst>
            </a:pPr>
            <a:r>
              <a:rPr lang="en-US" sz="2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3</a:t>
            </a:r>
            <a:r>
              <a:rPr lang="en-US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số</a:t>
            </a:r>
            <a:endParaRPr lang="en-US" sz="2200" kern="1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EC3C5B-9D6C-6633-BB92-96BF092A4AB5}"/>
              </a:ext>
            </a:extLst>
          </p:cNvPr>
          <p:cNvSpPr/>
          <p:nvPr/>
        </p:nvSpPr>
        <p:spPr>
          <a:xfrm>
            <a:off x="5321300" y="3369520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4136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/>
              <p:nvPr/>
            </p:nvSpPr>
            <p:spPr>
              <a:xfrm>
                <a:off x="280244" y="349650"/>
                <a:ext cx="8583511" cy="1219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fr-FR" sz="2400" b="1" kern="1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24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b="1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fr-FR" sz="24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Cho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hình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hộp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  <m:r>
                      <a:rPr lang="en-US" sz="24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en-US" sz="2400" b="1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400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400" i="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400" i="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song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với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sau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?</a:t>
                </a:r>
                <a:endParaRPr lang="en-US" sz="24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44" y="349650"/>
                <a:ext cx="8583511" cy="1219565"/>
              </a:xfrm>
              <a:prstGeom prst="rect">
                <a:avLst/>
              </a:prstGeom>
              <a:blipFill>
                <a:blip r:embed="rId2"/>
                <a:stretch>
                  <a:fillRect l="-1136" r="-1989" b="-1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/>
              <p:nvPr/>
            </p:nvSpPr>
            <p:spPr>
              <a:xfrm>
                <a:off x="1943943" y="1757057"/>
                <a:ext cx="5256111" cy="1817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sSup>
                      <m:sSupPr>
                        <m:ctrlPr>
                          <a:rPr lang="en-US" sz="220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2200" b="0" i="1" kern="1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200" b="0" i="1" kern="1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2200" kern="1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943" y="1757057"/>
                <a:ext cx="5256111" cy="1817229"/>
              </a:xfrm>
              <a:prstGeom prst="rect">
                <a:avLst/>
              </a:prstGeom>
              <a:blipFill>
                <a:blip r:embed="rId3"/>
                <a:stretch>
                  <a:fillRect l="-1508" b="-6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0FEC3C5B-9D6C-6633-BB92-96BF092A4AB5}"/>
              </a:ext>
            </a:extLst>
          </p:cNvPr>
          <p:cNvSpPr/>
          <p:nvPr/>
        </p:nvSpPr>
        <p:spPr>
          <a:xfrm>
            <a:off x="5435601" y="2054083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578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E8C743-6ED2-121F-1DF5-67C51CCC8080}"/>
                  </a:ext>
                </a:extLst>
              </p:cNvPr>
              <p:cNvSpPr txBox="1"/>
              <p:nvPr/>
            </p:nvSpPr>
            <p:spPr>
              <a:xfrm>
                <a:off x="565150" y="481411"/>
                <a:ext cx="8235950" cy="1816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fr-FR" sz="2200" b="1" kern="1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b="1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fr-FR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Cho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hình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lăng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trụ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Gọi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lần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lượt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trung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điểm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và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𝑚𝑝</m:t>
                    </m:r>
                    <m:d>
                      <m:d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𝐴𝑀𝑁</m:t>
                        </m:r>
                      </m:e>
                    </m:d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𝑚𝑝</m:t>
                    </m:r>
                    <m:d>
                      <m:d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Khẳng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định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sau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đúng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 ?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E8C743-6ED2-121F-1DF5-67C51CCC8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50" y="481411"/>
                <a:ext cx="8235950" cy="1816844"/>
              </a:xfrm>
              <a:prstGeom prst="rect">
                <a:avLst/>
              </a:prstGeom>
              <a:blipFill>
                <a:blip r:embed="rId2"/>
                <a:stretch>
                  <a:fillRect l="-1184" r="-2073" b="-7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36347E-DAF3-5B31-0FE5-FDA2761A9C30}"/>
                  </a:ext>
                </a:extLst>
              </p:cNvPr>
              <p:cNvSpPr txBox="1"/>
              <p:nvPr/>
            </p:nvSpPr>
            <p:spPr>
              <a:xfrm>
                <a:off x="2009774" y="2298255"/>
                <a:ext cx="5346702" cy="1957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00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00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b="1" kern="1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2200" kern="1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36347E-DAF3-5B31-0FE5-FDA2761A9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774" y="2298255"/>
                <a:ext cx="5346702" cy="1957715"/>
              </a:xfrm>
              <a:prstGeom prst="rect">
                <a:avLst/>
              </a:prstGeom>
              <a:blipFill>
                <a:blip r:embed="rId3"/>
                <a:stretch>
                  <a:fillRect l="-1482" b="-6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A3F104F7-02DF-9FCF-8AED-6B84A7787077}"/>
              </a:ext>
            </a:extLst>
          </p:cNvPr>
          <p:cNvSpPr/>
          <p:nvPr/>
        </p:nvSpPr>
        <p:spPr>
          <a:xfrm>
            <a:off x="1838324" y="3683281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3094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575D1-EDD3-1970-02D7-274A61C11D4A}"/>
              </a:ext>
            </a:extLst>
          </p:cNvPr>
          <p:cNvSpPr txBox="1"/>
          <p:nvPr/>
        </p:nvSpPr>
        <p:spPr>
          <a:xfrm>
            <a:off x="3006437" y="646004"/>
            <a:ext cx="3131125" cy="572213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119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85980C-4E74-1291-E214-8C2268E821EC}"/>
                  </a:ext>
                </a:extLst>
              </p:cNvPr>
              <p:cNvSpPr txBox="1"/>
              <p:nvPr/>
            </p:nvSpPr>
            <p:spPr>
              <a:xfrm>
                <a:off x="361950" y="1459205"/>
                <a:ext cx="8420100" cy="263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Trong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200" dirty="0">
                    <a:latin typeface="+mn-lt"/>
                  </a:rPr>
                  <a:t> cho hình bình hành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ABCD</m:t>
                    </m:r>
                  </m:oMath>
                </a14:m>
                <a:r>
                  <a:rPr lang="vi-VN" sz="2200" dirty="0">
                    <a:latin typeface="+mn-lt"/>
                  </a:rPr>
                  <a:t>. Ta dựng các nửa đường thẳng song </a:t>
                </a:r>
                <a:r>
                  <a:rPr lang="vi-VN" sz="2200" dirty="0" err="1">
                    <a:latin typeface="+mn-lt"/>
                  </a:rPr>
                  <a:t>song</a:t>
                </a:r>
                <a:r>
                  <a:rPr lang="vi-VN" sz="2200" dirty="0">
                    <a:latin typeface="+mn-lt"/>
                  </a:rPr>
                  <a:t> với nhau và nằm về một phía đối với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200" dirty="0">
                    <a:latin typeface="+mn-lt"/>
                  </a:rPr>
                  <a:t> lần </a:t>
                </a:r>
                <a:r>
                  <a:rPr lang="vi-VN" sz="2200" dirty="0" err="1">
                    <a:latin typeface="+mn-lt"/>
                  </a:rPr>
                  <a:t>lượT</a:t>
                </a:r>
                <a:r>
                  <a:rPr lang="vi-VN" sz="2200" dirty="0">
                    <a:latin typeface="+mn-lt"/>
                  </a:rPr>
                  <a:t> đi qua các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vi-VN" sz="2200" dirty="0">
                    <a:latin typeface="+mn-lt"/>
                  </a:rPr>
                  <a:t>. Một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200" dirty="0">
                    <a:latin typeface="+mn-lt"/>
                  </a:rPr>
                  <a:t> cắt bốn nửa đường thẳng nói trên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2200" dirty="0">
                    <a:latin typeface="+mn-lt"/>
                  </a:rPr>
                  <a:t>. Chứng minh rằng: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200" i="0" dirty="0" smtClean="0">
                          <a:latin typeface="Cambria Math" panose="02040503050406030204" pitchFamily="18" charset="0"/>
                        </a:rPr>
                        <m:t>AA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vi-VN" sz="2200" i="0" dirty="0" smtClean="0">
                          <a:latin typeface="Cambria Math" panose="02040503050406030204" pitchFamily="18" charset="0"/>
                        </a:rPr>
                        <m:t>CC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sty m:val="p"/>
                        </m:rPr>
                        <a:rPr lang="vi-VN" sz="2200" i="0" dirty="0" smtClean="0">
                          <a:latin typeface="Cambria Math" panose="02040503050406030204" pitchFamily="18" charset="0"/>
                        </a:rPr>
                        <m:t>BB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vi-VN" sz="2200" i="0" dirty="0" smtClean="0">
                          <a:latin typeface="Cambria Math" panose="02040503050406030204" pitchFamily="18" charset="0"/>
                        </a:rPr>
                        <m:t>DD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vi-VN" sz="2200" dirty="0">
                  <a:latin typeface="+mn-l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85980C-4E74-1291-E214-8C2268E82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1459205"/>
                <a:ext cx="8420100" cy="2631490"/>
              </a:xfrm>
              <a:prstGeom prst="rect">
                <a:avLst/>
              </a:prstGeom>
              <a:blipFill>
                <a:blip r:embed="rId3"/>
                <a:stretch>
                  <a:fillRect l="-941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575D1-EDD3-1970-02D7-274A61C11D4A}"/>
              </a:ext>
            </a:extLst>
          </p:cNvPr>
          <p:cNvSpPr txBox="1"/>
          <p:nvPr/>
        </p:nvSpPr>
        <p:spPr>
          <a:xfrm>
            <a:off x="3006437" y="178004"/>
            <a:ext cx="3131125" cy="572213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119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6B034E76-0323-AB6E-7879-A63E64482C3F}"/>
              </a:ext>
            </a:extLst>
          </p:cNvPr>
          <p:cNvSpPr/>
          <p:nvPr/>
        </p:nvSpPr>
        <p:spPr>
          <a:xfrm>
            <a:off x="412669" y="670233"/>
            <a:ext cx="986473" cy="349998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Hình ảnh 1" descr="Ảnh có chứa hàng, biểu đồ, nghệ thuật gấp giấy origami&#10;&#10;Mô tả được tạo tự động">
            <a:extLst>
              <a:ext uri="{FF2B5EF4-FFF2-40B4-BE49-F238E27FC236}">
                <a16:creationId xmlns:a16="http://schemas.microsoft.com/office/drawing/2014/main" id="{C24CCE0C-72E3-C754-A071-42F7A3651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967809"/>
            <a:ext cx="2148720" cy="18388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FE10C-937C-9A14-1AA6-89B714530887}"/>
                  </a:ext>
                </a:extLst>
              </p:cNvPr>
              <p:cNvSpPr txBox="1"/>
              <p:nvPr/>
            </p:nvSpPr>
            <p:spPr>
              <a:xfrm>
                <a:off x="562965" y="1075608"/>
                <a:ext cx="5803197" cy="1924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box>
                      <m:box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box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d>
                      <m:d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</m:t>
                        </m:r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Mặt phẳng </a:t>
                </a:r>
                <a14:m>
                  <m:oMath xmlns:m="http://schemas.openxmlformats.org/officeDocument/2006/math"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hai mặt phẳng song song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</m:t>
                        </m:r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theo hai giao tryến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FE10C-937C-9A14-1AA6-89B714530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65" y="1075608"/>
                <a:ext cx="5803197" cy="1924501"/>
              </a:xfrm>
              <a:prstGeom prst="rect">
                <a:avLst/>
              </a:prstGeom>
              <a:blipFill>
                <a:blip r:embed="rId4"/>
                <a:stretch>
                  <a:fillRect l="-840" r="-2101" b="-4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0AA7B2-B45D-8948-F969-95BC320DAC05}"/>
                  </a:ext>
                </a:extLst>
              </p:cNvPr>
              <p:cNvSpPr txBox="1"/>
              <p:nvPr/>
            </p:nvSpPr>
            <p:spPr>
              <a:xfrm>
                <a:off x="1314369" y="2857296"/>
                <a:ext cx="7131131" cy="1875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 tự,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Suy ra tứ giác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bình hành.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fr-F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OO</m:t>
                    </m:r>
                  </m:oMath>
                </a14:m>
                <a:r>
                  <a:rPr lang="fr-FR" sz="18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’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0AA7B2-B45D-8948-F969-95BC320DA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369" y="2857296"/>
                <a:ext cx="7131131" cy="1875770"/>
              </a:xfrm>
              <a:prstGeom prst="rect">
                <a:avLst/>
              </a:prstGeom>
              <a:blipFill>
                <a:blip r:embed="rId5"/>
                <a:stretch>
                  <a:fillRect l="-770" r="-770" b="-4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727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C7DF2E-6E28-F86B-C8B1-4822557A5C51}"/>
              </a:ext>
            </a:extLst>
          </p:cNvPr>
          <p:cNvSpPr txBox="1"/>
          <p:nvPr/>
        </p:nvSpPr>
        <p:spPr>
          <a:xfrm>
            <a:off x="525236" y="352609"/>
            <a:ext cx="3284764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9E0B29-77C7-A0C0-BCFE-CF9334FA2C13}"/>
                  </a:ext>
                </a:extLst>
              </p:cNvPr>
              <p:cNvSpPr txBox="1"/>
              <p:nvPr/>
            </p:nvSpPr>
            <p:spPr>
              <a:xfrm>
                <a:off x="512801" y="1165884"/>
                <a:ext cx="8118398" cy="307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Cho hình chóp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ABCD</m:t>
                    </m:r>
                  </m:oMath>
                </a14:m>
                <a:r>
                  <a:rPr lang="vi-VN" sz="2200" dirty="0">
                    <a:latin typeface="+mn-lt"/>
                  </a:rPr>
                  <a:t>, đáy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ABCD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là hình bình hành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vi-VN" sz="2200" dirty="0">
                    <a:latin typeface="+mn-lt"/>
                  </a:rPr>
                  <a:t> là giao điểm của hai đường chéo. Gọi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lần lượt là trung điểm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SD</m:t>
                    </m:r>
                  </m:oMath>
                </a14:m>
                <a:r>
                  <a:rPr lang="vi-VN" sz="2200" dirty="0">
                    <a:latin typeface="+mn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a) Chứng minh rằng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OMN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 // 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SBC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vi-VN" sz="2200" dirty="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b) Gọi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vi-VN" sz="2200" dirty="0">
                    <a:latin typeface="+mn-lt"/>
                  </a:rPr>
                  <a:t> là trung điểm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vi-VN" sz="2200" dirty="0">
                    <a:latin typeface="+mn-lt"/>
                  </a:rPr>
                  <a:t> là một điểm thuộc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ON</m:t>
                    </m:r>
                  </m:oMath>
                </a14:m>
                <a:r>
                  <a:rPr lang="vi-VN" sz="2200" dirty="0">
                    <a:latin typeface="+mn-lt"/>
                  </a:rPr>
                  <a:t>. Chứng minh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EF</m:t>
                    </m:r>
                  </m:oMath>
                </a14:m>
                <a:r>
                  <a:rPr lang="vi-VN" sz="2200" dirty="0">
                    <a:latin typeface="+mn-lt"/>
                  </a:rPr>
                  <a:t> song </a:t>
                </a:r>
                <a:r>
                  <a:rPr lang="vi-VN" sz="2200" dirty="0" err="1">
                    <a:latin typeface="+mn-lt"/>
                  </a:rPr>
                  <a:t>song</a:t>
                </a:r>
                <a:r>
                  <a:rPr lang="vi-VN" sz="2200" dirty="0"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SBC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vi-VN" sz="2200" dirty="0">
                  <a:latin typeface="+mn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9E0B29-77C7-A0C0-BCFE-CF9334FA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01" y="1165884"/>
                <a:ext cx="8118398" cy="3076548"/>
              </a:xfrm>
              <a:prstGeom prst="rect">
                <a:avLst/>
              </a:prstGeom>
              <a:blipFill>
                <a:blip r:embed="rId3"/>
                <a:stretch>
                  <a:fillRect l="-976" r="-976" b="-3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C7DF2E-6E28-F86B-C8B1-4822557A5C51}"/>
              </a:ext>
            </a:extLst>
          </p:cNvPr>
          <p:cNvSpPr txBox="1"/>
          <p:nvPr/>
        </p:nvSpPr>
        <p:spPr>
          <a:xfrm>
            <a:off x="525236" y="352609"/>
            <a:ext cx="3297464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DABFB102-AE3A-6244-3D31-DC1FACEB3770}"/>
              </a:ext>
            </a:extLst>
          </p:cNvPr>
          <p:cNvSpPr/>
          <p:nvPr/>
        </p:nvSpPr>
        <p:spPr>
          <a:xfrm>
            <a:off x="7657691" y="474890"/>
            <a:ext cx="986473" cy="349998"/>
          </a:xfrm>
          <a:prstGeom prst="wedgeEllipseCallout">
            <a:avLst>
              <a:gd name="adj1" fmla="val -32946"/>
              <a:gd name="adj2" fmla="val 1060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Hình ảnh 1" descr="Ảnh có chứa hàng, hình tam giác, nghệ thuật gấp giấy origami&#10;&#10;Mô tả được tạo tự động">
            <a:extLst>
              <a:ext uri="{FF2B5EF4-FFF2-40B4-BE49-F238E27FC236}">
                <a16:creationId xmlns:a16="http://schemas.microsoft.com/office/drawing/2014/main" id="{53E654A8-0CB0-E0B0-AB2C-91E7E9EEC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259" y="1175080"/>
            <a:ext cx="2138136" cy="19978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1E8EF7-48AA-9CFF-F229-6806493CEE2A}"/>
                  </a:ext>
                </a:extLst>
              </p:cNvPr>
              <p:cNvSpPr txBox="1"/>
              <p:nvPr/>
            </p:nvSpPr>
            <p:spPr>
              <a:xfrm>
                <a:off x="525236" y="1175080"/>
                <a:ext cx="5088164" cy="1843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SAD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SB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SDB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SBC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1E8EF7-48AA-9CFF-F229-6806493CE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36" y="1175080"/>
                <a:ext cx="5088164" cy="1843518"/>
              </a:xfrm>
              <a:prstGeom prst="rect">
                <a:avLst/>
              </a:prstGeom>
              <a:blipFill>
                <a:blip r:embed="rId4"/>
                <a:stretch>
                  <a:fillRect l="-1198" r="-2515" b="-5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73F137-40E1-5966-ADF1-334CF1409CC2}"/>
                  </a:ext>
                </a:extLst>
              </p:cNvPr>
              <p:cNvSpPr txBox="1"/>
              <p:nvPr/>
            </p:nvSpPr>
            <p:spPr>
              <a:xfrm>
                <a:off x="1314654" y="3033837"/>
                <a:ext cx="6514691" cy="1869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OE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OE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 câu a) ta có </a:t>
                </a:r>
                <a14:m>
                  <m:oMath xmlns:m="http://schemas.openxmlformats.org/officeDocument/2006/math"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OMN</m:t>
                    </m:r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SBC</m:t>
                    </m:r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SBC</m:t>
                    </m:r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73F137-40E1-5966-ADF1-334CF140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654" y="3033837"/>
                <a:ext cx="6514691" cy="1869166"/>
              </a:xfrm>
              <a:prstGeom prst="rect">
                <a:avLst/>
              </a:prstGeom>
              <a:blipFill>
                <a:blip r:embed="rId5"/>
                <a:stretch>
                  <a:fillRect l="-1030" r="-1498" b="-5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673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6D09B60-6272-E2FF-8CA8-17905A8FB278}"/>
              </a:ext>
            </a:extLst>
          </p:cNvPr>
          <p:cNvSpPr txBox="1"/>
          <p:nvPr/>
        </p:nvSpPr>
        <p:spPr>
          <a:xfrm>
            <a:off x="2997089" y="398101"/>
            <a:ext cx="3264011" cy="594560"/>
          </a:xfrm>
          <a:prstGeom prst="roundRect">
            <a:avLst/>
          </a:prstGeom>
          <a:solidFill>
            <a:srgbClr val="CEEB9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0AE43F-6BCD-3DC5-33A5-158872149C81}"/>
                  </a:ext>
                </a:extLst>
              </p:cNvPr>
              <p:cNvSpPr txBox="1"/>
              <p:nvPr/>
            </p:nvSpPr>
            <p:spPr>
              <a:xfrm>
                <a:off x="501594" y="1178334"/>
                <a:ext cx="8254999" cy="307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Cho hai hình vuông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ABCD</m:t>
                    </m:r>
                  </m:oMath>
                </a14:m>
                <a:r>
                  <a:rPr lang="vi-VN" sz="22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ABEF</m:t>
                    </m:r>
                  </m:oMath>
                </a14:m>
                <a:r>
                  <a:rPr lang="vi-VN" sz="2200" dirty="0">
                    <a:latin typeface="+mn-lt"/>
                  </a:rPr>
                  <a:t> ở trong hai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khác nhau. Trên các đường chéo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AC</m:t>
                    </m:r>
                  </m:oMath>
                </a14:m>
                <a:r>
                  <a:rPr lang="vi-VN" sz="22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BF</m:t>
                    </m:r>
                  </m:oMath>
                </a14:m>
                <a:r>
                  <a:rPr lang="vi-VN" sz="2200" dirty="0">
                    <a:latin typeface="+mn-lt"/>
                  </a:rPr>
                  <a:t> lần lượt lấy các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vi-VN" sz="2200" dirty="0">
                    <a:latin typeface="+mn-lt"/>
                  </a:rPr>
                  <a:t> sao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BN</m:t>
                    </m:r>
                  </m:oMath>
                </a14:m>
                <a:r>
                  <a:rPr lang="vi-VN" sz="2200" dirty="0">
                    <a:latin typeface="+mn-lt"/>
                  </a:rPr>
                  <a:t>. Các đường thẳng song </a:t>
                </a:r>
                <a:r>
                  <a:rPr lang="vi-VN" sz="2200" dirty="0" err="1">
                    <a:latin typeface="+mn-lt"/>
                  </a:rPr>
                  <a:t>song</a:t>
                </a:r>
                <a:r>
                  <a:rPr lang="vi-VN" sz="2200" dirty="0"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vẽ từ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lần lượt cắt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vi-VN" sz="2200" dirty="0">
                    <a:latin typeface="+mn-lt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200" dirty="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a) Chứng minh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CBE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200" dirty="0">
                    <a:latin typeface="+mn-lt"/>
                  </a:rPr>
                  <a:t>//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ADF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vi-VN" sz="2200" dirty="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	</a:t>
                </a:r>
                <a:r>
                  <a:rPr lang="vi-VN" sz="2200" dirty="0">
                    <a:latin typeface="+mn-lt"/>
                  </a:rPr>
                  <a:t>b) Chứng minh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DEF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200" dirty="0">
                    <a:latin typeface="+mn-lt"/>
                  </a:rPr>
                  <a:t>//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MNN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vi-VN" sz="2200" dirty="0">
                  <a:latin typeface="+mn-lt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0AE43F-6BCD-3DC5-33A5-158872149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94" y="1178334"/>
                <a:ext cx="8254999" cy="3076548"/>
              </a:xfrm>
              <a:prstGeom prst="rect">
                <a:avLst/>
              </a:prstGeom>
              <a:blipFill>
                <a:blip r:embed="rId3"/>
                <a:stretch>
                  <a:fillRect l="-960" r="-1920" b="-3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Callout 29">
            <a:extLst>
              <a:ext uri="{FF2B5EF4-FFF2-40B4-BE49-F238E27FC236}">
                <a16:creationId xmlns:a16="http://schemas.microsoft.com/office/drawing/2014/main" id="{42403121-C948-9DBA-31EA-ED4AC08FA19E}"/>
              </a:ext>
            </a:extLst>
          </p:cNvPr>
          <p:cNvSpPr/>
          <p:nvPr/>
        </p:nvSpPr>
        <p:spPr>
          <a:xfrm>
            <a:off x="395764" y="873502"/>
            <a:ext cx="986473" cy="349998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09B60-6272-E2FF-8CA8-17905A8FB278}"/>
              </a:ext>
            </a:extLst>
          </p:cNvPr>
          <p:cNvSpPr txBox="1"/>
          <p:nvPr/>
        </p:nvSpPr>
        <p:spPr>
          <a:xfrm>
            <a:off x="2997089" y="398101"/>
            <a:ext cx="3264011" cy="594560"/>
          </a:xfrm>
          <a:prstGeom prst="roundRect">
            <a:avLst/>
          </a:prstGeom>
          <a:solidFill>
            <a:srgbClr val="CEEB9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BD1DDD-15DD-60EA-0C0D-2EF148C3F681}"/>
                  </a:ext>
                </a:extLst>
              </p:cNvPr>
              <p:cNvSpPr txBox="1"/>
              <p:nvPr/>
            </p:nvSpPr>
            <p:spPr>
              <a:xfrm>
                <a:off x="395764" y="1454338"/>
                <a:ext cx="7543799" cy="3061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BE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AF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CBE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ADF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den>
                    </m:f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AF</m:t>
                        </m:r>
                      </m:den>
                    </m:f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BF</m:t>
                        </m:r>
                      </m:den>
                    </m:f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 khác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AM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BN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BF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 (1) và (2), 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den>
                    </m:f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DF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  Ta lại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DEF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MNNM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BD1DDD-15DD-60EA-0C0D-2EF148C3F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64" y="1454338"/>
                <a:ext cx="7543799" cy="3061864"/>
              </a:xfrm>
              <a:prstGeom prst="rect">
                <a:avLst/>
              </a:prstGeom>
              <a:blipFill>
                <a:blip r:embed="rId3"/>
                <a:stretch>
                  <a:fillRect l="-889" b="-2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 descr="Ảnh có chứa hàng, biểu đồ, hình tam giác, nghệ thuật gấp giấy origami&#10;&#10;Mô tả được tạo tự động">
            <a:extLst>
              <a:ext uri="{FF2B5EF4-FFF2-40B4-BE49-F238E27FC236}">
                <a16:creationId xmlns:a16="http://schemas.microsoft.com/office/drawing/2014/main" id="{6898EBB6-E270-5105-005D-7B8C66183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375" y="1435288"/>
            <a:ext cx="2383263" cy="210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37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F9BDE0C-009E-3594-995B-590EF8CE4383}"/>
              </a:ext>
            </a:extLst>
          </p:cNvPr>
          <p:cNvGrpSpPr/>
          <p:nvPr/>
        </p:nvGrpSpPr>
        <p:grpSpPr>
          <a:xfrm>
            <a:off x="525134" y="346486"/>
            <a:ext cx="2053852" cy="611876"/>
            <a:chOff x="2012116" y="2110923"/>
            <a:chExt cx="2053852" cy="61187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F00600B-BA6E-A972-4A8D-4A5C796F1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18CD7D-40E8-E9C8-32B1-12F249C1759E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HĐKP1: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Oval Callout 29">
            <a:extLst>
              <a:ext uri="{FF2B5EF4-FFF2-40B4-BE49-F238E27FC236}">
                <a16:creationId xmlns:a16="http://schemas.microsoft.com/office/drawing/2014/main" id="{3FB64E45-241A-2043-CFFB-58DC26EC0BCC}"/>
              </a:ext>
            </a:extLst>
          </p:cNvPr>
          <p:cNvSpPr/>
          <p:nvPr/>
        </p:nvSpPr>
        <p:spPr>
          <a:xfrm>
            <a:off x="4085624" y="532807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3D6C4-371B-055B-6794-77C7894DBE29}"/>
              </a:ext>
            </a:extLst>
          </p:cNvPr>
          <p:cNvSpPr txBox="1"/>
          <p:nvPr/>
        </p:nvSpPr>
        <p:spPr>
          <a:xfrm>
            <a:off x="525134" y="1108573"/>
            <a:ext cx="7298066" cy="147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a) Các cặp mặt </a:t>
            </a:r>
            <a:r>
              <a:rPr lang="vi-VN" sz="2000" dirty="0" err="1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phẳng</a:t>
            </a: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 có ba điểm chung không thẳng hàng là: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(ABC) và (ABD); (AA'B) và (ABB'); (BB'C) và (BCC');...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b) Không có cặp mặt </a:t>
            </a:r>
            <a:r>
              <a:rPr lang="vi-VN" sz="2000" dirty="0" err="1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phẳng</a:t>
            </a: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 phân biệt và có một điểm chung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0ECFF-3319-F7D0-9670-FD4A2DF605E1}"/>
              </a:ext>
            </a:extLst>
          </p:cNvPr>
          <p:cNvSpPr txBox="1"/>
          <p:nvPr/>
        </p:nvSpPr>
        <p:spPr>
          <a:xfrm>
            <a:off x="1460500" y="2580194"/>
            <a:ext cx="4572000" cy="1907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c) Các cặp mặt </a:t>
            </a:r>
            <a:r>
              <a:rPr lang="vi-VN" sz="2000" dirty="0" err="1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phẳng</a:t>
            </a: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 không có điểm chung nào là: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(ABCD) và (A'B'C'D'); (ADD'A') và (BCC'B'); (ABB'A') và (DCC'D')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8A26C-FF80-22A7-9007-DF853C032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327" y="2722206"/>
            <a:ext cx="2538273" cy="162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58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45D755-E676-2111-F54B-D97D4EE65C7D}"/>
              </a:ext>
            </a:extLst>
          </p:cNvPr>
          <p:cNvSpPr txBox="1"/>
          <p:nvPr/>
        </p:nvSpPr>
        <p:spPr>
          <a:xfrm>
            <a:off x="385115" y="354501"/>
            <a:ext cx="3437585" cy="594560"/>
          </a:xfrm>
          <a:prstGeom prst="roundRect">
            <a:avLst/>
          </a:prstGeom>
          <a:solidFill>
            <a:srgbClr val="CEEB9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ED72C263-F641-8A02-8057-9B7CEAC30FD4}"/>
              </a:ext>
            </a:extLst>
          </p:cNvPr>
          <p:cNvSpPr/>
          <p:nvPr/>
        </p:nvSpPr>
        <p:spPr>
          <a:xfrm>
            <a:off x="4085624" y="2043407"/>
            <a:ext cx="972752" cy="425555"/>
          </a:xfrm>
          <a:prstGeom prst="wedgeEllipseCallout">
            <a:avLst>
              <a:gd name="adj1" fmla="val -27807"/>
              <a:gd name="adj2" fmla="val 95397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FE7DB7-0279-0BB3-1B61-589D81A46E27}"/>
                  </a:ext>
                </a:extLst>
              </p:cNvPr>
              <p:cNvSpPr txBox="1"/>
              <p:nvPr/>
            </p:nvSpPr>
            <p:spPr>
              <a:xfrm>
                <a:off x="385115" y="2710871"/>
                <a:ext cx="5329918" cy="2062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	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FE7DB7-0279-0BB3-1B61-589D81A46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15" y="2710871"/>
                <a:ext cx="5329918" cy="2062359"/>
              </a:xfrm>
              <a:prstGeom prst="rect">
                <a:avLst/>
              </a:prstGeom>
              <a:blipFill>
                <a:blip r:embed="rId3"/>
                <a:stretch>
                  <a:fillRect l="-1143" r="-800" b="-4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E83D-3CB9-58C0-31E5-9F5CDD57D932}"/>
                  </a:ext>
                </a:extLst>
              </p:cNvPr>
              <p:cNvSpPr txBox="1"/>
              <p:nvPr/>
            </p:nvSpPr>
            <p:spPr>
              <a:xfrm>
                <a:off x="385115" y="413735"/>
                <a:ext cx="8022318" cy="1426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dirty="0">
                    <a:latin typeface="+mn-lt"/>
                  </a:rPr>
                  <a:t>			          </a:t>
                </a:r>
                <a:r>
                  <a:rPr lang="vi-VN" sz="2000" dirty="0">
                    <a:latin typeface="+mn-lt"/>
                  </a:rPr>
                  <a:t>Cho hình hộp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ABCD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’. </m:t>
                    </m:r>
                  </m:oMath>
                </a14:m>
                <a:r>
                  <a:rPr lang="vi-VN" sz="2000" dirty="0">
                    <a:latin typeface="+mn-lt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dirty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vi-VN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20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dirty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vi-VN" sz="20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2000" dirty="0">
                    <a:latin typeface="+mn-lt"/>
                  </a:rPr>
                  <a:t> lần lượt là trọng tâm của hai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BDA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000" dirty="0">
                    <a:latin typeface="+mn-lt"/>
                  </a:rPr>
                  <a:t>. Chứng minh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vi-VN" sz="20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2000" dirty="0">
                    <a:latin typeface="+mn-lt"/>
                  </a:rPr>
                  <a:t> chia đoạn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AC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latin typeface="+mn-lt"/>
                  </a:rPr>
                  <a:t> thành ba phần bằng nhau.</a:t>
                </a:r>
                <a:endParaRPr lang="en-US" sz="20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E83D-3CB9-58C0-31E5-9F5CDD57D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15" y="413735"/>
                <a:ext cx="8022318" cy="1426481"/>
              </a:xfrm>
              <a:prstGeom prst="rect">
                <a:avLst/>
              </a:prstGeom>
              <a:blipFill>
                <a:blip r:embed="rId4"/>
                <a:stretch>
                  <a:fillRect r="-1748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Hình ảnh 1" descr="Ảnh có chứa hàng, hình tam giác, biểu đồ, nghệ thuật gấp giấy origami&#10;&#10;Mô tả được tạo tự động">
            <a:extLst>
              <a:ext uri="{FF2B5EF4-FFF2-40B4-BE49-F238E27FC236}">
                <a16:creationId xmlns:a16="http://schemas.microsoft.com/office/drawing/2014/main" id="{FDE6410D-B36A-BEC5-00F2-D686BF401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382" y="2571750"/>
            <a:ext cx="2458051" cy="20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575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29">
            <a:extLst>
              <a:ext uri="{FF2B5EF4-FFF2-40B4-BE49-F238E27FC236}">
                <a16:creationId xmlns:a16="http://schemas.microsoft.com/office/drawing/2014/main" id="{ED72C263-F641-8A02-8057-9B7CEAC30FD4}"/>
              </a:ext>
            </a:extLst>
          </p:cNvPr>
          <p:cNvSpPr/>
          <p:nvPr/>
        </p:nvSpPr>
        <p:spPr>
          <a:xfrm>
            <a:off x="7870224" y="219981"/>
            <a:ext cx="972752" cy="425555"/>
          </a:xfrm>
          <a:prstGeom prst="wedgeEllipseCallout">
            <a:avLst>
              <a:gd name="adj1" fmla="val -22585"/>
              <a:gd name="adj2" fmla="val 74507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FE7DB7-0279-0BB3-1B61-589D81A46E27}"/>
                  </a:ext>
                </a:extLst>
              </p:cNvPr>
              <p:cNvSpPr txBox="1"/>
              <p:nvPr/>
            </p:nvSpPr>
            <p:spPr>
              <a:xfrm>
                <a:off x="759845" y="432758"/>
                <a:ext cx="7624309" cy="4477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den>
                    </m:f>
                    <m: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AO</m:t>
                        </m:r>
                      </m:den>
                    </m:f>
                    <m: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di qua trọng tâm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 tự,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trọng tâm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tam giác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bình hành,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bình của tam giác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 tự, 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Vậy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đoạn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thành ba phần bằng nhau.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FE7DB7-0279-0BB3-1B61-589D81A46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45" y="432758"/>
                <a:ext cx="7624309" cy="4477444"/>
              </a:xfrm>
              <a:prstGeom prst="rect">
                <a:avLst/>
              </a:prstGeom>
              <a:blipFill>
                <a:blip r:embed="rId3"/>
                <a:stretch>
                  <a:fillRect l="-880" r="-640" b="-1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3052692" y="2141297"/>
            <a:ext cx="3038616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+mj-lt"/>
              </a:rPr>
              <a:t>VẬN DỤNG</a:t>
            </a:r>
            <a:endParaRPr sz="3500" dirty="0">
              <a:latin typeface="+mj-lt"/>
            </a:endParaRPr>
          </a:p>
        </p:txBody>
      </p:sp>
      <p:grpSp>
        <p:nvGrpSpPr>
          <p:cNvPr id="847" name="Google Shape;847;p44"/>
          <p:cNvGrpSpPr/>
          <p:nvPr/>
        </p:nvGrpSpPr>
        <p:grpSpPr>
          <a:xfrm>
            <a:off x="788984" y="1302632"/>
            <a:ext cx="1204366" cy="1221181"/>
            <a:chOff x="788984" y="1302632"/>
            <a:chExt cx="1204366" cy="1221181"/>
          </a:xfrm>
        </p:grpSpPr>
        <p:grpSp>
          <p:nvGrpSpPr>
            <p:cNvPr id="848" name="Google Shape;848;p44"/>
            <p:cNvGrpSpPr/>
            <p:nvPr/>
          </p:nvGrpSpPr>
          <p:grpSpPr>
            <a:xfrm>
              <a:off x="788984" y="1302632"/>
              <a:ext cx="1204316" cy="1154578"/>
              <a:chOff x="3309025" y="5456175"/>
              <a:chExt cx="727200" cy="697125"/>
            </a:xfrm>
          </p:grpSpPr>
          <p:sp>
            <p:nvSpPr>
              <p:cNvPr id="849" name="Google Shape;849;p4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5" name="Google Shape;855;p44"/>
            <p:cNvSpPr/>
            <p:nvPr/>
          </p:nvSpPr>
          <p:spPr>
            <a:xfrm>
              <a:off x="990150" y="245721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6" name="Google Shape;856;p44"/>
          <p:cNvGrpSpPr/>
          <p:nvPr/>
        </p:nvGrpSpPr>
        <p:grpSpPr>
          <a:xfrm>
            <a:off x="7008462" y="3373552"/>
            <a:ext cx="1371755" cy="1154569"/>
            <a:chOff x="6965512" y="3500552"/>
            <a:chExt cx="1371755" cy="1154569"/>
          </a:xfrm>
        </p:grpSpPr>
        <p:grpSp>
          <p:nvGrpSpPr>
            <p:cNvPr id="857" name="Google Shape;857;p44"/>
            <p:cNvGrpSpPr/>
            <p:nvPr/>
          </p:nvGrpSpPr>
          <p:grpSpPr>
            <a:xfrm>
              <a:off x="6965512" y="3500552"/>
              <a:ext cx="1371755" cy="1154569"/>
              <a:chOff x="4569300" y="7247450"/>
              <a:chExt cx="724225" cy="609625"/>
            </a:xfrm>
          </p:grpSpPr>
          <p:grpSp>
            <p:nvGrpSpPr>
              <p:cNvPr id="858" name="Google Shape;858;p4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859" name="Google Shape;859;p4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4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4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4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4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4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5" name="Google Shape;865;p4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866" name="Google Shape;866;p4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4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4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4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4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4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74" name="Google Shape;874;p44"/>
            <p:cNvSpPr/>
            <p:nvPr/>
          </p:nvSpPr>
          <p:spPr>
            <a:xfrm>
              <a:off x="7998829" y="4450280"/>
              <a:ext cx="338100" cy="123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15566"/>
      </p:ext>
    </p:extLst>
  </p:cSld>
  <p:clrMapOvr>
    <a:masterClrMapping/>
  </p:clrMapOvr>
  <p:transition spd="med">
    <p:circl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DB3EBB-C815-6246-55D2-1968325ED718}"/>
              </a:ext>
            </a:extLst>
          </p:cNvPr>
          <p:cNvSpPr txBox="1"/>
          <p:nvPr/>
        </p:nvSpPr>
        <p:spPr>
          <a:xfrm>
            <a:off x="450850" y="336111"/>
            <a:ext cx="3316763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200" b="1" kern="1200" dirty="0">
                <a:latin typeface="+mj-lt"/>
                <a:ea typeface="+mn-ea"/>
                <a:cs typeface="Arial" panose="020B0604020202020204" pitchFamily="34" charset="0"/>
              </a:rPr>
              <a:t>12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EE6B2B-E360-0F44-7B63-F04790B939B3}"/>
                  </a:ext>
                </a:extLst>
              </p:cNvPr>
              <p:cNvSpPr txBox="1"/>
              <p:nvPr/>
            </p:nvSpPr>
            <p:spPr>
              <a:xfrm>
                <a:off x="450850" y="456128"/>
                <a:ext cx="8242300" cy="2385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			         </a:t>
                </a:r>
                <a:r>
                  <a:rPr lang="en-US" sz="2000" dirty="0" err="1">
                    <a:latin typeface="+mj-lt"/>
                  </a:rPr>
                  <a:t>Để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làm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một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khung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lồng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đèn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kéo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quân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hình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lăng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trụ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lục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giác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ABCDEF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dirty="0">
                    <a:latin typeface="+mj-lt"/>
                  </a:rPr>
                  <a:t>Bình </a:t>
                </a:r>
                <a:r>
                  <a:rPr lang="en-US" sz="2000" dirty="0" err="1">
                    <a:latin typeface="+mj-lt"/>
                  </a:rPr>
                  <a:t>gắn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hai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thanh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tre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+mj-lt"/>
                  </a:rPr>
                  <a:t>song </a:t>
                </a:r>
                <a:r>
                  <a:rPr lang="en-US" sz="2000" dirty="0" err="1">
                    <a:latin typeface="+mj-lt"/>
                  </a:rPr>
                  <a:t>song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với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mặt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phẳng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đáy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cắt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nhau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tại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+mj-lt"/>
                  </a:rPr>
                  <a:t> (</a:t>
                </a:r>
                <a:r>
                  <a:rPr lang="en-US" sz="2000" dirty="0" err="1">
                    <a:latin typeface="+mj-lt"/>
                  </a:rPr>
                  <a:t>Hình</a:t>
                </a:r>
                <a:r>
                  <a:rPr lang="en-US" sz="2000" dirty="0">
                    <a:latin typeface="+mj-lt"/>
                  </a:rPr>
                  <a:t> 19).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a) </a:t>
                </a:r>
                <a:r>
                  <a:rPr lang="en-US" sz="2000" dirty="0" err="1">
                    <a:latin typeface="+mj-lt"/>
                  </a:rPr>
                  <a:t>Xác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định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giao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tuyến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của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mp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latin typeface="+mj-lt"/>
                  </a:rPr>
                  <a:t>với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các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mặt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bên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của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lăng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trụ</a:t>
                </a:r>
                <a:r>
                  <a:rPr lang="en-US" sz="2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b) Cho </a:t>
                </a:r>
                <a:r>
                  <a:rPr lang="en-US" sz="2000" dirty="0" err="1">
                    <a:latin typeface="+mj-lt"/>
                  </a:rPr>
                  <a:t>biết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AA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AA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70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2000" dirty="0">
                    <a:latin typeface="+mj-lt"/>
                  </a:rPr>
                  <a:t>. </a:t>
                </a:r>
                <a:r>
                  <a:rPr lang="en-US" sz="2000" dirty="0" err="1">
                    <a:latin typeface="+mj-lt"/>
                  </a:rPr>
                  <a:t>Tính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latin typeface="+mj-lt"/>
                  </a:rPr>
                  <a:t> </a:t>
                </a:r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0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EE6B2B-E360-0F44-7B63-F04790B93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50" y="456128"/>
                <a:ext cx="8242300" cy="2385974"/>
              </a:xfrm>
              <a:prstGeom prst="rect">
                <a:avLst/>
              </a:prstGeom>
              <a:blipFill>
                <a:blip r:embed="rId3"/>
                <a:stretch>
                  <a:fillRect l="-814" r="-740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25BDFE4-6019-FEE7-C828-CE147CF19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477" y="2842102"/>
            <a:ext cx="2771046" cy="20302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DB3EBB-C815-6246-55D2-1968325ED718}"/>
              </a:ext>
            </a:extLst>
          </p:cNvPr>
          <p:cNvSpPr txBox="1"/>
          <p:nvPr/>
        </p:nvSpPr>
        <p:spPr>
          <a:xfrm>
            <a:off x="431800" y="310711"/>
            <a:ext cx="3263900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kumimoji="0" lang="nl-NL" sz="2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12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3F19995-34B0-DBB8-C2FF-6F550C2552A3}"/>
              </a:ext>
            </a:extLst>
          </p:cNvPr>
          <p:cNvSpPr/>
          <p:nvPr/>
        </p:nvSpPr>
        <p:spPr>
          <a:xfrm>
            <a:off x="7725727" y="610364"/>
            <a:ext cx="986473" cy="349998"/>
          </a:xfrm>
          <a:prstGeom prst="wedgeEllipseCallout">
            <a:avLst>
              <a:gd name="adj1" fmla="val -29083"/>
              <a:gd name="adj2" fmla="val 98823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A60F6-CE80-6476-1E49-4ACA27BCC7C4}"/>
                  </a:ext>
                </a:extLst>
              </p:cNvPr>
              <p:cNvSpPr txBox="1"/>
              <p:nvPr/>
            </p:nvSpPr>
            <p:spPr>
              <a:xfrm>
                <a:off x="1026637" y="1167406"/>
                <a:ext cx="7090726" cy="3365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lăng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lăng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Ke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̉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⁡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DE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lăng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A60F6-CE80-6476-1E49-4ACA27BCC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37" y="1167406"/>
                <a:ext cx="7090726" cy="3365730"/>
              </a:xfrm>
              <a:prstGeom prst="rect">
                <a:avLst/>
              </a:prstGeom>
              <a:blipFill>
                <a:blip r:embed="rId3"/>
                <a:stretch>
                  <a:fillRect l="-859" r="-1890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142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DB3EBB-C815-6246-55D2-1968325ED718}"/>
              </a:ext>
            </a:extLst>
          </p:cNvPr>
          <p:cNvSpPr txBox="1"/>
          <p:nvPr/>
        </p:nvSpPr>
        <p:spPr>
          <a:xfrm>
            <a:off x="431800" y="310711"/>
            <a:ext cx="3263900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kumimoji="0" lang="nl-NL" sz="2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12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3F19995-34B0-DBB8-C2FF-6F550C2552A3}"/>
              </a:ext>
            </a:extLst>
          </p:cNvPr>
          <p:cNvSpPr/>
          <p:nvPr/>
        </p:nvSpPr>
        <p:spPr>
          <a:xfrm>
            <a:off x="7725727" y="610364"/>
            <a:ext cx="986473" cy="349998"/>
          </a:xfrm>
          <a:prstGeom prst="wedgeEllipseCallout">
            <a:avLst>
              <a:gd name="adj1" fmla="val -29083"/>
              <a:gd name="adj2" fmla="val 98823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A60F6-CE80-6476-1E49-4ACA27BCC7C4}"/>
                  </a:ext>
                </a:extLst>
              </p:cNvPr>
              <p:cNvSpPr txBox="1"/>
              <p:nvPr/>
            </p:nvSpPr>
            <p:spPr>
              <a:xfrm>
                <a:off x="1026637" y="1167406"/>
                <a:ext cx="7090726" cy="3008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Thalès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ABCDEF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CC</m:t>
                    </m:r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p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suy</m:t>
                      </m:r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fr-FR" sz="200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</m:t>
                      </m:r>
                    </m:oMath>
                  </m:oMathPara>
                </a14:m>
                <a:endParaRPr lang="en-US" sz="16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+mj-lt"/>
                    <a:ea typeface="Calibri" panose="020F0502020204030204" pitchFamily="34" charset="0"/>
                  </a:rPr>
                  <a:t>Suy</a:t>
                </a:r>
                <a:r>
                  <a:rPr lang="en-US" sz="20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Calibri" panose="020F0502020204030204" pitchFamily="34" charset="0"/>
                  </a:rPr>
                  <a:t>ra</a:t>
                </a:r>
                <a:r>
                  <a:rPr lang="en-US" sz="20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b>
                      <m:sSubPr>
                        <m:ctrlPr>
                          <a:rPr lang="en-US" sz="20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20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A60F6-CE80-6476-1E49-4ACA27BCC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37" y="1167406"/>
                <a:ext cx="7090726" cy="3008068"/>
              </a:xfrm>
              <a:prstGeom prst="rect">
                <a:avLst/>
              </a:prstGeom>
              <a:blipFill>
                <a:blip r:embed="rId3"/>
                <a:stretch>
                  <a:fillRect l="-859" r="-1632" b="-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0322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681BC2-A7BC-23E7-EA93-69CEA2A5B0E9}"/>
              </a:ext>
            </a:extLst>
          </p:cNvPr>
          <p:cNvSpPr txBox="1"/>
          <p:nvPr/>
        </p:nvSpPr>
        <p:spPr>
          <a:xfrm>
            <a:off x="533289" y="385152"/>
            <a:ext cx="3441811" cy="594560"/>
          </a:xfrm>
          <a:prstGeom prst="roundRect">
            <a:avLst/>
          </a:prstGeom>
          <a:solidFill>
            <a:srgbClr val="CEEB9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6: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</a:t>
            </a:r>
            <a:r>
              <a:rPr lang="nl-NL" sz="2200" b="1" kern="120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FCF525-F79F-22EA-1297-47166F007BD3}"/>
              </a:ext>
            </a:extLst>
          </p:cNvPr>
          <p:cNvSpPr txBox="1"/>
          <p:nvPr/>
        </p:nvSpPr>
        <p:spPr>
          <a:xfrm>
            <a:off x="533285" y="1009982"/>
            <a:ext cx="4165711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+mj-lt"/>
              </a:rPr>
              <a:t>Chỉ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phẳng</a:t>
            </a:r>
            <a:r>
              <a:rPr lang="en-US" sz="2200" dirty="0">
                <a:latin typeface="+mj-lt"/>
              </a:rPr>
              <a:t> song </a:t>
            </a:r>
            <a:r>
              <a:rPr lang="en-US" sz="2200" dirty="0" err="1">
                <a:latin typeface="+mj-lt"/>
              </a:rPr>
              <a:t>song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mỗi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sau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Tìm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thêm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một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ví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dụ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về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phẳng</a:t>
            </a:r>
            <a:r>
              <a:rPr lang="en-US" sz="2200" dirty="0">
                <a:latin typeface="+mj-lt"/>
              </a:rPr>
              <a:t> song </a:t>
            </a:r>
            <a:r>
              <a:rPr lang="en-US" sz="2200" dirty="0" err="1">
                <a:latin typeface="+mj-lt"/>
              </a:rPr>
              <a:t>song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thực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tế</a:t>
            </a:r>
            <a:r>
              <a:rPr lang="en-US" sz="2200" dirty="0">
                <a:latin typeface="+mj-lt"/>
              </a:rPr>
              <a:t>.</a:t>
            </a: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318EDA2-D412-1952-A069-8781D71430C0}"/>
              </a:ext>
            </a:extLst>
          </p:cNvPr>
          <p:cNvSpPr/>
          <p:nvPr/>
        </p:nvSpPr>
        <p:spPr>
          <a:xfrm>
            <a:off x="4205759" y="3190428"/>
            <a:ext cx="986473" cy="349998"/>
          </a:xfrm>
          <a:prstGeom prst="wedgeEllipseCallout">
            <a:avLst>
              <a:gd name="adj1" fmla="val -29083"/>
              <a:gd name="adj2" fmla="val 98823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85241-99A9-36AA-5305-6D3B9A7AD045}"/>
              </a:ext>
            </a:extLst>
          </p:cNvPr>
          <p:cNvSpPr txBox="1"/>
          <p:nvPr/>
        </p:nvSpPr>
        <p:spPr>
          <a:xfrm>
            <a:off x="513553" y="3713125"/>
            <a:ext cx="8116894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pin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1E512-B6FD-1AFD-B93D-0B31EA454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15213"/>
            <a:ext cx="4109245" cy="1954299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" grpId="0" animBg="1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2036442" y="430086"/>
            <a:ext cx="5071116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+mj-lt"/>
              </a:rPr>
              <a:t>HƯỚNG DẪN VỀ NHÀ</a:t>
            </a:r>
            <a:endParaRPr sz="3500" dirty="0">
              <a:latin typeface="+mj-lt"/>
            </a:endParaRPr>
          </a:p>
        </p:txBody>
      </p:sp>
      <p:grpSp>
        <p:nvGrpSpPr>
          <p:cNvPr id="847" name="Google Shape;847;p44"/>
          <p:cNvGrpSpPr/>
          <p:nvPr/>
        </p:nvGrpSpPr>
        <p:grpSpPr>
          <a:xfrm>
            <a:off x="354087" y="187510"/>
            <a:ext cx="872547" cy="827251"/>
            <a:chOff x="788984" y="1302632"/>
            <a:chExt cx="1204366" cy="1221181"/>
          </a:xfrm>
        </p:grpSpPr>
        <p:grpSp>
          <p:nvGrpSpPr>
            <p:cNvPr id="848" name="Google Shape;848;p44"/>
            <p:cNvGrpSpPr/>
            <p:nvPr/>
          </p:nvGrpSpPr>
          <p:grpSpPr>
            <a:xfrm>
              <a:off x="788984" y="1302632"/>
              <a:ext cx="1204316" cy="1154578"/>
              <a:chOff x="3309025" y="5456175"/>
              <a:chExt cx="727200" cy="697125"/>
            </a:xfrm>
          </p:grpSpPr>
          <p:sp>
            <p:nvSpPr>
              <p:cNvPr id="849" name="Google Shape;849;p4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5" name="Google Shape;855;p44"/>
            <p:cNvSpPr/>
            <p:nvPr/>
          </p:nvSpPr>
          <p:spPr>
            <a:xfrm>
              <a:off x="990150" y="245721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6" name="Google Shape;856;p44"/>
          <p:cNvGrpSpPr/>
          <p:nvPr/>
        </p:nvGrpSpPr>
        <p:grpSpPr>
          <a:xfrm>
            <a:off x="7896534" y="4213010"/>
            <a:ext cx="763934" cy="602892"/>
            <a:chOff x="6965512" y="3500552"/>
            <a:chExt cx="1371755" cy="1154569"/>
          </a:xfrm>
        </p:grpSpPr>
        <p:grpSp>
          <p:nvGrpSpPr>
            <p:cNvPr id="857" name="Google Shape;857;p44"/>
            <p:cNvGrpSpPr/>
            <p:nvPr/>
          </p:nvGrpSpPr>
          <p:grpSpPr>
            <a:xfrm>
              <a:off x="6965512" y="3500552"/>
              <a:ext cx="1371755" cy="1154569"/>
              <a:chOff x="4569300" y="7247450"/>
              <a:chExt cx="724225" cy="609625"/>
            </a:xfrm>
          </p:grpSpPr>
          <p:grpSp>
            <p:nvGrpSpPr>
              <p:cNvPr id="858" name="Google Shape;858;p4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859" name="Google Shape;859;p4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4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4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4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4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4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5" name="Google Shape;865;p4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866" name="Google Shape;866;p4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4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4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4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4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4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74" name="Google Shape;874;p44"/>
            <p:cNvSpPr/>
            <p:nvPr/>
          </p:nvSpPr>
          <p:spPr>
            <a:xfrm>
              <a:off x="7998829" y="4450280"/>
              <a:ext cx="338100" cy="123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817;p76">
            <a:extLst>
              <a:ext uri="{FF2B5EF4-FFF2-40B4-BE49-F238E27FC236}">
                <a16:creationId xmlns:a16="http://schemas.microsoft.com/office/drawing/2014/main" id="{DFD9D361-1080-B527-CD00-1EEE91254D59}"/>
              </a:ext>
            </a:extLst>
          </p:cNvPr>
          <p:cNvGrpSpPr/>
          <p:nvPr/>
        </p:nvGrpSpPr>
        <p:grpSpPr>
          <a:xfrm>
            <a:off x="7970952" y="320768"/>
            <a:ext cx="689516" cy="648876"/>
            <a:chOff x="5529216" y="3699897"/>
            <a:chExt cx="856701" cy="771069"/>
          </a:xfrm>
        </p:grpSpPr>
        <p:sp>
          <p:nvSpPr>
            <p:cNvPr id="3" name="Google Shape;1818;p76">
              <a:extLst>
                <a:ext uri="{FF2B5EF4-FFF2-40B4-BE49-F238E27FC236}">
                  <a16:creationId xmlns:a16="http://schemas.microsoft.com/office/drawing/2014/main" id="{E4B1D972-393E-B807-A12D-451A77C9D5D3}"/>
                </a:ext>
              </a:extLst>
            </p:cNvPr>
            <p:cNvSpPr/>
            <p:nvPr/>
          </p:nvSpPr>
          <p:spPr>
            <a:xfrm>
              <a:off x="5529216" y="3737045"/>
              <a:ext cx="746882" cy="616145"/>
            </a:xfrm>
            <a:custGeom>
              <a:avLst/>
              <a:gdLst/>
              <a:ahLst/>
              <a:cxnLst/>
              <a:rect l="l" t="t" r="r" b="b"/>
              <a:pathLst>
                <a:path w="35964" h="27251" extrusionOk="0">
                  <a:moveTo>
                    <a:pt x="17149" y="0"/>
                  </a:moveTo>
                  <a:lnTo>
                    <a:pt x="7938" y="289"/>
                  </a:lnTo>
                  <a:lnTo>
                    <a:pt x="14171" y="9525"/>
                  </a:lnTo>
                  <a:lnTo>
                    <a:pt x="32667" y="15899"/>
                  </a:lnTo>
                  <a:lnTo>
                    <a:pt x="32667" y="15899"/>
                  </a:lnTo>
                  <a:lnTo>
                    <a:pt x="35964" y="10890"/>
                  </a:lnTo>
                  <a:lnTo>
                    <a:pt x="31437" y="4264"/>
                  </a:lnTo>
                  <a:lnTo>
                    <a:pt x="25795" y="958"/>
                  </a:lnTo>
                  <a:lnTo>
                    <a:pt x="17149" y="0"/>
                  </a:lnTo>
                  <a:close/>
                  <a:moveTo>
                    <a:pt x="14171" y="9525"/>
                  </a:moveTo>
                  <a:lnTo>
                    <a:pt x="0" y="12477"/>
                  </a:lnTo>
                  <a:lnTo>
                    <a:pt x="4501" y="21898"/>
                  </a:lnTo>
                  <a:lnTo>
                    <a:pt x="18002" y="27251"/>
                  </a:lnTo>
                  <a:lnTo>
                    <a:pt x="24733" y="24377"/>
                  </a:lnTo>
                  <a:lnTo>
                    <a:pt x="31004" y="22934"/>
                  </a:lnTo>
                  <a:lnTo>
                    <a:pt x="32828" y="15954"/>
                  </a:lnTo>
                  <a:lnTo>
                    <a:pt x="32667" y="15899"/>
                  </a:lnTo>
                  <a:lnTo>
                    <a:pt x="32667" y="15899"/>
                  </a:lnTo>
                  <a:lnTo>
                    <a:pt x="32631" y="15954"/>
                  </a:lnTo>
                  <a:lnTo>
                    <a:pt x="14171" y="95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819;p76">
              <a:extLst>
                <a:ext uri="{FF2B5EF4-FFF2-40B4-BE49-F238E27FC236}">
                  <a16:creationId xmlns:a16="http://schemas.microsoft.com/office/drawing/2014/main" id="{3C8EFC7C-2F81-7CA3-DE4D-F35033296FBE}"/>
                </a:ext>
              </a:extLst>
            </p:cNvPr>
            <p:cNvSpPr/>
            <p:nvPr/>
          </p:nvSpPr>
          <p:spPr>
            <a:xfrm>
              <a:off x="5589981" y="3890567"/>
              <a:ext cx="551522" cy="330875"/>
            </a:xfrm>
            <a:custGeom>
              <a:avLst/>
              <a:gdLst/>
              <a:ahLst/>
              <a:cxnLst/>
              <a:rect l="l" t="t" r="r" b="b"/>
              <a:pathLst>
                <a:path w="26557" h="14634" extrusionOk="0">
                  <a:moveTo>
                    <a:pt x="11926" y="0"/>
                  </a:moveTo>
                  <a:cubicBezTo>
                    <a:pt x="10683" y="0"/>
                    <a:pt x="9599" y="572"/>
                    <a:pt x="9539" y="1961"/>
                  </a:cubicBezTo>
                  <a:cubicBezTo>
                    <a:pt x="9019" y="1526"/>
                    <a:pt x="8242" y="1261"/>
                    <a:pt x="7526" y="1261"/>
                  </a:cubicBezTo>
                  <a:cubicBezTo>
                    <a:pt x="6480" y="1261"/>
                    <a:pt x="5564" y="1827"/>
                    <a:pt x="5767" y="3258"/>
                  </a:cubicBezTo>
                  <a:lnTo>
                    <a:pt x="5767" y="3258"/>
                  </a:lnTo>
                  <a:cubicBezTo>
                    <a:pt x="5363" y="2669"/>
                    <a:pt x="4933" y="2430"/>
                    <a:pt x="4534" y="2430"/>
                  </a:cubicBezTo>
                  <a:cubicBezTo>
                    <a:pt x="3396" y="2430"/>
                    <a:pt x="2500" y="4368"/>
                    <a:pt x="3110" y="5635"/>
                  </a:cubicBezTo>
                  <a:cubicBezTo>
                    <a:pt x="2543" y="5342"/>
                    <a:pt x="2081" y="5221"/>
                    <a:pt x="1711" y="5221"/>
                  </a:cubicBezTo>
                  <a:cubicBezTo>
                    <a:pt x="0" y="5221"/>
                    <a:pt x="244" y="7791"/>
                    <a:pt x="1161" y="7791"/>
                  </a:cubicBezTo>
                  <a:cubicBezTo>
                    <a:pt x="1217" y="7791"/>
                    <a:pt x="1277" y="7781"/>
                    <a:pt x="1339" y="7760"/>
                  </a:cubicBezTo>
                  <a:lnTo>
                    <a:pt x="1352" y="8167"/>
                  </a:lnTo>
                  <a:cubicBezTo>
                    <a:pt x="2257" y="11723"/>
                    <a:pt x="4973" y="10542"/>
                    <a:pt x="7820" y="11696"/>
                  </a:cubicBezTo>
                  <a:cubicBezTo>
                    <a:pt x="10535" y="12808"/>
                    <a:pt x="11548" y="14539"/>
                    <a:pt x="14685" y="14539"/>
                  </a:cubicBezTo>
                  <a:cubicBezTo>
                    <a:pt x="14807" y="14539"/>
                    <a:pt x="14933" y="14536"/>
                    <a:pt x="15063" y="14530"/>
                  </a:cubicBezTo>
                  <a:cubicBezTo>
                    <a:pt x="15538" y="14507"/>
                    <a:pt x="16074" y="14351"/>
                    <a:pt x="16681" y="14351"/>
                  </a:cubicBezTo>
                  <a:cubicBezTo>
                    <a:pt x="16762" y="14351"/>
                    <a:pt x="16843" y="14354"/>
                    <a:pt x="16926" y="14360"/>
                  </a:cubicBezTo>
                  <a:cubicBezTo>
                    <a:pt x="17805" y="14437"/>
                    <a:pt x="18519" y="14634"/>
                    <a:pt x="19329" y="14634"/>
                  </a:cubicBezTo>
                  <a:cubicBezTo>
                    <a:pt x="19486" y="14634"/>
                    <a:pt x="19646" y="14626"/>
                    <a:pt x="19812" y="14609"/>
                  </a:cubicBezTo>
                  <a:cubicBezTo>
                    <a:pt x="20704" y="14530"/>
                    <a:pt x="22226" y="14176"/>
                    <a:pt x="22712" y="13297"/>
                  </a:cubicBezTo>
                  <a:cubicBezTo>
                    <a:pt x="23053" y="12694"/>
                    <a:pt x="22239" y="11906"/>
                    <a:pt x="22581" y="11395"/>
                  </a:cubicBezTo>
                  <a:cubicBezTo>
                    <a:pt x="23237" y="10424"/>
                    <a:pt x="25611" y="11040"/>
                    <a:pt x="26202" y="10017"/>
                  </a:cubicBezTo>
                  <a:cubicBezTo>
                    <a:pt x="26556" y="9374"/>
                    <a:pt x="25677" y="7629"/>
                    <a:pt x="25297" y="7026"/>
                  </a:cubicBezTo>
                  <a:cubicBezTo>
                    <a:pt x="24483" y="5731"/>
                    <a:pt x="23076" y="4470"/>
                    <a:pt x="21559" y="4470"/>
                  </a:cubicBezTo>
                  <a:cubicBezTo>
                    <a:pt x="21217" y="4470"/>
                    <a:pt x="20869" y="4535"/>
                    <a:pt x="20521" y="4677"/>
                  </a:cubicBezTo>
                  <a:cubicBezTo>
                    <a:pt x="19983" y="3251"/>
                    <a:pt x="18199" y="1780"/>
                    <a:pt x="16524" y="1780"/>
                  </a:cubicBezTo>
                  <a:cubicBezTo>
                    <a:pt x="16196" y="1780"/>
                    <a:pt x="15871" y="1836"/>
                    <a:pt x="15561" y="1961"/>
                  </a:cubicBezTo>
                  <a:cubicBezTo>
                    <a:pt x="15058" y="786"/>
                    <a:pt x="13383" y="0"/>
                    <a:pt x="11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20;p76">
              <a:extLst>
                <a:ext uri="{FF2B5EF4-FFF2-40B4-BE49-F238E27FC236}">
                  <a16:creationId xmlns:a16="http://schemas.microsoft.com/office/drawing/2014/main" id="{2BE76156-BEA8-E7FA-8958-4B200F65AD27}"/>
                </a:ext>
              </a:extLst>
            </p:cNvPr>
            <p:cNvSpPr/>
            <p:nvPr/>
          </p:nvSpPr>
          <p:spPr>
            <a:xfrm>
              <a:off x="5719134" y="4011033"/>
              <a:ext cx="117378" cy="70995"/>
            </a:xfrm>
            <a:custGeom>
              <a:avLst/>
              <a:gdLst/>
              <a:ahLst/>
              <a:cxnLst/>
              <a:rect l="l" t="t" r="r" b="b"/>
              <a:pathLst>
                <a:path w="5652" h="3140" extrusionOk="0">
                  <a:moveTo>
                    <a:pt x="2423" y="1"/>
                  </a:moveTo>
                  <a:cubicBezTo>
                    <a:pt x="1039" y="1"/>
                    <a:pt x="0" y="756"/>
                    <a:pt x="1496" y="2209"/>
                  </a:cubicBezTo>
                  <a:cubicBezTo>
                    <a:pt x="1981" y="2680"/>
                    <a:pt x="3199" y="3140"/>
                    <a:pt x="4153" y="3140"/>
                  </a:cubicBezTo>
                  <a:cubicBezTo>
                    <a:pt x="5008" y="3140"/>
                    <a:pt x="5652" y="2771"/>
                    <a:pt x="5367" y="1711"/>
                  </a:cubicBezTo>
                  <a:cubicBezTo>
                    <a:pt x="5057" y="559"/>
                    <a:pt x="3613" y="1"/>
                    <a:pt x="2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21;p76">
              <a:extLst>
                <a:ext uri="{FF2B5EF4-FFF2-40B4-BE49-F238E27FC236}">
                  <a16:creationId xmlns:a16="http://schemas.microsoft.com/office/drawing/2014/main" id="{2C1EEDAA-DBBC-784B-5B04-7FA44B2A67A3}"/>
                </a:ext>
              </a:extLst>
            </p:cNvPr>
            <p:cNvSpPr/>
            <p:nvPr/>
          </p:nvSpPr>
          <p:spPr>
            <a:xfrm>
              <a:off x="5883447" y="4028963"/>
              <a:ext cx="164042" cy="76444"/>
            </a:xfrm>
            <a:custGeom>
              <a:avLst/>
              <a:gdLst/>
              <a:ahLst/>
              <a:cxnLst/>
              <a:rect l="l" t="t" r="r" b="b"/>
              <a:pathLst>
                <a:path w="7899" h="3381" extrusionOk="0">
                  <a:moveTo>
                    <a:pt x="5253" y="0"/>
                  </a:moveTo>
                  <a:cubicBezTo>
                    <a:pt x="4464" y="0"/>
                    <a:pt x="3658" y="138"/>
                    <a:pt x="3267" y="236"/>
                  </a:cubicBezTo>
                  <a:cubicBezTo>
                    <a:pt x="918" y="826"/>
                    <a:pt x="0" y="3004"/>
                    <a:pt x="2729" y="3345"/>
                  </a:cubicBezTo>
                  <a:cubicBezTo>
                    <a:pt x="2904" y="3368"/>
                    <a:pt x="3118" y="3380"/>
                    <a:pt x="3355" y="3380"/>
                  </a:cubicBezTo>
                  <a:cubicBezTo>
                    <a:pt x="5024" y="3380"/>
                    <a:pt x="7899" y="2765"/>
                    <a:pt x="7256" y="813"/>
                  </a:cubicBezTo>
                  <a:cubicBezTo>
                    <a:pt x="7045" y="182"/>
                    <a:pt x="6160" y="0"/>
                    <a:pt x="5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22;p76">
              <a:extLst>
                <a:ext uri="{FF2B5EF4-FFF2-40B4-BE49-F238E27FC236}">
                  <a16:creationId xmlns:a16="http://schemas.microsoft.com/office/drawing/2014/main" id="{572763FE-FEF8-D039-A13A-11E4ABCE7FEA}"/>
                </a:ext>
              </a:extLst>
            </p:cNvPr>
            <p:cNvSpPr/>
            <p:nvPr/>
          </p:nvSpPr>
          <p:spPr>
            <a:xfrm>
              <a:off x="5693798" y="3699897"/>
              <a:ext cx="647427" cy="397891"/>
            </a:xfrm>
            <a:custGeom>
              <a:avLst/>
              <a:gdLst/>
              <a:ahLst/>
              <a:cxnLst/>
              <a:rect l="l" t="t" r="r" b="b"/>
              <a:pathLst>
                <a:path w="31175" h="17598" extrusionOk="0">
                  <a:moveTo>
                    <a:pt x="7582" y="1"/>
                  </a:moveTo>
                  <a:cubicBezTo>
                    <a:pt x="5254" y="1"/>
                    <a:pt x="2305" y="379"/>
                    <a:pt x="0" y="1932"/>
                  </a:cubicBezTo>
                  <a:lnTo>
                    <a:pt x="19038" y="6957"/>
                  </a:lnTo>
                  <a:lnTo>
                    <a:pt x="24706" y="17597"/>
                  </a:lnTo>
                  <a:cubicBezTo>
                    <a:pt x="24706" y="17597"/>
                    <a:pt x="30348" y="14527"/>
                    <a:pt x="30755" y="11326"/>
                  </a:cubicBezTo>
                  <a:cubicBezTo>
                    <a:pt x="31174" y="8138"/>
                    <a:pt x="28996" y="4530"/>
                    <a:pt x="25362" y="3323"/>
                  </a:cubicBezTo>
                  <a:cubicBezTo>
                    <a:pt x="22974" y="2535"/>
                    <a:pt x="11454" y="344"/>
                    <a:pt x="11454" y="344"/>
                  </a:cubicBezTo>
                  <a:cubicBezTo>
                    <a:pt x="11454" y="344"/>
                    <a:pt x="9800" y="1"/>
                    <a:pt x="7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23;p76">
              <a:extLst>
                <a:ext uri="{FF2B5EF4-FFF2-40B4-BE49-F238E27FC236}">
                  <a16:creationId xmlns:a16="http://schemas.microsoft.com/office/drawing/2014/main" id="{4EABEDC2-AD59-335A-463D-859A1E172991}"/>
                </a:ext>
              </a:extLst>
            </p:cNvPr>
            <p:cNvSpPr/>
            <p:nvPr/>
          </p:nvSpPr>
          <p:spPr>
            <a:xfrm>
              <a:off x="5529216" y="4019150"/>
              <a:ext cx="681755" cy="419483"/>
            </a:xfrm>
            <a:custGeom>
              <a:avLst/>
              <a:gdLst/>
              <a:ahLst/>
              <a:cxnLst/>
              <a:rect l="l" t="t" r="r" b="b"/>
              <a:pathLst>
                <a:path w="32828" h="18553" extrusionOk="0">
                  <a:moveTo>
                    <a:pt x="0" y="0"/>
                  </a:moveTo>
                  <a:lnTo>
                    <a:pt x="1286" y="11389"/>
                  </a:lnTo>
                  <a:lnTo>
                    <a:pt x="21780" y="18552"/>
                  </a:lnTo>
                  <a:lnTo>
                    <a:pt x="32355" y="14328"/>
                  </a:lnTo>
                  <a:lnTo>
                    <a:pt x="32828" y="3477"/>
                  </a:lnTo>
                  <a:lnTo>
                    <a:pt x="20429" y="6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24;p76">
              <a:extLst>
                <a:ext uri="{FF2B5EF4-FFF2-40B4-BE49-F238E27FC236}">
                  <a16:creationId xmlns:a16="http://schemas.microsoft.com/office/drawing/2014/main" id="{37F4DF0E-2D98-E4B7-F62D-48B92DAE4233}"/>
                </a:ext>
              </a:extLst>
            </p:cNvPr>
            <p:cNvSpPr/>
            <p:nvPr/>
          </p:nvSpPr>
          <p:spPr>
            <a:xfrm>
              <a:off x="5953475" y="4072239"/>
              <a:ext cx="292386" cy="398727"/>
            </a:xfrm>
            <a:custGeom>
              <a:avLst/>
              <a:gdLst/>
              <a:ahLst/>
              <a:cxnLst/>
              <a:rect l="l" t="t" r="r" b="b"/>
              <a:pathLst>
                <a:path w="14079" h="17635" extrusionOk="0">
                  <a:moveTo>
                    <a:pt x="6928" y="1"/>
                  </a:moveTo>
                  <a:lnTo>
                    <a:pt x="0" y="4554"/>
                  </a:lnTo>
                  <a:lnTo>
                    <a:pt x="1430" y="17635"/>
                  </a:lnTo>
                  <a:lnTo>
                    <a:pt x="14078" y="14368"/>
                  </a:lnTo>
                  <a:lnTo>
                    <a:pt x="13750" y="1051"/>
                  </a:lnTo>
                  <a:lnTo>
                    <a:pt x="69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25;p76">
              <a:extLst>
                <a:ext uri="{FF2B5EF4-FFF2-40B4-BE49-F238E27FC236}">
                  <a16:creationId xmlns:a16="http://schemas.microsoft.com/office/drawing/2014/main" id="{C6958ABC-3C65-5381-88E9-4AB9337E168B}"/>
                </a:ext>
              </a:extLst>
            </p:cNvPr>
            <p:cNvSpPr/>
            <p:nvPr/>
          </p:nvSpPr>
          <p:spPr>
            <a:xfrm>
              <a:off x="6082898" y="3791648"/>
              <a:ext cx="303019" cy="346250"/>
            </a:xfrm>
            <a:custGeom>
              <a:avLst/>
              <a:gdLst/>
              <a:ahLst/>
              <a:cxnLst/>
              <a:rect l="l" t="t" r="r" b="b"/>
              <a:pathLst>
                <a:path w="14591" h="15314" extrusionOk="0">
                  <a:moveTo>
                    <a:pt x="6531" y="1"/>
                  </a:moveTo>
                  <a:cubicBezTo>
                    <a:pt x="6034" y="1"/>
                    <a:pt x="5545" y="64"/>
                    <a:pt x="5078" y="196"/>
                  </a:cubicBezTo>
                  <a:cubicBezTo>
                    <a:pt x="3884" y="524"/>
                    <a:pt x="722" y="2085"/>
                    <a:pt x="289" y="3581"/>
                  </a:cubicBezTo>
                  <a:cubicBezTo>
                    <a:pt x="0" y="4591"/>
                    <a:pt x="1693" y="6336"/>
                    <a:pt x="2231" y="7320"/>
                  </a:cubicBezTo>
                  <a:cubicBezTo>
                    <a:pt x="3202" y="9065"/>
                    <a:pt x="3963" y="10915"/>
                    <a:pt x="4973" y="12621"/>
                  </a:cubicBezTo>
                  <a:cubicBezTo>
                    <a:pt x="6033" y="14404"/>
                    <a:pt x="7051" y="15313"/>
                    <a:pt x="8127" y="15313"/>
                  </a:cubicBezTo>
                  <a:cubicBezTo>
                    <a:pt x="9101" y="15313"/>
                    <a:pt x="10124" y="14569"/>
                    <a:pt x="11271" y="13054"/>
                  </a:cubicBezTo>
                  <a:cubicBezTo>
                    <a:pt x="12740" y="11112"/>
                    <a:pt x="14590" y="7583"/>
                    <a:pt x="13659" y="5064"/>
                  </a:cubicBezTo>
                  <a:cubicBezTo>
                    <a:pt x="12552" y="2080"/>
                    <a:pt x="9390" y="1"/>
                    <a:pt x="6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roup 901">
            <a:extLst>
              <a:ext uri="{FF2B5EF4-FFF2-40B4-BE49-F238E27FC236}">
                <a16:creationId xmlns:a16="http://schemas.microsoft.com/office/drawing/2014/main" id="{44FE2633-43CD-57B1-7982-866B9333225E}"/>
              </a:ext>
            </a:extLst>
          </p:cNvPr>
          <p:cNvGrpSpPr/>
          <p:nvPr/>
        </p:nvGrpSpPr>
        <p:grpSpPr>
          <a:xfrm>
            <a:off x="499829" y="1301982"/>
            <a:ext cx="2458017" cy="2855478"/>
            <a:chOff x="499829" y="1212774"/>
            <a:chExt cx="2458017" cy="285547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86002A-969C-9C1A-7C9E-9C5D32F39D89}"/>
                </a:ext>
              </a:extLst>
            </p:cNvPr>
            <p:cNvSpPr/>
            <p:nvPr/>
          </p:nvSpPr>
          <p:spPr>
            <a:xfrm>
              <a:off x="499829" y="1904916"/>
              <a:ext cx="2439268" cy="216333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23" name="Google Shape;1670;p75">
              <a:extLst>
                <a:ext uri="{FF2B5EF4-FFF2-40B4-BE49-F238E27FC236}">
                  <a16:creationId xmlns:a16="http://schemas.microsoft.com/office/drawing/2014/main" id="{B5F70EC8-30B3-B70A-DEF4-845E766B675A}"/>
                </a:ext>
              </a:extLst>
            </p:cNvPr>
            <p:cNvGrpSpPr/>
            <p:nvPr/>
          </p:nvGrpSpPr>
          <p:grpSpPr>
            <a:xfrm>
              <a:off x="1226562" y="1212774"/>
              <a:ext cx="726805" cy="730242"/>
              <a:chOff x="829841" y="1841508"/>
              <a:chExt cx="1391934" cy="1610740"/>
            </a:xfrm>
          </p:grpSpPr>
          <p:grpSp>
            <p:nvGrpSpPr>
              <p:cNvPr id="24" name="Google Shape;1671;p75">
                <a:extLst>
                  <a:ext uri="{FF2B5EF4-FFF2-40B4-BE49-F238E27FC236}">
                    <a16:creationId xmlns:a16="http://schemas.microsoft.com/office/drawing/2014/main" id="{862E2B21-041C-31BD-4356-14269E8D1E98}"/>
                  </a:ext>
                </a:extLst>
              </p:cNvPr>
              <p:cNvGrpSpPr/>
              <p:nvPr/>
            </p:nvGrpSpPr>
            <p:grpSpPr>
              <a:xfrm>
                <a:off x="829841" y="1841508"/>
                <a:ext cx="1391934" cy="1555838"/>
                <a:chOff x="5446000" y="8693685"/>
                <a:chExt cx="1472946" cy="1646389"/>
              </a:xfrm>
            </p:grpSpPr>
            <p:sp>
              <p:nvSpPr>
                <p:cNvPr id="26" name="Google Shape;1672;p75">
                  <a:extLst>
                    <a:ext uri="{FF2B5EF4-FFF2-40B4-BE49-F238E27FC236}">
                      <a16:creationId xmlns:a16="http://schemas.microsoft.com/office/drawing/2014/main" id="{D6A2ADF6-C5E7-5D29-6C86-01B529C196BB}"/>
                    </a:ext>
                  </a:extLst>
                </p:cNvPr>
                <p:cNvSpPr/>
                <p:nvPr/>
              </p:nvSpPr>
              <p:spPr>
                <a:xfrm>
                  <a:off x="5645405" y="9127018"/>
                  <a:ext cx="400704" cy="409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" h="5644" extrusionOk="0">
                      <a:moveTo>
                        <a:pt x="4692" y="0"/>
                      </a:moveTo>
                      <a:lnTo>
                        <a:pt x="453" y="1953"/>
                      </a:lnTo>
                      <a:lnTo>
                        <a:pt x="1" y="4691"/>
                      </a:lnTo>
                      <a:lnTo>
                        <a:pt x="3204" y="5644"/>
                      </a:lnTo>
                      <a:lnTo>
                        <a:pt x="5525" y="4239"/>
                      </a:lnTo>
                      <a:lnTo>
                        <a:pt x="469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" name="Google Shape;1673;p75">
                  <a:extLst>
                    <a:ext uri="{FF2B5EF4-FFF2-40B4-BE49-F238E27FC236}">
                      <a16:creationId xmlns:a16="http://schemas.microsoft.com/office/drawing/2014/main" id="{BACBCFBA-CFCD-203A-9E5E-6ABE044E706F}"/>
                    </a:ext>
                  </a:extLst>
                </p:cNvPr>
                <p:cNvSpPr/>
                <p:nvPr/>
              </p:nvSpPr>
              <p:spPr>
                <a:xfrm>
                  <a:off x="5559117" y="9588049"/>
                  <a:ext cx="781395" cy="48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6" h="6691" extrusionOk="0">
                      <a:moveTo>
                        <a:pt x="4227" y="0"/>
                      </a:moveTo>
                      <a:lnTo>
                        <a:pt x="1489" y="655"/>
                      </a:lnTo>
                      <a:cubicBezTo>
                        <a:pt x="1024" y="881"/>
                        <a:pt x="0" y="1786"/>
                        <a:pt x="596" y="2310"/>
                      </a:cubicBezTo>
                      <a:cubicBezTo>
                        <a:pt x="787" y="2476"/>
                        <a:pt x="1095" y="2556"/>
                        <a:pt x="1418" y="2556"/>
                      </a:cubicBezTo>
                      <a:cubicBezTo>
                        <a:pt x="1556" y="2556"/>
                        <a:pt x="1698" y="2541"/>
                        <a:pt x="1834" y="2512"/>
                      </a:cubicBezTo>
                      <a:lnTo>
                        <a:pt x="1834" y="2512"/>
                      </a:lnTo>
                      <a:cubicBezTo>
                        <a:pt x="1346" y="3119"/>
                        <a:pt x="1036" y="3953"/>
                        <a:pt x="1250" y="4739"/>
                      </a:cubicBezTo>
                      <a:cubicBezTo>
                        <a:pt x="1448" y="5550"/>
                        <a:pt x="2264" y="5852"/>
                        <a:pt x="3038" y="5852"/>
                      </a:cubicBezTo>
                      <a:cubicBezTo>
                        <a:pt x="3150" y="5852"/>
                        <a:pt x="3261" y="5846"/>
                        <a:pt x="3370" y="5834"/>
                      </a:cubicBezTo>
                      <a:cubicBezTo>
                        <a:pt x="4013" y="5763"/>
                        <a:pt x="4537" y="5477"/>
                        <a:pt x="4977" y="5072"/>
                      </a:cubicBezTo>
                      <a:cubicBezTo>
                        <a:pt x="4977" y="5298"/>
                        <a:pt x="5025" y="5501"/>
                        <a:pt x="5120" y="5632"/>
                      </a:cubicBezTo>
                      <a:cubicBezTo>
                        <a:pt x="5244" y="5770"/>
                        <a:pt x="5420" y="5828"/>
                        <a:pt x="5602" y="5828"/>
                      </a:cubicBezTo>
                      <a:cubicBezTo>
                        <a:pt x="5717" y="5828"/>
                        <a:pt x="5835" y="5804"/>
                        <a:pt x="5942" y="5763"/>
                      </a:cubicBezTo>
                      <a:cubicBezTo>
                        <a:pt x="5942" y="5775"/>
                        <a:pt x="5942" y="5775"/>
                        <a:pt x="5942" y="5786"/>
                      </a:cubicBezTo>
                      <a:cubicBezTo>
                        <a:pt x="6037" y="6426"/>
                        <a:pt x="6653" y="6691"/>
                        <a:pt x="7249" y="6691"/>
                      </a:cubicBezTo>
                      <a:cubicBezTo>
                        <a:pt x="7397" y="6691"/>
                        <a:pt x="7543" y="6674"/>
                        <a:pt x="7680" y="6644"/>
                      </a:cubicBezTo>
                      <a:cubicBezTo>
                        <a:pt x="9597" y="6227"/>
                        <a:pt x="10775" y="3893"/>
                        <a:pt x="9585" y="2250"/>
                      </a:cubicBezTo>
                      <a:lnTo>
                        <a:pt x="9930" y="893"/>
                      </a:lnTo>
                      <a:lnTo>
                        <a:pt x="42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" name="Google Shape;1674;p75">
                  <a:extLst>
                    <a:ext uri="{FF2B5EF4-FFF2-40B4-BE49-F238E27FC236}">
                      <a16:creationId xmlns:a16="http://schemas.microsoft.com/office/drawing/2014/main" id="{1A902634-428F-D944-523D-94081B5816DA}"/>
                    </a:ext>
                  </a:extLst>
                </p:cNvPr>
                <p:cNvSpPr/>
                <p:nvPr/>
              </p:nvSpPr>
              <p:spPr>
                <a:xfrm>
                  <a:off x="5463258" y="8873153"/>
                  <a:ext cx="1455688" cy="93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75" h="12884" extrusionOk="0">
                      <a:moveTo>
                        <a:pt x="13467" y="1"/>
                      </a:moveTo>
                      <a:lnTo>
                        <a:pt x="6478" y="3251"/>
                      </a:lnTo>
                      <a:cubicBezTo>
                        <a:pt x="8106" y="6073"/>
                        <a:pt x="6830" y="6495"/>
                        <a:pt x="5922" y="6495"/>
                      </a:cubicBezTo>
                      <a:cubicBezTo>
                        <a:pt x="5536" y="6495"/>
                        <a:pt x="5216" y="6418"/>
                        <a:pt x="5216" y="6418"/>
                      </a:cubicBezTo>
                      <a:lnTo>
                        <a:pt x="5216" y="6418"/>
                      </a:lnTo>
                      <a:cubicBezTo>
                        <a:pt x="5620" y="7954"/>
                        <a:pt x="4608" y="8359"/>
                        <a:pt x="4608" y="8359"/>
                      </a:cubicBezTo>
                      <a:cubicBezTo>
                        <a:pt x="4608" y="8359"/>
                        <a:pt x="3472" y="7693"/>
                        <a:pt x="2368" y="7693"/>
                      </a:cubicBezTo>
                      <a:cubicBezTo>
                        <a:pt x="1744" y="7693"/>
                        <a:pt x="1130" y="7906"/>
                        <a:pt x="739" y="8573"/>
                      </a:cubicBezTo>
                      <a:cubicBezTo>
                        <a:pt x="1" y="9840"/>
                        <a:pt x="681" y="11255"/>
                        <a:pt x="2235" y="11255"/>
                      </a:cubicBezTo>
                      <a:cubicBezTo>
                        <a:pt x="2886" y="11255"/>
                        <a:pt x="3691" y="11007"/>
                        <a:pt x="4608" y="10395"/>
                      </a:cubicBezTo>
                      <a:cubicBezTo>
                        <a:pt x="5341" y="10926"/>
                        <a:pt x="6645" y="11598"/>
                        <a:pt x="8557" y="11598"/>
                      </a:cubicBezTo>
                      <a:cubicBezTo>
                        <a:pt x="9130" y="11598"/>
                        <a:pt x="9759" y="11538"/>
                        <a:pt x="10443" y="11395"/>
                      </a:cubicBezTo>
                      <a:lnTo>
                        <a:pt x="11121" y="12883"/>
                      </a:lnTo>
                      <a:lnTo>
                        <a:pt x="11931" y="12752"/>
                      </a:lnTo>
                      <a:lnTo>
                        <a:pt x="12205" y="10954"/>
                      </a:lnTo>
                      <a:cubicBezTo>
                        <a:pt x="13788" y="10359"/>
                        <a:pt x="20075" y="7597"/>
                        <a:pt x="16634" y="2370"/>
                      </a:cubicBezTo>
                      <a:lnTo>
                        <a:pt x="13467" y="1"/>
                      </a:ln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" name="Google Shape;1675;p75">
                  <a:extLst>
                    <a:ext uri="{FF2B5EF4-FFF2-40B4-BE49-F238E27FC236}">
                      <a16:creationId xmlns:a16="http://schemas.microsoft.com/office/drawing/2014/main" id="{C9B27C9D-8C6B-3C54-9496-316A38B702EF}"/>
                    </a:ext>
                  </a:extLst>
                </p:cNvPr>
                <p:cNvSpPr/>
                <p:nvPr/>
              </p:nvSpPr>
              <p:spPr>
                <a:xfrm>
                  <a:off x="6346442" y="8813620"/>
                  <a:ext cx="437830" cy="331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4565" extrusionOk="0">
                      <a:moveTo>
                        <a:pt x="3382" y="0"/>
                      </a:moveTo>
                      <a:lnTo>
                        <a:pt x="799" y="1310"/>
                      </a:lnTo>
                      <a:cubicBezTo>
                        <a:pt x="334" y="1643"/>
                        <a:pt x="1" y="2679"/>
                        <a:pt x="298" y="3179"/>
                      </a:cubicBezTo>
                      <a:cubicBezTo>
                        <a:pt x="378" y="3314"/>
                        <a:pt x="470" y="3369"/>
                        <a:pt x="565" y="3369"/>
                      </a:cubicBezTo>
                      <a:cubicBezTo>
                        <a:pt x="758" y="3369"/>
                        <a:pt x="965" y="3144"/>
                        <a:pt x="1108" y="2881"/>
                      </a:cubicBezTo>
                      <a:cubicBezTo>
                        <a:pt x="1108" y="2881"/>
                        <a:pt x="1120" y="2893"/>
                        <a:pt x="1120" y="2893"/>
                      </a:cubicBezTo>
                      <a:cubicBezTo>
                        <a:pt x="1120" y="3382"/>
                        <a:pt x="1275" y="4191"/>
                        <a:pt x="1739" y="4465"/>
                      </a:cubicBezTo>
                      <a:cubicBezTo>
                        <a:pt x="1849" y="4534"/>
                        <a:pt x="1964" y="4565"/>
                        <a:pt x="2075" y="4565"/>
                      </a:cubicBezTo>
                      <a:cubicBezTo>
                        <a:pt x="2348" y="4565"/>
                        <a:pt x="2604" y="4378"/>
                        <a:pt x="2739" y="4108"/>
                      </a:cubicBezTo>
                      <a:cubicBezTo>
                        <a:pt x="2835" y="3917"/>
                        <a:pt x="2882" y="3715"/>
                        <a:pt x="2894" y="3501"/>
                      </a:cubicBezTo>
                      <a:cubicBezTo>
                        <a:pt x="3100" y="3556"/>
                        <a:pt x="3319" y="3583"/>
                        <a:pt x="3541" y="3583"/>
                      </a:cubicBezTo>
                      <a:cubicBezTo>
                        <a:pt x="4230" y="3583"/>
                        <a:pt x="4941" y="3318"/>
                        <a:pt x="5347" y="2786"/>
                      </a:cubicBezTo>
                      <a:cubicBezTo>
                        <a:pt x="6037" y="1858"/>
                        <a:pt x="5216" y="738"/>
                        <a:pt x="4359" y="310"/>
                      </a:cubicBezTo>
                      <a:cubicBezTo>
                        <a:pt x="4061" y="143"/>
                        <a:pt x="3727" y="48"/>
                        <a:pt x="3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" name="Google Shape;1676;p75">
                  <a:extLst>
                    <a:ext uri="{FF2B5EF4-FFF2-40B4-BE49-F238E27FC236}">
                      <a16:creationId xmlns:a16="http://schemas.microsoft.com/office/drawing/2014/main" id="{FDADB492-459E-D9BA-206E-7B81AC342273}"/>
                    </a:ext>
                  </a:extLst>
                </p:cNvPr>
                <p:cNvSpPr/>
                <p:nvPr/>
              </p:nvSpPr>
              <p:spPr>
                <a:xfrm>
                  <a:off x="6003755" y="9190031"/>
                  <a:ext cx="215870" cy="1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1906" extrusionOk="0">
                      <a:moveTo>
                        <a:pt x="2977" y="0"/>
                      </a:moveTo>
                      <a:lnTo>
                        <a:pt x="0" y="536"/>
                      </a:lnTo>
                      <a:lnTo>
                        <a:pt x="631" y="1905"/>
                      </a:lnTo>
                      <a:lnTo>
                        <a:pt x="29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" name="Google Shape;1677;p75">
                  <a:extLst>
                    <a:ext uri="{FF2B5EF4-FFF2-40B4-BE49-F238E27FC236}">
                      <a16:creationId xmlns:a16="http://schemas.microsoft.com/office/drawing/2014/main" id="{05718B11-F8B4-C246-03BA-9F9A2D24C9E2}"/>
                    </a:ext>
                  </a:extLst>
                </p:cNvPr>
                <p:cNvSpPr/>
                <p:nvPr/>
              </p:nvSpPr>
              <p:spPr>
                <a:xfrm>
                  <a:off x="6282560" y="9096780"/>
                  <a:ext cx="200352" cy="109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1513" extrusionOk="0">
                      <a:moveTo>
                        <a:pt x="72" y="0"/>
                      </a:moveTo>
                      <a:lnTo>
                        <a:pt x="1" y="1512"/>
                      </a:lnTo>
                      <a:lnTo>
                        <a:pt x="1" y="1512"/>
                      </a:lnTo>
                      <a:lnTo>
                        <a:pt x="2763" y="893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" name="Google Shape;1678;p75">
                  <a:extLst>
                    <a:ext uri="{FF2B5EF4-FFF2-40B4-BE49-F238E27FC236}">
                      <a16:creationId xmlns:a16="http://schemas.microsoft.com/office/drawing/2014/main" id="{881267F9-1E5F-9316-A63B-8738997A820C}"/>
                    </a:ext>
                  </a:extLst>
                </p:cNvPr>
                <p:cNvSpPr/>
                <p:nvPr/>
              </p:nvSpPr>
              <p:spPr>
                <a:xfrm>
                  <a:off x="5539249" y="9223676"/>
                  <a:ext cx="1030910" cy="410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5657" extrusionOk="0">
                      <a:moveTo>
                        <a:pt x="12966" y="1"/>
                      </a:moveTo>
                      <a:lnTo>
                        <a:pt x="12871" y="48"/>
                      </a:lnTo>
                      <a:cubicBezTo>
                        <a:pt x="12883" y="60"/>
                        <a:pt x="13550" y="1406"/>
                        <a:pt x="13181" y="2168"/>
                      </a:cubicBezTo>
                      <a:cubicBezTo>
                        <a:pt x="13062" y="2429"/>
                        <a:pt x="12824" y="2596"/>
                        <a:pt x="12478" y="2668"/>
                      </a:cubicBezTo>
                      <a:cubicBezTo>
                        <a:pt x="12393" y="2682"/>
                        <a:pt x="12309" y="2690"/>
                        <a:pt x="12227" y="2690"/>
                      </a:cubicBezTo>
                      <a:cubicBezTo>
                        <a:pt x="11977" y="2690"/>
                        <a:pt x="11744" y="2621"/>
                        <a:pt x="11538" y="2477"/>
                      </a:cubicBezTo>
                      <a:cubicBezTo>
                        <a:pt x="10740" y="1918"/>
                        <a:pt x="10502" y="477"/>
                        <a:pt x="10490" y="465"/>
                      </a:cubicBezTo>
                      <a:lnTo>
                        <a:pt x="10383" y="477"/>
                      </a:lnTo>
                      <a:cubicBezTo>
                        <a:pt x="10395" y="548"/>
                        <a:pt x="10633" y="1989"/>
                        <a:pt x="11478" y="2572"/>
                      </a:cubicBezTo>
                      <a:cubicBezTo>
                        <a:pt x="11692" y="2727"/>
                        <a:pt x="11942" y="2799"/>
                        <a:pt x="12204" y="2799"/>
                      </a:cubicBezTo>
                      <a:cubicBezTo>
                        <a:pt x="12312" y="2799"/>
                        <a:pt x="12407" y="2787"/>
                        <a:pt x="12502" y="2775"/>
                      </a:cubicBezTo>
                      <a:cubicBezTo>
                        <a:pt x="12883" y="2691"/>
                        <a:pt x="13145" y="2513"/>
                        <a:pt x="13288" y="2215"/>
                      </a:cubicBezTo>
                      <a:cubicBezTo>
                        <a:pt x="13383" y="2013"/>
                        <a:pt x="13419" y="1763"/>
                        <a:pt x="13407" y="1525"/>
                      </a:cubicBezTo>
                      <a:lnTo>
                        <a:pt x="13407" y="1525"/>
                      </a:lnTo>
                      <a:lnTo>
                        <a:pt x="14002" y="1798"/>
                      </a:lnTo>
                      <a:lnTo>
                        <a:pt x="14050" y="1703"/>
                      </a:lnTo>
                      <a:lnTo>
                        <a:pt x="13395" y="1394"/>
                      </a:lnTo>
                      <a:cubicBezTo>
                        <a:pt x="13383" y="1322"/>
                        <a:pt x="13371" y="1251"/>
                        <a:pt x="13359" y="1179"/>
                      </a:cubicBezTo>
                      <a:lnTo>
                        <a:pt x="13359" y="1179"/>
                      </a:lnTo>
                      <a:lnTo>
                        <a:pt x="14086" y="1203"/>
                      </a:lnTo>
                      <a:lnTo>
                        <a:pt x="14086" y="1096"/>
                      </a:lnTo>
                      <a:lnTo>
                        <a:pt x="13347" y="1072"/>
                      </a:lnTo>
                      <a:cubicBezTo>
                        <a:pt x="13324" y="953"/>
                        <a:pt x="13288" y="846"/>
                        <a:pt x="13264" y="739"/>
                      </a:cubicBezTo>
                      <a:lnTo>
                        <a:pt x="14217" y="560"/>
                      </a:lnTo>
                      <a:lnTo>
                        <a:pt x="14193" y="453"/>
                      </a:lnTo>
                      <a:lnTo>
                        <a:pt x="13228" y="632"/>
                      </a:lnTo>
                      <a:cubicBezTo>
                        <a:pt x="13109" y="286"/>
                        <a:pt x="12978" y="24"/>
                        <a:pt x="12966" y="1"/>
                      </a:cubicBezTo>
                      <a:close/>
                      <a:moveTo>
                        <a:pt x="9823" y="739"/>
                      </a:moveTo>
                      <a:lnTo>
                        <a:pt x="9716" y="775"/>
                      </a:lnTo>
                      <a:cubicBezTo>
                        <a:pt x="9716" y="786"/>
                        <a:pt x="10192" y="2179"/>
                        <a:pt x="9752" y="3049"/>
                      </a:cubicBezTo>
                      <a:cubicBezTo>
                        <a:pt x="9597" y="3346"/>
                        <a:pt x="9347" y="3549"/>
                        <a:pt x="9002" y="3656"/>
                      </a:cubicBezTo>
                      <a:cubicBezTo>
                        <a:pt x="8875" y="3692"/>
                        <a:pt x="8756" y="3711"/>
                        <a:pt x="8644" y="3711"/>
                      </a:cubicBezTo>
                      <a:cubicBezTo>
                        <a:pt x="8460" y="3711"/>
                        <a:pt x="8297" y="3660"/>
                        <a:pt x="8156" y="3549"/>
                      </a:cubicBezTo>
                      <a:cubicBezTo>
                        <a:pt x="7466" y="3061"/>
                        <a:pt x="7418" y="1560"/>
                        <a:pt x="7418" y="1537"/>
                      </a:cubicBezTo>
                      <a:lnTo>
                        <a:pt x="7311" y="1548"/>
                      </a:lnTo>
                      <a:cubicBezTo>
                        <a:pt x="7311" y="1572"/>
                        <a:pt x="7323" y="1858"/>
                        <a:pt x="7394" y="2227"/>
                      </a:cubicBezTo>
                      <a:lnTo>
                        <a:pt x="6454" y="2513"/>
                      </a:lnTo>
                      <a:lnTo>
                        <a:pt x="6477" y="2620"/>
                      </a:lnTo>
                      <a:lnTo>
                        <a:pt x="7406" y="2334"/>
                      </a:lnTo>
                      <a:cubicBezTo>
                        <a:pt x="7430" y="2441"/>
                        <a:pt x="7466" y="2549"/>
                        <a:pt x="7490" y="2668"/>
                      </a:cubicBezTo>
                      <a:lnTo>
                        <a:pt x="6847" y="3037"/>
                      </a:lnTo>
                      <a:lnTo>
                        <a:pt x="6894" y="3132"/>
                      </a:lnTo>
                      <a:lnTo>
                        <a:pt x="7525" y="2763"/>
                      </a:lnTo>
                      <a:cubicBezTo>
                        <a:pt x="7549" y="2834"/>
                        <a:pt x="7573" y="2906"/>
                        <a:pt x="7609" y="2965"/>
                      </a:cubicBezTo>
                      <a:lnTo>
                        <a:pt x="7168" y="3549"/>
                      </a:lnTo>
                      <a:lnTo>
                        <a:pt x="7263" y="3620"/>
                      </a:lnTo>
                      <a:lnTo>
                        <a:pt x="7656" y="3084"/>
                      </a:lnTo>
                      <a:cubicBezTo>
                        <a:pt x="7763" y="3299"/>
                        <a:pt x="7906" y="3501"/>
                        <a:pt x="8085" y="3644"/>
                      </a:cubicBezTo>
                      <a:cubicBezTo>
                        <a:pt x="8252" y="3763"/>
                        <a:pt x="8442" y="3823"/>
                        <a:pt x="8656" y="3823"/>
                      </a:cubicBezTo>
                      <a:cubicBezTo>
                        <a:pt x="8775" y="3823"/>
                        <a:pt x="8906" y="3799"/>
                        <a:pt x="9037" y="3751"/>
                      </a:cubicBezTo>
                      <a:cubicBezTo>
                        <a:pt x="9406" y="3644"/>
                        <a:pt x="9680" y="3418"/>
                        <a:pt x="9847" y="3084"/>
                      </a:cubicBezTo>
                      <a:cubicBezTo>
                        <a:pt x="10311" y="2179"/>
                        <a:pt x="9835" y="798"/>
                        <a:pt x="9823" y="739"/>
                      </a:cubicBezTo>
                      <a:close/>
                      <a:moveTo>
                        <a:pt x="10573" y="1834"/>
                      </a:moveTo>
                      <a:lnTo>
                        <a:pt x="10466" y="1858"/>
                      </a:lnTo>
                      <a:lnTo>
                        <a:pt x="10823" y="3501"/>
                      </a:lnTo>
                      <a:lnTo>
                        <a:pt x="10895" y="3394"/>
                      </a:lnTo>
                      <a:cubicBezTo>
                        <a:pt x="10904" y="3384"/>
                        <a:pt x="11113" y="3080"/>
                        <a:pt x="11397" y="3080"/>
                      </a:cubicBezTo>
                      <a:cubicBezTo>
                        <a:pt x="11461" y="3080"/>
                        <a:pt x="11528" y="3095"/>
                        <a:pt x="11597" y="3132"/>
                      </a:cubicBezTo>
                      <a:cubicBezTo>
                        <a:pt x="11657" y="3168"/>
                        <a:pt x="11740" y="3227"/>
                        <a:pt x="11704" y="3346"/>
                      </a:cubicBezTo>
                      <a:cubicBezTo>
                        <a:pt x="11639" y="3587"/>
                        <a:pt x="11179" y="3889"/>
                        <a:pt x="10364" y="3889"/>
                      </a:cubicBezTo>
                      <a:cubicBezTo>
                        <a:pt x="10293" y="3889"/>
                        <a:pt x="10220" y="3887"/>
                        <a:pt x="10145" y="3882"/>
                      </a:cubicBezTo>
                      <a:lnTo>
                        <a:pt x="10073" y="3882"/>
                      </a:lnTo>
                      <a:lnTo>
                        <a:pt x="10228" y="4823"/>
                      </a:lnTo>
                      <a:cubicBezTo>
                        <a:pt x="10140" y="4881"/>
                        <a:pt x="9803" y="5109"/>
                        <a:pt x="9533" y="5109"/>
                      </a:cubicBezTo>
                      <a:cubicBezTo>
                        <a:pt x="9475" y="5109"/>
                        <a:pt x="9420" y="5098"/>
                        <a:pt x="9371" y="5073"/>
                      </a:cubicBezTo>
                      <a:cubicBezTo>
                        <a:pt x="9216" y="4989"/>
                        <a:pt x="9144" y="4739"/>
                        <a:pt x="9168" y="4346"/>
                      </a:cubicBezTo>
                      <a:lnTo>
                        <a:pt x="9180" y="4227"/>
                      </a:lnTo>
                      <a:lnTo>
                        <a:pt x="8752" y="4537"/>
                      </a:lnTo>
                      <a:lnTo>
                        <a:pt x="8811" y="4632"/>
                      </a:lnTo>
                      <a:lnTo>
                        <a:pt x="9061" y="4454"/>
                      </a:lnTo>
                      <a:lnTo>
                        <a:pt x="9061" y="4454"/>
                      </a:lnTo>
                      <a:cubicBezTo>
                        <a:pt x="9049" y="4823"/>
                        <a:pt x="9133" y="5073"/>
                        <a:pt x="9323" y="5168"/>
                      </a:cubicBezTo>
                      <a:cubicBezTo>
                        <a:pt x="9383" y="5204"/>
                        <a:pt x="9454" y="5216"/>
                        <a:pt x="9537" y="5216"/>
                      </a:cubicBezTo>
                      <a:cubicBezTo>
                        <a:pt x="9883" y="5216"/>
                        <a:pt x="10299" y="4894"/>
                        <a:pt x="10323" y="4882"/>
                      </a:cubicBezTo>
                      <a:lnTo>
                        <a:pt x="10347" y="4858"/>
                      </a:lnTo>
                      <a:lnTo>
                        <a:pt x="10204" y="3989"/>
                      </a:lnTo>
                      <a:lnTo>
                        <a:pt x="10204" y="3989"/>
                      </a:lnTo>
                      <a:cubicBezTo>
                        <a:pt x="10251" y="3991"/>
                        <a:pt x="10297" y="3992"/>
                        <a:pt x="10343" y="3992"/>
                      </a:cubicBezTo>
                      <a:cubicBezTo>
                        <a:pt x="11181" y="3992"/>
                        <a:pt x="11721" y="3687"/>
                        <a:pt x="11811" y="3382"/>
                      </a:cubicBezTo>
                      <a:cubicBezTo>
                        <a:pt x="11847" y="3239"/>
                        <a:pt x="11788" y="3108"/>
                        <a:pt x="11645" y="3037"/>
                      </a:cubicBezTo>
                      <a:cubicBezTo>
                        <a:pt x="11558" y="2991"/>
                        <a:pt x="11473" y="2973"/>
                        <a:pt x="11393" y="2973"/>
                      </a:cubicBezTo>
                      <a:cubicBezTo>
                        <a:pt x="11178" y="2973"/>
                        <a:pt x="10996" y="3109"/>
                        <a:pt x="10883" y="3239"/>
                      </a:cubicBezTo>
                      <a:lnTo>
                        <a:pt x="10573" y="1834"/>
                      </a:lnTo>
                      <a:close/>
                      <a:moveTo>
                        <a:pt x="1159" y="4257"/>
                      </a:moveTo>
                      <a:cubicBezTo>
                        <a:pt x="1041" y="4257"/>
                        <a:pt x="921" y="4270"/>
                        <a:pt x="798" y="4299"/>
                      </a:cubicBezTo>
                      <a:cubicBezTo>
                        <a:pt x="453" y="4370"/>
                        <a:pt x="239" y="4525"/>
                        <a:pt x="143" y="4739"/>
                      </a:cubicBezTo>
                      <a:cubicBezTo>
                        <a:pt x="0" y="5073"/>
                        <a:pt x="227" y="5442"/>
                        <a:pt x="239" y="5454"/>
                      </a:cubicBezTo>
                      <a:lnTo>
                        <a:pt x="334" y="5406"/>
                      </a:lnTo>
                      <a:cubicBezTo>
                        <a:pt x="334" y="5394"/>
                        <a:pt x="131" y="5073"/>
                        <a:pt x="239" y="4787"/>
                      </a:cubicBezTo>
                      <a:cubicBezTo>
                        <a:pt x="322" y="4596"/>
                        <a:pt x="512" y="4477"/>
                        <a:pt x="822" y="4406"/>
                      </a:cubicBezTo>
                      <a:cubicBezTo>
                        <a:pt x="933" y="4379"/>
                        <a:pt x="1042" y="4367"/>
                        <a:pt x="1149" y="4367"/>
                      </a:cubicBezTo>
                      <a:cubicBezTo>
                        <a:pt x="1666" y="4367"/>
                        <a:pt x="2132" y="4641"/>
                        <a:pt x="2417" y="4858"/>
                      </a:cubicBezTo>
                      <a:cubicBezTo>
                        <a:pt x="2354" y="4839"/>
                        <a:pt x="2284" y="4825"/>
                        <a:pt x="2213" y="4825"/>
                      </a:cubicBezTo>
                      <a:cubicBezTo>
                        <a:pt x="2112" y="4825"/>
                        <a:pt x="2008" y="4853"/>
                        <a:pt x="1917" y="4930"/>
                      </a:cubicBezTo>
                      <a:cubicBezTo>
                        <a:pt x="1644" y="5156"/>
                        <a:pt x="1798" y="5501"/>
                        <a:pt x="1929" y="5656"/>
                      </a:cubicBezTo>
                      <a:lnTo>
                        <a:pt x="2013" y="5585"/>
                      </a:lnTo>
                      <a:cubicBezTo>
                        <a:pt x="2001" y="5573"/>
                        <a:pt x="1727" y="5239"/>
                        <a:pt x="1989" y="5013"/>
                      </a:cubicBezTo>
                      <a:cubicBezTo>
                        <a:pt x="2057" y="4954"/>
                        <a:pt x="2138" y="4931"/>
                        <a:pt x="2222" y="4931"/>
                      </a:cubicBezTo>
                      <a:cubicBezTo>
                        <a:pt x="2472" y="4931"/>
                        <a:pt x="2742" y="5132"/>
                        <a:pt x="2751" y="5132"/>
                      </a:cubicBezTo>
                      <a:lnTo>
                        <a:pt x="2822" y="5049"/>
                      </a:lnTo>
                      <a:cubicBezTo>
                        <a:pt x="2780" y="5017"/>
                        <a:pt x="2066" y="4257"/>
                        <a:pt x="1159" y="425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" name="Google Shape;1679;p75">
                  <a:extLst>
                    <a:ext uri="{FF2B5EF4-FFF2-40B4-BE49-F238E27FC236}">
                      <a16:creationId xmlns:a16="http://schemas.microsoft.com/office/drawing/2014/main" id="{B4BCF892-206C-268C-FB26-8AB3A98AA712}"/>
                    </a:ext>
                  </a:extLst>
                </p:cNvPr>
                <p:cNvSpPr/>
                <p:nvPr/>
              </p:nvSpPr>
              <p:spPr>
                <a:xfrm>
                  <a:off x="5446000" y="8695861"/>
                  <a:ext cx="1333940" cy="68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6" h="9495" extrusionOk="0">
                      <a:moveTo>
                        <a:pt x="7976" y="0"/>
                      </a:moveTo>
                      <a:cubicBezTo>
                        <a:pt x="6812" y="0"/>
                        <a:pt x="6025" y="195"/>
                        <a:pt x="6025" y="195"/>
                      </a:cubicBezTo>
                      <a:cubicBezTo>
                        <a:pt x="1560" y="2684"/>
                        <a:pt x="2751" y="7208"/>
                        <a:pt x="2751" y="7208"/>
                      </a:cubicBezTo>
                      <a:cubicBezTo>
                        <a:pt x="251" y="7553"/>
                        <a:pt x="1" y="9494"/>
                        <a:pt x="1" y="9494"/>
                      </a:cubicBezTo>
                      <a:lnTo>
                        <a:pt x="18396" y="886"/>
                      </a:lnTo>
                      <a:cubicBezTo>
                        <a:pt x="18135" y="789"/>
                        <a:pt x="17849" y="748"/>
                        <a:pt x="17550" y="748"/>
                      </a:cubicBezTo>
                      <a:cubicBezTo>
                        <a:pt x="15866" y="748"/>
                        <a:pt x="13788" y="2053"/>
                        <a:pt x="13788" y="2053"/>
                      </a:cubicBezTo>
                      <a:cubicBezTo>
                        <a:pt x="11834" y="360"/>
                        <a:pt x="9557" y="0"/>
                        <a:pt x="7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" name="Google Shape;1680;p75">
                  <a:extLst>
                    <a:ext uri="{FF2B5EF4-FFF2-40B4-BE49-F238E27FC236}">
                      <a16:creationId xmlns:a16="http://schemas.microsoft.com/office/drawing/2014/main" id="{E3E25C3C-3A28-E756-6ED2-B6B2D05B1429}"/>
                    </a:ext>
                  </a:extLst>
                </p:cNvPr>
                <p:cNvSpPr/>
                <p:nvPr/>
              </p:nvSpPr>
              <p:spPr>
                <a:xfrm>
                  <a:off x="5824145" y="8693685"/>
                  <a:ext cx="113192" cy="63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80" extrusionOk="0">
                      <a:moveTo>
                        <a:pt x="1205" y="0"/>
                      </a:moveTo>
                      <a:cubicBezTo>
                        <a:pt x="1050" y="0"/>
                        <a:pt x="850" y="48"/>
                        <a:pt x="643" y="142"/>
                      </a:cubicBezTo>
                      <a:cubicBezTo>
                        <a:pt x="262" y="309"/>
                        <a:pt x="1" y="595"/>
                        <a:pt x="84" y="761"/>
                      </a:cubicBezTo>
                      <a:cubicBezTo>
                        <a:pt x="118" y="840"/>
                        <a:pt x="221" y="879"/>
                        <a:pt x="361" y="879"/>
                      </a:cubicBezTo>
                      <a:cubicBezTo>
                        <a:pt x="517" y="879"/>
                        <a:pt x="717" y="831"/>
                        <a:pt x="917" y="737"/>
                      </a:cubicBezTo>
                      <a:cubicBezTo>
                        <a:pt x="1310" y="559"/>
                        <a:pt x="1560" y="285"/>
                        <a:pt x="1489" y="118"/>
                      </a:cubicBezTo>
                      <a:cubicBezTo>
                        <a:pt x="1449" y="39"/>
                        <a:pt x="134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" name="Google Shape;1681;p75">
                  <a:extLst>
                    <a:ext uri="{FF2B5EF4-FFF2-40B4-BE49-F238E27FC236}">
                      <a16:creationId xmlns:a16="http://schemas.microsoft.com/office/drawing/2014/main" id="{FA890898-9D31-6C5E-CD3D-9C901BD0B78C}"/>
                    </a:ext>
                  </a:extLst>
                </p:cNvPr>
                <p:cNvSpPr/>
                <p:nvPr/>
              </p:nvSpPr>
              <p:spPr>
                <a:xfrm>
                  <a:off x="5641997" y="8740238"/>
                  <a:ext cx="805541" cy="481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9" h="6644" extrusionOk="0">
                      <a:moveTo>
                        <a:pt x="8406" y="976"/>
                      </a:moveTo>
                      <a:lnTo>
                        <a:pt x="7168" y="2096"/>
                      </a:lnTo>
                      <a:lnTo>
                        <a:pt x="7239" y="2179"/>
                      </a:lnTo>
                      <a:lnTo>
                        <a:pt x="8489" y="1048"/>
                      </a:lnTo>
                      <a:lnTo>
                        <a:pt x="8406" y="976"/>
                      </a:lnTo>
                      <a:close/>
                      <a:moveTo>
                        <a:pt x="9430" y="715"/>
                      </a:moveTo>
                      <a:lnTo>
                        <a:pt x="6942" y="2620"/>
                      </a:lnTo>
                      <a:lnTo>
                        <a:pt x="7001" y="2703"/>
                      </a:lnTo>
                      <a:lnTo>
                        <a:pt x="9490" y="798"/>
                      </a:lnTo>
                      <a:lnTo>
                        <a:pt x="9430" y="715"/>
                      </a:lnTo>
                      <a:close/>
                      <a:moveTo>
                        <a:pt x="2513" y="4084"/>
                      </a:moveTo>
                      <a:lnTo>
                        <a:pt x="453" y="4501"/>
                      </a:lnTo>
                      <a:lnTo>
                        <a:pt x="477" y="4608"/>
                      </a:lnTo>
                      <a:lnTo>
                        <a:pt x="2536" y="4191"/>
                      </a:lnTo>
                      <a:lnTo>
                        <a:pt x="2513" y="4084"/>
                      </a:lnTo>
                      <a:close/>
                      <a:moveTo>
                        <a:pt x="4977" y="3786"/>
                      </a:moveTo>
                      <a:lnTo>
                        <a:pt x="227" y="5036"/>
                      </a:lnTo>
                      <a:lnTo>
                        <a:pt x="250" y="5132"/>
                      </a:lnTo>
                      <a:lnTo>
                        <a:pt x="5001" y="3893"/>
                      </a:lnTo>
                      <a:lnTo>
                        <a:pt x="4977" y="3786"/>
                      </a:lnTo>
                      <a:close/>
                      <a:moveTo>
                        <a:pt x="3679" y="4370"/>
                      </a:moveTo>
                      <a:lnTo>
                        <a:pt x="1012" y="5239"/>
                      </a:lnTo>
                      <a:lnTo>
                        <a:pt x="1036" y="5334"/>
                      </a:lnTo>
                      <a:lnTo>
                        <a:pt x="3715" y="4477"/>
                      </a:lnTo>
                      <a:lnTo>
                        <a:pt x="3679" y="4370"/>
                      </a:lnTo>
                      <a:close/>
                      <a:moveTo>
                        <a:pt x="8751" y="0"/>
                      </a:moveTo>
                      <a:lnTo>
                        <a:pt x="5370" y="3251"/>
                      </a:lnTo>
                      <a:lnTo>
                        <a:pt x="0" y="3965"/>
                      </a:lnTo>
                      <a:lnTo>
                        <a:pt x="12" y="4072"/>
                      </a:lnTo>
                      <a:lnTo>
                        <a:pt x="7442" y="3084"/>
                      </a:lnTo>
                      <a:lnTo>
                        <a:pt x="24" y="6549"/>
                      </a:lnTo>
                      <a:lnTo>
                        <a:pt x="72" y="6644"/>
                      </a:lnTo>
                      <a:lnTo>
                        <a:pt x="11109" y="1488"/>
                      </a:lnTo>
                      <a:lnTo>
                        <a:pt x="11061" y="1393"/>
                      </a:lnTo>
                      <a:lnTo>
                        <a:pt x="7763" y="2929"/>
                      </a:lnTo>
                      <a:lnTo>
                        <a:pt x="5549" y="3227"/>
                      </a:lnTo>
                      <a:lnTo>
                        <a:pt x="5549" y="3227"/>
                      </a:lnTo>
                      <a:lnTo>
                        <a:pt x="8823" y="72"/>
                      </a:lnTo>
                      <a:lnTo>
                        <a:pt x="875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" name="Google Shape;1682;p75">
                  <a:extLst>
                    <a:ext uri="{FF2B5EF4-FFF2-40B4-BE49-F238E27FC236}">
                      <a16:creationId xmlns:a16="http://schemas.microsoft.com/office/drawing/2014/main" id="{363816F6-C5CA-D2E1-A9CC-9640FB1DBC25}"/>
                    </a:ext>
                  </a:extLst>
                </p:cNvPr>
                <p:cNvSpPr/>
                <p:nvPr/>
              </p:nvSpPr>
              <p:spPr>
                <a:xfrm>
                  <a:off x="6241156" y="9993755"/>
                  <a:ext cx="135598" cy="298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4121" extrusionOk="0">
                      <a:moveTo>
                        <a:pt x="1870" y="1"/>
                      </a:moveTo>
                      <a:lnTo>
                        <a:pt x="691" y="251"/>
                      </a:lnTo>
                      <a:lnTo>
                        <a:pt x="0" y="4049"/>
                      </a:lnTo>
                      <a:lnTo>
                        <a:pt x="1524" y="4121"/>
                      </a:lnTo>
                      <a:lnTo>
                        <a:pt x="187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" name="Google Shape;1683;p75">
                  <a:extLst>
                    <a:ext uri="{FF2B5EF4-FFF2-40B4-BE49-F238E27FC236}">
                      <a16:creationId xmlns:a16="http://schemas.microsoft.com/office/drawing/2014/main" id="{12D59B9E-4378-F40F-AAA6-B2A3F2CC906B}"/>
                    </a:ext>
                  </a:extLst>
                </p:cNvPr>
                <p:cNvSpPr/>
                <p:nvPr/>
              </p:nvSpPr>
              <p:spPr>
                <a:xfrm>
                  <a:off x="6228177" y="10143130"/>
                  <a:ext cx="148578" cy="17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359" extrusionOk="0">
                      <a:moveTo>
                        <a:pt x="382" y="1"/>
                      </a:moveTo>
                      <a:lnTo>
                        <a:pt x="1" y="2263"/>
                      </a:lnTo>
                      <a:lnTo>
                        <a:pt x="1644" y="2358"/>
                      </a:lnTo>
                      <a:lnTo>
                        <a:pt x="2049" y="48"/>
                      </a:lnTo>
                      <a:lnTo>
                        <a:pt x="3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" name="Google Shape;1684;p75">
                  <a:extLst>
                    <a:ext uri="{FF2B5EF4-FFF2-40B4-BE49-F238E27FC236}">
                      <a16:creationId xmlns:a16="http://schemas.microsoft.com/office/drawing/2014/main" id="{F27AA1AD-852C-480E-3064-32F8698432C2}"/>
                    </a:ext>
                  </a:extLst>
                </p:cNvPr>
                <p:cNvSpPr/>
                <p:nvPr/>
              </p:nvSpPr>
              <p:spPr>
                <a:xfrm>
                  <a:off x="6251525" y="10142259"/>
                  <a:ext cx="120878" cy="35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489" extrusionOk="0">
                      <a:moveTo>
                        <a:pt x="250" y="1"/>
                      </a:moveTo>
                      <a:lnTo>
                        <a:pt x="179" y="299"/>
                      </a:lnTo>
                      <a:lnTo>
                        <a:pt x="0" y="287"/>
                      </a:lnTo>
                      <a:lnTo>
                        <a:pt x="0" y="394"/>
                      </a:lnTo>
                      <a:lnTo>
                        <a:pt x="1667" y="489"/>
                      </a:lnTo>
                      <a:lnTo>
                        <a:pt x="1667" y="370"/>
                      </a:lnTo>
                      <a:lnTo>
                        <a:pt x="1512" y="370"/>
                      </a:lnTo>
                      <a:lnTo>
                        <a:pt x="1536" y="84"/>
                      </a:lnTo>
                      <a:lnTo>
                        <a:pt x="1429" y="72"/>
                      </a:lnTo>
                      <a:lnTo>
                        <a:pt x="1405" y="358"/>
                      </a:lnTo>
                      <a:lnTo>
                        <a:pt x="1238" y="346"/>
                      </a:lnTo>
                      <a:lnTo>
                        <a:pt x="1310" y="60"/>
                      </a:lnTo>
                      <a:lnTo>
                        <a:pt x="1203" y="37"/>
                      </a:lnTo>
                      <a:lnTo>
                        <a:pt x="1119" y="346"/>
                      </a:lnTo>
                      <a:lnTo>
                        <a:pt x="572" y="322"/>
                      </a:lnTo>
                      <a:lnTo>
                        <a:pt x="619" y="48"/>
                      </a:lnTo>
                      <a:lnTo>
                        <a:pt x="512" y="37"/>
                      </a:lnTo>
                      <a:lnTo>
                        <a:pt x="464" y="310"/>
                      </a:lnTo>
                      <a:lnTo>
                        <a:pt x="298" y="299"/>
                      </a:lnTo>
                      <a:lnTo>
                        <a:pt x="357" y="25"/>
                      </a:ln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" name="Google Shape;1685;p75">
                  <a:extLst>
                    <a:ext uri="{FF2B5EF4-FFF2-40B4-BE49-F238E27FC236}">
                      <a16:creationId xmlns:a16="http://schemas.microsoft.com/office/drawing/2014/main" id="{A9D9987A-3532-C0C7-1970-B0FC39A3E880}"/>
                    </a:ext>
                  </a:extLst>
                </p:cNvPr>
                <p:cNvSpPr/>
                <p:nvPr/>
              </p:nvSpPr>
              <p:spPr>
                <a:xfrm>
                  <a:off x="6019997" y="10188740"/>
                  <a:ext cx="589889" cy="151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5" h="2087" extrusionOk="0">
                      <a:moveTo>
                        <a:pt x="2783" y="1"/>
                      </a:moveTo>
                      <a:cubicBezTo>
                        <a:pt x="2674" y="1"/>
                        <a:pt x="2598" y="15"/>
                        <a:pt x="2598" y="15"/>
                      </a:cubicBezTo>
                      <a:lnTo>
                        <a:pt x="2895" y="967"/>
                      </a:lnTo>
                      <a:cubicBezTo>
                        <a:pt x="1982" y="360"/>
                        <a:pt x="1384" y="142"/>
                        <a:pt x="997" y="142"/>
                      </a:cubicBezTo>
                      <a:cubicBezTo>
                        <a:pt x="0" y="142"/>
                        <a:pt x="395" y="1586"/>
                        <a:pt x="395" y="1586"/>
                      </a:cubicBezTo>
                      <a:lnTo>
                        <a:pt x="169" y="1586"/>
                      </a:lnTo>
                      <a:lnTo>
                        <a:pt x="264" y="2086"/>
                      </a:lnTo>
                      <a:lnTo>
                        <a:pt x="2860" y="2086"/>
                      </a:lnTo>
                      <a:cubicBezTo>
                        <a:pt x="2906" y="1948"/>
                        <a:pt x="3008" y="1776"/>
                        <a:pt x="3176" y="1776"/>
                      </a:cubicBezTo>
                      <a:cubicBezTo>
                        <a:pt x="3182" y="1776"/>
                        <a:pt x="3187" y="1776"/>
                        <a:pt x="3193" y="1777"/>
                      </a:cubicBezTo>
                      <a:cubicBezTo>
                        <a:pt x="3372" y="1801"/>
                        <a:pt x="3431" y="1955"/>
                        <a:pt x="3455" y="2086"/>
                      </a:cubicBezTo>
                      <a:lnTo>
                        <a:pt x="4372" y="2086"/>
                      </a:lnTo>
                      <a:cubicBezTo>
                        <a:pt x="4418" y="1948"/>
                        <a:pt x="4509" y="1776"/>
                        <a:pt x="4687" y="1776"/>
                      </a:cubicBezTo>
                      <a:cubicBezTo>
                        <a:pt x="4693" y="1776"/>
                        <a:pt x="4699" y="1776"/>
                        <a:pt x="4705" y="1777"/>
                      </a:cubicBezTo>
                      <a:cubicBezTo>
                        <a:pt x="4872" y="1789"/>
                        <a:pt x="4931" y="1955"/>
                        <a:pt x="4955" y="2086"/>
                      </a:cubicBezTo>
                      <a:lnTo>
                        <a:pt x="8063" y="2074"/>
                      </a:lnTo>
                      <a:lnTo>
                        <a:pt x="8134" y="1455"/>
                      </a:lnTo>
                      <a:lnTo>
                        <a:pt x="7872" y="1491"/>
                      </a:lnTo>
                      <a:cubicBezTo>
                        <a:pt x="7872" y="524"/>
                        <a:pt x="7446" y="219"/>
                        <a:pt x="6907" y="219"/>
                      </a:cubicBezTo>
                      <a:cubicBezTo>
                        <a:pt x="5987" y="219"/>
                        <a:pt x="4741" y="1110"/>
                        <a:pt x="4741" y="1110"/>
                      </a:cubicBezTo>
                      <a:lnTo>
                        <a:pt x="5158" y="146"/>
                      </a:lnTo>
                      <a:cubicBezTo>
                        <a:pt x="5069" y="127"/>
                        <a:pt x="4989" y="118"/>
                        <a:pt x="4919" y="118"/>
                      </a:cubicBezTo>
                      <a:cubicBezTo>
                        <a:pt x="4200" y="118"/>
                        <a:pt x="4408" y="1027"/>
                        <a:pt x="4408" y="1027"/>
                      </a:cubicBezTo>
                      <a:lnTo>
                        <a:pt x="3455" y="955"/>
                      </a:lnTo>
                      <a:cubicBezTo>
                        <a:pt x="3649" y="111"/>
                        <a:pt x="3089" y="1"/>
                        <a:pt x="27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" name="Google Shape;1686;p75">
                  <a:extLst>
                    <a:ext uri="{FF2B5EF4-FFF2-40B4-BE49-F238E27FC236}">
                      <a16:creationId xmlns:a16="http://schemas.microsoft.com/office/drawing/2014/main" id="{17D15728-EDC9-FEE5-052C-C514448A142B}"/>
                    </a:ext>
                  </a:extLst>
                </p:cNvPr>
                <p:cNvSpPr/>
                <p:nvPr/>
              </p:nvSpPr>
              <p:spPr>
                <a:xfrm>
                  <a:off x="6560567" y="9507198"/>
                  <a:ext cx="200352" cy="378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5223" extrusionOk="0">
                      <a:moveTo>
                        <a:pt x="2382" y="0"/>
                      </a:moveTo>
                      <a:cubicBezTo>
                        <a:pt x="2017" y="0"/>
                        <a:pt x="1104" y="1252"/>
                        <a:pt x="727" y="2210"/>
                      </a:cubicBezTo>
                      <a:cubicBezTo>
                        <a:pt x="513" y="2044"/>
                        <a:pt x="298" y="1925"/>
                        <a:pt x="298" y="1925"/>
                      </a:cubicBezTo>
                      <a:lnTo>
                        <a:pt x="1" y="2770"/>
                      </a:lnTo>
                      <a:lnTo>
                        <a:pt x="584" y="3294"/>
                      </a:lnTo>
                      <a:cubicBezTo>
                        <a:pt x="679" y="3877"/>
                        <a:pt x="298" y="4199"/>
                        <a:pt x="298" y="4199"/>
                      </a:cubicBezTo>
                      <a:lnTo>
                        <a:pt x="524" y="5223"/>
                      </a:lnTo>
                      <a:cubicBezTo>
                        <a:pt x="524" y="5223"/>
                        <a:pt x="1560" y="4925"/>
                        <a:pt x="1251" y="3472"/>
                      </a:cubicBezTo>
                      <a:lnTo>
                        <a:pt x="1251" y="3472"/>
                      </a:lnTo>
                      <a:cubicBezTo>
                        <a:pt x="1251" y="3472"/>
                        <a:pt x="1304" y="3479"/>
                        <a:pt x="1384" y="3479"/>
                      </a:cubicBezTo>
                      <a:cubicBezTo>
                        <a:pt x="1624" y="3479"/>
                        <a:pt x="2108" y="3419"/>
                        <a:pt x="2144" y="2937"/>
                      </a:cubicBezTo>
                      <a:cubicBezTo>
                        <a:pt x="2179" y="2306"/>
                        <a:pt x="1120" y="2127"/>
                        <a:pt x="1120" y="2127"/>
                      </a:cubicBezTo>
                      <a:cubicBezTo>
                        <a:pt x="1120" y="2127"/>
                        <a:pt x="2763" y="365"/>
                        <a:pt x="2477" y="43"/>
                      </a:cubicBezTo>
                      <a:cubicBezTo>
                        <a:pt x="2452" y="14"/>
                        <a:pt x="2420" y="0"/>
                        <a:pt x="2382" y="0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1" name="Google Shape;1687;p75">
                  <a:extLst>
                    <a:ext uri="{FF2B5EF4-FFF2-40B4-BE49-F238E27FC236}">
                      <a16:creationId xmlns:a16="http://schemas.microsoft.com/office/drawing/2014/main" id="{F238C119-806B-848D-E652-E714B1F43D3A}"/>
                    </a:ext>
                  </a:extLst>
                </p:cNvPr>
                <p:cNvSpPr/>
                <p:nvPr/>
              </p:nvSpPr>
              <p:spPr>
                <a:xfrm>
                  <a:off x="6556289" y="9640693"/>
                  <a:ext cx="161485" cy="174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2406" extrusionOk="0">
                      <a:moveTo>
                        <a:pt x="333" y="0"/>
                      </a:moveTo>
                      <a:lnTo>
                        <a:pt x="0" y="941"/>
                      </a:lnTo>
                      <a:lnTo>
                        <a:pt x="595" y="1477"/>
                      </a:lnTo>
                      <a:cubicBezTo>
                        <a:pt x="679" y="2012"/>
                        <a:pt x="345" y="2310"/>
                        <a:pt x="333" y="2322"/>
                      </a:cubicBezTo>
                      <a:lnTo>
                        <a:pt x="393" y="2405"/>
                      </a:lnTo>
                      <a:cubicBezTo>
                        <a:pt x="417" y="2393"/>
                        <a:pt x="798" y="2048"/>
                        <a:pt x="691" y="1441"/>
                      </a:cubicBezTo>
                      <a:lnTo>
                        <a:pt x="691" y="1429"/>
                      </a:lnTo>
                      <a:lnTo>
                        <a:pt x="131" y="917"/>
                      </a:lnTo>
                      <a:lnTo>
                        <a:pt x="393" y="167"/>
                      </a:lnTo>
                      <a:cubicBezTo>
                        <a:pt x="774" y="393"/>
                        <a:pt x="1310" y="786"/>
                        <a:pt x="1250" y="977"/>
                      </a:cubicBezTo>
                      <a:cubicBezTo>
                        <a:pt x="1238" y="1012"/>
                        <a:pt x="1226" y="1012"/>
                        <a:pt x="1214" y="1012"/>
                      </a:cubicBezTo>
                      <a:cubicBezTo>
                        <a:pt x="1209" y="1014"/>
                        <a:pt x="1202" y="1015"/>
                        <a:pt x="1195" y="1015"/>
                      </a:cubicBezTo>
                      <a:cubicBezTo>
                        <a:pt x="1060" y="1015"/>
                        <a:pt x="728" y="702"/>
                        <a:pt x="524" y="465"/>
                      </a:cubicBezTo>
                      <a:lnTo>
                        <a:pt x="452" y="536"/>
                      </a:lnTo>
                      <a:cubicBezTo>
                        <a:pt x="512" y="619"/>
                        <a:pt x="786" y="917"/>
                        <a:pt x="1012" y="1048"/>
                      </a:cubicBezTo>
                      <a:lnTo>
                        <a:pt x="1262" y="1655"/>
                      </a:lnTo>
                      <a:lnTo>
                        <a:pt x="1357" y="1620"/>
                      </a:lnTo>
                      <a:lnTo>
                        <a:pt x="1310" y="1512"/>
                      </a:lnTo>
                      <a:lnTo>
                        <a:pt x="2227" y="1060"/>
                      </a:lnTo>
                      <a:lnTo>
                        <a:pt x="2179" y="965"/>
                      </a:lnTo>
                      <a:lnTo>
                        <a:pt x="1274" y="1405"/>
                      </a:lnTo>
                      <a:lnTo>
                        <a:pt x="1155" y="1120"/>
                      </a:lnTo>
                      <a:lnTo>
                        <a:pt x="1155" y="1120"/>
                      </a:lnTo>
                      <a:cubicBezTo>
                        <a:pt x="1173" y="1125"/>
                        <a:pt x="1188" y="1128"/>
                        <a:pt x="1201" y="1128"/>
                      </a:cubicBezTo>
                      <a:cubicBezTo>
                        <a:pt x="1214" y="1128"/>
                        <a:pt x="1226" y="1125"/>
                        <a:pt x="1238" y="1120"/>
                      </a:cubicBezTo>
                      <a:cubicBezTo>
                        <a:pt x="1286" y="1120"/>
                        <a:pt x="1334" y="1096"/>
                        <a:pt x="1357" y="1012"/>
                      </a:cubicBezTo>
                      <a:cubicBezTo>
                        <a:pt x="1357" y="1000"/>
                        <a:pt x="1357" y="977"/>
                        <a:pt x="1357" y="953"/>
                      </a:cubicBezTo>
                      <a:lnTo>
                        <a:pt x="1810" y="536"/>
                      </a:lnTo>
                      <a:lnTo>
                        <a:pt x="1738" y="453"/>
                      </a:lnTo>
                      <a:lnTo>
                        <a:pt x="1334" y="834"/>
                      </a:lnTo>
                      <a:cubicBezTo>
                        <a:pt x="1191" y="512"/>
                        <a:pt x="536" y="119"/>
                        <a:pt x="393" y="36"/>
                      </a:cubicBez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" name="Google Shape;1688;p75">
                  <a:extLst>
                    <a:ext uri="{FF2B5EF4-FFF2-40B4-BE49-F238E27FC236}">
                      <a16:creationId xmlns:a16="http://schemas.microsoft.com/office/drawing/2014/main" id="{10C86DA9-684B-5F9C-ADAE-0F1871DC5664}"/>
                    </a:ext>
                  </a:extLst>
                </p:cNvPr>
                <p:cNvSpPr/>
                <p:nvPr/>
              </p:nvSpPr>
              <p:spPr>
                <a:xfrm>
                  <a:off x="6044289" y="9698558"/>
                  <a:ext cx="550877" cy="36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7" h="4989" extrusionOk="0">
                      <a:moveTo>
                        <a:pt x="4370" y="0"/>
                      </a:moveTo>
                      <a:lnTo>
                        <a:pt x="3561" y="143"/>
                      </a:lnTo>
                      <a:lnTo>
                        <a:pt x="3477" y="964"/>
                      </a:lnTo>
                      <a:lnTo>
                        <a:pt x="3096" y="333"/>
                      </a:lnTo>
                      <a:lnTo>
                        <a:pt x="2168" y="726"/>
                      </a:lnTo>
                      <a:lnTo>
                        <a:pt x="2584" y="1226"/>
                      </a:lnTo>
                      <a:cubicBezTo>
                        <a:pt x="1" y="1822"/>
                        <a:pt x="358" y="3881"/>
                        <a:pt x="358" y="3881"/>
                      </a:cubicBezTo>
                      <a:lnTo>
                        <a:pt x="1298" y="3191"/>
                      </a:lnTo>
                      <a:cubicBezTo>
                        <a:pt x="1346" y="2298"/>
                        <a:pt x="2286" y="2024"/>
                        <a:pt x="2287" y="2024"/>
                      </a:cubicBezTo>
                      <a:lnTo>
                        <a:pt x="2287" y="2024"/>
                      </a:lnTo>
                      <a:lnTo>
                        <a:pt x="2072" y="3965"/>
                      </a:lnTo>
                      <a:lnTo>
                        <a:pt x="2477" y="3786"/>
                      </a:lnTo>
                      <a:lnTo>
                        <a:pt x="2251" y="4989"/>
                      </a:lnTo>
                      <a:lnTo>
                        <a:pt x="5323" y="4310"/>
                      </a:lnTo>
                      <a:lnTo>
                        <a:pt x="5049" y="3227"/>
                      </a:lnTo>
                      <a:cubicBezTo>
                        <a:pt x="5049" y="3227"/>
                        <a:pt x="5918" y="3119"/>
                        <a:pt x="6097" y="2334"/>
                      </a:cubicBezTo>
                      <a:cubicBezTo>
                        <a:pt x="6544" y="2584"/>
                        <a:pt x="6968" y="2638"/>
                        <a:pt x="7251" y="2638"/>
                      </a:cubicBezTo>
                      <a:cubicBezTo>
                        <a:pt x="7464" y="2638"/>
                        <a:pt x="7597" y="2608"/>
                        <a:pt x="7597" y="2608"/>
                      </a:cubicBezTo>
                      <a:lnTo>
                        <a:pt x="7311" y="1619"/>
                      </a:lnTo>
                      <a:cubicBezTo>
                        <a:pt x="7118" y="1685"/>
                        <a:pt x="6925" y="1712"/>
                        <a:pt x="6739" y="1712"/>
                      </a:cubicBezTo>
                      <a:cubicBezTo>
                        <a:pt x="6490" y="1712"/>
                        <a:pt x="6254" y="1664"/>
                        <a:pt x="6049" y="1595"/>
                      </a:cubicBezTo>
                      <a:cubicBezTo>
                        <a:pt x="5692" y="714"/>
                        <a:pt x="4311" y="667"/>
                        <a:pt x="4311" y="667"/>
                      </a:cubicBezTo>
                      <a:lnTo>
                        <a:pt x="43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" name="Google Shape;1689;p75">
                  <a:extLst>
                    <a:ext uri="{FF2B5EF4-FFF2-40B4-BE49-F238E27FC236}">
                      <a16:creationId xmlns:a16="http://schemas.microsoft.com/office/drawing/2014/main" id="{118A111A-7604-76C3-804F-4CB10ECE4652}"/>
                    </a:ext>
                  </a:extLst>
                </p:cNvPr>
                <p:cNvSpPr/>
                <p:nvPr/>
              </p:nvSpPr>
              <p:spPr>
                <a:xfrm>
                  <a:off x="6552808" y="9797827"/>
                  <a:ext cx="77733" cy="104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441" extrusionOk="0">
                      <a:moveTo>
                        <a:pt x="441" y="0"/>
                      </a:moveTo>
                      <a:lnTo>
                        <a:pt x="0" y="262"/>
                      </a:lnTo>
                      <a:lnTo>
                        <a:pt x="262" y="1441"/>
                      </a:lnTo>
                      <a:lnTo>
                        <a:pt x="1072" y="1119"/>
                      </a:lnTo>
                      <a:lnTo>
                        <a:pt x="4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" name="Google Shape;1690;p75">
                  <a:extLst>
                    <a:ext uri="{FF2B5EF4-FFF2-40B4-BE49-F238E27FC236}">
                      <a16:creationId xmlns:a16="http://schemas.microsoft.com/office/drawing/2014/main" id="{DED98639-6F00-81F7-F875-4AA6A4E83E85}"/>
                    </a:ext>
                  </a:extLst>
                </p:cNvPr>
                <p:cNvSpPr/>
                <p:nvPr/>
              </p:nvSpPr>
              <p:spPr>
                <a:xfrm>
                  <a:off x="6072785" y="9942851"/>
                  <a:ext cx="196944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" h="1122" extrusionOk="0">
                      <a:moveTo>
                        <a:pt x="917" y="1"/>
                      </a:moveTo>
                      <a:lnTo>
                        <a:pt x="1" y="703"/>
                      </a:lnTo>
                      <a:cubicBezTo>
                        <a:pt x="437" y="1017"/>
                        <a:pt x="880" y="1121"/>
                        <a:pt x="1277" y="1121"/>
                      </a:cubicBezTo>
                      <a:cubicBezTo>
                        <a:pt x="2071" y="1121"/>
                        <a:pt x="2679" y="703"/>
                        <a:pt x="2679" y="703"/>
                      </a:cubicBezTo>
                      <a:lnTo>
                        <a:pt x="2715" y="120"/>
                      </a:lnTo>
                      <a:lnTo>
                        <a:pt x="2715" y="120"/>
                      </a:lnTo>
                      <a:cubicBezTo>
                        <a:pt x="2351" y="248"/>
                        <a:pt x="2048" y="294"/>
                        <a:pt x="1802" y="294"/>
                      </a:cubicBezTo>
                      <a:cubicBezTo>
                        <a:pt x="1180" y="294"/>
                        <a:pt x="917" y="1"/>
                        <a:pt x="917" y="1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" name="Google Shape;1691;p75">
                  <a:extLst>
                    <a:ext uri="{FF2B5EF4-FFF2-40B4-BE49-F238E27FC236}">
                      <a16:creationId xmlns:a16="http://schemas.microsoft.com/office/drawing/2014/main" id="{AD85FD09-71C0-1CE6-9F68-3313B68198CB}"/>
                    </a:ext>
                  </a:extLst>
                </p:cNvPr>
                <p:cNvSpPr/>
                <p:nvPr/>
              </p:nvSpPr>
              <p:spPr>
                <a:xfrm>
                  <a:off x="6061546" y="9922113"/>
                  <a:ext cx="93324" cy="9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1335" extrusionOk="0">
                      <a:moveTo>
                        <a:pt x="1168" y="1"/>
                      </a:moveTo>
                      <a:lnTo>
                        <a:pt x="1" y="739"/>
                      </a:lnTo>
                      <a:cubicBezTo>
                        <a:pt x="122" y="1314"/>
                        <a:pt x="573" y="1334"/>
                        <a:pt x="636" y="1334"/>
                      </a:cubicBezTo>
                      <a:cubicBezTo>
                        <a:pt x="641" y="1334"/>
                        <a:pt x="644" y="1334"/>
                        <a:pt x="644" y="1334"/>
                      </a:cubicBezTo>
                      <a:lnTo>
                        <a:pt x="1287" y="370"/>
                      </a:lnTo>
                      <a:lnTo>
                        <a:pt x="11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6" name="Google Shape;1692;p75">
                  <a:extLst>
                    <a:ext uri="{FF2B5EF4-FFF2-40B4-BE49-F238E27FC236}">
                      <a16:creationId xmlns:a16="http://schemas.microsoft.com/office/drawing/2014/main" id="{F7E4A93F-2AAA-6F76-E050-4549DD9EADE8}"/>
                    </a:ext>
                  </a:extLst>
                </p:cNvPr>
                <p:cNvSpPr/>
                <p:nvPr/>
              </p:nvSpPr>
              <p:spPr>
                <a:xfrm>
                  <a:off x="6192791" y="9871209"/>
                  <a:ext cx="297954" cy="7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1049" extrusionOk="0">
                      <a:moveTo>
                        <a:pt x="4049" y="0"/>
                      </a:moveTo>
                      <a:lnTo>
                        <a:pt x="3525" y="96"/>
                      </a:lnTo>
                      <a:lnTo>
                        <a:pt x="3549" y="417"/>
                      </a:lnTo>
                      <a:lnTo>
                        <a:pt x="4108" y="322"/>
                      </a:lnTo>
                      <a:lnTo>
                        <a:pt x="4049" y="0"/>
                      </a:lnTo>
                      <a:close/>
                      <a:moveTo>
                        <a:pt x="3382" y="119"/>
                      </a:moveTo>
                      <a:lnTo>
                        <a:pt x="632" y="619"/>
                      </a:lnTo>
                      <a:lnTo>
                        <a:pt x="655" y="941"/>
                      </a:lnTo>
                      <a:lnTo>
                        <a:pt x="3441" y="441"/>
                      </a:lnTo>
                      <a:lnTo>
                        <a:pt x="3382" y="119"/>
                      </a:lnTo>
                      <a:close/>
                      <a:moveTo>
                        <a:pt x="489" y="643"/>
                      </a:moveTo>
                      <a:lnTo>
                        <a:pt x="1" y="727"/>
                      </a:lnTo>
                      <a:lnTo>
                        <a:pt x="60" y="1048"/>
                      </a:lnTo>
                      <a:lnTo>
                        <a:pt x="548" y="965"/>
                      </a:lnTo>
                      <a:lnTo>
                        <a:pt x="489" y="64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" name="Google Shape;1693;p75">
                  <a:extLst>
                    <a:ext uri="{FF2B5EF4-FFF2-40B4-BE49-F238E27FC236}">
                      <a16:creationId xmlns:a16="http://schemas.microsoft.com/office/drawing/2014/main" id="{5369F222-E7A5-3D20-9A49-FC0D6501EE37}"/>
                    </a:ext>
                  </a:extLst>
                </p:cNvPr>
                <p:cNvSpPr/>
                <p:nvPr/>
              </p:nvSpPr>
              <p:spPr>
                <a:xfrm>
                  <a:off x="6305908" y="9885857"/>
                  <a:ext cx="71715" cy="44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608" extrusionOk="0">
                      <a:moveTo>
                        <a:pt x="881" y="144"/>
                      </a:moveTo>
                      <a:lnTo>
                        <a:pt x="881" y="358"/>
                      </a:lnTo>
                      <a:lnTo>
                        <a:pt x="226" y="477"/>
                      </a:lnTo>
                      <a:lnTo>
                        <a:pt x="215" y="441"/>
                      </a:lnTo>
                      <a:lnTo>
                        <a:pt x="334" y="406"/>
                      </a:lnTo>
                      <a:lnTo>
                        <a:pt x="298" y="298"/>
                      </a:lnTo>
                      <a:lnTo>
                        <a:pt x="191" y="334"/>
                      </a:lnTo>
                      <a:lnTo>
                        <a:pt x="179" y="275"/>
                      </a:lnTo>
                      <a:lnTo>
                        <a:pt x="881" y="144"/>
                      </a:lnTo>
                      <a:close/>
                      <a:moveTo>
                        <a:pt x="988" y="1"/>
                      </a:moveTo>
                      <a:lnTo>
                        <a:pt x="48" y="191"/>
                      </a:lnTo>
                      <a:lnTo>
                        <a:pt x="84" y="358"/>
                      </a:lnTo>
                      <a:lnTo>
                        <a:pt x="0" y="382"/>
                      </a:lnTo>
                      <a:lnTo>
                        <a:pt x="24" y="477"/>
                      </a:lnTo>
                      <a:lnTo>
                        <a:pt x="107" y="465"/>
                      </a:lnTo>
                      <a:lnTo>
                        <a:pt x="143" y="608"/>
                      </a:lnTo>
                      <a:lnTo>
                        <a:pt x="988" y="453"/>
                      </a:lnTo>
                      <a:lnTo>
                        <a:pt x="98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" name="Google Shape;1694;p75">
                  <a:extLst>
                    <a:ext uri="{FF2B5EF4-FFF2-40B4-BE49-F238E27FC236}">
                      <a16:creationId xmlns:a16="http://schemas.microsoft.com/office/drawing/2014/main" id="{BEC3371D-6B82-4AD8-C936-72EAD4FE3F4C}"/>
                    </a:ext>
                  </a:extLst>
                </p:cNvPr>
                <p:cNvSpPr/>
                <p:nvPr/>
              </p:nvSpPr>
              <p:spPr>
                <a:xfrm>
                  <a:off x="6234267" y="9710595"/>
                  <a:ext cx="122619" cy="180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2490" extrusionOk="0">
                      <a:moveTo>
                        <a:pt x="1036" y="1"/>
                      </a:moveTo>
                      <a:lnTo>
                        <a:pt x="976" y="96"/>
                      </a:lnTo>
                      <a:cubicBezTo>
                        <a:pt x="976" y="96"/>
                        <a:pt x="1381" y="358"/>
                        <a:pt x="1274" y="834"/>
                      </a:cubicBezTo>
                      <a:lnTo>
                        <a:pt x="1250" y="977"/>
                      </a:lnTo>
                      <a:lnTo>
                        <a:pt x="1691" y="632"/>
                      </a:lnTo>
                      <a:lnTo>
                        <a:pt x="1631" y="548"/>
                      </a:lnTo>
                      <a:lnTo>
                        <a:pt x="1405" y="727"/>
                      </a:lnTo>
                      <a:cubicBezTo>
                        <a:pt x="1429" y="251"/>
                        <a:pt x="1036" y="1"/>
                        <a:pt x="1036" y="1"/>
                      </a:cubicBezTo>
                      <a:close/>
                      <a:moveTo>
                        <a:pt x="441" y="203"/>
                      </a:moveTo>
                      <a:lnTo>
                        <a:pt x="441" y="203"/>
                      </a:lnTo>
                      <a:cubicBezTo>
                        <a:pt x="298" y="537"/>
                        <a:pt x="417" y="882"/>
                        <a:pt x="476" y="1037"/>
                      </a:cubicBezTo>
                      <a:lnTo>
                        <a:pt x="0" y="1037"/>
                      </a:lnTo>
                      <a:lnTo>
                        <a:pt x="0" y="1144"/>
                      </a:lnTo>
                      <a:lnTo>
                        <a:pt x="667" y="1144"/>
                      </a:lnTo>
                      <a:lnTo>
                        <a:pt x="619" y="1060"/>
                      </a:lnTo>
                      <a:cubicBezTo>
                        <a:pt x="607" y="1060"/>
                        <a:pt x="369" y="632"/>
                        <a:pt x="536" y="251"/>
                      </a:cubicBezTo>
                      <a:lnTo>
                        <a:pt x="441" y="203"/>
                      </a:lnTo>
                      <a:close/>
                      <a:moveTo>
                        <a:pt x="1214" y="1156"/>
                      </a:moveTo>
                      <a:cubicBezTo>
                        <a:pt x="1155" y="1156"/>
                        <a:pt x="1107" y="1203"/>
                        <a:pt x="1107" y="1251"/>
                      </a:cubicBezTo>
                      <a:cubicBezTo>
                        <a:pt x="1107" y="1299"/>
                        <a:pt x="1155" y="1334"/>
                        <a:pt x="1214" y="1334"/>
                      </a:cubicBezTo>
                      <a:cubicBezTo>
                        <a:pt x="1286" y="1334"/>
                        <a:pt x="1334" y="1287"/>
                        <a:pt x="1334" y="1251"/>
                      </a:cubicBezTo>
                      <a:cubicBezTo>
                        <a:pt x="1334" y="1203"/>
                        <a:pt x="1286" y="1156"/>
                        <a:pt x="1214" y="1156"/>
                      </a:cubicBezTo>
                      <a:close/>
                      <a:moveTo>
                        <a:pt x="1334" y="1644"/>
                      </a:moveTo>
                      <a:cubicBezTo>
                        <a:pt x="1274" y="1644"/>
                        <a:pt x="1214" y="1680"/>
                        <a:pt x="1214" y="1727"/>
                      </a:cubicBezTo>
                      <a:cubicBezTo>
                        <a:pt x="1214" y="1775"/>
                        <a:pt x="1274" y="1810"/>
                        <a:pt x="1334" y="1810"/>
                      </a:cubicBezTo>
                      <a:cubicBezTo>
                        <a:pt x="1393" y="1810"/>
                        <a:pt x="1441" y="1775"/>
                        <a:pt x="1441" y="1727"/>
                      </a:cubicBezTo>
                      <a:cubicBezTo>
                        <a:pt x="1441" y="1680"/>
                        <a:pt x="1393" y="1644"/>
                        <a:pt x="1334" y="1644"/>
                      </a:cubicBezTo>
                      <a:close/>
                      <a:moveTo>
                        <a:pt x="1417" y="2049"/>
                      </a:moveTo>
                      <a:cubicBezTo>
                        <a:pt x="1357" y="2049"/>
                        <a:pt x="1310" y="2084"/>
                        <a:pt x="1310" y="2132"/>
                      </a:cubicBezTo>
                      <a:cubicBezTo>
                        <a:pt x="1310" y="2180"/>
                        <a:pt x="1357" y="2215"/>
                        <a:pt x="1417" y="2215"/>
                      </a:cubicBezTo>
                      <a:cubicBezTo>
                        <a:pt x="1476" y="2215"/>
                        <a:pt x="1536" y="2180"/>
                        <a:pt x="1536" y="2132"/>
                      </a:cubicBezTo>
                      <a:cubicBezTo>
                        <a:pt x="1536" y="2084"/>
                        <a:pt x="1476" y="2049"/>
                        <a:pt x="1417" y="2049"/>
                      </a:cubicBezTo>
                      <a:close/>
                      <a:moveTo>
                        <a:pt x="905" y="834"/>
                      </a:moveTo>
                      <a:lnTo>
                        <a:pt x="798" y="858"/>
                      </a:lnTo>
                      <a:lnTo>
                        <a:pt x="1191" y="2489"/>
                      </a:lnTo>
                      <a:lnTo>
                        <a:pt x="1298" y="2453"/>
                      </a:lnTo>
                      <a:lnTo>
                        <a:pt x="905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" name="Google Shape;1695;p75">
                  <a:extLst>
                    <a:ext uri="{FF2B5EF4-FFF2-40B4-BE49-F238E27FC236}">
                      <a16:creationId xmlns:a16="http://schemas.microsoft.com/office/drawing/2014/main" id="{F50A7366-4EBC-9E1D-1140-C0A4D29E81E5}"/>
                    </a:ext>
                  </a:extLst>
                </p:cNvPr>
                <p:cNvSpPr/>
                <p:nvPr/>
              </p:nvSpPr>
              <p:spPr>
                <a:xfrm>
                  <a:off x="6048639" y="9941981"/>
                  <a:ext cx="542248" cy="398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8" h="5490" extrusionOk="0">
                      <a:moveTo>
                        <a:pt x="3489" y="48"/>
                      </a:moveTo>
                      <a:lnTo>
                        <a:pt x="3393" y="72"/>
                      </a:lnTo>
                      <a:cubicBezTo>
                        <a:pt x="3393" y="72"/>
                        <a:pt x="3465" y="489"/>
                        <a:pt x="3298" y="727"/>
                      </a:cubicBezTo>
                      <a:cubicBezTo>
                        <a:pt x="3239" y="822"/>
                        <a:pt x="3155" y="870"/>
                        <a:pt x="3036" y="894"/>
                      </a:cubicBezTo>
                      <a:lnTo>
                        <a:pt x="3060" y="1001"/>
                      </a:lnTo>
                      <a:cubicBezTo>
                        <a:pt x="3203" y="977"/>
                        <a:pt x="3310" y="905"/>
                        <a:pt x="3393" y="786"/>
                      </a:cubicBezTo>
                      <a:cubicBezTo>
                        <a:pt x="3584" y="513"/>
                        <a:pt x="3501" y="72"/>
                        <a:pt x="3489" y="48"/>
                      </a:cubicBezTo>
                      <a:close/>
                      <a:moveTo>
                        <a:pt x="1524" y="3799"/>
                      </a:moveTo>
                      <a:lnTo>
                        <a:pt x="1417" y="3811"/>
                      </a:lnTo>
                      <a:cubicBezTo>
                        <a:pt x="1417" y="3834"/>
                        <a:pt x="1453" y="4430"/>
                        <a:pt x="1869" y="4668"/>
                      </a:cubicBezTo>
                      <a:cubicBezTo>
                        <a:pt x="1977" y="4727"/>
                        <a:pt x="2096" y="4751"/>
                        <a:pt x="2239" y="4751"/>
                      </a:cubicBezTo>
                      <a:cubicBezTo>
                        <a:pt x="2465" y="4751"/>
                        <a:pt x="2739" y="4668"/>
                        <a:pt x="3048" y="4489"/>
                      </a:cubicBezTo>
                      <a:lnTo>
                        <a:pt x="3001" y="4394"/>
                      </a:lnTo>
                      <a:cubicBezTo>
                        <a:pt x="2881" y="4454"/>
                        <a:pt x="2774" y="4513"/>
                        <a:pt x="2667" y="4549"/>
                      </a:cubicBezTo>
                      <a:lnTo>
                        <a:pt x="2405" y="4132"/>
                      </a:lnTo>
                      <a:lnTo>
                        <a:pt x="2322" y="4192"/>
                      </a:lnTo>
                      <a:lnTo>
                        <a:pt x="2572" y="4584"/>
                      </a:lnTo>
                      <a:cubicBezTo>
                        <a:pt x="2441" y="4620"/>
                        <a:pt x="2322" y="4644"/>
                        <a:pt x="2215" y="4644"/>
                      </a:cubicBezTo>
                      <a:lnTo>
                        <a:pt x="1989" y="3989"/>
                      </a:lnTo>
                      <a:lnTo>
                        <a:pt x="1893" y="4025"/>
                      </a:lnTo>
                      <a:lnTo>
                        <a:pt x="2096" y="4632"/>
                      </a:lnTo>
                      <a:cubicBezTo>
                        <a:pt x="2036" y="4620"/>
                        <a:pt x="1977" y="4596"/>
                        <a:pt x="1917" y="4573"/>
                      </a:cubicBezTo>
                      <a:cubicBezTo>
                        <a:pt x="1548" y="4358"/>
                        <a:pt x="1524" y="3811"/>
                        <a:pt x="1524" y="3799"/>
                      </a:cubicBezTo>
                      <a:close/>
                      <a:moveTo>
                        <a:pt x="5560" y="3811"/>
                      </a:moveTo>
                      <a:cubicBezTo>
                        <a:pt x="5465" y="4239"/>
                        <a:pt x="5287" y="4513"/>
                        <a:pt x="5025" y="4620"/>
                      </a:cubicBezTo>
                      <a:cubicBezTo>
                        <a:pt x="4953" y="4644"/>
                        <a:pt x="4882" y="4656"/>
                        <a:pt x="4810" y="4668"/>
                      </a:cubicBezTo>
                      <a:lnTo>
                        <a:pt x="4953" y="4180"/>
                      </a:lnTo>
                      <a:lnTo>
                        <a:pt x="4846" y="4144"/>
                      </a:lnTo>
                      <a:lnTo>
                        <a:pt x="4691" y="4668"/>
                      </a:lnTo>
                      <a:cubicBezTo>
                        <a:pt x="4572" y="4656"/>
                        <a:pt x="4453" y="4620"/>
                        <a:pt x="4358" y="4584"/>
                      </a:cubicBezTo>
                      <a:lnTo>
                        <a:pt x="4453" y="4382"/>
                      </a:lnTo>
                      <a:lnTo>
                        <a:pt x="4358" y="4334"/>
                      </a:lnTo>
                      <a:lnTo>
                        <a:pt x="4263" y="4549"/>
                      </a:lnTo>
                      <a:cubicBezTo>
                        <a:pt x="4155" y="4501"/>
                        <a:pt x="4084" y="4454"/>
                        <a:pt x="4084" y="4454"/>
                      </a:cubicBezTo>
                      <a:lnTo>
                        <a:pt x="4024" y="4549"/>
                      </a:lnTo>
                      <a:cubicBezTo>
                        <a:pt x="4036" y="4561"/>
                        <a:pt x="4382" y="4775"/>
                        <a:pt x="4763" y="4775"/>
                      </a:cubicBezTo>
                      <a:cubicBezTo>
                        <a:pt x="4858" y="4775"/>
                        <a:pt x="4965" y="4763"/>
                        <a:pt x="5072" y="4715"/>
                      </a:cubicBezTo>
                      <a:cubicBezTo>
                        <a:pt x="5358" y="4596"/>
                        <a:pt x="5560" y="4299"/>
                        <a:pt x="5668" y="3846"/>
                      </a:cubicBezTo>
                      <a:lnTo>
                        <a:pt x="5560" y="3811"/>
                      </a:lnTo>
                      <a:close/>
                      <a:moveTo>
                        <a:pt x="4727" y="1"/>
                      </a:moveTo>
                      <a:lnTo>
                        <a:pt x="3870" y="120"/>
                      </a:lnTo>
                      <a:lnTo>
                        <a:pt x="3501" y="4894"/>
                      </a:lnTo>
                      <a:lnTo>
                        <a:pt x="0" y="4930"/>
                      </a:lnTo>
                      <a:lnTo>
                        <a:pt x="0" y="5037"/>
                      </a:lnTo>
                      <a:lnTo>
                        <a:pt x="3489" y="5001"/>
                      </a:lnTo>
                      <a:lnTo>
                        <a:pt x="3453" y="5477"/>
                      </a:lnTo>
                      <a:lnTo>
                        <a:pt x="3560" y="5489"/>
                      </a:lnTo>
                      <a:lnTo>
                        <a:pt x="3596" y="5001"/>
                      </a:lnTo>
                      <a:lnTo>
                        <a:pt x="7477" y="4954"/>
                      </a:lnTo>
                      <a:lnTo>
                        <a:pt x="7477" y="4846"/>
                      </a:lnTo>
                      <a:lnTo>
                        <a:pt x="3608" y="4894"/>
                      </a:lnTo>
                      <a:lnTo>
                        <a:pt x="3977" y="215"/>
                      </a:lnTo>
                      <a:lnTo>
                        <a:pt x="4739" y="108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5" name="Google Shape;1696;p75">
                <a:extLst>
                  <a:ext uri="{FF2B5EF4-FFF2-40B4-BE49-F238E27FC236}">
                    <a16:creationId xmlns:a16="http://schemas.microsoft.com/office/drawing/2014/main" id="{DF9D286D-28A5-0FF5-3951-0397DB7051AC}"/>
                  </a:ext>
                </a:extLst>
              </p:cNvPr>
              <p:cNvSpPr/>
              <p:nvPr/>
            </p:nvSpPr>
            <p:spPr>
              <a:xfrm>
                <a:off x="1363362" y="3397349"/>
                <a:ext cx="709800" cy="54900"/>
              </a:xfrm>
              <a:prstGeom prst="ellipse">
                <a:avLst/>
              </a:prstGeom>
              <a:solidFill>
                <a:srgbClr val="033342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3C0D3C0A-2E0E-80F4-39B4-D6C9DA7E513C}"/>
                </a:ext>
              </a:extLst>
            </p:cNvPr>
            <p:cNvSpPr/>
            <p:nvPr/>
          </p:nvSpPr>
          <p:spPr>
            <a:xfrm>
              <a:off x="518578" y="2501414"/>
              <a:ext cx="2439268" cy="872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904" name="Group 903">
            <a:extLst>
              <a:ext uri="{FF2B5EF4-FFF2-40B4-BE49-F238E27FC236}">
                <a16:creationId xmlns:a16="http://schemas.microsoft.com/office/drawing/2014/main" id="{5772785C-2F68-8CAF-AD9D-D7B74C63B7D5}"/>
              </a:ext>
            </a:extLst>
          </p:cNvPr>
          <p:cNvGrpSpPr/>
          <p:nvPr/>
        </p:nvGrpSpPr>
        <p:grpSpPr>
          <a:xfrm>
            <a:off x="3215361" y="1288183"/>
            <a:ext cx="2475914" cy="2869277"/>
            <a:chOff x="3315720" y="1198975"/>
            <a:chExt cx="2475914" cy="286927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7400B90-BA1F-BD49-1A6E-E713562DE89B}"/>
                </a:ext>
              </a:extLst>
            </p:cNvPr>
            <p:cNvSpPr/>
            <p:nvPr/>
          </p:nvSpPr>
          <p:spPr>
            <a:xfrm>
              <a:off x="3352366" y="1904916"/>
              <a:ext cx="2439268" cy="216333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oogle Shape;1670;p75">
              <a:extLst>
                <a:ext uri="{FF2B5EF4-FFF2-40B4-BE49-F238E27FC236}">
                  <a16:creationId xmlns:a16="http://schemas.microsoft.com/office/drawing/2014/main" id="{B9210B1B-C779-17E2-1717-36150C4D31B8}"/>
                </a:ext>
              </a:extLst>
            </p:cNvPr>
            <p:cNvGrpSpPr/>
            <p:nvPr/>
          </p:nvGrpSpPr>
          <p:grpSpPr>
            <a:xfrm>
              <a:off x="4208597" y="1198975"/>
              <a:ext cx="726805" cy="730242"/>
              <a:chOff x="829841" y="1841508"/>
              <a:chExt cx="1391934" cy="1610740"/>
            </a:xfrm>
          </p:grpSpPr>
          <p:grpSp>
            <p:nvGrpSpPr>
              <p:cNvPr id="51" name="Google Shape;1671;p75">
                <a:extLst>
                  <a:ext uri="{FF2B5EF4-FFF2-40B4-BE49-F238E27FC236}">
                    <a16:creationId xmlns:a16="http://schemas.microsoft.com/office/drawing/2014/main" id="{AEC2476B-EE10-190F-C1B6-718B7333B123}"/>
                  </a:ext>
                </a:extLst>
              </p:cNvPr>
              <p:cNvGrpSpPr/>
              <p:nvPr/>
            </p:nvGrpSpPr>
            <p:grpSpPr>
              <a:xfrm>
                <a:off x="829841" y="1841508"/>
                <a:ext cx="1391934" cy="1555838"/>
                <a:chOff x="5446000" y="8693685"/>
                <a:chExt cx="1472946" cy="1646389"/>
              </a:xfrm>
            </p:grpSpPr>
            <p:sp>
              <p:nvSpPr>
                <p:cNvPr id="53" name="Google Shape;1672;p75">
                  <a:extLst>
                    <a:ext uri="{FF2B5EF4-FFF2-40B4-BE49-F238E27FC236}">
                      <a16:creationId xmlns:a16="http://schemas.microsoft.com/office/drawing/2014/main" id="{9B2D56D0-369E-830B-EA7D-0EEAF117246E}"/>
                    </a:ext>
                  </a:extLst>
                </p:cNvPr>
                <p:cNvSpPr/>
                <p:nvPr/>
              </p:nvSpPr>
              <p:spPr>
                <a:xfrm>
                  <a:off x="5645405" y="9127018"/>
                  <a:ext cx="400704" cy="409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" h="5644" extrusionOk="0">
                      <a:moveTo>
                        <a:pt x="4692" y="0"/>
                      </a:moveTo>
                      <a:lnTo>
                        <a:pt x="453" y="1953"/>
                      </a:lnTo>
                      <a:lnTo>
                        <a:pt x="1" y="4691"/>
                      </a:lnTo>
                      <a:lnTo>
                        <a:pt x="3204" y="5644"/>
                      </a:lnTo>
                      <a:lnTo>
                        <a:pt x="5525" y="4239"/>
                      </a:lnTo>
                      <a:lnTo>
                        <a:pt x="469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673;p75">
                  <a:extLst>
                    <a:ext uri="{FF2B5EF4-FFF2-40B4-BE49-F238E27FC236}">
                      <a16:creationId xmlns:a16="http://schemas.microsoft.com/office/drawing/2014/main" id="{B6F59EC2-D4B6-1B18-33C0-6A9CF9906A51}"/>
                    </a:ext>
                  </a:extLst>
                </p:cNvPr>
                <p:cNvSpPr/>
                <p:nvPr/>
              </p:nvSpPr>
              <p:spPr>
                <a:xfrm>
                  <a:off x="5559117" y="9588049"/>
                  <a:ext cx="781395" cy="48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6" h="6691" extrusionOk="0">
                      <a:moveTo>
                        <a:pt x="4227" y="0"/>
                      </a:moveTo>
                      <a:lnTo>
                        <a:pt x="1489" y="655"/>
                      </a:lnTo>
                      <a:cubicBezTo>
                        <a:pt x="1024" y="881"/>
                        <a:pt x="0" y="1786"/>
                        <a:pt x="596" y="2310"/>
                      </a:cubicBezTo>
                      <a:cubicBezTo>
                        <a:pt x="787" y="2476"/>
                        <a:pt x="1095" y="2556"/>
                        <a:pt x="1418" y="2556"/>
                      </a:cubicBezTo>
                      <a:cubicBezTo>
                        <a:pt x="1556" y="2556"/>
                        <a:pt x="1698" y="2541"/>
                        <a:pt x="1834" y="2512"/>
                      </a:cubicBezTo>
                      <a:lnTo>
                        <a:pt x="1834" y="2512"/>
                      </a:lnTo>
                      <a:cubicBezTo>
                        <a:pt x="1346" y="3119"/>
                        <a:pt x="1036" y="3953"/>
                        <a:pt x="1250" y="4739"/>
                      </a:cubicBezTo>
                      <a:cubicBezTo>
                        <a:pt x="1448" y="5550"/>
                        <a:pt x="2264" y="5852"/>
                        <a:pt x="3038" y="5852"/>
                      </a:cubicBezTo>
                      <a:cubicBezTo>
                        <a:pt x="3150" y="5852"/>
                        <a:pt x="3261" y="5846"/>
                        <a:pt x="3370" y="5834"/>
                      </a:cubicBezTo>
                      <a:cubicBezTo>
                        <a:pt x="4013" y="5763"/>
                        <a:pt x="4537" y="5477"/>
                        <a:pt x="4977" y="5072"/>
                      </a:cubicBezTo>
                      <a:cubicBezTo>
                        <a:pt x="4977" y="5298"/>
                        <a:pt x="5025" y="5501"/>
                        <a:pt x="5120" y="5632"/>
                      </a:cubicBezTo>
                      <a:cubicBezTo>
                        <a:pt x="5244" y="5770"/>
                        <a:pt x="5420" y="5828"/>
                        <a:pt x="5602" y="5828"/>
                      </a:cubicBezTo>
                      <a:cubicBezTo>
                        <a:pt x="5717" y="5828"/>
                        <a:pt x="5835" y="5804"/>
                        <a:pt x="5942" y="5763"/>
                      </a:cubicBezTo>
                      <a:cubicBezTo>
                        <a:pt x="5942" y="5775"/>
                        <a:pt x="5942" y="5775"/>
                        <a:pt x="5942" y="5786"/>
                      </a:cubicBezTo>
                      <a:cubicBezTo>
                        <a:pt x="6037" y="6426"/>
                        <a:pt x="6653" y="6691"/>
                        <a:pt x="7249" y="6691"/>
                      </a:cubicBezTo>
                      <a:cubicBezTo>
                        <a:pt x="7397" y="6691"/>
                        <a:pt x="7543" y="6674"/>
                        <a:pt x="7680" y="6644"/>
                      </a:cubicBezTo>
                      <a:cubicBezTo>
                        <a:pt x="9597" y="6227"/>
                        <a:pt x="10775" y="3893"/>
                        <a:pt x="9585" y="2250"/>
                      </a:cubicBezTo>
                      <a:lnTo>
                        <a:pt x="9930" y="893"/>
                      </a:lnTo>
                      <a:lnTo>
                        <a:pt x="42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674;p75">
                  <a:extLst>
                    <a:ext uri="{FF2B5EF4-FFF2-40B4-BE49-F238E27FC236}">
                      <a16:creationId xmlns:a16="http://schemas.microsoft.com/office/drawing/2014/main" id="{CA4A6FF3-2F0B-0928-0A5B-988676DFC622}"/>
                    </a:ext>
                  </a:extLst>
                </p:cNvPr>
                <p:cNvSpPr/>
                <p:nvPr/>
              </p:nvSpPr>
              <p:spPr>
                <a:xfrm>
                  <a:off x="5463258" y="8873153"/>
                  <a:ext cx="1455688" cy="93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75" h="12884" extrusionOk="0">
                      <a:moveTo>
                        <a:pt x="13467" y="1"/>
                      </a:moveTo>
                      <a:lnTo>
                        <a:pt x="6478" y="3251"/>
                      </a:lnTo>
                      <a:cubicBezTo>
                        <a:pt x="8106" y="6073"/>
                        <a:pt x="6830" y="6495"/>
                        <a:pt x="5922" y="6495"/>
                      </a:cubicBezTo>
                      <a:cubicBezTo>
                        <a:pt x="5536" y="6495"/>
                        <a:pt x="5216" y="6418"/>
                        <a:pt x="5216" y="6418"/>
                      </a:cubicBezTo>
                      <a:lnTo>
                        <a:pt x="5216" y="6418"/>
                      </a:lnTo>
                      <a:cubicBezTo>
                        <a:pt x="5620" y="7954"/>
                        <a:pt x="4608" y="8359"/>
                        <a:pt x="4608" y="8359"/>
                      </a:cubicBezTo>
                      <a:cubicBezTo>
                        <a:pt x="4608" y="8359"/>
                        <a:pt x="3472" y="7693"/>
                        <a:pt x="2368" y="7693"/>
                      </a:cubicBezTo>
                      <a:cubicBezTo>
                        <a:pt x="1744" y="7693"/>
                        <a:pt x="1130" y="7906"/>
                        <a:pt x="739" y="8573"/>
                      </a:cubicBezTo>
                      <a:cubicBezTo>
                        <a:pt x="1" y="9840"/>
                        <a:pt x="681" y="11255"/>
                        <a:pt x="2235" y="11255"/>
                      </a:cubicBezTo>
                      <a:cubicBezTo>
                        <a:pt x="2886" y="11255"/>
                        <a:pt x="3691" y="11007"/>
                        <a:pt x="4608" y="10395"/>
                      </a:cubicBezTo>
                      <a:cubicBezTo>
                        <a:pt x="5341" y="10926"/>
                        <a:pt x="6645" y="11598"/>
                        <a:pt x="8557" y="11598"/>
                      </a:cubicBezTo>
                      <a:cubicBezTo>
                        <a:pt x="9130" y="11598"/>
                        <a:pt x="9759" y="11538"/>
                        <a:pt x="10443" y="11395"/>
                      </a:cubicBezTo>
                      <a:lnTo>
                        <a:pt x="11121" y="12883"/>
                      </a:lnTo>
                      <a:lnTo>
                        <a:pt x="11931" y="12752"/>
                      </a:lnTo>
                      <a:lnTo>
                        <a:pt x="12205" y="10954"/>
                      </a:lnTo>
                      <a:cubicBezTo>
                        <a:pt x="13788" y="10359"/>
                        <a:pt x="20075" y="7597"/>
                        <a:pt x="16634" y="2370"/>
                      </a:cubicBezTo>
                      <a:lnTo>
                        <a:pt x="13467" y="1"/>
                      </a:ln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675;p75">
                  <a:extLst>
                    <a:ext uri="{FF2B5EF4-FFF2-40B4-BE49-F238E27FC236}">
                      <a16:creationId xmlns:a16="http://schemas.microsoft.com/office/drawing/2014/main" id="{98701FD5-E4DE-D233-61C2-A51606BFC5AE}"/>
                    </a:ext>
                  </a:extLst>
                </p:cNvPr>
                <p:cNvSpPr/>
                <p:nvPr/>
              </p:nvSpPr>
              <p:spPr>
                <a:xfrm>
                  <a:off x="6346442" y="8813620"/>
                  <a:ext cx="437830" cy="331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4565" extrusionOk="0">
                      <a:moveTo>
                        <a:pt x="3382" y="0"/>
                      </a:moveTo>
                      <a:lnTo>
                        <a:pt x="799" y="1310"/>
                      </a:lnTo>
                      <a:cubicBezTo>
                        <a:pt x="334" y="1643"/>
                        <a:pt x="1" y="2679"/>
                        <a:pt x="298" y="3179"/>
                      </a:cubicBezTo>
                      <a:cubicBezTo>
                        <a:pt x="378" y="3314"/>
                        <a:pt x="470" y="3369"/>
                        <a:pt x="565" y="3369"/>
                      </a:cubicBezTo>
                      <a:cubicBezTo>
                        <a:pt x="758" y="3369"/>
                        <a:pt x="965" y="3144"/>
                        <a:pt x="1108" y="2881"/>
                      </a:cubicBezTo>
                      <a:cubicBezTo>
                        <a:pt x="1108" y="2881"/>
                        <a:pt x="1120" y="2893"/>
                        <a:pt x="1120" y="2893"/>
                      </a:cubicBezTo>
                      <a:cubicBezTo>
                        <a:pt x="1120" y="3382"/>
                        <a:pt x="1275" y="4191"/>
                        <a:pt x="1739" y="4465"/>
                      </a:cubicBezTo>
                      <a:cubicBezTo>
                        <a:pt x="1849" y="4534"/>
                        <a:pt x="1964" y="4565"/>
                        <a:pt x="2075" y="4565"/>
                      </a:cubicBezTo>
                      <a:cubicBezTo>
                        <a:pt x="2348" y="4565"/>
                        <a:pt x="2604" y="4378"/>
                        <a:pt x="2739" y="4108"/>
                      </a:cubicBezTo>
                      <a:cubicBezTo>
                        <a:pt x="2835" y="3917"/>
                        <a:pt x="2882" y="3715"/>
                        <a:pt x="2894" y="3501"/>
                      </a:cubicBezTo>
                      <a:cubicBezTo>
                        <a:pt x="3100" y="3556"/>
                        <a:pt x="3319" y="3583"/>
                        <a:pt x="3541" y="3583"/>
                      </a:cubicBezTo>
                      <a:cubicBezTo>
                        <a:pt x="4230" y="3583"/>
                        <a:pt x="4941" y="3318"/>
                        <a:pt x="5347" y="2786"/>
                      </a:cubicBezTo>
                      <a:cubicBezTo>
                        <a:pt x="6037" y="1858"/>
                        <a:pt x="5216" y="738"/>
                        <a:pt x="4359" y="310"/>
                      </a:cubicBezTo>
                      <a:cubicBezTo>
                        <a:pt x="4061" y="143"/>
                        <a:pt x="3727" y="48"/>
                        <a:pt x="3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676;p75">
                  <a:extLst>
                    <a:ext uri="{FF2B5EF4-FFF2-40B4-BE49-F238E27FC236}">
                      <a16:creationId xmlns:a16="http://schemas.microsoft.com/office/drawing/2014/main" id="{833A13A7-20CF-1909-A89A-0E88613CE8A5}"/>
                    </a:ext>
                  </a:extLst>
                </p:cNvPr>
                <p:cNvSpPr/>
                <p:nvPr/>
              </p:nvSpPr>
              <p:spPr>
                <a:xfrm>
                  <a:off x="6003755" y="9190031"/>
                  <a:ext cx="215870" cy="1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1906" extrusionOk="0">
                      <a:moveTo>
                        <a:pt x="2977" y="0"/>
                      </a:moveTo>
                      <a:lnTo>
                        <a:pt x="0" y="536"/>
                      </a:lnTo>
                      <a:lnTo>
                        <a:pt x="631" y="1905"/>
                      </a:lnTo>
                      <a:lnTo>
                        <a:pt x="29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677;p75">
                  <a:extLst>
                    <a:ext uri="{FF2B5EF4-FFF2-40B4-BE49-F238E27FC236}">
                      <a16:creationId xmlns:a16="http://schemas.microsoft.com/office/drawing/2014/main" id="{F14C462D-E1C3-50A6-2506-CA4721FF528D}"/>
                    </a:ext>
                  </a:extLst>
                </p:cNvPr>
                <p:cNvSpPr/>
                <p:nvPr/>
              </p:nvSpPr>
              <p:spPr>
                <a:xfrm>
                  <a:off x="6282560" y="9096780"/>
                  <a:ext cx="200352" cy="109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1513" extrusionOk="0">
                      <a:moveTo>
                        <a:pt x="72" y="0"/>
                      </a:moveTo>
                      <a:lnTo>
                        <a:pt x="1" y="1512"/>
                      </a:lnTo>
                      <a:lnTo>
                        <a:pt x="1" y="1512"/>
                      </a:lnTo>
                      <a:lnTo>
                        <a:pt x="2763" y="893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678;p75">
                  <a:extLst>
                    <a:ext uri="{FF2B5EF4-FFF2-40B4-BE49-F238E27FC236}">
                      <a16:creationId xmlns:a16="http://schemas.microsoft.com/office/drawing/2014/main" id="{3AF793E5-534B-6DC2-1D60-850243B1AC64}"/>
                    </a:ext>
                  </a:extLst>
                </p:cNvPr>
                <p:cNvSpPr/>
                <p:nvPr/>
              </p:nvSpPr>
              <p:spPr>
                <a:xfrm>
                  <a:off x="5539249" y="9223676"/>
                  <a:ext cx="1030910" cy="410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5657" extrusionOk="0">
                      <a:moveTo>
                        <a:pt x="12966" y="1"/>
                      </a:moveTo>
                      <a:lnTo>
                        <a:pt x="12871" y="48"/>
                      </a:lnTo>
                      <a:cubicBezTo>
                        <a:pt x="12883" y="60"/>
                        <a:pt x="13550" y="1406"/>
                        <a:pt x="13181" y="2168"/>
                      </a:cubicBezTo>
                      <a:cubicBezTo>
                        <a:pt x="13062" y="2429"/>
                        <a:pt x="12824" y="2596"/>
                        <a:pt x="12478" y="2668"/>
                      </a:cubicBezTo>
                      <a:cubicBezTo>
                        <a:pt x="12393" y="2682"/>
                        <a:pt x="12309" y="2690"/>
                        <a:pt x="12227" y="2690"/>
                      </a:cubicBezTo>
                      <a:cubicBezTo>
                        <a:pt x="11977" y="2690"/>
                        <a:pt x="11744" y="2621"/>
                        <a:pt x="11538" y="2477"/>
                      </a:cubicBezTo>
                      <a:cubicBezTo>
                        <a:pt x="10740" y="1918"/>
                        <a:pt x="10502" y="477"/>
                        <a:pt x="10490" y="465"/>
                      </a:cubicBezTo>
                      <a:lnTo>
                        <a:pt x="10383" y="477"/>
                      </a:lnTo>
                      <a:cubicBezTo>
                        <a:pt x="10395" y="548"/>
                        <a:pt x="10633" y="1989"/>
                        <a:pt x="11478" y="2572"/>
                      </a:cubicBezTo>
                      <a:cubicBezTo>
                        <a:pt x="11692" y="2727"/>
                        <a:pt x="11942" y="2799"/>
                        <a:pt x="12204" y="2799"/>
                      </a:cubicBezTo>
                      <a:cubicBezTo>
                        <a:pt x="12312" y="2799"/>
                        <a:pt x="12407" y="2787"/>
                        <a:pt x="12502" y="2775"/>
                      </a:cubicBezTo>
                      <a:cubicBezTo>
                        <a:pt x="12883" y="2691"/>
                        <a:pt x="13145" y="2513"/>
                        <a:pt x="13288" y="2215"/>
                      </a:cubicBezTo>
                      <a:cubicBezTo>
                        <a:pt x="13383" y="2013"/>
                        <a:pt x="13419" y="1763"/>
                        <a:pt x="13407" y="1525"/>
                      </a:cubicBezTo>
                      <a:lnTo>
                        <a:pt x="13407" y="1525"/>
                      </a:lnTo>
                      <a:lnTo>
                        <a:pt x="14002" y="1798"/>
                      </a:lnTo>
                      <a:lnTo>
                        <a:pt x="14050" y="1703"/>
                      </a:lnTo>
                      <a:lnTo>
                        <a:pt x="13395" y="1394"/>
                      </a:lnTo>
                      <a:cubicBezTo>
                        <a:pt x="13383" y="1322"/>
                        <a:pt x="13371" y="1251"/>
                        <a:pt x="13359" y="1179"/>
                      </a:cubicBezTo>
                      <a:lnTo>
                        <a:pt x="13359" y="1179"/>
                      </a:lnTo>
                      <a:lnTo>
                        <a:pt x="14086" y="1203"/>
                      </a:lnTo>
                      <a:lnTo>
                        <a:pt x="14086" y="1096"/>
                      </a:lnTo>
                      <a:lnTo>
                        <a:pt x="13347" y="1072"/>
                      </a:lnTo>
                      <a:cubicBezTo>
                        <a:pt x="13324" y="953"/>
                        <a:pt x="13288" y="846"/>
                        <a:pt x="13264" y="739"/>
                      </a:cubicBezTo>
                      <a:lnTo>
                        <a:pt x="14217" y="560"/>
                      </a:lnTo>
                      <a:lnTo>
                        <a:pt x="14193" y="453"/>
                      </a:lnTo>
                      <a:lnTo>
                        <a:pt x="13228" y="632"/>
                      </a:lnTo>
                      <a:cubicBezTo>
                        <a:pt x="13109" y="286"/>
                        <a:pt x="12978" y="24"/>
                        <a:pt x="12966" y="1"/>
                      </a:cubicBezTo>
                      <a:close/>
                      <a:moveTo>
                        <a:pt x="9823" y="739"/>
                      </a:moveTo>
                      <a:lnTo>
                        <a:pt x="9716" y="775"/>
                      </a:lnTo>
                      <a:cubicBezTo>
                        <a:pt x="9716" y="786"/>
                        <a:pt x="10192" y="2179"/>
                        <a:pt x="9752" y="3049"/>
                      </a:cubicBezTo>
                      <a:cubicBezTo>
                        <a:pt x="9597" y="3346"/>
                        <a:pt x="9347" y="3549"/>
                        <a:pt x="9002" y="3656"/>
                      </a:cubicBezTo>
                      <a:cubicBezTo>
                        <a:pt x="8875" y="3692"/>
                        <a:pt x="8756" y="3711"/>
                        <a:pt x="8644" y="3711"/>
                      </a:cubicBezTo>
                      <a:cubicBezTo>
                        <a:pt x="8460" y="3711"/>
                        <a:pt x="8297" y="3660"/>
                        <a:pt x="8156" y="3549"/>
                      </a:cubicBezTo>
                      <a:cubicBezTo>
                        <a:pt x="7466" y="3061"/>
                        <a:pt x="7418" y="1560"/>
                        <a:pt x="7418" y="1537"/>
                      </a:cubicBezTo>
                      <a:lnTo>
                        <a:pt x="7311" y="1548"/>
                      </a:lnTo>
                      <a:cubicBezTo>
                        <a:pt x="7311" y="1572"/>
                        <a:pt x="7323" y="1858"/>
                        <a:pt x="7394" y="2227"/>
                      </a:cubicBezTo>
                      <a:lnTo>
                        <a:pt x="6454" y="2513"/>
                      </a:lnTo>
                      <a:lnTo>
                        <a:pt x="6477" y="2620"/>
                      </a:lnTo>
                      <a:lnTo>
                        <a:pt x="7406" y="2334"/>
                      </a:lnTo>
                      <a:cubicBezTo>
                        <a:pt x="7430" y="2441"/>
                        <a:pt x="7466" y="2549"/>
                        <a:pt x="7490" y="2668"/>
                      </a:cubicBezTo>
                      <a:lnTo>
                        <a:pt x="6847" y="3037"/>
                      </a:lnTo>
                      <a:lnTo>
                        <a:pt x="6894" y="3132"/>
                      </a:lnTo>
                      <a:lnTo>
                        <a:pt x="7525" y="2763"/>
                      </a:lnTo>
                      <a:cubicBezTo>
                        <a:pt x="7549" y="2834"/>
                        <a:pt x="7573" y="2906"/>
                        <a:pt x="7609" y="2965"/>
                      </a:cubicBezTo>
                      <a:lnTo>
                        <a:pt x="7168" y="3549"/>
                      </a:lnTo>
                      <a:lnTo>
                        <a:pt x="7263" y="3620"/>
                      </a:lnTo>
                      <a:lnTo>
                        <a:pt x="7656" y="3084"/>
                      </a:lnTo>
                      <a:cubicBezTo>
                        <a:pt x="7763" y="3299"/>
                        <a:pt x="7906" y="3501"/>
                        <a:pt x="8085" y="3644"/>
                      </a:cubicBezTo>
                      <a:cubicBezTo>
                        <a:pt x="8252" y="3763"/>
                        <a:pt x="8442" y="3823"/>
                        <a:pt x="8656" y="3823"/>
                      </a:cubicBezTo>
                      <a:cubicBezTo>
                        <a:pt x="8775" y="3823"/>
                        <a:pt x="8906" y="3799"/>
                        <a:pt x="9037" y="3751"/>
                      </a:cubicBezTo>
                      <a:cubicBezTo>
                        <a:pt x="9406" y="3644"/>
                        <a:pt x="9680" y="3418"/>
                        <a:pt x="9847" y="3084"/>
                      </a:cubicBezTo>
                      <a:cubicBezTo>
                        <a:pt x="10311" y="2179"/>
                        <a:pt x="9835" y="798"/>
                        <a:pt x="9823" y="739"/>
                      </a:cubicBezTo>
                      <a:close/>
                      <a:moveTo>
                        <a:pt x="10573" y="1834"/>
                      </a:moveTo>
                      <a:lnTo>
                        <a:pt x="10466" y="1858"/>
                      </a:lnTo>
                      <a:lnTo>
                        <a:pt x="10823" y="3501"/>
                      </a:lnTo>
                      <a:lnTo>
                        <a:pt x="10895" y="3394"/>
                      </a:lnTo>
                      <a:cubicBezTo>
                        <a:pt x="10904" y="3384"/>
                        <a:pt x="11113" y="3080"/>
                        <a:pt x="11397" y="3080"/>
                      </a:cubicBezTo>
                      <a:cubicBezTo>
                        <a:pt x="11461" y="3080"/>
                        <a:pt x="11528" y="3095"/>
                        <a:pt x="11597" y="3132"/>
                      </a:cubicBezTo>
                      <a:cubicBezTo>
                        <a:pt x="11657" y="3168"/>
                        <a:pt x="11740" y="3227"/>
                        <a:pt x="11704" y="3346"/>
                      </a:cubicBezTo>
                      <a:cubicBezTo>
                        <a:pt x="11639" y="3587"/>
                        <a:pt x="11179" y="3889"/>
                        <a:pt x="10364" y="3889"/>
                      </a:cubicBezTo>
                      <a:cubicBezTo>
                        <a:pt x="10293" y="3889"/>
                        <a:pt x="10220" y="3887"/>
                        <a:pt x="10145" y="3882"/>
                      </a:cubicBezTo>
                      <a:lnTo>
                        <a:pt x="10073" y="3882"/>
                      </a:lnTo>
                      <a:lnTo>
                        <a:pt x="10228" y="4823"/>
                      </a:lnTo>
                      <a:cubicBezTo>
                        <a:pt x="10140" y="4881"/>
                        <a:pt x="9803" y="5109"/>
                        <a:pt x="9533" y="5109"/>
                      </a:cubicBezTo>
                      <a:cubicBezTo>
                        <a:pt x="9475" y="5109"/>
                        <a:pt x="9420" y="5098"/>
                        <a:pt x="9371" y="5073"/>
                      </a:cubicBezTo>
                      <a:cubicBezTo>
                        <a:pt x="9216" y="4989"/>
                        <a:pt x="9144" y="4739"/>
                        <a:pt x="9168" y="4346"/>
                      </a:cubicBezTo>
                      <a:lnTo>
                        <a:pt x="9180" y="4227"/>
                      </a:lnTo>
                      <a:lnTo>
                        <a:pt x="8752" y="4537"/>
                      </a:lnTo>
                      <a:lnTo>
                        <a:pt x="8811" y="4632"/>
                      </a:lnTo>
                      <a:lnTo>
                        <a:pt x="9061" y="4454"/>
                      </a:lnTo>
                      <a:lnTo>
                        <a:pt x="9061" y="4454"/>
                      </a:lnTo>
                      <a:cubicBezTo>
                        <a:pt x="9049" y="4823"/>
                        <a:pt x="9133" y="5073"/>
                        <a:pt x="9323" y="5168"/>
                      </a:cubicBezTo>
                      <a:cubicBezTo>
                        <a:pt x="9383" y="5204"/>
                        <a:pt x="9454" y="5216"/>
                        <a:pt x="9537" y="5216"/>
                      </a:cubicBezTo>
                      <a:cubicBezTo>
                        <a:pt x="9883" y="5216"/>
                        <a:pt x="10299" y="4894"/>
                        <a:pt x="10323" y="4882"/>
                      </a:cubicBezTo>
                      <a:lnTo>
                        <a:pt x="10347" y="4858"/>
                      </a:lnTo>
                      <a:lnTo>
                        <a:pt x="10204" y="3989"/>
                      </a:lnTo>
                      <a:lnTo>
                        <a:pt x="10204" y="3989"/>
                      </a:lnTo>
                      <a:cubicBezTo>
                        <a:pt x="10251" y="3991"/>
                        <a:pt x="10297" y="3992"/>
                        <a:pt x="10343" y="3992"/>
                      </a:cubicBezTo>
                      <a:cubicBezTo>
                        <a:pt x="11181" y="3992"/>
                        <a:pt x="11721" y="3687"/>
                        <a:pt x="11811" y="3382"/>
                      </a:cubicBezTo>
                      <a:cubicBezTo>
                        <a:pt x="11847" y="3239"/>
                        <a:pt x="11788" y="3108"/>
                        <a:pt x="11645" y="3037"/>
                      </a:cubicBezTo>
                      <a:cubicBezTo>
                        <a:pt x="11558" y="2991"/>
                        <a:pt x="11473" y="2973"/>
                        <a:pt x="11393" y="2973"/>
                      </a:cubicBezTo>
                      <a:cubicBezTo>
                        <a:pt x="11178" y="2973"/>
                        <a:pt x="10996" y="3109"/>
                        <a:pt x="10883" y="3239"/>
                      </a:cubicBezTo>
                      <a:lnTo>
                        <a:pt x="10573" y="1834"/>
                      </a:lnTo>
                      <a:close/>
                      <a:moveTo>
                        <a:pt x="1159" y="4257"/>
                      </a:moveTo>
                      <a:cubicBezTo>
                        <a:pt x="1041" y="4257"/>
                        <a:pt x="921" y="4270"/>
                        <a:pt x="798" y="4299"/>
                      </a:cubicBezTo>
                      <a:cubicBezTo>
                        <a:pt x="453" y="4370"/>
                        <a:pt x="239" y="4525"/>
                        <a:pt x="143" y="4739"/>
                      </a:cubicBezTo>
                      <a:cubicBezTo>
                        <a:pt x="0" y="5073"/>
                        <a:pt x="227" y="5442"/>
                        <a:pt x="239" y="5454"/>
                      </a:cubicBezTo>
                      <a:lnTo>
                        <a:pt x="334" y="5406"/>
                      </a:lnTo>
                      <a:cubicBezTo>
                        <a:pt x="334" y="5394"/>
                        <a:pt x="131" y="5073"/>
                        <a:pt x="239" y="4787"/>
                      </a:cubicBezTo>
                      <a:cubicBezTo>
                        <a:pt x="322" y="4596"/>
                        <a:pt x="512" y="4477"/>
                        <a:pt x="822" y="4406"/>
                      </a:cubicBezTo>
                      <a:cubicBezTo>
                        <a:pt x="933" y="4379"/>
                        <a:pt x="1042" y="4367"/>
                        <a:pt x="1149" y="4367"/>
                      </a:cubicBezTo>
                      <a:cubicBezTo>
                        <a:pt x="1666" y="4367"/>
                        <a:pt x="2132" y="4641"/>
                        <a:pt x="2417" y="4858"/>
                      </a:cubicBezTo>
                      <a:cubicBezTo>
                        <a:pt x="2354" y="4839"/>
                        <a:pt x="2284" y="4825"/>
                        <a:pt x="2213" y="4825"/>
                      </a:cubicBezTo>
                      <a:cubicBezTo>
                        <a:pt x="2112" y="4825"/>
                        <a:pt x="2008" y="4853"/>
                        <a:pt x="1917" y="4930"/>
                      </a:cubicBezTo>
                      <a:cubicBezTo>
                        <a:pt x="1644" y="5156"/>
                        <a:pt x="1798" y="5501"/>
                        <a:pt x="1929" y="5656"/>
                      </a:cubicBezTo>
                      <a:lnTo>
                        <a:pt x="2013" y="5585"/>
                      </a:lnTo>
                      <a:cubicBezTo>
                        <a:pt x="2001" y="5573"/>
                        <a:pt x="1727" y="5239"/>
                        <a:pt x="1989" y="5013"/>
                      </a:cubicBezTo>
                      <a:cubicBezTo>
                        <a:pt x="2057" y="4954"/>
                        <a:pt x="2138" y="4931"/>
                        <a:pt x="2222" y="4931"/>
                      </a:cubicBezTo>
                      <a:cubicBezTo>
                        <a:pt x="2472" y="4931"/>
                        <a:pt x="2742" y="5132"/>
                        <a:pt x="2751" y="5132"/>
                      </a:cubicBezTo>
                      <a:lnTo>
                        <a:pt x="2822" y="5049"/>
                      </a:lnTo>
                      <a:cubicBezTo>
                        <a:pt x="2780" y="5017"/>
                        <a:pt x="2066" y="4257"/>
                        <a:pt x="1159" y="425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679;p75">
                  <a:extLst>
                    <a:ext uri="{FF2B5EF4-FFF2-40B4-BE49-F238E27FC236}">
                      <a16:creationId xmlns:a16="http://schemas.microsoft.com/office/drawing/2014/main" id="{3D070921-9CCA-6EAC-C8BB-17BDAD7175B8}"/>
                    </a:ext>
                  </a:extLst>
                </p:cNvPr>
                <p:cNvSpPr/>
                <p:nvPr/>
              </p:nvSpPr>
              <p:spPr>
                <a:xfrm>
                  <a:off x="5446000" y="8695861"/>
                  <a:ext cx="1333940" cy="68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6" h="9495" extrusionOk="0">
                      <a:moveTo>
                        <a:pt x="7976" y="0"/>
                      </a:moveTo>
                      <a:cubicBezTo>
                        <a:pt x="6812" y="0"/>
                        <a:pt x="6025" y="195"/>
                        <a:pt x="6025" y="195"/>
                      </a:cubicBezTo>
                      <a:cubicBezTo>
                        <a:pt x="1560" y="2684"/>
                        <a:pt x="2751" y="7208"/>
                        <a:pt x="2751" y="7208"/>
                      </a:cubicBezTo>
                      <a:cubicBezTo>
                        <a:pt x="251" y="7553"/>
                        <a:pt x="1" y="9494"/>
                        <a:pt x="1" y="9494"/>
                      </a:cubicBezTo>
                      <a:lnTo>
                        <a:pt x="18396" y="886"/>
                      </a:lnTo>
                      <a:cubicBezTo>
                        <a:pt x="18135" y="789"/>
                        <a:pt x="17849" y="748"/>
                        <a:pt x="17550" y="748"/>
                      </a:cubicBezTo>
                      <a:cubicBezTo>
                        <a:pt x="15866" y="748"/>
                        <a:pt x="13788" y="2053"/>
                        <a:pt x="13788" y="2053"/>
                      </a:cubicBezTo>
                      <a:cubicBezTo>
                        <a:pt x="11834" y="360"/>
                        <a:pt x="9557" y="0"/>
                        <a:pt x="7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680;p75">
                  <a:extLst>
                    <a:ext uri="{FF2B5EF4-FFF2-40B4-BE49-F238E27FC236}">
                      <a16:creationId xmlns:a16="http://schemas.microsoft.com/office/drawing/2014/main" id="{6BB8AEE5-1FF0-4505-412E-5CC2ADAE4B77}"/>
                    </a:ext>
                  </a:extLst>
                </p:cNvPr>
                <p:cNvSpPr/>
                <p:nvPr/>
              </p:nvSpPr>
              <p:spPr>
                <a:xfrm>
                  <a:off x="5824145" y="8693685"/>
                  <a:ext cx="113192" cy="63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80" extrusionOk="0">
                      <a:moveTo>
                        <a:pt x="1205" y="0"/>
                      </a:moveTo>
                      <a:cubicBezTo>
                        <a:pt x="1050" y="0"/>
                        <a:pt x="850" y="48"/>
                        <a:pt x="643" y="142"/>
                      </a:cubicBezTo>
                      <a:cubicBezTo>
                        <a:pt x="262" y="309"/>
                        <a:pt x="1" y="595"/>
                        <a:pt x="84" y="761"/>
                      </a:cubicBezTo>
                      <a:cubicBezTo>
                        <a:pt x="118" y="840"/>
                        <a:pt x="221" y="879"/>
                        <a:pt x="361" y="879"/>
                      </a:cubicBezTo>
                      <a:cubicBezTo>
                        <a:pt x="517" y="879"/>
                        <a:pt x="717" y="831"/>
                        <a:pt x="917" y="737"/>
                      </a:cubicBezTo>
                      <a:cubicBezTo>
                        <a:pt x="1310" y="559"/>
                        <a:pt x="1560" y="285"/>
                        <a:pt x="1489" y="118"/>
                      </a:cubicBezTo>
                      <a:cubicBezTo>
                        <a:pt x="1449" y="39"/>
                        <a:pt x="134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681;p75">
                  <a:extLst>
                    <a:ext uri="{FF2B5EF4-FFF2-40B4-BE49-F238E27FC236}">
                      <a16:creationId xmlns:a16="http://schemas.microsoft.com/office/drawing/2014/main" id="{03F3BA37-9CDF-6668-3152-AADDF0713479}"/>
                    </a:ext>
                  </a:extLst>
                </p:cNvPr>
                <p:cNvSpPr/>
                <p:nvPr/>
              </p:nvSpPr>
              <p:spPr>
                <a:xfrm>
                  <a:off x="5641997" y="8740238"/>
                  <a:ext cx="805541" cy="481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9" h="6644" extrusionOk="0">
                      <a:moveTo>
                        <a:pt x="8406" y="976"/>
                      </a:moveTo>
                      <a:lnTo>
                        <a:pt x="7168" y="2096"/>
                      </a:lnTo>
                      <a:lnTo>
                        <a:pt x="7239" y="2179"/>
                      </a:lnTo>
                      <a:lnTo>
                        <a:pt x="8489" y="1048"/>
                      </a:lnTo>
                      <a:lnTo>
                        <a:pt x="8406" y="976"/>
                      </a:lnTo>
                      <a:close/>
                      <a:moveTo>
                        <a:pt x="9430" y="715"/>
                      </a:moveTo>
                      <a:lnTo>
                        <a:pt x="6942" y="2620"/>
                      </a:lnTo>
                      <a:lnTo>
                        <a:pt x="7001" y="2703"/>
                      </a:lnTo>
                      <a:lnTo>
                        <a:pt x="9490" y="798"/>
                      </a:lnTo>
                      <a:lnTo>
                        <a:pt x="9430" y="715"/>
                      </a:lnTo>
                      <a:close/>
                      <a:moveTo>
                        <a:pt x="2513" y="4084"/>
                      </a:moveTo>
                      <a:lnTo>
                        <a:pt x="453" y="4501"/>
                      </a:lnTo>
                      <a:lnTo>
                        <a:pt x="477" y="4608"/>
                      </a:lnTo>
                      <a:lnTo>
                        <a:pt x="2536" y="4191"/>
                      </a:lnTo>
                      <a:lnTo>
                        <a:pt x="2513" y="4084"/>
                      </a:lnTo>
                      <a:close/>
                      <a:moveTo>
                        <a:pt x="4977" y="3786"/>
                      </a:moveTo>
                      <a:lnTo>
                        <a:pt x="227" y="5036"/>
                      </a:lnTo>
                      <a:lnTo>
                        <a:pt x="250" y="5132"/>
                      </a:lnTo>
                      <a:lnTo>
                        <a:pt x="5001" y="3893"/>
                      </a:lnTo>
                      <a:lnTo>
                        <a:pt x="4977" y="3786"/>
                      </a:lnTo>
                      <a:close/>
                      <a:moveTo>
                        <a:pt x="3679" y="4370"/>
                      </a:moveTo>
                      <a:lnTo>
                        <a:pt x="1012" y="5239"/>
                      </a:lnTo>
                      <a:lnTo>
                        <a:pt x="1036" y="5334"/>
                      </a:lnTo>
                      <a:lnTo>
                        <a:pt x="3715" y="4477"/>
                      </a:lnTo>
                      <a:lnTo>
                        <a:pt x="3679" y="4370"/>
                      </a:lnTo>
                      <a:close/>
                      <a:moveTo>
                        <a:pt x="8751" y="0"/>
                      </a:moveTo>
                      <a:lnTo>
                        <a:pt x="5370" y="3251"/>
                      </a:lnTo>
                      <a:lnTo>
                        <a:pt x="0" y="3965"/>
                      </a:lnTo>
                      <a:lnTo>
                        <a:pt x="12" y="4072"/>
                      </a:lnTo>
                      <a:lnTo>
                        <a:pt x="7442" y="3084"/>
                      </a:lnTo>
                      <a:lnTo>
                        <a:pt x="24" y="6549"/>
                      </a:lnTo>
                      <a:lnTo>
                        <a:pt x="72" y="6644"/>
                      </a:lnTo>
                      <a:lnTo>
                        <a:pt x="11109" y="1488"/>
                      </a:lnTo>
                      <a:lnTo>
                        <a:pt x="11061" y="1393"/>
                      </a:lnTo>
                      <a:lnTo>
                        <a:pt x="7763" y="2929"/>
                      </a:lnTo>
                      <a:lnTo>
                        <a:pt x="5549" y="3227"/>
                      </a:lnTo>
                      <a:lnTo>
                        <a:pt x="5549" y="3227"/>
                      </a:lnTo>
                      <a:lnTo>
                        <a:pt x="8823" y="72"/>
                      </a:lnTo>
                      <a:lnTo>
                        <a:pt x="875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682;p75">
                  <a:extLst>
                    <a:ext uri="{FF2B5EF4-FFF2-40B4-BE49-F238E27FC236}">
                      <a16:creationId xmlns:a16="http://schemas.microsoft.com/office/drawing/2014/main" id="{603FF4B1-AA83-8E63-B9CF-07029FD97115}"/>
                    </a:ext>
                  </a:extLst>
                </p:cNvPr>
                <p:cNvSpPr/>
                <p:nvPr/>
              </p:nvSpPr>
              <p:spPr>
                <a:xfrm>
                  <a:off x="6241156" y="9993755"/>
                  <a:ext cx="135598" cy="298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4121" extrusionOk="0">
                      <a:moveTo>
                        <a:pt x="1870" y="1"/>
                      </a:moveTo>
                      <a:lnTo>
                        <a:pt x="691" y="251"/>
                      </a:lnTo>
                      <a:lnTo>
                        <a:pt x="0" y="4049"/>
                      </a:lnTo>
                      <a:lnTo>
                        <a:pt x="1524" y="4121"/>
                      </a:lnTo>
                      <a:lnTo>
                        <a:pt x="187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1683;p75">
                  <a:extLst>
                    <a:ext uri="{FF2B5EF4-FFF2-40B4-BE49-F238E27FC236}">
                      <a16:creationId xmlns:a16="http://schemas.microsoft.com/office/drawing/2014/main" id="{8D1A2CCA-A93F-9E66-57FF-0E588332E565}"/>
                    </a:ext>
                  </a:extLst>
                </p:cNvPr>
                <p:cNvSpPr/>
                <p:nvPr/>
              </p:nvSpPr>
              <p:spPr>
                <a:xfrm>
                  <a:off x="6228177" y="10143130"/>
                  <a:ext cx="148578" cy="17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359" extrusionOk="0">
                      <a:moveTo>
                        <a:pt x="382" y="1"/>
                      </a:moveTo>
                      <a:lnTo>
                        <a:pt x="1" y="2263"/>
                      </a:lnTo>
                      <a:lnTo>
                        <a:pt x="1644" y="2358"/>
                      </a:lnTo>
                      <a:lnTo>
                        <a:pt x="2049" y="48"/>
                      </a:lnTo>
                      <a:lnTo>
                        <a:pt x="3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1684;p75">
                  <a:extLst>
                    <a:ext uri="{FF2B5EF4-FFF2-40B4-BE49-F238E27FC236}">
                      <a16:creationId xmlns:a16="http://schemas.microsoft.com/office/drawing/2014/main" id="{1F33CDF1-7DEF-2FD6-5F85-65DF7E96C47F}"/>
                    </a:ext>
                  </a:extLst>
                </p:cNvPr>
                <p:cNvSpPr/>
                <p:nvPr/>
              </p:nvSpPr>
              <p:spPr>
                <a:xfrm>
                  <a:off x="6251525" y="10142259"/>
                  <a:ext cx="120878" cy="35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489" extrusionOk="0">
                      <a:moveTo>
                        <a:pt x="250" y="1"/>
                      </a:moveTo>
                      <a:lnTo>
                        <a:pt x="179" y="299"/>
                      </a:lnTo>
                      <a:lnTo>
                        <a:pt x="0" y="287"/>
                      </a:lnTo>
                      <a:lnTo>
                        <a:pt x="0" y="394"/>
                      </a:lnTo>
                      <a:lnTo>
                        <a:pt x="1667" y="489"/>
                      </a:lnTo>
                      <a:lnTo>
                        <a:pt x="1667" y="370"/>
                      </a:lnTo>
                      <a:lnTo>
                        <a:pt x="1512" y="370"/>
                      </a:lnTo>
                      <a:lnTo>
                        <a:pt x="1536" y="84"/>
                      </a:lnTo>
                      <a:lnTo>
                        <a:pt x="1429" y="72"/>
                      </a:lnTo>
                      <a:lnTo>
                        <a:pt x="1405" y="358"/>
                      </a:lnTo>
                      <a:lnTo>
                        <a:pt x="1238" y="346"/>
                      </a:lnTo>
                      <a:lnTo>
                        <a:pt x="1310" y="60"/>
                      </a:lnTo>
                      <a:lnTo>
                        <a:pt x="1203" y="37"/>
                      </a:lnTo>
                      <a:lnTo>
                        <a:pt x="1119" y="346"/>
                      </a:lnTo>
                      <a:lnTo>
                        <a:pt x="572" y="322"/>
                      </a:lnTo>
                      <a:lnTo>
                        <a:pt x="619" y="48"/>
                      </a:lnTo>
                      <a:lnTo>
                        <a:pt x="512" y="37"/>
                      </a:lnTo>
                      <a:lnTo>
                        <a:pt x="464" y="310"/>
                      </a:lnTo>
                      <a:lnTo>
                        <a:pt x="298" y="299"/>
                      </a:lnTo>
                      <a:lnTo>
                        <a:pt x="357" y="25"/>
                      </a:ln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1685;p75">
                  <a:extLst>
                    <a:ext uri="{FF2B5EF4-FFF2-40B4-BE49-F238E27FC236}">
                      <a16:creationId xmlns:a16="http://schemas.microsoft.com/office/drawing/2014/main" id="{995925D5-72C8-334E-C744-A0B0DB3C9C6F}"/>
                    </a:ext>
                  </a:extLst>
                </p:cNvPr>
                <p:cNvSpPr/>
                <p:nvPr/>
              </p:nvSpPr>
              <p:spPr>
                <a:xfrm>
                  <a:off x="6019997" y="10188740"/>
                  <a:ext cx="589889" cy="151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5" h="2087" extrusionOk="0">
                      <a:moveTo>
                        <a:pt x="2783" y="1"/>
                      </a:moveTo>
                      <a:cubicBezTo>
                        <a:pt x="2674" y="1"/>
                        <a:pt x="2598" y="15"/>
                        <a:pt x="2598" y="15"/>
                      </a:cubicBezTo>
                      <a:lnTo>
                        <a:pt x="2895" y="967"/>
                      </a:lnTo>
                      <a:cubicBezTo>
                        <a:pt x="1982" y="360"/>
                        <a:pt x="1384" y="142"/>
                        <a:pt x="997" y="142"/>
                      </a:cubicBezTo>
                      <a:cubicBezTo>
                        <a:pt x="0" y="142"/>
                        <a:pt x="395" y="1586"/>
                        <a:pt x="395" y="1586"/>
                      </a:cubicBezTo>
                      <a:lnTo>
                        <a:pt x="169" y="1586"/>
                      </a:lnTo>
                      <a:lnTo>
                        <a:pt x="264" y="2086"/>
                      </a:lnTo>
                      <a:lnTo>
                        <a:pt x="2860" y="2086"/>
                      </a:lnTo>
                      <a:cubicBezTo>
                        <a:pt x="2906" y="1948"/>
                        <a:pt x="3008" y="1776"/>
                        <a:pt x="3176" y="1776"/>
                      </a:cubicBezTo>
                      <a:cubicBezTo>
                        <a:pt x="3182" y="1776"/>
                        <a:pt x="3187" y="1776"/>
                        <a:pt x="3193" y="1777"/>
                      </a:cubicBezTo>
                      <a:cubicBezTo>
                        <a:pt x="3372" y="1801"/>
                        <a:pt x="3431" y="1955"/>
                        <a:pt x="3455" y="2086"/>
                      </a:cubicBezTo>
                      <a:lnTo>
                        <a:pt x="4372" y="2086"/>
                      </a:lnTo>
                      <a:cubicBezTo>
                        <a:pt x="4418" y="1948"/>
                        <a:pt x="4509" y="1776"/>
                        <a:pt x="4687" y="1776"/>
                      </a:cubicBezTo>
                      <a:cubicBezTo>
                        <a:pt x="4693" y="1776"/>
                        <a:pt x="4699" y="1776"/>
                        <a:pt x="4705" y="1777"/>
                      </a:cubicBezTo>
                      <a:cubicBezTo>
                        <a:pt x="4872" y="1789"/>
                        <a:pt x="4931" y="1955"/>
                        <a:pt x="4955" y="2086"/>
                      </a:cubicBezTo>
                      <a:lnTo>
                        <a:pt x="8063" y="2074"/>
                      </a:lnTo>
                      <a:lnTo>
                        <a:pt x="8134" y="1455"/>
                      </a:lnTo>
                      <a:lnTo>
                        <a:pt x="7872" y="1491"/>
                      </a:lnTo>
                      <a:cubicBezTo>
                        <a:pt x="7872" y="524"/>
                        <a:pt x="7446" y="219"/>
                        <a:pt x="6907" y="219"/>
                      </a:cubicBezTo>
                      <a:cubicBezTo>
                        <a:pt x="5987" y="219"/>
                        <a:pt x="4741" y="1110"/>
                        <a:pt x="4741" y="1110"/>
                      </a:cubicBezTo>
                      <a:lnTo>
                        <a:pt x="5158" y="146"/>
                      </a:lnTo>
                      <a:cubicBezTo>
                        <a:pt x="5069" y="127"/>
                        <a:pt x="4989" y="118"/>
                        <a:pt x="4919" y="118"/>
                      </a:cubicBezTo>
                      <a:cubicBezTo>
                        <a:pt x="4200" y="118"/>
                        <a:pt x="4408" y="1027"/>
                        <a:pt x="4408" y="1027"/>
                      </a:cubicBezTo>
                      <a:lnTo>
                        <a:pt x="3455" y="955"/>
                      </a:lnTo>
                      <a:cubicBezTo>
                        <a:pt x="3649" y="111"/>
                        <a:pt x="3089" y="1"/>
                        <a:pt x="27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1686;p75">
                  <a:extLst>
                    <a:ext uri="{FF2B5EF4-FFF2-40B4-BE49-F238E27FC236}">
                      <a16:creationId xmlns:a16="http://schemas.microsoft.com/office/drawing/2014/main" id="{BADC509E-576A-C203-AD68-5A99575E6BC4}"/>
                    </a:ext>
                  </a:extLst>
                </p:cNvPr>
                <p:cNvSpPr/>
                <p:nvPr/>
              </p:nvSpPr>
              <p:spPr>
                <a:xfrm>
                  <a:off x="6560567" y="9507198"/>
                  <a:ext cx="200352" cy="378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5223" extrusionOk="0">
                      <a:moveTo>
                        <a:pt x="2382" y="0"/>
                      </a:moveTo>
                      <a:cubicBezTo>
                        <a:pt x="2017" y="0"/>
                        <a:pt x="1104" y="1252"/>
                        <a:pt x="727" y="2210"/>
                      </a:cubicBezTo>
                      <a:cubicBezTo>
                        <a:pt x="513" y="2044"/>
                        <a:pt x="298" y="1925"/>
                        <a:pt x="298" y="1925"/>
                      </a:cubicBezTo>
                      <a:lnTo>
                        <a:pt x="1" y="2770"/>
                      </a:lnTo>
                      <a:lnTo>
                        <a:pt x="584" y="3294"/>
                      </a:lnTo>
                      <a:cubicBezTo>
                        <a:pt x="679" y="3877"/>
                        <a:pt x="298" y="4199"/>
                        <a:pt x="298" y="4199"/>
                      </a:cubicBezTo>
                      <a:lnTo>
                        <a:pt x="524" y="5223"/>
                      </a:lnTo>
                      <a:cubicBezTo>
                        <a:pt x="524" y="5223"/>
                        <a:pt x="1560" y="4925"/>
                        <a:pt x="1251" y="3472"/>
                      </a:cubicBezTo>
                      <a:lnTo>
                        <a:pt x="1251" y="3472"/>
                      </a:lnTo>
                      <a:cubicBezTo>
                        <a:pt x="1251" y="3472"/>
                        <a:pt x="1304" y="3479"/>
                        <a:pt x="1384" y="3479"/>
                      </a:cubicBezTo>
                      <a:cubicBezTo>
                        <a:pt x="1624" y="3479"/>
                        <a:pt x="2108" y="3419"/>
                        <a:pt x="2144" y="2937"/>
                      </a:cubicBezTo>
                      <a:cubicBezTo>
                        <a:pt x="2179" y="2306"/>
                        <a:pt x="1120" y="2127"/>
                        <a:pt x="1120" y="2127"/>
                      </a:cubicBezTo>
                      <a:cubicBezTo>
                        <a:pt x="1120" y="2127"/>
                        <a:pt x="2763" y="365"/>
                        <a:pt x="2477" y="43"/>
                      </a:cubicBezTo>
                      <a:cubicBezTo>
                        <a:pt x="2452" y="14"/>
                        <a:pt x="2420" y="0"/>
                        <a:pt x="2382" y="0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1687;p75">
                  <a:extLst>
                    <a:ext uri="{FF2B5EF4-FFF2-40B4-BE49-F238E27FC236}">
                      <a16:creationId xmlns:a16="http://schemas.microsoft.com/office/drawing/2014/main" id="{EA69207E-DC86-5BC3-5BCD-6CC9EB4C6B82}"/>
                    </a:ext>
                  </a:extLst>
                </p:cNvPr>
                <p:cNvSpPr/>
                <p:nvPr/>
              </p:nvSpPr>
              <p:spPr>
                <a:xfrm>
                  <a:off x="6556289" y="9640693"/>
                  <a:ext cx="161485" cy="174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2406" extrusionOk="0">
                      <a:moveTo>
                        <a:pt x="333" y="0"/>
                      </a:moveTo>
                      <a:lnTo>
                        <a:pt x="0" y="941"/>
                      </a:lnTo>
                      <a:lnTo>
                        <a:pt x="595" y="1477"/>
                      </a:lnTo>
                      <a:cubicBezTo>
                        <a:pt x="679" y="2012"/>
                        <a:pt x="345" y="2310"/>
                        <a:pt x="333" y="2322"/>
                      </a:cubicBezTo>
                      <a:lnTo>
                        <a:pt x="393" y="2405"/>
                      </a:lnTo>
                      <a:cubicBezTo>
                        <a:pt x="417" y="2393"/>
                        <a:pt x="798" y="2048"/>
                        <a:pt x="691" y="1441"/>
                      </a:cubicBezTo>
                      <a:lnTo>
                        <a:pt x="691" y="1429"/>
                      </a:lnTo>
                      <a:lnTo>
                        <a:pt x="131" y="917"/>
                      </a:lnTo>
                      <a:lnTo>
                        <a:pt x="393" y="167"/>
                      </a:lnTo>
                      <a:cubicBezTo>
                        <a:pt x="774" y="393"/>
                        <a:pt x="1310" y="786"/>
                        <a:pt x="1250" y="977"/>
                      </a:cubicBezTo>
                      <a:cubicBezTo>
                        <a:pt x="1238" y="1012"/>
                        <a:pt x="1226" y="1012"/>
                        <a:pt x="1214" y="1012"/>
                      </a:cubicBezTo>
                      <a:cubicBezTo>
                        <a:pt x="1209" y="1014"/>
                        <a:pt x="1202" y="1015"/>
                        <a:pt x="1195" y="1015"/>
                      </a:cubicBezTo>
                      <a:cubicBezTo>
                        <a:pt x="1060" y="1015"/>
                        <a:pt x="728" y="702"/>
                        <a:pt x="524" y="465"/>
                      </a:cubicBezTo>
                      <a:lnTo>
                        <a:pt x="452" y="536"/>
                      </a:lnTo>
                      <a:cubicBezTo>
                        <a:pt x="512" y="619"/>
                        <a:pt x="786" y="917"/>
                        <a:pt x="1012" y="1048"/>
                      </a:cubicBezTo>
                      <a:lnTo>
                        <a:pt x="1262" y="1655"/>
                      </a:lnTo>
                      <a:lnTo>
                        <a:pt x="1357" y="1620"/>
                      </a:lnTo>
                      <a:lnTo>
                        <a:pt x="1310" y="1512"/>
                      </a:lnTo>
                      <a:lnTo>
                        <a:pt x="2227" y="1060"/>
                      </a:lnTo>
                      <a:lnTo>
                        <a:pt x="2179" y="965"/>
                      </a:lnTo>
                      <a:lnTo>
                        <a:pt x="1274" y="1405"/>
                      </a:lnTo>
                      <a:lnTo>
                        <a:pt x="1155" y="1120"/>
                      </a:lnTo>
                      <a:lnTo>
                        <a:pt x="1155" y="1120"/>
                      </a:lnTo>
                      <a:cubicBezTo>
                        <a:pt x="1173" y="1125"/>
                        <a:pt x="1188" y="1128"/>
                        <a:pt x="1201" y="1128"/>
                      </a:cubicBezTo>
                      <a:cubicBezTo>
                        <a:pt x="1214" y="1128"/>
                        <a:pt x="1226" y="1125"/>
                        <a:pt x="1238" y="1120"/>
                      </a:cubicBezTo>
                      <a:cubicBezTo>
                        <a:pt x="1286" y="1120"/>
                        <a:pt x="1334" y="1096"/>
                        <a:pt x="1357" y="1012"/>
                      </a:cubicBezTo>
                      <a:cubicBezTo>
                        <a:pt x="1357" y="1000"/>
                        <a:pt x="1357" y="977"/>
                        <a:pt x="1357" y="953"/>
                      </a:cubicBezTo>
                      <a:lnTo>
                        <a:pt x="1810" y="536"/>
                      </a:lnTo>
                      <a:lnTo>
                        <a:pt x="1738" y="453"/>
                      </a:lnTo>
                      <a:lnTo>
                        <a:pt x="1334" y="834"/>
                      </a:lnTo>
                      <a:cubicBezTo>
                        <a:pt x="1191" y="512"/>
                        <a:pt x="536" y="119"/>
                        <a:pt x="393" y="36"/>
                      </a:cubicBez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1688;p75">
                  <a:extLst>
                    <a:ext uri="{FF2B5EF4-FFF2-40B4-BE49-F238E27FC236}">
                      <a16:creationId xmlns:a16="http://schemas.microsoft.com/office/drawing/2014/main" id="{D61C4246-7E9D-4B18-14FB-DD41E336D234}"/>
                    </a:ext>
                  </a:extLst>
                </p:cNvPr>
                <p:cNvSpPr/>
                <p:nvPr/>
              </p:nvSpPr>
              <p:spPr>
                <a:xfrm>
                  <a:off x="6044289" y="9698558"/>
                  <a:ext cx="550877" cy="36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7" h="4989" extrusionOk="0">
                      <a:moveTo>
                        <a:pt x="4370" y="0"/>
                      </a:moveTo>
                      <a:lnTo>
                        <a:pt x="3561" y="143"/>
                      </a:lnTo>
                      <a:lnTo>
                        <a:pt x="3477" y="964"/>
                      </a:lnTo>
                      <a:lnTo>
                        <a:pt x="3096" y="333"/>
                      </a:lnTo>
                      <a:lnTo>
                        <a:pt x="2168" y="726"/>
                      </a:lnTo>
                      <a:lnTo>
                        <a:pt x="2584" y="1226"/>
                      </a:lnTo>
                      <a:cubicBezTo>
                        <a:pt x="1" y="1822"/>
                        <a:pt x="358" y="3881"/>
                        <a:pt x="358" y="3881"/>
                      </a:cubicBezTo>
                      <a:lnTo>
                        <a:pt x="1298" y="3191"/>
                      </a:lnTo>
                      <a:cubicBezTo>
                        <a:pt x="1346" y="2298"/>
                        <a:pt x="2286" y="2024"/>
                        <a:pt x="2287" y="2024"/>
                      </a:cubicBezTo>
                      <a:lnTo>
                        <a:pt x="2287" y="2024"/>
                      </a:lnTo>
                      <a:lnTo>
                        <a:pt x="2072" y="3965"/>
                      </a:lnTo>
                      <a:lnTo>
                        <a:pt x="2477" y="3786"/>
                      </a:lnTo>
                      <a:lnTo>
                        <a:pt x="2251" y="4989"/>
                      </a:lnTo>
                      <a:lnTo>
                        <a:pt x="5323" y="4310"/>
                      </a:lnTo>
                      <a:lnTo>
                        <a:pt x="5049" y="3227"/>
                      </a:lnTo>
                      <a:cubicBezTo>
                        <a:pt x="5049" y="3227"/>
                        <a:pt x="5918" y="3119"/>
                        <a:pt x="6097" y="2334"/>
                      </a:cubicBezTo>
                      <a:cubicBezTo>
                        <a:pt x="6544" y="2584"/>
                        <a:pt x="6968" y="2638"/>
                        <a:pt x="7251" y="2638"/>
                      </a:cubicBezTo>
                      <a:cubicBezTo>
                        <a:pt x="7464" y="2638"/>
                        <a:pt x="7597" y="2608"/>
                        <a:pt x="7597" y="2608"/>
                      </a:cubicBezTo>
                      <a:lnTo>
                        <a:pt x="7311" y="1619"/>
                      </a:lnTo>
                      <a:cubicBezTo>
                        <a:pt x="7118" y="1685"/>
                        <a:pt x="6925" y="1712"/>
                        <a:pt x="6739" y="1712"/>
                      </a:cubicBezTo>
                      <a:cubicBezTo>
                        <a:pt x="6490" y="1712"/>
                        <a:pt x="6254" y="1664"/>
                        <a:pt x="6049" y="1595"/>
                      </a:cubicBezTo>
                      <a:cubicBezTo>
                        <a:pt x="5692" y="714"/>
                        <a:pt x="4311" y="667"/>
                        <a:pt x="4311" y="667"/>
                      </a:cubicBezTo>
                      <a:lnTo>
                        <a:pt x="43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1689;p75">
                  <a:extLst>
                    <a:ext uri="{FF2B5EF4-FFF2-40B4-BE49-F238E27FC236}">
                      <a16:creationId xmlns:a16="http://schemas.microsoft.com/office/drawing/2014/main" id="{4FFC618A-2E37-2E18-2D77-CF5D719C413B}"/>
                    </a:ext>
                  </a:extLst>
                </p:cNvPr>
                <p:cNvSpPr/>
                <p:nvPr/>
              </p:nvSpPr>
              <p:spPr>
                <a:xfrm>
                  <a:off x="6552808" y="9797827"/>
                  <a:ext cx="77733" cy="104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441" extrusionOk="0">
                      <a:moveTo>
                        <a:pt x="441" y="0"/>
                      </a:moveTo>
                      <a:lnTo>
                        <a:pt x="0" y="262"/>
                      </a:lnTo>
                      <a:lnTo>
                        <a:pt x="262" y="1441"/>
                      </a:lnTo>
                      <a:lnTo>
                        <a:pt x="1072" y="1119"/>
                      </a:lnTo>
                      <a:lnTo>
                        <a:pt x="4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1690;p75">
                  <a:extLst>
                    <a:ext uri="{FF2B5EF4-FFF2-40B4-BE49-F238E27FC236}">
                      <a16:creationId xmlns:a16="http://schemas.microsoft.com/office/drawing/2014/main" id="{7EF4E581-4DA2-A592-6FC3-F7C924E222E9}"/>
                    </a:ext>
                  </a:extLst>
                </p:cNvPr>
                <p:cNvSpPr/>
                <p:nvPr/>
              </p:nvSpPr>
              <p:spPr>
                <a:xfrm>
                  <a:off x="6072785" y="9942851"/>
                  <a:ext cx="196944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" h="1122" extrusionOk="0">
                      <a:moveTo>
                        <a:pt x="917" y="1"/>
                      </a:moveTo>
                      <a:lnTo>
                        <a:pt x="1" y="703"/>
                      </a:lnTo>
                      <a:cubicBezTo>
                        <a:pt x="437" y="1017"/>
                        <a:pt x="880" y="1121"/>
                        <a:pt x="1277" y="1121"/>
                      </a:cubicBezTo>
                      <a:cubicBezTo>
                        <a:pt x="2071" y="1121"/>
                        <a:pt x="2679" y="703"/>
                        <a:pt x="2679" y="703"/>
                      </a:cubicBezTo>
                      <a:lnTo>
                        <a:pt x="2715" y="120"/>
                      </a:lnTo>
                      <a:lnTo>
                        <a:pt x="2715" y="120"/>
                      </a:lnTo>
                      <a:cubicBezTo>
                        <a:pt x="2351" y="248"/>
                        <a:pt x="2048" y="294"/>
                        <a:pt x="1802" y="294"/>
                      </a:cubicBezTo>
                      <a:cubicBezTo>
                        <a:pt x="1180" y="294"/>
                        <a:pt x="917" y="1"/>
                        <a:pt x="917" y="1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1691;p75">
                  <a:extLst>
                    <a:ext uri="{FF2B5EF4-FFF2-40B4-BE49-F238E27FC236}">
                      <a16:creationId xmlns:a16="http://schemas.microsoft.com/office/drawing/2014/main" id="{8DB733CC-E65B-9EEC-099D-A50B008F4330}"/>
                    </a:ext>
                  </a:extLst>
                </p:cNvPr>
                <p:cNvSpPr/>
                <p:nvPr/>
              </p:nvSpPr>
              <p:spPr>
                <a:xfrm>
                  <a:off x="6061546" y="9922113"/>
                  <a:ext cx="93324" cy="9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1335" extrusionOk="0">
                      <a:moveTo>
                        <a:pt x="1168" y="1"/>
                      </a:moveTo>
                      <a:lnTo>
                        <a:pt x="1" y="739"/>
                      </a:lnTo>
                      <a:cubicBezTo>
                        <a:pt x="122" y="1314"/>
                        <a:pt x="573" y="1334"/>
                        <a:pt x="636" y="1334"/>
                      </a:cubicBezTo>
                      <a:cubicBezTo>
                        <a:pt x="641" y="1334"/>
                        <a:pt x="644" y="1334"/>
                        <a:pt x="644" y="1334"/>
                      </a:cubicBezTo>
                      <a:lnTo>
                        <a:pt x="1287" y="370"/>
                      </a:lnTo>
                      <a:lnTo>
                        <a:pt x="11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1692;p75">
                  <a:extLst>
                    <a:ext uri="{FF2B5EF4-FFF2-40B4-BE49-F238E27FC236}">
                      <a16:creationId xmlns:a16="http://schemas.microsoft.com/office/drawing/2014/main" id="{40B53812-76C3-54D5-887B-BC9B90498622}"/>
                    </a:ext>
                  </a:extLst>
                </p:cNvPr>
                <p:cNvSpPr/>
                <p:nvPr/>
              </p:nvSpPr>
              <p:spPr>
                <a:xfrm>
                  <a:off x="6192791" y="9871209"/>
                  <a:ext cx="297954" cy="7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1049" extrusionOk="0">
                      <a:moveTo>
                        <a:pt x="4049" y="0"/>
                      </a:moveTo>
                      <a:lnTo>
                        <a:pt x="3525" y="96"/>
                      </a:lnTo>
                      <a:lnTo>
                        <a:pt x="3549" y="417"/>
                      </a:lnTo>
                      <a:lnTo>
                        <a:pt x="4108" y="322"/>
                      </a:lnTo>
                      <a:lnTo>
                        <a:pt x="4049" y="0"/>
                      </a:lnTo>
                      <a:close/>
                      <a:moveTo>
                        <a:pt x="3382" y="119"/>
                      </a:moveTo>
                      <a:lnTo>
                        <a:pt x="632" y="619"/>
                      </a:lnTo>
                      <a:lnTo>
                        <a:pt x="655" y="941"/>
                      </a:lnTo>
                      <a:lnTo>
                        <a:pt x="3441" y="441"/>
                      </a:lnTo>
                      <a:lnTo>
                        <a:pt x="3382" y="119"/>
                      </a:lnTo>
                      <a:close/>
                      <a:moveTo>
                        <a:pt x="489" y="643"/>
                      </a:moveTo>
                      <a:lnTo>
                        <a:pt x="1" y="727"/>
                      </a:lnTo>
                      <a:lnTo>
                        <a:pt x="60" y="1048"/>
                      </a:lnTo>
                      <a:lnTo>
                        <a:pt x="548" y="965"/>
                      </a:lnTo>
                      <a:lnTo>
                        <a:pt x="489" y="64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1693;p75">
                  <a:extLst>
                    <a:ext uri="{FF2B5EF4-FFF2-40B4-BE49-F238E27FC236}">
                      <a16:creationId xmlns:a16="http://schemas.microsoft.com/office/drawing/2014/main" id="{2ABF07A8-7E8A-0EA4-BDA9-DD9610F551E5}"/>
                    </a:ext>
                  </a:extLst>
                </p:cNvPr>
                <p:cNvSpPr/>
                <p:nvPr/>
              </p:nvSpPr>
              <p:spPr>
                <a:xfrm>
                  <a:off x="6305908" y="9885857"/>
                  <a:ext cx="71715" cy="44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608" extrusionOk="0">
                      <a:moveTo>
                        <a:pt x="881" y="144"/>
                      </a:moveTo>
                      <a:lnTo>
                        <a:pt x="881" y="358"/>
                      </a:lnTo>
                      <a:lnTo>
                        <a:pt x="226" y="477"/>
                      </a:lnTo>
                      <a:lnTo>
                        <a:pt x="215" y="441"/>
                      </a:lnTo>
                      <a:lnTo>
                        <a:pt x="334" y="406"/>
                      </a:lnTo>
                      <a:lnTo>
                        <a:pt x="298" y="298"/>
                      </a:lnTo>
                      <a:lnTo>
                        <a:pt x="191" y="334"/>
                      </a:lnTo>
                      <a:lnTo>
                        <a:pt x="179" y="275"/>
                      </a:lnTo>
                      <a:lnTo>
                        <a:pt x="881" y="144"/>
                      </a:lnTo>
                      <a:close/>
                      <a:moveTo>
                        <a:pt x="988" y="1"/>
                      </a:moveTo>
                      <a:lnTo>
                        <a:pt x="48" y="191"/>
                      </a:lnTo>
                      <a:lnTo>
                        <a:pt x="84" y="358"/>
                      </a:lnTo>
                      <a:lnTo>
                        <a:pt x="0" y="382"/>
                      </a:lnTo>
                      <a:lnTo>
                        <a:pt x="24" y="477"/>
                      </a:lnTo>
                      <a:lnTo>
                        <a:pt x="107" y="465"/>
                      </a:lnTo>
                      <a:lnTo>
                        <a:pt x="143" y="608"/>
                      </a:lnTo>
                      <a:lnTo>
                        <a:pt x="988" y="453"/>
                      </a:lnTo>
                      <a:lnTo>
                        <a:pt x="98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1694;p75">
                  <a:extLst>
                    <a:ext uri="{FF2B5EF4-FFF2-40B4-BE49-F238E27FC236}">
                      <a16:creationId xmlns:a16="http://schemas.microsoft.com/office/drawing/2014/main" id="{89CA91A4-9C63-FAE3-7A06-B2CAE265ECD0}"/>
                    </a:ext>
                  </a:extLst>
                </p:cNvPr>
                <p:cNvSpPr/>
                <p:nvPr/>
              </p:nvSpPr>
              <p:spPr>
                <a:xfrm>
                  <a:off x="6234267" y="9710595"/>
                  <a:ext cx="122619" cy="180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2490" extrusionOk="0">
                      <a:moveTo>
                        <a:pt x="1036" y="1"/>
                      </a:moveTo>
                      <a:lnTo>
                        <a:pt x="976" y="96"/>
                      </a:lnTo>
                      <a:cubicBezTo>
                        <a:pt x="976" y="96"/>
                        <a:pt x="1381" y="358"/>
                        <a:pt x="1274" y="834"/>
                      </a:cubicBezTo>
                      <a:lnTo>
                        <a:pt x="1250" y="977"/>
                      </a:lnTo>
                      <a:lnTo>
                        <a:pt x="1691" y="632"/>
                      </a:lnTo>
                      <a:lnTo>
                        <a:pt x="1631" y="548"/>
                      </a:lnTo>
                      <a:lnTo>
                        <a:pt x="1405" y="727"/>
                      </a:lnTo>
                      <a:cubicBezTo>
                        <a:pt x="1429" y="251"/>
                        <a:pt x="1036" y="1"/>
                        <a:pt x="1036" y="1"/>
                      </a:cubicBezTo>
                      <a:close/>
                      <a:moveTo>
                        <a:pt x="441" y="203"/>
                      </a:moveTo>
                      <a:lnTo>
                        <a:pt x="441" y="203"/>
                      </a:lnTo>
                      <a:cubicBezTo>
                        <a:pt x="298" y="537"/>
                        <a:pt x="417" y="882"/>
                        <a:pt x="476" y="1037"/>
                      </a:cubicBezTo>
                      <a:lnTo>
                        <a:pt x="0" y="1037"/>
                      </a:lnTo>
                      <a:lnTo>
                        <a:pt x="0" y="1144"/>
                      </a:lnTo>
                      <a:lnTo>
                        <a:pt x="667" y="1144"/>
                      </a:lnTo>
                      <a:lnTo>
                        <a:pt x="619" y="1060"/>
                      </a:lnTo>
                      <a:cubicBezTo>
                        <a:pt x="607" y="1060"/>
                        <a:pt x="369" y="632"/>
                        <a:pt x="536" y="251"/>
                      </a:cubicBezTo>
                      <a:lnTo>
                        <a:pt x="441" y="203"/>
                      </a:lnTo>
                      <a:close/>
                      <a:moveTo>
                        <a:pt x="1214" y="1156"/>
                      </a:moveTo>
                      <a:cubicBezTo>
                        <a:pt x="1155" y="1156"/>
                        <a:pt x="1107" y="1203"/>
                        <a:pt x="1107" y="1251"/>
                      </a:cubicBezTo>
                      <a:cubicBezTo>
                        <a:pt x="1107" y="1299"/>
                        <a:pt x="1155" y="1334"/>
                        <a:pt x="1214" y="1334"/>
                      </a:cubicBezTo>
                      <a:cubicBezTo>
                        <a:pt x="1286" y="1334"/>
                        <a:pt x="1334" y="1287"/>
                        <a:pt x="1334" y="1251"/>
                      </a:cubicBezTo>
                      <a:cubicBezTo>
                        <a:pt x="1334" y="1203"/>
                        <a:pt x="1286" y="1156"/>
                        <a:pt x="1214" y="1156"/>
                      </a:cubicBezTo>
                      <a:close/>
                      <a:moveTo>
                        <a:pt x="1334" y="1644"/>
                      </a:moveTo>
                      <a:cubicBezTo>
                        <a:pt x="1274" y="1644"/>
                        <a:pt x="1214" y="1680"/>
                        <a:pt x="1214" y="1727"/>
                      </a:cubicBezTo>
                      <a:cubicBezTo>
                        <a:pt x="1214" y="1775"/>
                        <a:pt x="1274" y="1810"/>
                        <a:pt x="1334" y="1810"/>
                      </a:cubicBezTo>
                      <a:cubicBezTo>
                        <a:pt x="1393" y="1810"/>
                        <a:pt x="1441" y="1775"/>
                        <a:pt x="1441" y="1727"/>
                      </a:cubicBezTo>
                      <a:cubicBezTo>
                        <a:pt x="1441" y="1680"/>
                        <a:pt x="1393" y="1644"/>
                        <a:pt x="1334" y="1644"/>
                      </a:cubicBezTo>
                      <a:close/>
                      <a:moveTo>
                        <a:pt x="1417" y="2049"/>
                      </a:moveTo>
                      <a:cubicBezTo>
                        <a:pt x="1357" y="2049"/>
                        <a:pt x="1310" y="2084"/>
                        <a:pt x="1310" y="2132"/>
                      </a:cubicBezTo>
                      <a:cubicBezTo>
                        <a:pt x="1310" y="2180"/>
                        <a:pt x="1357" y="2215"/>
                        <a:pt x="1417" y="2215"/>
                      </a:cubicBezTo>
                      <a:cubicBezTo>
                        <a:pt x="1476" y="2215"/>
                        <a:pt x="1536" y="2180"/>
                        <a:pt x="1536" y="2132"/>
                      </a:cubicBezTo>
                      <a:cubicBezTo>
                        <a:pt x="1536" y="2084"/>
                        <a:pt x="1476" y="2049"/>
                        <a:pt x="1417" y="2049"/>
                      </a:cubicBezTo>
                      <a:close/>
                      <a:moveTo>
                        <a:pt x="905" y="834"/>
                      </a:moveTo>
                      <a:lnTo>
                        <a:pt x="798" y="858"/>
                      </a:lnTo>
                      <a:lnTo>
                        <a:pt x="1191" y="2489"/>
                      </a:lnTo>
                      <a:lnTo>
                        <a:pt x="1298" y="2453"/>
                      </a:lnTo>
                      <a:lnTo>
                        <a:pt x="905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1695;p75">
                  <a:extLst>
                    <a:ext uri="{FF2B5EF4-FFF2-40B4-BE49-F238E27FC236}">
                      <a16:creationId xmlns:a16="http://schemas.microsoft.com/office/drawing/2014/main" id="{51C68137-230B-EAF9-42C9-67400DE734C1}"/>
                    </a:ext>
                  </a:extLst>
                </p:cNvPr>
                <p:cNvSpPr/>
                <p:nvPr/>
              </p:nvSpPr>
              <p:spPr>
                <a:xfrm>
                  <a:off x="6048639" y="9941981"/>
                  <a:ext cx="542248" cy="398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8" h="5490" extrusionOk="0">
                      <a:moveTo>
                        <a:pt x="3489" y="48"/>
                      </a:moveTo>
                      <a:lnTo>
                        <a:pt x="3393" y="72"/>
                      </a:lnTo>
                      <a:cubicBezTo>
                        <a:pt x="3393" y="72"/>
                        <a:pt x="3465" y="489"/>
                        <a:pt x="3298" y="727"/>
                      </a:cubicBezTo>
                      <a:cubicBezTo>
                        <a:pt x="3239" y="822"/>
                        <a:pt x="3155" y="870"/>
                        <a:pt x="3036" y="894"/>
                      </a:cubicBezTo>
                      <a:lnTo>
                        <a:pt x="3060" y="1001"/>
                      </a:lnTo>
                      <a:cubicBezTo>
                        <a:pt x="3203" y="977"/>
                        <a:pt x="3310" y="905"/>
                        <a:pt x="3393" y="786"/>
                      </a:cubicBezTo>
                      <a:cubicBezTo>
                        <a:pt x="3584" y="513"/>
                        <a:pt x="3501" y="72"/>
                        <a:pt x="3489" y="48"/>
                      </a:cubicBezTo>
                      <a:close/>
                      <a:moveTo>
                        <a:pt x="1524" y="3799"/>
                      </a:moveTo>
                      <a:lnTo>
                        <a:pt x="1417" y="3811"/>
                      </a:lnTo>
                      <a:cubicBezTo>
                        <a:pt x="1417" y="3834"/>
                        <a:pt x="1453" y="4430"/>
                        <a:pt x="1869" y="4668"/>
                      </a:cubicBezTo>
                      <a:cubicBezTo>
                        <a:pt x="1977" y="4727"/>
                        <a:pt x="2096" y="4751"/>
                        <a:pt x="2239" y="4751"/>
                      </a:cubicBezTo>
                      <a:cubicBezTo>
                        <a:pt x="2465" y="4751"/>
                        <a:pt x="2739" y="4668"/>
                        <a:pt x="3048" y="4489"/>
                      </a:cubicBezTo>
                      <a:lnTo>
                        <a:pt x="3001" y="4394"/>
                      </a:lnTo>
                      <a:cubicBezTo>
                        <a:pt x="2881" y="4454"/>
                        <a:pt x="2774" y="4513"/>
                        <a:pt x="2667" y="4549"/>
                      </a:cubicBezTo>
                      <a:lnTo>
                        <a:pt x="2405" y="4132"/>
                      </a:lnTo>
                      <a:lnTo>
                        <a:pt x="2322" y="4192"/>
                      </a:lnTo>
                      <a:lnTo>
                        <a:pt x="2572" y="4584"/>
                      </a:lnTo>
                      <a:cubicBezTo>
                        <a:pt x="2441" y="4620"/>
                        <a:pt x="2322" y="4644"/>
                        <a:pt x="2215" y="4644"/>
                      </a:cubicBezTo>
                      <a:lnTo>
                        <a:pt x="1989" y="3989"/>
                      </a:lnTo>
                      <a:lnTo>
                        <a:pt x="1893" y="4025"/>
                      </a:lnTo>
                      <a:lnTo>
                        <a:pt x="2096" y="4632"/>
                      </a:lnTo>
                      <a:cubicBezTo>
                        <a:pt x="2036" y="4620"/>
                        <a:pt x="1977" y="4596"/>
                        <a:pt x="1917" y="4573"/>
                      </a:cubicBezTo>
                      <a:cubicBezTo>
                        <a:pt x="1548" y="4358"/>
                        <a:pt x="1524" y="3811"/>
                        <a:pt x="1524" y="3799"/>
                      </a:cubicBezTo>
                      <a:close/>
                      <a:moveTo>
                        <a:pt x="5560" y="3811"/>
                      </a:moveTo>
                      <a:cubicBezTo>
                        <a:pt x="5465" y="4239"/>
                        <a:pt x="5287" y="4513"/>
                        <a:pt x="5025" y="4620"/>
                      </a:cubicBezTo>
                      <a:cubicBezTo>
                        <a:pt x="4953" y="4644"/>
                        <a:pt x="4882" y="4656"/>
                        <a:pt x="4810" y="4668"/>
                      </a:cubicBezTo>
                      <a:lnTo>
                        <a:pt x="4953" y="4180"/>
                      </a:lnTo>
                      <a:lnTo>
                        <a:pt x="4846" y="4144"/>
                      </a:lnTo>
                      <a:lnTo>
                        <a:pt x="4691" y="4668"/>
                      </a:lnTo>
                      <a:cubicBezTo>
                        <a:pt x="4572" y="4656"/>
                        <a:pt x="4453" y="4620"/>
                        <a:pt x="4358" y="4584"/>
                      </a:cubicBezTo>
                      <a:lnTo>
                        <a:pt x="4453" y="4382"/>
                      </a:lnTo>
                      <a:lnTo>
                        <a:pt x="4358" y="4334"/>
                      </a:lnTo>
                      <a:lnTo>
                        <a:pt x="4263" y="4549"/>
                      </a:lnTo>
                      <a:cubicBezTo>
                        <a:pt x="4155" y="4501"/>
                        <a:pt x="4084" y="4454"/>
                        <a:pt x="4084" y="4454"/>
                      </a:cubicBezTo>
                      <a:lnTo>
                        <a:pt x="4024" y="4549"/>
                      </a:lnTo>
                      <a:cubicBezTo>
                        <a:pt x="4036" y="4561"/>
                        <a:pt x="4382" y="4775"/>
                        <a:pt x="4763" y="4775"/>
                      </a:cubicBezTo>
                      <a:cubicBezTo>
                        <a:pt x="4858" y="4775"/>
                        <a:pt x="4965" y="4763"/>
                        <a:pt x="5072" y="4715"/>
                      </a:cubicBezTo>
                      <a:cubicBezTo>
                        <a:pt x="5358" y="4596"/>
                        <a:pt x="5560" y="4299"/>
                        <a:pt x="5668" y="3846"/>
                      </a:cubicBezTo>
                      <a:lnTo>
                        <a:pt x="5560" y="3811"/>
                      </a:lnTo>
                      <a:close/>
                      <a:moveTo>
                        <a:pt x="4727" y="1"/>
                      </a:moveTo>
                      <a:lnTo>
                        <a:pt x="3870" y="120"/>
                      </a:lnTo>
                      <a:lnTo>
                        <a:pt x="3501" y="4894"/>
                      </a:lnTo>
                      <a:lnTo>
                        <a:pt x="0" y="4930"/>
                      </a:lnTo>
                      <a:lnTo>
                        <a:pt x="0" y="5037"/>
                      </a:lnTo>
                      <a:lnTo>
                        <a:pt x="3489" y="5001"/>
                      </a:lnTo>
                      <a:lnTo>
                        <a:pt x="3453" y="5477"/>
                      </a:lnTo>
                      <a:lnTo>
                        <a:pt x="3560" y="5489"/>
                      </a:lnTo>
                      <a:lnTo>
                        <a:pt x="3596" y="5001"/>
                      </a:lnTo>
                      <a:lnTo>
                        <a:pt x="7477" y="4954"/>
                      </a:lnTo>
                      <a:lnTo>
                        <a:pt x="7477" y="4846"/>
                      </a:lnTo>
                      <a:lnTo>
                        <a:pt x="3608" y="4894"/>
                      </a:lnTo>
                      <a:lnTo>
                        <a:pt x="3977" y="215"/>
                      </a:lnTo>
                      <a:lnTo>
                        <a:pt x="4739" y="108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" name="Google Shape;1696;p75">
                <a:extLst>
                  <a:ext uri="{FF2B5EF4-FFF2-40B4-BE49-F238E27FC236}">
                    <a16:creationId xmlns:a16="http://schemas.microsoft.com/office/drawing/2014/main" id="{9F6A51C3-5298-DFCD-918E-866571D3043C}"/>
                  </a:ext>
                </a:extLst>
              </p:cNvPr>
              <p:cNvSpPr/>
              <p:nvPr/>
            </p:nvSpPr>
            <p:spPr>
              <a:xfrm>
                <a:off x="1363362" y="3397349"/>
                <a:ext cx="709800" cy="54900"/>
              </a:xfrm>
              <a:prstGeom prst="ellipse">
                <a:avLst/>
              </a:prstGeom>
              <a:solidFill>
                <a:srgbClr val="033342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A23A19DA-F7C7-99BA-4678-7D4936AF5B08}"/>
                </a:ext>
              </a:extLst>
            </p:cNvPr>
            <p:cNvSpPr/>
            <p:nvPr/>
          </p:nvSpPr>
          <p:spPr>
            <a:xfrm>
              <a:off x="3315720" y="2564149"/>
              <a:ext cx="2439268" cy="872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Hoàn thành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các bài tập trong SBT</a:t>
              </a:r>
              <a:r>
                <a:rPr lang="pt-BR" sz="1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grpSp>
        <p:nvGrpSpPr>
          <p:cNvPr id="906" name="Group 905">
            <a:extLst>
              <a:ext uri="{FF2B5EF4-FFF2-40B4-BE49-F238E27FC236}">
                <a16:creationId xmlns:a16="http://schemas.microsoft.com/office/drawing/2014/main" id="{95A1E9A5-0712-D69A-D16D-627816859E63}"/>
              </a:ext>
            </a:extLst>
          </p:cNvPr>
          <p:cNvGrpSpPr/>
          <p:nvPr/>
        </p:nvGrpSpPr>
        <p:grpSpPr>
          <a:xfrm>
            <a:off x="6020629" y="1295044"/>
            <a:ext cx="2804540" cy="2862260"/>
            <a:chOff x="6131611" y="1205992"/>
            <a:chExt cx="2804540" cy="28622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388E2B-56ED-D024-8725-4B4FA823C07C}"/>
                </a:ext>
              </a:extLst>
            </p:cNvPr>
            <p:cNvSpPr/>
            <p:nvPr/>
          </p:nvSpPr>
          <p:spPr>
            <a:xfrm>
              <a:off x="6131611" y="1904916"/>
              <a:ext cx="2682460" cy="216333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6" name="Google Shape;1670;p75">
              <a:extLst>
                <a:ext uri="{FF2B5EF4-FFF2-40B4-BE49-F238E27FC236}">
                  <a16:creationId xmlns:a16="http://schemas.microsoft.com/office/drawing/2014/main" id="{B8CF9218-BA69-1AC2-FC43-5B9764A899A5}"/>
                </a:ext>
              </a:extLst>
            </p:cNvPr>
            <p:cNvGrpSpPr/>
            <p:nvPr/>
          </p:nvGrpSpPr>
          <p:grpSpPr>
            <a:xfrm>
              <a:off x="7137352" y="1205992"/>
              <a:ext cx="726805" cy="730242"/>
              <a:chOff x="829841" y="1841508"/>
              <a:chExt cx="1391934" cy="1610740"/>
            </a:xfrm>
          </p:grpSpPr>
          <p:grpSp>
            <p:nvGrpSpPr>
              <p:cNvPr id="875" name="Google Shape;1671;p75">
                <a:extLst>
                  <a:ext uri="{FF2B5EF4-FFF2-40B4-BE49-F238E27FC236}">
                    <a16:creationId xmlns:a16="http://schemas.microsoft.com/office/drawing/2014/main" id="{C7524BE4-3618-D724-EEF9-882C4116A5A3}"/>
                  </a:ext>
                </a:extLst>
              </p:cNvPr>
              <p:cNvGrpSpPr/>
              <p:nvPr/>
            </p:nvGrpSpPr>
            <p:grpSpPr>
              <a:xfrm>
                <a:off x="829841" y="1841508"/>
                <a:ext cx="1391934" cy="1555838"/>
                <a:chOff x="5446000" y="8693685"/>
                <a:chExt cx="1472946" cy="1646389"/>
              </a:xfrm>
            </p:grpSpPr>
            <p:sp>
              <p:nvSpPr>
                <p:cNvPr id="877" name="Google Shape;1672;p75">
                  <a:extLst>
                    <a:ext uri="{FF2B5EF4-FFF2-40B4-BE49-F238E27FC236}">
                      <a16:creationId xmlns:a16="http://schemas.microsoft.com/office/drawing/2014/main" id="{9E75E20D-9354-1358-C00D-F1381EFFA92F}"/>
                    </a:ext>
                  </a:extLst>
                </p:cNvPr>
                <p:cNvSpPr/>
                <p:nvPr/>
              </p:nvSpPr>
              <p:spPr>
                <a:xfrm>
                  <a:off x="5645405" y="9127018"/>
                  <a:ext cx="400704" cy="409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" h="5644" extrusionOk="0">
                      <a:moveTo>
                        <a:pt x="4692" y="0"/>
                      </a:moveTo>
                      <a:lnTo>
                        <a:pt x="453" y="1953"/>
                      </a:lnTo>
                      <a:lnTo>
                        <a:pt x="1" y="4691"/>
                      </a:lnTo>
                      <a:lnTo>
                        <a:pt x="3204" y="5644"/>
                      </a:lnTo>
                      <a:lnTo>
                        <a:pt x="5525" y="4239"/>
                      </a:lnTo>
                      <a:lnTo>
                        <a:pt x="469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1673;p75">
                  <a:extLst>
                    <a:ext uri="{FF2B5EF4-FFF2-40B4-BE49-F238E27FC236}">
                      <a16:creationId xmlns:a16="http://schemas.microsoft.com/office/drawing/2014/main" id="{9EB7CB87-E411-4D71-DC2A-2B4F6274DB5C}"/>
                    </a:ext>
                  </a:extLst>
                </p:cNvPr>
                <p:cNvSpPr/>
                <p:nvPr/>
              </p:nvSpPr>
              <p:spPr>
                <a:xfrm>
                  <a:off x="5559117" y="9588049"/>
                  <a:ext cx="781395" cy="48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6" h="6691" extrusionOk="0">
                      <a:moveTo>
                        <a:pt x="4227" y="0"/>
                      </a:moveTo>
                      <a:lnTo>
                        <a:pt x="1489" y="655"/>
                      </a:lnTo>
                      <a:cubicBezTo>
                        <a:pt x="1024" y="881"/>
                        <a:pt x="0" y="1786"/>
                        <a:pt x="596" y="2310"/>
                      </a:cubicBezTo>
                      <a:cubicBezTo>
                        <a:pt x="787" y="2476"/>
                        <a:pt x="1095" y="2556"/>
                        <a:pt x="1418" y="2556"/>
                      </a:cubicBezTo>
                      <a:cubicBezTo>
                        <a:pt x="1556" y="2556"/>
                        <a:pt x="1698" y="2541"/>
                        <a:pt x="1834" y="2512"/>
                      </a:cubicBezTo>
                      <a:lnTo>
                        <a:pt x="1834" y="2512"/>
                      </a:lnTo>
                      <a:cubicBezTo>
                        <a:pt x="1346" y="3119"/>
                        <a:pt x="1036" y="3953"/>
                        <a:pt x="1250" y="4739"/>
                      </a:cubicBezTo>
                      <a:cubicBezTo>
                        <a:pt x="1448" y="5550"/>
                        <a:pt x="2264" y="5852"/>
                        <a:pt x="3038" y="5852"/>
                      </a:cubicBezTo>
                      <a:cubicBezTo>
                        <a:pt x="3150" y="5852"/>
                        <a:pt x="3261" y="5846"/>
                        <a:pt x="3370" y="5834"/>
                      </a:cubicBezTo>
                      <a:cubicBezTo>
                        <a:pt x="4013" y="5763"/>
                        <a:pt x="4537" y="5477"/>
                        <a:pt x="4977" y="5072"/>
                      </a:cubicBezTo>
                      <a:cubicBezTo>
                        <a:pt x="4977" y="5298"/>
                        <a:pt x="5025" y="5501"/>
                        <a:pt x="5120" y="5632"/>
                      </a:cubicBezTo>
                      <a:cubicBezTo>
                        <a:pt x="5244" y="5770"/>
                        <a:pt x="5420" y="5828"/>
                        <a:pt x="5602" y="5828"/>
                      </a:cubicBezTo>
                      <a:cubicBezTo>
                        <a:pt x="5717" y="5828"/>
                        <a:pt x="5835" y="5804"/>
                        <a:pt x="5942" y="5763"/>
                      </a:cubicBezTo>
                      <a:cubicBezTo>
                        <a:pt x="5942" y="5775"/>
                        <a:pt x="5942" y="5775"/>
                        <a:pt x="5942" y="5786"/>
                      </a:cubicBezTo>
                      <a:cubicBezTo>
                        <a:pt x="6037" y="6426"/>
                        <a:pt x="6653" y="6691"/>
                        <a:pt x="7249" y="6691"/>
                      </a:cubicBezTo>
                      <a:cubicBezTo>
                        <a:pt x="7397" y="6691"/>
                        <a:pt x="7543" y="6674"/>
                        <a:pt x="7680" y="6644"/>
                      </a:cubicBezTo>
                      <a:cubicBezTo>
                        <a:pt x="9597" y="6227"/>
                        <a:pt x="10775" y="3893"/>
                        <a:pt x="9585" y="2250"/>
                      </a:cubicBezTo>
                      <a:lnTo>
                        <a:pt x="9930" y="893"/>
                      </a:lnTo>
                      <a:lnTo>
                        <a:pt x="42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1674;p75">
                  <a:extLst>
                    <a:ext uri="{FF2B5EF4-FFF2-40B4-BE49-F238E27FC236}">
                      <a16:creationId xmlns:a16="http://schemas.microsoft.com/office/drawing/2014/main" id="{DFD00516-3A9A-71DD-53B3-736463D8F037}"/>
                    </a:ext>
                  </a:extLst>
                </p:cNvPr>
                <p:cNvSpPr/>
                <p:nvPr/>
              </p:nvSpPr>
              <p:spPr>
                <a:xfrm>
                  <a:off x="5463258" y="8873153"/>
                  <a:ext cx="1455688" cy="93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75" h="12884" extrusionOk="0">
                      <a:moveTo>
                        <a:pt x="13467" y="1"/>
                      </a:moveTo>
                      <a:lnTo>
                        <a:pt x="6478" y="3251"/>
                      </a:lnTo>
                      <a:cubicBezTo>
                        <a:pt x="8106" y="6073"/>
                        <a:pt x="6830" y="6495"/>
                        <a:pt x="5922" y="6495"/>
                      </a:cubicBezTo>
                      <a:cubicBezTo>
                        <a:pt x="5536" y="6495"/>
                        <a:pt x="5216" y="6418"/>
                        <a:pt x="5216" y="6418"/>
                      </a:cubicBezTo>
                      <a:lnTo>
                        <a:pt x="5216" y="6418"/>
                      </a:lnTo>
                      <a:cubicBezTo>
                        <a:pt x="5620" y="7954"/>
                        <a:pt x="4608" y="8359"/>
                        <a:pt x="4608" y="8359"/>
                      </a:cubicBezTo>
                      <a:cubicBezTo>
                        <a:pt x="4608" y="8359"/>
                        <a:pt x="3472" y="7693"/>
                        <a:pt x="2368" y="7693"/>
                      </a:cubicBezTo>
                      <a:cubicBezTo>
                        <a:pt x="1744" y="7693"/>
                        <a:pt x="1130" y="7906"/>
                        <a:pt x="739" y="8573"/>
                      </a:cubicBezTo>
                      <a:cubicBezTo>
                        <a:pt x="1" y="9840"/>
                        <a:pt x="681" y="11255"/>
                        <a:pt x="2235" y="11255"/>
                      </a:cubicBezTo>
                      <a:cubicBezTo>
                        <a:pt x="2886" y="11255"/>
                        <a:pt x="3691" y="11007"/>
                        <a:pt x="4608" y="10395"/>
                      </a:cubicBezTo>
                      <a:cubicBezTo>
                        <a:pt x="5341" y="10926"/>
                        <a:pt x="6645" y="11598"/>
                        <a:pt x="8557" y="11598"/>
                      </a:cubicBezTo>
                      <a:cubicBezTo>
                        <a:pt x="9130" y="11598"/>
                        <a:pt x="9759" y="11538"/>
                        <a:pt x="10443" y="11395"/>
                      </a:cubicBezTo>
                      <a:lnTo>
                        <a:pt x="11121" y="12883"/>
                      </a:lnTo>
                      <a:lnTo>
                        <a:pt x="11931" y="12752"/>
                      </a:lnTo>
                      <a:lnTo>
                        <a:pt x="12205" y="10954"/>
                      </a:lnTo>
                      <a:cubicBezTo>
                        <a:pt x="13788" y="10359"/>
                        <a:pt x="20075" y="7597"/>
                        <a:pt x="16634" y="2370"/>
                      </a:cubicBezTo>
                      <a:lnTo>
                        <a:pt x="13467" y="1"/>
                      </a:ln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1675;p75">
                  <a:extLst>
                    <a:ext uri="{FF2B5EF4-FFF2-40B4-BE49-F238E27FC236}">
                      <a16:creationId xmlns:a16="http://schemas.microsoft.com/office/drawing/2014/main" id="{8BA0E88C-D8F0-DFB1-D3DB-A10A2D61BEEF}"/>
                    </a:ext>
                  </a:extLst>
                </p:cNvPr>
                <p:cNvSpPr/>
                <p:nvPr/>
              </p:nvSpPr>
              <p:spPr>
                <a:xfrm>
                  <a:off x="6346442" y="8813620"/>
                  <a:ext cx="437830" cy="331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4565" extrusionOk="0">
                      <a:moveTo>
                        <a:pt x="3382" y="0"/>
                      </a:moveTo>
                      <a:lnTo>
                        <a:pt x="799" y="1310"/>
                      </a:lnTo>
                      <a:cubicBezTo>
                        <a:pt x="334" y="1643"/>
                        <a:pt x="1" y="2679"/>
                        <a:pt x="298" y="3179"/>
                      </a:cubicBezTo>
                      <a:cubicBezTo>
                        <a:pt x="378" y="3314"/>
                        <a:pt x="470" y="3369"/>
                        <a:pt x="565" y="3369"/>
                      </a:cubicBezTo>
                      <a:cubicBezTo>
                        <a:pt x="758" y="3369"/>
                        <a:pt x="965" y="3144"/>
                        <a:pt x="1108" y="2881"/>
                      </a:cubicBezTo>
                      <a:cubicBezTo>
                        <a:pt x="1108" y="2881"/>
                        <a:pt x="1120" y="2893"/>
                        <a:pt x="1120" y="2893"/>
                      </a:cubicBezTo>
                      <a:cubicBezTo>
                        <a:pt x="1120" y="3382"/>
                        <a:pt x="1275" y="4191"/>
                        <a:pt x="1739" y="4465"/>
                      </a:cubicBezTo>
                      <a:cubicBezTo>
                        <a:pt x="1849" y="4534"/>
                        <a:pt x="1964" y="4565"/>
                        <a:pt x="2075" y="4565"/>
                      </a:cubicBezTo>
                      <a:cubicBezTo>
                        <a:pt x="2348" y="4565"/>
                        <a:pt x="2604" y="4378"/>
                        <a:pt x="2739" y="4108"/>
                      </a:cubicBezTo>
                      <a:cubicBezTo>
                        <a:pt x="2835" y="3917"/>
                        <a:pt x="2882" y="3715"/>
                        <a:pt x="2894" y="3501"/>
                      </a:cubicBezTo>
                      <a:cubicBezTo>
                        <a:pt x="3100" y="3556"/>
                        <a:pt x="3319" y="3583"/>
                        <a:pt x="3541" y="3583"/>
                      </a:cubicBezTo>
                      <a:cubicBezTo>
                        <a:pt x="4230" y="3583"/>
                        <a:pt x="4941" y="3318"/>
                        <a:pt x="5347" y="2786"/>
                      </a:cubicBezTo>
                      <a:cubicBezTo>
                        <a:pt x="6037" y="1858"/>
                        <a:pt x="5216" y="738"/>
                        <a:pt x="4359" y="310"/>
                      </a:cubicBezTo>
                      <a:cubicBezTo>
                        <a:pt x="4061" y="143"/>
                        <a:pt x="3727" y="48"/>
                        <a:pt x="3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1676;p75">
                  <a:extLst>
                    <a:ext uri="{FF2B5EF4-FFF2-40B4-BE49-F238E27FC236}">
                      <a16:creationId xmlns:a16="http://schemas.microsoft.com/office/drawing/2014/main" id="{76BE34A6-4D3C-A051-04E9-9D6D93F6C426}"/>
                    </a:ext>
                  </a:extLst>
                </p:cNvPr>
                <p:cNvSpPr/>
                <p:nvPr/>
              </p:nvSpPr>
              <p:spPr>
                <a:xfrm>
                  <a:off x="6003755" y="9190031"/>
                  <a:ext cx="215870" cy="1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1906" extrusionOk="0">
                      <a:moveTo>
                        <a:pt x="2977" y="0"/>
                      </a:moveTo>
                      <a:lnTo>
                        <a:pt x="0" y="536"/>
                      </a:lnTo>
                      <a:lnTo>
                        <a:pt x="631" y="1905"/>
                      </a:lnTo>
                      <a:lnTo>
                        <a:pt x="29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1677;p75">
                  <a:extLst>
                    <a:ext uri="{FF2B5EF4-FFF2-40B4-BE49-F238E27FC236}">
                      <a16:creationId xmlns:a16="http://schemas.microsoft.com/office/drawing/2014/main" id="{65311C11-E751-F291-9AB9-37B3F65F99B9}"/>
                    </a:ext>
                  </a:extLst>
                </p:cNvPr>
                <p:cNvSpPr/>
                <p:nvPr/>
              </p:nvSpPr>
              <p:spPr>
                <a:xfrm>
                  <a:off x="6282560" y="9096780"/>
                  <a:ext cx="200352" cy="109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1513" extrusionOk="0">
                      <a:moveTo>
                        <a:pt x="72" y="0"/>
                      </a:moveTo>
                      <a:lnTo>
                        <a:pt x="1" y="1512"/>
                      </a:lnTo>
                      <a:lnTo>
                        <a:pt x="1" y="1512"/>
                      </a:lnTo>
                      <a:lnTo>
                        <a:pt x="2763" y="893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1678;p75">
                  <a:extLst>
                    <a:ext uri="{FF2B5EF4-FFF2-40B4-BE49-F238E27FC236}">
                      <a16:creationId xmlns:a16="http://schemas.microsoft.com/office/drawing/2014/main" id="{10BA8445-019D-376B-5333-8EF66AB496F1}"/>
                    </a:ext>
                  </a:extLst>
                </p:cNvPr>
                <p:cNvSpPr/>
                <p:nvPr/>
              </p:nvSpPr>
              <p:spPr>
                <a:xfrm>
                  <a:off x="5539249" y="9223676"/>
                  <a:ext cx="1030910" cy="410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5657" extrusionOk="0">
                      <a:moveTo>
                        <a:pt x="12966" y="1"/>
                      </a:moveTo>
                      <a:lnTo>
                        <a:pt x="12871" y="48"/>
                      </a:lnTo>
                      <a:cubicBezTo>
                        <a:pt x="12883" y="60"/>
                        <a:pt x="13550" y="1406"/>
                        <a:pt x="13181" y="2168"/>
                      </a:cubicBezTo>
                      <a:cubicBezTo>
                        <a:pt x="13062" y="2429"/>
                        <a:pt x="12824" y="2596"/>
                        <a:pt x="12478" y="2668"/>
                      </a:cubicBezTo>
                      <a:cubicBezTo>
                        <a:pt x="12393" y="2682"/>
                        <a:pt x="12309" y="2690"/>
                        <a:pt x="12227" y="2690"/>
                      </a:cubicBezTo>
                      <a:cubicBezTo>
                        <a:pt x="11977" y="2690"/>
                        <a:pt x="11744" y="2621"/>
                        <a:pt x="11538" y="2477"/>
                      </a:cubicBezTo>
                      <a:cubicBezTo>
                        <a:pt x="10740" y="1918"/>
                        <a:pt x="10502" y="477"/>
                        <a:pt x="10490" y="465"/>
                      </a:cubicBezTo>
                      <a:lnTo>
                        <a:pt x="10383" y="477"/>
                      </a:lnTo>
                      <a:cubicBezTo>
                        <a:pt x="10395" y="548"/>
                        <a:pt x="10633" y="1989"/>
                        <a:pt x="11478" y="2572"/>
                      </a:cubicBezTo>
                      <a:cubicBezTo>
                        <a:pt x="11692" y="2727"/>
                        <a:pt x="11942" y="2799"/>
                        <a:pt x="12204" y="2799"/>
                      </a:cubicBezTo>
                      <a:cubicBezTo>
                        <a:pt x="12312" y="2799"/>
                        <a:pt x="12407" y="2787"/>
                        <a:pt x="12502" y="2775"/>
                      </a:cubicBezTo>
                      <a:cubicBezTo>
                        <a:pt x="12883" y="2691"/>
                        <a:pt x="13145" y="2513"/>
                        <a:pt x="13288" y="2215"/>
                      </a:cubicBezTo>
                      <a:cubicBezTo>
                        <a:pt x="13383" y="2013"/>
                        <a:pt x="13419" y="1763"/>
                        <a:pt x="13407" y="1525"/>
                      </a:cubicBezTo>
                      <a:lnTo>
                        <a:pt x="13407" y="1525"/>
                      </a:lnTo>
                      <a:lnTo>
                        <a:pt x="14002" y="1798"/>
                      </a:lnTo>
                      <a:lnTo>
                        <a:pt x="14050" y="1703"/>
                      </a:lnTo>
                      <a:lnTo>
                        <a:pt x="13395" y="1394"/>
                      </a:lnTo>
                      <a:cubicBezTo>
                        <a:pt x="13383" y="1322"/>
                        <a:pt x="13371" y="1251"/>
                        <a:pt x="13359" y="1179"/>
                      </a:cubicBezTo>
                      <a:lnTo>
                        <a:pt x="13359" y="1179"/>
                      </a:lnTo>
                      <a:lnTo>
                        <a:pt x="14086" y="1203"/>
                      </a:lnTo>
                      <a:lnTo>
                        <a:pt x="14086" y="1096"/>
                      </a:lnTo>
                      <a:lnTo>
                        <a:pt x="13347" y="1072"/>
                      </a:lnTo>
                      <a:cubicBezTo>
                        <a:pt x="13324" y="953"/>
                        <a:pt x="13288" y="846"/>
                        <a:pt x="13264" y="739"/>
                      </a:cubicBezTo>
                      <a:lnTo>
                        <a:pt x="14217" y="560"/>
                      </a:lnTo>
                      <a:lnTo>
                        <a:pt x="14193" y="453"/>
                      </a:lnTo>
                      <a:lnTo>
                        <a:pt x="13228" y="632"/>
                      </a:lnTo>
                      <a:cubicBezTo>
                        <a:pt x="13109" y="286"/>
                        <a:pt x="12978" y="24"/>
                        <a:pt x="12966" y="1"/>
                      </a:cubicBezTo>
                      <a:close/>
                      <a:moveTo>
                        <a:pt x="9823" y="739"/>
                      </a:moveTo>
                      <a:lnTo>
                        <a:pt x="9716" y="775"/>
                      </a:lnTo>
                      <a:cubicBezTo>
                        <a:pt x="9716" y="786"/>
                        <a:pt x="10192" y="2179"/>
                        <a:pt x="9752" y="3049"/>
                      </a:cubicBezTo>
                      <a:cubicBezTo>
                        <a:pt x="9597" y="3346"/>
                        <a:pt x="9347" y="3549"/>
                        <a:pt x="9002" y="3656"/>
                      </a:cubicBezTo>
                      <a:cubicBezTo>
                        <a:pt x="8875" y="3692"/>
                        <a:pt x="8756" y="3711"/>
                        <a:pt x="8644" y="3711"/>
                      </a:cubicBezTo>
                      <a:cubicBezTo>
                        <a:pt x="8460" y="3711"/>
                        <a:pt x="8297" y="3660"/>
                        <a:pt x="8156" y="3549"/>
                      </a:cubicBezTo>
                      <a:cubicBezTo>
                        <a:pt x="7466" y="3061"/>
                        <a:pt x="7418" y="1560"/>
                        <a:pt x="7418" y="1537"/>
                      </a:cubicBezTo>
                      <a:lnTo>
                        <a:pt x="7311" y="1548"/>
                      </a:lnTo>
                      <a:cubicBezTo>
                        <a:pt x="7311" y="1572"/>
                        <a:pt x="7323" y="1858"/>
                        <a:pt x="7394" y="2227"/>
                      </a:cubicBezTo>
                      <a:lnTo>
                        <a:pt x="6454" y="2513"/>
                      </a:lnTo>
                      <a:lnTo>
                        <a:pt x="6477" y="2620"/>
                      </a:lnTo>
                      <a:lnTo>
                        <a:pt x="7406" y="2334"/>
                      </a:lnTo>
                      <a:cubicBezTo>
                        <a:pt x="7430" y="2441"/>
                        <a:pt x="7466" y="2549"/>
                        <a:pt x="7490" y="2668"/>
                      </a:cubicBezTo>
                      <a:lnTo>
                        <a:pt x="6847" y="3037"/>
                      </a:lnTo>
                      <a:lnTo>
                        <a:pt x="6894" y="3132"/>
                      </a:lnTo>
                      <a:lnTo>
                        <a:pt x="7525" y="2763"/>
                      </a:lnTo>
                      <a:cubicBezTo>
                        <a:pt x="7549" y="2834"/>
                        <a:pt x="7573" y="2906"/>
                        <a:pt x="7609" y="2965"/>
                      </a:cubicBezTo>
                      <a:lnTo>
                        <a:pt x="7168" y="3549"/>
                      </a:lnTo>
                      <a:lnTo>
                        <a:pt x="7263" y="3620"/>
                      </a:lnTo>
                      <a:lnTo>
                        <a:pt x="7656" y="3084"/>
                      </a:lnTo>
                      <a:cubicBezTo>
                        <a:pt x="7763" y="3299"/>
                        <a:pt x="7906" y="3501"/>
                        <a:pt x="8085" y="3644"/>
                      </a:cubicBezTo>
                      <a:cubicBezTo>
                        <a:pt x="8252" y="3763"/>
                        <a:pt x="8442" y="3823"/>
                        <a:pt x="8656" y="3823"/>
                      </a:cubicBezTo>
                      <a:cubicBezTo>
                        <a:pt x="8775" y="3823"/>
                        <a:pt x="8906" y="3799"/>
                        <a:pt x="9037" y="3751"/>
                      </a:cubicBezTo>
                      <a:cubicBezTo>
                        <a:pt x="9406" y="3644"/>
                        <a:pt x="9680" y="3418"/>
                        <a:pt x="9847" y="3084"/>
                      </a:cubicBezTo>
                      <a:cubicBezTo>
                        <a:pt x="10311" y="2179"/>
                        <a:pt x="9835" y="798"/>
                        <a:pt x="9823" y="739"/>
                      </a:cubicBezTo>
                      <a:close/>
                      <a:moveTo>
                        <a:pt x="10573" y="1834"/>
                      </a:moveTo>
                      <a:lnTo>
                        <a:pt x="10466" y="1858"/>
                      </a:lnTo>
                      <a:lnTo>
                        <a:pt x="10823" y="3501"/>
                      </a:lnTo>
                      <a:lnTo>
                        <a:pt x="10895" y="3394"/>
                      </a:lnTo>
                      <a:cubicBezTo>
                        <a:pt x="10904" y="3384"/>
                        <a:pt x="11113" y="3080"/>
                        <a:pt x="11397" y="3080"/>
                      </a:cubicBezTo>
                      <a:cubicBezTo>
                        <a:pt x="11461" y="3080"/>
                        <a:pt x="11528" y="3095"/>
                        <a:pt x="11597" y="3132"/>
                      </a:cubicBezTo>
                      <a:cubicBezTo>
                        <a:pt x="11657" y="3168"/>
                        <a:pt x="11740" y="3227"/>
                        <a:pt x="11704" y="3346"/>
                      </a:cubicBezTo>
                      <a:cubicBezTo>
                        <a:pt x="11639" y="3587"/>
                        <a:pt x="11179" y="3889"/>
                        <a:pt x="10364" y="3889"/>
                      </a:cubicBezTo>
                      <a:cubicBezTo>
                        <a:pt x="10293" y="3889"/>
                        <a:pt x="10220" y="3887"/>
                        <a:pt x="10145" y="3882"/>
                      </a:cubicBezTo>
                      <a:lnTo>
                        <a:pt x="10073" y="3882"/>
                      </a:lnTo>
                      <a:lnTo>
                        <a:pt x="10228" y="4823"/>
                      </a:lnTo>
                      <a:cubicBezTo>
                        <a:pt x="10140" y="4881"/>
                        <a:pt x="9803" y="5109"/>
                        <a:pt x="9533" y="5109"/>
                      </a:cubicBezTo>
                      <a:cubicBezTo>
                        <a:pt x="9475" y="5109"/>
                        <a:pt x="9420" y="5098"/>
                        <a:pt x="9371" y="5073"/>
                      </a:cubicBezTo>
                      <a:cubicBezTo>
                        <a:pt x="9216" y="4989"/>
                        <a:pt x="9144" y="4739"/>
                        <a:pt x="9168" y="4346"/>
                      </a:cubicBezTo>
                      <a:lnTo>
                        <a:pt x="9180" y="4227"/>
                      </a:lnTo>
                      <a:lnTo>
                        <a:pt x="8752" y="4537"/>
                      </a:lnTo>
                      <a:lnTo>
                        <a:pt x="8811" y="4632"/>
                      </a:lnTo>
                      <a:lnTo>
                        <a:pt x="9061" y="4454"/>
                      </a:lnTo>
                      <a:lnTo>
                        <a:pt x="9061" y="4454"/>
                      </a:lnTo>
                      <a:cubicBezTo>
                        <a:pt x="9049" y="4823"/>
                        <a:pt x="9133" y="5073"/>
                        <a:pt x="9323" y="5168"/>
                      </a:cubicBezTo>
                      <a:cubicBezTo>
                        <a:pt x="9383" y="5204"/>
                        <a:pt x="9454" y="5216"/>
                        <a:pt x="9537" y="5216"/>
                      </a:cubicBezTo>
                      <a:cubicBezTo>
                        <a:pt x="9883" y="5216"/>
                        <a:pt x="10299" y="4894"/>
                        <a:pt x="10323" y="4882"/>
                      </a:cubicBezTo>
                      <a:lnTo>
                        <a:pt x="10347" y="4858"/>
                      </a:lnTo>
                      <a:lnTo>
                        <a:pt x="10204" y="3989"/>
                      </a:lnTo>
                      <a:lnTo>
                        <a:pt x="10204" y="3989"/>
                      </a:lnTo>
                      <a:cubicBezTo>
                        <a:pt x="10251" y="3991"/>
                        <a:pt x="10297" y="3992"/>
                        <a:pt x="10343" y="3992"/>
                      </a:cubicBezTo>
                      <a:cubicBezTo>
                        <a:pt x="11181" y="3992"/>
                        <a:pt x="11721" y="3687"/>
                        <a:pt x="11811" y="3382"/>
                      </a:cubicBezTo>
                      <a:cubicBezTo>
                        <a:pt x="11847" y="3239"/>
                        <a:pt x="11788" y="3108"/>
                        <a:pt x="11645" y="3037"/>
                      </a:cubicBezTo>
                      <a:cubicBezTo>
                        <a:pt x="11558" y="2991"/>
                        <a:pt x="11473" y="2973"/>
                        <a:pt x="11393" y="2973"/>
                      </a:cubicBezTo>
                      <a:cubicBezTo>
                        <a:pt x="11178" y="2973"/>
                        <a:pt x="10996" y="3109"/>
                        <a:pt x="10883" y="3239"/>
                      </a:cubicBezTo>
                      <a:lnTo>
                        <a:pt x="10573" y="1834"/>
                      </a:lnTo>
                      <a:close/>
                      <a:moveTo>
                        <a:pt x="1159" y="4257"/>
                      </a:moveTo>
                      <a:cubicBezTo>
                        <a:pt x="1041" y="4257"/>
                        <a:pt x="921" y="4270"/>
                        <a:pt x="798" y="4299"/>
                      </a:cubicBezTo>
                      <a:cubicBezTo>
                        <a:pt x="453" y="4370"/>
                        <a:pt x="239" y="4525"/>
                        <a:pt x="143" y="4739"/>
                      </a:cubicBezTo>
                      <a:cubicBezTo>
                        <a:pt x="0" y="5073"/>
                        <a:pt x="227" y="5442"/>
                        <a:pt x="239" y="5454"/>
                      </a:cubicBezTo>
                      <a:lnTo>
                        <a:pt x="334" y="5406"/>
                      </a:lnTo>
                      <a:cubicBezTo>
                        <a:pt x="334" y="5394"/>
                        <a:pt x="131" y="5073"/>
                        <a:pt x="239" y="4787"/>
                      </a:cubicBezTo>
                      <a:cubicBezTo>
                        <a:pt x="322" y="4596"/>
                        <a:pt x="512" y="4477"/>
                        <a:pt x="822" y="4406"/>
                      </a:cubicBezTo>
                      <a:cubicBezTo>
                        <a:pt x="933" y="4379"/>
                        <a:pt x="1042" y="4367"/>
                        <a:pt x="1149" y="4367"/>
                      </a:cubicBezTo>
                      <a:cubicBezTo>
                        <a:pt x="1666" y="4367"/>
                        <a:pt x="2132" y="4641"/>
                        <a:pt x="2417" y="4858"/>
                      </a:cubicBezTo>
                      <a:cubicBezTo>
                        <a:pt x="2354" y="4839"/>
                        <a:pt x="2284" y="4825"/>
                        <a:pt x="2213" y="4825"/>
                      </a:cubicBezTo>
                      <a:cubicBezTo>
                        <a:pt x="2112" y="4825"/>
                        <a:pt x="2008" y="4853"/>
                        <a:pt x="1917" y="4930"/>
                      </a:cubicBezTo>
                      <a:cubicBezTo>
                        <a:pt x="1644" y="5156"/>
                        <a:pt x="1798" y="5501"/>
                        <a:pt x="1929" y="5656"/>
                      </a:cubicBezTo>
                      <a:lnTo>
                        <a:pt x="2013" y="5585"/>
                      </a:lnTo>
                      <a:cubicBezTo>
                        <a:pt x="2001" y="5573"/>
                        <a:pt x="1727" y="5239"/>
                        <a:pt x="1989" y="5013"/>
                      </a:cubicBezTo>
                      <a:cubicBezTo>
                        <a:pt x="2057" y="4954"/>
                        <a:pt x="2138" y="4931"/>
                        <a:pt x="2222" y="4931"/>
                      </a:cubicBezTo>
                      <a:cubicBezTo>
                        <a:pt x="2472" y="4931"/>
                        <a:pt x="2742" y="5132"/>
                        <a:pt x="2751" y="5132"/>
                      </a:cubicBezTo>
                      <a:lnTo>
                        <a:pt x="2822" y="5049"/>
                      </a:lnTo>
                      <a:cubicBezTo>
                        <a:pt x="2780" y="5017"/>
                        <a:pt x="2066" y="4257"/>
                        <a:pt x="1159" y="425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1679;p75">
                  <a:extLst>
                    <a:ext uri="{FF2B5EF4-FFF2-40B4-BE49-F238E27FC236}">
                      <a16:creationId xmlns:a16="http://schemas.microsoft.com/office/drawing/2014/main" id="{F51DC406-5E00-FD6D-4B07-A831B6927497}"/>
                    </a:ext>
                  </a:extLst>
                </p:cNvPr>
                <p:cNvSpPr/>
                <p:nvPr/>
              </p:nvSpPr>
              <p:spPr>
                <a:xfrm>
                  <a:off x="5446000" y="8695861"/>
                  <a:ext cx="1333940" cy="68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6" h="9495" extrusionOk="0">
                      <a:moveTo>
                        <a:pt x="7976" y="0"/>
                      </a:moveTo>
                      <a:cubicBezTo>
                        <a:pt x="6812" y="0"/>
                        <a:pt x="6025" y="195"/>
                        <a:pt x="6025" y="195"/>
                      </a:cubicBezTo>
                      <a:cubicBezTo>
                        <a:pt x="1560" y="2684"/>
                        <a:pt x="2751" y="7208"/>
                        <a:pt x="2751" y="7208"/>
                      </a:cubicBezTo>
                      <a:cubicBezTo>
                        <a:pt x="251" y="7553"/>
                        <a:pt x="1" y="9494"/>
                        <a:pt x="1" y="9494"/>
                      </a:cubicBezTo>
                      <a:lnTo>
                        <a:pt x="18396" y="886"/>
                      </a:lnTo>
                      <a:cubicBezTo>
                        <a:pt x="18135" y="789"/>
                        <a:pt x="17849" y="748"/>
                        <a:pt x="17550" y="748"/>
                      </a:cubicBezTo>
                      <a:cubicBezTo>
                        <a:pt x="15866" y="748"/>
                        <a:pt x="13788" y="2053"/>
                        <a:pt x="13788" y="2053"/>
                      </a:cubicBezTo>
                      <a:cubicBezTo>
                        <a:pt x="11834" y="360"/>
                        <a:pt x="9557" y="0"/>
                        <a:pt x="7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1680;p75">
                  <a:extLst>
                    <a:ext uri="{FF2B5EF4-FFF2-40B4-BE49-F238E27FC236}">
                      <a16:creationId xmlns:a16="http://schemas.microsoft.com/office/drawing/2014/main" id="{B29BC520-32F6-264A-209E-3EDCFA6F2C11}"/>
                    </a:ext>
                  </a:extLst>
                </p:cNvPr>
                <p:cNvSpPr/>
                <p:nvPr/>
              </p:nvSpPr>
              <p:spPr>
                <a:xfrm>
                  <a:off x="5824145" y="8693685"/>
                  <a:ext cx="113192" cy="63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80" extrusionOk="0">
                      <a:moveTo>
                        <a:pt x="1205" y="0"/>
                      </a:moveTo>
                      <a:cubicBezTo>
                        <a:pt x="1050" y="0"/>
                        <a:pt x="850" y="48"/>
                        <a:pt x="643" y="142"/>
                      </a:cubicBezTo>
                      <a:cubicBezTo>
                        <a:pt x="262" y="309"/>
                        <a:pt x="1" y="595"/>
                        <a:pt x="84" y="761"/>
                      </a:cubicBezTo>
                      <a:cubicBezTo>
                        <a:pt x="118" y="840"/>
                        <a:pt x="221" y="879"/>
                        <a:pt x="361" y="879"/>
                      </a:cubicBezTo>
                      <a:cubicBezTo>
                        <a:pt x="517" y="879"/>
                        <a:pt x="717" y="831"/>
                        <a:pt x="917" y="737"/>
                      </a:cubicBezTo>
                      <a:cubicBezTo>
                        <a:pt x="1310" y="559"/>
                        <a:pt x="1560" y="285"/>
                        <a:pt x="1489" y="118"/>
                      </a:cubicBezTo>
                      <a:cubicBezTo>
                        <a:pt x="1449" y="39"/>
                        <a:pt x="134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1681;p75">
                  <a:extLst>
                    <a:ext uri="{FF2B5EF4-FFF2-40B4-BE49-F238E27FC236}">
                      <a16:creationId xmlns:a16="http://schemas.microsoft.com/office/drawing/2014/main" id="{C4B4EEAE-1904-6278-5828-D7F3015288AB}"/>
                    </a:ext>
                  </a:extLst>
                </p:cNvPr>
                <p:cNvSpPr/>
                <p:nvPr/>
              </p:nvSpPr>
              <p:spPr>
                <a:xfrm>
                  <a:off x="5641997" y="8740238"/>
                  <a:ext cx="805541" cy="481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9" h="6644" extrusionOk="0">
                      <a:moveTo>
                        <a:pt x="8406" y="976"/>
                      </a:moveTo>
                      <a:lnTo>
                        <a:pt x="7168" y="2096"/>
                      </a:lnTo>
                      <a:lnTo>
                        <a:pt x="7239" y="2179"/>
                      </a:lnTo>
                      <a:lnTo>
                        <a:pt x="8489" y="1048"/>
                      </a:lnTo>
                      <a:lnTo>
                        <a:pt x="8406" y="976"/>
                      </a:lnTo>
                      <a:close/>
                      <a:moveTo>
                        <a:pt x="9430" y="715"/>
                      </a:moveTo>
                      <a:lnTo>
                        <a:pt x="6942" y="2620"/>
                      </a:lnTo>
                      <a:lnTo>
                        <a:pt x="7001" y="2703"/>
                      </a:lnTo>
                      <a:lnTo>
                        <a:pt x="9490" y="798"/>
                      </a:lnTo>
                      <a:lnTo>
                        <a:pt x="9430" y="715"/>
                      </a:lnTo>
                      <a:close/>
                      <a:moveTo>
                        <a:pt x="2513" y="4084"/>
                      </a:moveTo>
                      <a:lnTo>
                        <a:pt x="453" y="4501"/>
                      </a:lnTo>
                      <a:lnTo>
                        <a:pt x="477" y="4608"/>
                      </a:lnTo>
                      <a:lnTo>
                        <a:pt x="2536" y="4191"/>
                      </a:lnTo>
                      <a:lnTo>
                        <a:pt x="2513" y="4084"/>
                      </a:lnTo>
                      <a:close/>
                      <a:moveTo>
                        <a:pt x="4977" y="3786"/>
                      </a:moveTo>
                      <a:lnTo>
                        <a:pt x="227" y="5036"/>
                      </a:lnTo>
                      <a:lnTo>
                        <a:pt x="250" y="5132"/>
                      </a:lnTo>
                      <a:lnTo>
                        <a:pt x="5001" y="3893"/>
                      </a:lnTo>
                      <a:lnTo>
                        <a:pt x="4977" y="3786"/>
                      </a:lnTo>
                      <a:close/>
                      <a:moveTo>
                        <a:pt x="3679" y="4370"/>
                      </a:moveTo>
                      <a:lnTo>
                        <a:pt x="1012" y="5239"/>
                      </a:lnTo>
                      <a:lnTo>
                        <a:pt x="1036" y="5334"/>
                      </a:lnTo>
                      <a:lnTo>
                        <a:pt x="3715" y="4477"/>
                      </a:lnTo>
                      <a:lnTo>
                        <a:pt x="3679" y="4370"/>
                      </a:lnTo>
                      <a:close/>
                      <a:moveTo>
                        <a:pt x="8751" y="0"/>
                      </a:moveTo>
                      <a:lnTo>
                        <a:pt x="5370" y="3251"/>
                      </a:lnTo>
                      <a:lnTo>
                        <a:pt x="0" y="3965"/>
                      </a:lnTo>
                      <a:lnTo>
                        <a:pt x="12" y="4072"/>
                      </a:lnTo>
                      <a:lnTo>
                        <a:pt x="7442" y="3084"/>
                      </a:lnTo>
                      <a:lnTo>
                        <a:pt x="24" y="6549"/>
                      </a:lnTo>
                      <a:lnTo>
                        <a:pt x="72" y="6644"/>
                      </a:lnTo>
                      <a:lnTo>
                        <a:pt x="11109" y="1488"/>
                      </a:lnTo>
                      <a:lnTo>
                        <a:pt x="11061" y="1393"/>
                      </a:lnTo>
                      <a:lnTo>
                        <a:pt x="7763" y="2929"/>
                      </a:lnTo>
                      <a:lnTo>
                        <a:pt x="5549" y="3227"/>
                      </a:lnTo>
                      <a:lnTo>
                        <a:pt x="5549" y="3227"/>
                      </a:lnTo>
                      <a:lnTo>
                        <a:pt x="8823" y="72"/>
                      </a:lnTo>
                      <a:lnTo>
                        <a:pt x="875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1682;p75">
                  <a:extLst>
                    <a:ext uri="{FF2B5EF4-FFF2-40B4-BE49-F238E27FC236}">
                      <a16:creationId xmlns:a16="http://schemas.microsoft.com/office/drawing/2014/main" id="{1A8A9E64-3778-011C-15F3-0AEFBABEFEBF}"/>
                    </a:ext>
                  </a:extLst>
                </p:cNvPr>
                <p:cNvSpPr/>
                <p:nvPr/>
              </p:nvSpPr>
              <p:spPr>
                <a:xfrm>
                  <a:off x="6241156" y="9993755"/>
                  <a:ext cx="135598" cy="298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4121" extrusionOk="0">
                      <a:moveTo>
                        <a:pt x="1870" y="1"/>
                      </a:moveTo>
                      <a:lnTo>
                        <a:pt x="691" y="251"/>
                      </a:lnTo>
                      <a:lnTo>
                        <a:pt x="0" y="4049"/>
                      </a:lnTo>
                      <a:lnTo>
                        <a:pt x="1524" y="4121"/>
                      </a:lnTo>
                      <a:lnTo>
                        <a:pt x="187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1683;p75">
                  <a:extLst>
                    <a:ext uri="{FF2B5EF4-FFF2-40B4-BE49-F238E27FC236}">
                      <a16:creationId xmlns:a16="http://schemas.microsoft.com/office/drawing/2014/main" id="{8CA156CC-ED40-DB49-3EBF-C15262F9D931}"/>
                    </a:ext>
                  </a:extLst>
                </p:cNvPr>
                <p:cNvSpPr/>
                <p:nvPr/>
              </p:nvSpPr>
              <p:spPr>
                <a:xfrm>
                  <a:off x="6228177" y="10143130"/>
                  <a:ext cx="148578" cy="17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359" extrusionOk="0">
                      <a:moveTo>
                        <a:pt x="382" y="1"/>
                      </a:moveTo>
                      <a:lnTo>
                        <a:pt x="1" y="2263"/>
                      </a:lnTo>
                      <a:lnTo>
                        <a:pt x="1644" y="2358"/>
                      </a:lnTo>
                      <a:lnTo>
                        <a:pt x="2049" y="48"/>
                      </a:lnTo>
                      <a:lnTo>
                        <a:pt x="3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1684;p75">
                  <a:extLst>
                    <a:ext uri="{FF2B5EF4-FFF2-40B4-BE49-F238E27FC236}">
                      <a16:creationId xmlns:a16="http://schemas.microsoft.com/office/drawing/2014/main" id="{B55E6872-ABD7-0914-8666-2D16E7B1AD7A}"/>
                    </a:ext>
                  </a:extLst>
                </p:cNvPr>
                <p:cNvSpPr/>
                <p:nvPr/>
              </p:nvSpPr>
              <p:spPr>
                <a:xfrm>
                  <a:off x="6251525" y="10142259"/>
                  <a:ext cx="120878" cy="35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489" extrusionOk="0">
                      <a:moveTo>
                        <a:pt x="250" y="1"/>
                      </a:moveTo>
                      <a:lnTo>
                        <a:pt x="179" y="299"/>
                      </a:lnTo>
                      <a:lnTo>
                        <a:pt x="0" y="287"/>
                      </a:lnTo>
                      <a:lnTo>
                        <a:pt x="0" y="394"/>
                      </a:lnTo>
                      <a:lnTo>
                        <a:pt x="1667" y="489"/>
                      </a:lnTo>
                      <a:lnTo>
                        <a:pt x="1667" y="370"/>
                      </a:lnTo>
                      <a:lnTo>
                        <a:pt x="1512" y="370"/>
                      </a:lnTo>
                      <a:lnTo>
                        <a:pt x="1536" y="84"/>
                      </a:lnTo>
                      <a:lnTo>
                        <a:pt x="1429" y="72"/>
                      </a:lnTo>
                      <a:lnTo>
                        <a:pt x="1405" y="358"/>
                      </a:lnTo>
                      <a:lnTo>
                        <a:pt x="1238" y="346"/>
                      </a:lnTo>
                      <a:lnTo>
                        <a:pt x="1310" y="60"/>
                      </a:lnTo>
                      <a:lnTo>
                        <a:pt x="1203" y="37"/>
                      </a:lnTo>
                      <a:lnTo>
                        <a:pt x="1119" y="346"/>
                      </a:lnTo>
                      <a:lnTo>
                        <a:pt x="572" y="322"/>
                      </a:lnTo>
                      <a:lnTo>
                        <a:pt x="619" y="48"/>
                      </a:lnTo>
                      <a:lnTo>
                        <a:pt x="512" y="37"/>
                      </a:lnTo>
                      <a:lnTo>
                        <a:pt x="464" y="310"/>
                      </a:lnTo>
                      <a:lnTo>
                        <a:pt x="298" y="299"/>
                      </a:lnTo>
                      <a:lnTo>
                        <a:pt x="357" y="25"/>
                      </a:ln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1685;p75">
                  <a:extLst>
                    <a:ext uri="{FF2B5EF4-FFF2-40B4-BE49-F238E27FC236}">
                      <a16:creationId xmlns:a16="http://schemas.microsoft.com/office/drawing/2014/main" id="{C701DDBE-7A8A-C602-3C41-FC56BCC0F025}"/>
                    </a:ext>
                  </a:extLst>
                </p:cNvPr>
                <p:cNvSpPr/>
                <p:nvPr/>
              </p:nvSpPr>
              <p:spPr>
                <a:xfrm>
                  <a:off x="6019997" y="10188740"/>
                  <a:ext cx="589889" cy="151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5" h="2087" extrusionOk="0">
                      <a:moveTo>
                        <a:pt x="2783" y="1"/>
                      </a:moveTo>
                      <a:cubicBezTo>
                        <a:pt x="2674" y="1"/>
                        <a:pt x="2598" y="15"/>
                        <a:pt x="2598" y="15"/>
                      </a:cubicBezTo>
                      <a:lnTo>
                        <a:pt x="2895" y="967"/>
                      </a:lnTo>
                      <a:cubicBezTo>
                        <a:pt x="1982" y="360"/>
                        <a:pt x="1384" y="142"/>
                        <a:pt x="997" y="142"/>
                      </a:cubicBezTo>
                      <a:cubicBezTo>
                        <a:pt x="0" y="142"/>
                        <a:pt x="395" y="1586"/>
                        <a:pt x="395" y="1586"/>
                      </a:cubicBezTo>
                      <a:lnTo>
                        <a:pt x="169" y="1586"/>
                      </a:lnTo>
                      <a:lnTo>
                        <a:pt x="264" y="2086"/>
                      </a:lnTo>
                      <a:lnTo>
                        <a:pt x="2860" y="2086"/>
                      </a:lnTo>
                      <a:cubicBezTo>
                        <a:pt x="2906" y="1948"/>
                        <a:pt x="3008" y="1776"/>
                        <a:pt x="3176" y="1776"/>
                      </a:cubicBezTo>
                      <a:cubicBezTo>
                        <a:pt x="3182" y="1776"/>
                        <a:pt x="3187" y="1776"/>
                        <a:pt x="3193" y="1777"/>
                      </a:cubicBezTo>
                      <a:cubicBezTo>
                        <a:pt x="3372" y="1801"/>
                        <a:pt x="3431" y="1955"/>
                        <a:pt x="3455" y="2086"/>
                      </a:cubicBezTo>
                      <a:lnTo>
                        <a:pt x="4372" y="2086"/>
                      </a:lnTo>
                      <a:cubicBezTo>
                        <a:pt x="4418" y="1948"/>
                        <a:pt x="4509" y="1776"/>
                        <a:pt x="4687" y="1776"/>
                      </a:cubicBezTo>
                      <a:cubicBezTo>
                        <a:pt x="4693" y="1776"/>
                        <a:pt x="4699" y="1776"/>
                        <a:pt x="4705" y="1777"/>
                      </a:cubicBezTo>
                      <a:cubicBezTo>
                        <a:pt x="4872" y="1789"/>
                        <a:pt x="4931" y="1955"/>
                        <a:pt x="4955" y="2086"/>
                      </a:cubicBezTo>
                      <a:lnTo>
                        <a:pt x="8063" y="2074"/>
                      </a:lnTo>
                      <a:lnTo>
                        <a:pt x="8134" y="1455"/>
                      </a:lnTo>
                      <a:lnTo>
                        <a:pt x="7872" y="1491"/>
                      </a:lnTo>
                      <a:cubicBezTo>
                        <a:pt x="7872" y="524"/>
                        <a:pt x="7446" y="219"/>
                        <a:pt x="6907" y="219"/>
                      </a:cubicBezTo>
                      <a:cubicBezTo>
                        <a:pt x="5987" y="219"/>
                        <a:pt x="4741" y="1110"/>
                        <a:pt x="4741" y="1110"/>
                      </a:cubicBezTo>
                      <a:lnTo>
                        <a:pt x="5158" y="146"/>
                      </a:lnTo>
                      <a:cubicBezTo>
                        <a:pt x="5069" y="127"/>
                        <a:pt x="4989" y="118"/>
                        <a:pt x="4919" y="118"/>
                      </a:cubicBezTo>
                      <a:cubicBezTo>
                        <a:pt x="4200" y="118"/>
                        <a:pt x="4408" y="1027"/>
                        <a:pt x="4408" y="1027"/>
                      </a:cubicBezTo>
                      <a:lnTo>
                        <a:pt x="3455" y="955"/>
                      </a:lnTo>
                      <a:cubicBezTo>
                        <a:pt x="3649" y="111"/>
                        <a:pt x="3089" y="1"/>
                        <a:pt x="27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1686;p75">
                  <a:extLst>
                    <a:ext uri="{FF2B5EF4-FFF2-40B4-BE49-F238E27FC236}">
                      <a16:creationId xmlns:a16="http://schemas.microsoft.com/office/drawing/2014/main" id="{BCB5844D-D5E3-2599-4C10-CF2235577BF7}"/>
                    </a:ext>
                  </a:extLst>
                </p:cNvPr>
                <p:cNvSpPr/>
                <p:nvPr/>
              </p:nvSpPr>
              <p:spPr>
                <a:xfrm>
                  <a:off x="6560567" y="9507198"/>
                  <a:ext cx="200352" cy="378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5223" extrusionOk="0">
                      <a:moveTo>
                        <a:pt x="2382" y="0"/>
                      </a:moveTo>
                      <a:cubicBezTo>
                        <a:pt x="2017" y="0"/>
                        <a:pt x="1104" y="1252"/>
                        <a:pt x="727" y="2210"/>
                      </a:cubicBezTo>
                      <a:cubicBezTo>
                        <a:pt x="513" y="2044"/>
                        <a:pt x="298" y="1925"/>
                        <a:pt x="298" y="1925"/>
                      </a:cubicBezTo>
                      <a:lnTo>
                        <a:pt x="1" y="2770"/>
                      </a:lnTo>
                      <a:lnTo>
                        <a:pt x="584" y="3294"/>
                      </a:lnTo>
                      <a:cubicBezTo>
                        <a:pt x="679" y="3877"/>
                        <a:pt x="298" y="4199"/>
                        <a:pt x="298" y="4199"/>
                      </a:cubicBezTo>
                      <a:lnTo>
                        <a:pt x="524" y="5223"/>
                      </a:lnTo>
                      <a:cubicBezTo>
                        <a:pt x="524" y="5223"/>
                        <a:pt x="1560" y="4925"/>
                        <a:pt x="1251" y="3472"/>
                      </a:cubicBezTo>
                      <a:lnTo>
                        <a:pt x="1251" y="3472"/>
                      </a:lnTo>
                      <a:cubicBezTo>
                        <a:pt x="1251" y="3472"/>
                        <a:pt x="1304" y="3479"/>
                        <a:pt x="1384" y="3479"/>
                      </a:cubicBezTo>
                      <a:cubicBezTo>
                        <a:pt x="1624" y="3479"/>
                        <a:pt x="2108" y="3419"/>
                        <a:pt x="2144" y="2937"/>
                      </a:cubicBezTo>
                      <a:cubicBezTo>
                        <a:pt x="2179" y="2306"/>
                        <a:pt x="1120" y="2127"/>
                        <a:pt x="1120" y="2127"/>
                      </a:cubicBezTo>
                      <a:cubicBezTo>
                        <a:pt x="1120" y="2127"/>
                        <a:pt x="2763" y="365"/>
                        <a:pt x="2477" y="43"/>
                      </a:cubicBezTo>
                      <a:cubicBezTo>
                        <a:pt x="2452" y="14"/>
                        <a:pt x="2420" y="0"/>
                        <a:pt x="2382" y="0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1687;p75">
                  <a:extLst>
                    <a:ext uri="{FF2B5EF4-FFF2-40B4-BE49-F238E27FC236}">
                      <a16:creationId xmlns:a16="http://schemas.microsoft.com/office/drawing/2014/main" id="{C088C0C4-94BA-20BD-9F16-C5F47C5C4E76}"/>
                    </a:ext>
                  </a:extLst>
                </p:cNvPr>
                <p:cNvSpPr/>
                <p:nvPr/>
              </p:nvSpPr>
              <p:spPr>
                <a:xfrm>
                  <a:off x="6556289" y="9640693"/>
                  <a:ext cx="161485" cy="174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2406" extrusionOk="0">
                      <a:moveTo>
                        <a:pt x="333" y="0"/>
                      </a:moveTo>
                      <a:lnTo>
                        <a:pt x="0" y="941"/>
                      </a:lnTo>
                      <a:lnTo>
                        <a:pt x="595" y="1477"/>
                      </a:lnTo>
                      <a:cubicBezTo>
                        <a:pt x="679" y="2012"/>
                        <a:pt x="345" y="2310"/>
                        <a:pt x="333" y="2322"/>
                      </a:cubicBezTo>
                      <a:lnTo>
                        <a:pt x="393" y="2405"/>
                      </a:lnTo>
                      <a:cubicBezTo>
                        <a:pt x="417" y="2393"/>
                        <a:pt x="798" y="2048"/>
                        <a:pt x="691" y="1441"/>
                      </a:cubicBezTo>
                      <a:lnTo>
                        <a:pt x="691" y="1429"/>
                      </a:lnTo>
                      <a:lnTo>
                        <a:pt x="131" y="917"/>
                      </a:lnTo>
                      <a:lnTo>
                        <a:pt x="393" y="167"/>
                      </a:lnTo>
                      <a:cubicBezTo>
                        <a:pt x="774" y="393"/>
                        <a:pt x="1310" y="786"/>
                        <a:pt x="1250" y="977"/>
                      </a:cubicBezTo>
                      <a:cubicBezTo>
                        <a:pt x="1238" y="1012"/>
                        <a:pt x="1226" y="1012"/>
                        <a:pt x="1214" y="1012"/>
                      </a:cubicBezTo>
                      <a:cubicBezTo>
                        <a:pt x="1209" y="1014"/>
                        <a:pt x="1202" y="1015"/>
                        <a:pt x="1195" y="1015"/>
                      </a:cubicBezTo>
                      <a:cubicBezTo>
                        <a:pt x="1060" y="1015"/>
                        <a:pt x="728" y="702"/>
                        <a:pt x="524" y="465"/>
                      </a:cubicBezTo>
                      <a:lnTo>
                        <a:pt x="452" y="536"/>
                      </a:lnTo>
                      <a:cubicBezTo>
                        <a:pt x="512" y="619"/>
                        <a:pt x="786" y="917"/>
                        <a:pt x="1012" y="1048"/>
                      </a:cubicBezTo>
                      <a:lnTo>
                        <a:pt x="1262" y="1655"/>
                      </a:lnTo>
                      <a:lnTo>
                        <a:pt x="1357" y="1620"/>
                      </a:lnTo>
                      <a:lnTo>
                        <a:pt x="1310" y="1512"/>
                      </a:lnTo>
                      <a:lnTo>
                        <a:pt x="2227" y="1060"/>
                      </a:lnTo>
                      <a:lnTo>
                        <a:pt x="2179" y="965"/>
                      </a:lnTo>
                      <a:lnTo>
                        <a:pt x="1274" y="1405"/>
                      </a:lnTo>
                      <a:lnTo>
                        <a:pt x="1155" y="1120"/>
                      </a:lnTo>
                      <a:lnTo>
                        <a:pt x="1155" y="1120"/>
                      </a:lnTo>
                      <a:cubicBezTo>
                        <a:pt x="1173" y="1125"/>
                        <a:pt x="1188" y="1128"/>
                        <a:pt x="1201" y="1128"/>
                      </a:cubicBezTo>
                      <a:cubicBezTo>
                        <a:pt x="1214" y="1128"/>
                        <a:pt x="1226" y="1125"/>
                        <a:pt x="1238" y="1120"/>
                      </a:cubicBezTo>
                      <a:cubicBezTo>
                        <a:pt x="1286" y="1120"/>
                        <a:pt x="1334" y="1096"/>
                        <a:pt x="1357" y="1012"/>
                      </a:cubicBezTo>
                      <a:cubicBezTo>
                        <a:pt x="1357" y="1000"/>
                        <a:pt x="1357" y="977"/>
                        <a:pt x="1357" y="953"/>
                      </a:cubicBezTo>
                      <a:lnTo>
                        <a:pt x="1810" y="536"/>
                      </a:lnTo>
                      <a:lnTo>
                        <a:pt x="1738" y="453"/>
                      </a:lnTo>
                      <a:lnTo>
                        <a:pt x="1334" y="834"/>
                      </a:lnTo>
                      <a:cubicBezTo>
                        <a:pt x="1191" y="512"/>
                        <a:pt x="536" y="119"/>
                        <a:pt x="393" y="36"/>
                      </a:cubicBez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1688;p75">
                  <a:extLst>
                    <a:ext uri="{FF2B5EF4-FFF2-40B4-BE49-F238E27FC236}">
                      <a16:creationId xmlns:a16="http://schemas.microsoft.com/office/drawing/2014/main" id="{45CFE2AF-CD13-2D48-9765-6DD772413318}"/>
                    </a:ext>
                  </a:extLst>
                </p:cNvPr>
                <p:cNvSpPr/>
                <p:nvPr/>
              </p:nvSpPr>
              <p:spPr>
                <a:xfrm>
                  <a:off x="6044289" y="9698558"/>
                  <a:ext cx="550877" cy="36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7" h="4989" extrusionOk="0">
                      <a:moveTo>
                        <a:pt x="4370" y="0"/>
                      </a:moveTo>
                      <a:lnTo>
                        <a:pt x="3561" y="143"/>
                      </a:lnTo>
                      <a:lnTo>
                        <a:pt x="3477" y="964"/>
                      </a:lnTo>
                      <a:lnTo>
                        <a:pt x="3096" y="333"/>
                      </a:lnTo>
                      <a:lnTo>
                        <a:pt x="2168" y="726"/>
                      </a:lnTo>
                      <a:lnTo>
                        <a:pt x="2584" y="1226"/>
                      </a:lnTo>
                      <a:cubicBezTo>
                        <a:pt x="1" y="1822"/>
                        <a:pt x="358" y="3881"/>
                        <a:pt x="358" y="3881"/>
                      </a:cubicBezTo>
                      <a:lnTo>
                        <a:pt x="1298" y="3191"/>
                      </a:lnTo>
                      <a:cubicBezTo>
                        <a:pt x="1346" y="2298"/>
                        <a:pt x="2286" y="2024"/>
                        <a:pt x="2287" y="2024"/>
                      </a:cubicBezTo>
                      <a:lnTo>
                        <a:pt x="2287" y="2024"/>
                      </a:lnTo>
                      <a:lnTo>
                        <a:pt x="2072" y="3965"/>
                      </a:lnTo>
                      <a:lnTo>
                        <a:pt x="2477" y="3786"/>
                      </a:lnTo>
                      <a:lnTo>
                        <a:pt x="2251" y="4989"/>
                      </a:lnTo>
                      <a:lnTo>
                        <a:pt x="5323" y="4310"/>
                      </a:lnTo>
                      <a:lnTo>
                        <a:pt x="5049" y="3227"/>
                      </a:lnTo>
                      <a:cubicBezTo>
                        <a:pt x="5049" y="3227"/>
                        <a:pt x="5918" y="3119"/>
                        <a:pt x="6097" y="2334"/>
                      </a:cubicBezTo>
                      <a:cubicBezTo>
                        <a:pt x="6544" y="2584"/>
                        <a:pt x="6968" y="2638"/>
                        <a:pt x="7251" y="2638"/>
                      </a:cubicBezTo>
                      <a:cubicBezTo>
                        <a:pt x="7464" y="2638"/>
                        <a:pt x="7597" y="2608"/>
                        <a:pt x="7597" y="2608"/>
                      </a:cubicBezTo>
                      <a:lnTo>
                        <a:pt x="7311" y="1619"/>
                      </a:lnTo>
                      <a:cubicBezTo>
                        <a:pt x="7118" y="1685"/>
                        <a:pt x="6925" y="1712"/>
                        <a:pt x="6739" y="1712"/>
                      </a:cubicBezTo>
                      <a:cubicBezTo>
                        <a:pt x="6490" y="1712"/>
                        <a:pt x="6254" y="1664"/>
                        <a:pt x="6049" y="1595"/>
                      </a:cubicBezTo>
                      <a:cubicBezTo>
                        <a:pt x="5692" y="714"/>
                        <a:pt x="4311" y="667"/>
                        <a:pt x="4311" y="667"/>
                      </a:cubicBezTo>
                      <a:lnTo>
                        <a:pt x="43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1689;p75">
                  <a:extLst>
                    <a:ext uri="{FF2B5EF4-FFF2-40B4-BE49-F238E27FC236}">
                      <a16:creationId xmlns:a16="http://schemas.microsoft.com/office/drawing/2014/main" id="{79C21911-3E5F-C3B4-6D54-B7464693B57C}"/>
                    </a:ext>
                  </a:extLst>
                </p:cNvPr>
                <p:cNvSpPr/>
                <p:nvPr/>
              </p:nvSpPr>
              <p:spPr>
                <a:xfrm>
                  <a:off x="6552808" y="9797827"/>
                  <a:ext cx="77733" cy="104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441" extrusionOk="0">
                      <a:moveTo>
                        <a:pt x="441" y="0"/>
                      </a:moveTo>
                      <a:lnTo>
                        <a:pt x="0" y="262"/>
                      </a:lnTo>
                      <a:lnTo>
                        <a:pt x="262" y="1441"/>
                      </a:lnTo>
                      <a:lnTo>
                        <a:pt x="1072" y="1119"/>
                      </a:lnTo>
                      <a:lnTo>
                        <a:pt x="4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1690;p75">
                  <a:extLst>
                    <a:ext uri="{FF2B5EF4-FFF2-40B4-BE49-F238E27FC236}">
                      <a16:creationId xmlns:a16="http://schemas.microsoft.com/office/drawing/2014/main" id="{DC45865E-5752-CA99-C3E6-6DF9CA9C9D2D}"/>
                    </a:ext>
                  </a:extLst>
                </p:cNvPr>
                <p:cNvSpPr/>
                <p:nvPr/>
              </p:nvSpPr>
              <p:spPr>
                <a:xfrm>
                  <a:off x="6072785" y="9942851"/>
                  <a:ext cx="196944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" h="1122" extrusionOk="0">
                      <a:moveTo>
                        <a:pt x="917" y="1"/>
                      </a:moveTo>
                      <a:lnTo>
                        <a:pt x="1" y="703"/>
                      </a:lnTo>
                      <a:cubicBezTo>
                        <a:pt x="437" y="1017"/>
                        <a:pt x="880" y="1121"/>
                        <a:pt x="1277" y="1121"/>
                      </a:cubicBezTo>
                      <a:cubicBezTo>
                        <a:pt x="2071" y="1121"/>
                        <a:pt x="2679" y="703"/>
                        <a:pt x="2679" y="703"/>
                      </a:cubicBezTo>
                      <a:lnTo>
                        <a:pt x="2715" y="120"/>
                      </a:lnTo>
                      <a:lnTo>
                        <a:pt x="2715" y="120"/>
                      </a:lnTo>
                      <a:cubicBezTo>
                        <a:pt x="2351" y="248"/>
                        <a:pt x="2048" y="294"/>
                        <a:pt x="1802" y="294"/>
                      </a:cubicBezTo>
                      <a:cubicBezTo>
                        <a:pt x="1180" y="294"/>
                        <a:pt x="917" y="1"/>
                        <a:pt x="917" y="1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1691;p75">
                  <a:extLst>
                    <a:ext uri="{FF2B5EF4-FFF2-40B4-BE49-F238E27FC236}">
                      <a16:creationId xmlns:a16="http://schemas.microsoft.com/office/drawing/2014/main" id="{63D0115B-FD03-B916-3F08-1F4D328A4579}"/>
                    </a:ext>
                  </a:extLst>
                </p:cNvPr>
                <p:cNvSpPr/>
                <p:nvPr/>
              </p:nvSpPr>
              <p:spPr>
                <a:xfrm>
                  <a:off x="6061546" y="9922113"/>
                  <a:ext cx="93324" cy="9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1335" extrusionOk="0">
                      <a:moveTo>
                        <a:pt x="1168" y="1"/>
                      </a:moveTo>
                      <a:lnTo>
                        <a:pt x="1" y="739"/>
                      </a:lnTo>
                      <a:cubicBezTo>
                        <a:pt x="122" y="1314"/>
                        <a:pt x="573" y="1334"/>
                        <a:pt x="636" y="1334"/>
                      </a:cubicBezTo>
                      <a:cubicBezTo>
                        <a:pt x="641" y="1334"/>
                        <a:pt x="644" y="1334"/>
                        <a:pt x="644" y="1334"/>
                      </a:cubicBezTo>
                      <a:lnTo>
                        <a:pt x="1287" y="370"/>
                      </a:lnTo>
                      <a:lnTo>
                        <a:pt x="11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1692;p75">
                  <a:extLst>
                    <a:ext uri="{FF2B5EF4-FFF2-40B4-BE49-F238E27FC236}">
                      <a16:creationId xmlns:a16="http://schemas.microsoft.com/office/drawing/2014/main" id="{EBD47860-E4A6-4CDD-B76E-4197671C8469}"/>
                    </a:ext>
                  </a:extLst>
                </p:cNvPr>
                <p:cNvSpPr/>
                <p:nvPr/>
              </p:nvSpPr>
              <p:spPr>
                <a:xfrm>
                  <a:off x="6192791" y="9871209"/>
                  <a:ext cx="297954" cy="7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1049" extrusionOk="0">
                      <a:moveTo>
                        <a:pt x="4049" y="0"/>
                      </a:moveTo>
                      <a:lnTo>
                        <a:pt x="3525" y="96"/>
                      </a:lnTo>
                      <a:lnTo>
                        <a:pt x="3549" y="417"/>
                      </a:lnTo>
                      <a:lnTo>
                        <a:pt x="4108" y="322"/>
                      </a:lnTo>
                      <a:lnTo>
                        <a:pt x="4049" y="0"/>
                      </a:lnTo>
                      <a:close/>
                      <a:moveTo>
                        <a:pt x="3382" y="119"/>
                      </a:moveTo>
                      <a:lnTo>
                        <a:pt x="632" y="619"/>
                      </a:lnTo>
                      <a:lnTo>
                        <a:pt x="655" y="941"/>
                      </a:lnTo>
                      <a:lnTo>
                        <a:pt x="3441" y="441"/>
                      </a:lnTo>
                      <a:lnTo>
                        <a:pt x="3382" y="119"/>
                      </a:lnTo>
                      <a:close/>
                      <a:moveTo>
                        <a:pt x="489" y="643"/>
                      </a:moveTo>
                      <a:lnTo>
                        <a:pt x="1" y="727"/>
                      </a:lnTo>
                      <a:lnTo>
                        <a:pt x="60" y="1048"/>
                      </a:lnTo>
                      <a:lnTo>
                        <a:pt x="548" y="965"/>
                      </a:lnTo>
                      <a:lnTo>
                        <a:pt x="489" y="64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1693;p75">
                  <a:extLst>
                    <a:ext uri="{FF2B5EF4-FFF2-40B4-BE49-F238E27FC236}">
                      <a16:creationId xmlns:a16="http://schemas.microsoft.com/office/drawing/2014/main" id="{D93CE99F-AAFD-494D-CD29-C839DD5DE4F1}"/>
                    </a:ext>
                  </a:extLst>
                </p:cNvPr>
                <p:cNvSpPr/>
                <p:nvPr/>
              </p:nvSpPr>
              <p:spPr>
                <a:xfrm>
                  <a:off x="6305908" y="9885857"/>
                  <a:ext cx="71715" cy="44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608" extrusionOk="0">
                      <a:moveTo>
                        <a:pt x="881" y="144"/>
                      </a:moveTo>
                      <a:lnTo>
                        <a:pt x="881" y="358"/>
                      </a:lnTo>
                      <a:lnTo>
                        <a:pt x="226" y="477"/>
                      </a:lnTo>
                      <a:lnTo>
                        <a:pt x="215" y="441"/>
                      </a:lnTo>
                      <a:lnTo>
                        <a:pt x="334" y="406"/>
                      </a:lnTo>
                      <a:lnTo>
                        <a:pt x="298" y="298"/>
                      </a:lnTo>
                      <a:lnTo>
                        <a:pt x="191" y="334"/>
                      </a:lnTo>
                      <a:lnTo>
                        <a:pt x="179" y="275"/>
                      </a:lnTo>
                      <a:lnTo>
                        <a:pt x="881" y="144"/>
                      </a:lnTo>
                      <a:close/>
                      <a:moveTo>
                        <a:pt x="988" y="1"/>
                      </a:moveTo>
                      <a:lnTo>
                        <a:pt x="48" y="191"/>
                      </a:lnTo>
                      <a:lnTo>
                        <a:pt x="84" y="358"/>
                      </a:lnTo>
                      <a:lnTo>
                        <a:pt x="0" y="382"/>
                      </a:lnTo>
                      <a:lnTo>
                        <a:pt x="24" y="477"/>
                      </a:lnTo>
                      <a:lnTo>
                        <a:pt x="107" y="465"/>
                      </a:lnTo>
                      <a:lnTo>
                        <a:pt x="143" y="608"/>
                      </a:lnTo>
                      <a:lnTo>
                        <a:pt x="988" y="453"/>
                      </a:lnTo>
                      <a:lnTo>
                        <a:pt x="98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1694;p75">
                  <a:extLst>
                    <a:ext uri="{FF2B5EF4-FFF2-40B4-BE49-F238E27FC236}">
                      <a16:creationId xmlns:a16="http://schemas.microsoft.com/office/drawing/2014/main" id="{AEA0EEFF-F170-CCA7-4AC9-48D75975DE05}"/>
                    </a:ext>
                  </a:extLst>
                </p:cNvPr>
                <p:cNvSpPr/>
                <p:nvPr/>
              </p:nvSpPr>
              <p:spPr>
                <a:xfrm>
                  <a:off x="6234267" y="9710595"/>
                  <a:ext cx="122619" cy="180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2490" extrusionOk="0">
                      <a:moveTo>
                        <a:pt x="1036" y="1"/>
                      </a:moveTo>
                      <a:lnTo>
                        <a:pt x="976" y="96"/>
                      </a:lnTo>
                      <a:cubicBezTo>
                        <a:pt x="976" y="96"/>
                        <a:pt x="1381" y="358"/>
                        <a:pt x="1274" y="834"/>
                      </a:cubicBezTo>
                      <a:lnTo>
                        <a:pt x="1250" y="977"/>
                      </a:lnTo>
                      <a:lnTo>
                        <a:pt x="1691" y="632"/>
                      </a:lnTo>
                      <a:lnTo>
                        <a:pt x="1631" y="548"/>
                      </a:lnTo>
                      <a:lnTo>
                        <a:pt x="1405" y="727"/>
                      </a:lnTo>
                      <a:cubicBezTo>
                        <a:pt x="1429" y="251"/>
                        <a:pt x="1036" y="1"/>
                        <a:pt x="1036" y="1"/>
                      </a:cubicBezTo>
                      <a:close/>
                      <a:moveTo>
                        <a:pt x="441" y="203"/>
                      </a:moveTo>
                      <a:lnTo>
                        <a:pt x="441" y="203"/>
                      </a:lnTo>
                      <a:cubicBezTo>
                        <a:pt x="298" y="537"/>
                        <a:pt x="417" y="882"/>
                        <a:pt x="476" y="1037"/>
                      </a:cubicBezTo>
                      <a:lnTo>
                        <a:pt x="0" y="1037"/>
                      </a:lnTo>
                      <a:lnTo>
                        <a:pt x="0" y="1144"/>
                      </a:lnTo>
                      <a:lnTo>
                        <a:pt x="667" y="1144"/>
                      </a:lnTo>
                      <a:lnTo>
                        <a:pt x="619" y="1060"/>
                      </a:lnTo>
                      <a:cubicBezTo>
                        <a:pt x="607" y="1060"/>
                        <a:pt x="369" y="632"/>
                        <a:pt x="536" y="251"/>
                      </a:cubicBezTo>
                      <a:lnTo>
                        <a:pt x="441" y="203"/>
                      </a:lnTo>
                      <a:close/>
                      <a:moveTo>
                        <a:pt x="1214" y="1156"/>
                      </a:moveTo>
                      <a:cubicBezTo>
                        <a:pt x="1155" y="1156"/>
                        <a:pt x="1107" y="1203"/>
                        <a:pt x="1107" y="1251"/>
                      </a:cubicBezTo>
                      <a:cubicBezTo>
                        <a:pt x="1107" y="1299"/>
                        <a:pt x="1155" y="1334"/>
                        <a:pt x="1214" y="1334"/>
                      </a:cubicBezTo>
                      <a:cubicBezTo>
                        <a:pt x="1286" y="1334"/>
                        <a:pt x="1334" y="1287"/>
                        <a:pt x="1334" y="1251"/>
                      </a:cubicBezTo>
                      <a:cubicBezTo>
                        <a:pt x="1334" y="1203"/>
                        <a:pt x="1286" y="1156"/>
                        <a:pt x="1214" y="1156"/>
                      </a:cubicBezTo>
                      <a:close/>
                      <a:moveTo>
                        <a:pt x="1334" y="1644"/>
                      </a:moveTo>
                      <a:cubicBezTo>
                        <a:pt x="1274" y="1644"/>
                        <a:pt x="1214" y="1680"/>
                        <a:pt x="1214" y="1727"/>
                      </a:cubicBezTo>
                      <a:cubicBezTo>
                        <a:pt x="1214" y="1775"/>
                        <a:pt x="1274" y="1810"/>
                        <a:pt x="1334" y="1810"/>
                      </a:cubicBezTo>
                      <a:cubicBezTo>
                        <a:pt x="1393" y="1810"/>
                        <a:pt x="1441" y="1775"/>
                        <a:pt x="1441" y="1727"/>
                      </a:cubicBezTo>
                      <a:cubicBezTo>
                        <a:pt x="1441" y="1680"/>
                        <a:pt x="1393" y="1644"/>
                        <a:pt x="1334" y="1644"/>
                      </a:cubicBezTo>
                      <a:close/>
                      <a:moveTo>
                        <a:pt x="1417" y="2049"/>
                      </a:moveTo>
                      <a:cubicBezTo>
                        <a:pt x="1357" y="2049"/>
                        <a:pt x="1310" y="2084"/>
                        <a:pt x="1310" y="2132"/>
                      </a:cubicBezTo>
                      <a:cubicBezTo>
                        <a:pt x="1310" y="2180"/>
                        <a:pt x="1357" y="2215"/>
                        <a:pt x="1417" y="2215"/>
                      </a:cubicBezTo>
                      <a:cubicBezTo>
                        <a:pt x="1476" y="2215"/>
                        <a:pt x="1536" y="2180"/>
                        <a:pt x="1536" y="2132"/>
                      </a:cubicBezTo>
                      <a:cubicBezTo>
                        <a:pt x="1536" y="2084"/>
                        <a:pt x="1476" y="2049"/>
                        <a:pt x="1417" y="2049"/>
                      </a:cubicBezTo>
                      <a:close/>
                      <a:moveTo>
                        <a:pt x="905" y="834"/>
                      </a:moveTo>
                      <a:lnTo>
                        <a:pt x="798" y="858"/>
                      </a:lnTo>
                      <a:lnTo>
                        <a:pt x="1191" y="2489"/>
                      </a:lnTo>
                      <a:lnTo>
                        <a:pt x="1298" y="2453"/>
                      </a:lnTo>
                      <a:lnTo>
                        <a:pt x="905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1695;p75">
                  <a:extLst>
                    <a:ext uri="{FF2B5EF4-FFF2-40B4-BE49-F238E27FC236}">
                      <a16:creationId xmlns:a16="http://schemas.microsoft.com/office/drawing/2014/main" id="{07767C6F-BAAA-F51C-0247-051F89C9CD3B}"/>
                    </a:ext>
                  </a:extLst>
                </p:cNvPr>
                <p:cNvSpPr/>
                <p:nvPr/>
              </p:nvSpPr>
              <p:spPr>
                <a:xfrm>
                  <a:off x="6048639" y="9941981"/>
                  <a:ext cx="542248" cy="398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8" h="5490" extrusionOk="0">
                      <a:moveTo>
                        <a:pt x="3489" y="48"/>
                      </a:moveTo>
                      <a:lnTo>
                        <a:pt x="3393" y="72"/>
                      </a:lnTo>
                      <a:cubicBezTo>
                        <a:pt x="3393" y="72"/>
                        <a:pt x="3465" y="489"/>
                        <a:pt x="3298" y="727"/>
                      </a:cubicBezTo>
                      <a:cubicBezTo>
                        <a:pt x="3239" y="822"/>
                        <a:pt x="3155" y="870"/>
                        <a:pt x="3036" y="894"/>
                      </a:cubicBezTo>
                      <a:lnTo>
                        <a:pt x="3060" y="1001"/>
                      </a:lnTo>
                      <a:cubicBezTo>
                        <a:pt x="3203" y="977"/>
                        <a:pt x="3310" y="905"/>
                        <a:pt x="3393" y="786"/>
                      </a:cubicBezTo>
                      <a:cubicBezTo>
                        <a:pt x="3584" y="513"/>
                        <a:pt x="3501" y="72"/>
                        <a:pt x="3489" y="48"/>
                      </a:cubicBezTo>
                      <a:close/>
                      <a:moveTo>
                        <a:pt x="1524" y="3799"/>
                      </a:moveTo>
                      <a:lnTo>
                        <a:pt x="1417" y="3811"/>
                      </a:lnTo>
                      <a:cubicBezTo>
                        <a:pt x="1417" y="3834"/>
                        <a:pt x="1453" y="4430"/>
                        <a:pt x="1869" y="4668"/>
                      </a:cubicBezTo>
                      <a:cubicBezTo>
                        <a:pt x="1977" y="4727"/>
                        <a:pt x="2096" y="4751"/>
                        <a:pt x="2239" y="4751"/>
                      </a:cubicBezTo>
                      <a:cubicBezTo>
                        <a:pt x="2465" y="4751"/>
                        <a:pt x="2739" y="4668"/>
                        <a:pt x="3048" y="4489"/>
                      </a:cubicBezTo>
                      <a:lnTo>
                        <a:pt x="3001" y="4394"/>
                      </a:lnTo>
                      <a:cubicBezTo>
                        <a:pt x="2881" y="4454"/>
                        <a:pt x="2774" y="4513"/>
                        <a:pt x="2667" y="4549"/>
                      </a:cubicBezTo>
                      <a:lnTo>
                        <a:pt x="2405" y="4132"/>
                      </a:lnTo>
                      <a:lnTo>
                        <a:pt x="2322" y="4192"/>
                      </a:lnTo>
                      <a:lnTo>
                        <a:pt x="2572" y="4584"/>
                      </a:lnTo>
                      <a:cubicBezTo>
                        <a:pt x="2441" y="4620"/>
                        <a:pt x="2322" y="4644"/>
                        <a:pt x="2215" y="4644"/>
                      </a:cubicBezTo>
                      <a:lnTo>
                        <a:pt x="1989" y="3989"/>
                      </a:lnTo>
                      <a:lnTo>
                        <a:pt x="1893" y="4025"/>
                      </a:lnTo>
                      <a:lnTo>
                        <a:pt x="2096" y="4632"/>
                      </a:lnTo>
                      <a:cubicBezTo>
                        <a:pt x="2036" y="4620"/>
                        <a:pt x="1977" y="4596"/>
                        <a:pt x="1917" y="4573"/>
                      </a:cubicBezTo>
                      <a:cubicBezTo>
                        <a:pt x="1548" y="4358"/>
                        <a:pt x="1524" y="3811"/>
                        <a:pt x="1524" y="3799"/>
                      </a:cubicBezTo>
                      <a:close/>
                      <a:moveTo>
                        <a:pt x="5560" y="3811"/>
                      </a:moveTo>
                      <a:cubicBezTo>
                        <a:pt x="5465" y="4239"/>
                        <a:pt x="5287" y="4513"/>
                        <a:pt x="5025" y="4620"/>
                      </a:cubicBezTo>
                      <a:cubicBezTo>
                        <a:pt x="4953" y="4644"/>
                        <a:pt x="4882" y="4656"/>
                        <a:pt x="4810" y="4668"/>
                      </a:cubicBezTo>
                      <a:lnTo>
                        <a:pt x="4953" y="4180"/>
                      </a:lnTo>
                      <a:lnTo>
                        <a:pt x="4846" y="4144"/>
                      </a:lnTo>
                      <a:lnTo>
                        <a:pt x="4691" y="4668"/>
                      </a:lnTo>
                      <a:cubicBezTo>
                        <a:pt x="4572" y="4656"/>
                        <a:pt x="4453" y="4620"/>
                        <a:pt x="4358" y="4584"/>
                      </a:cubicBezTo>
                      <a:lnTo>
                        <a:pt x="4453" y="4382"/>
                      </a:lnTo>
                      <a:lnTo>
                        <a:pt x="4358" y="4334"/>
                      </a:lnTo>
                      <a:lnTo>
                        <a:pt x="4263" y="4549"/>
                      </a:lnTo>
                      <a:cubicBezTo>
                        <a:pt x="4155" y="4501"/>
                        <a:pt x="4084" y="4454"/>
                        <a:pt x="4084" y="4454"/>
                      </a:cubicBezTo>
                      <a:lnTo>
                        <a:pt x="4024" y="4549"/>
                      </a:lnTo>
                      <a:cubicBezTo>
                        <a:pt x="4036" y="4561"/>
                        <a:pt x="4382" y="4775"/>
                        <a:pt x="4763" y="4775"/>
                      </a:cubicBezTo>
                      <a:cubicBezTo>
                        <a:pt x="4858" y="4775"/>
                        <a:pt x="4965" y="4763"/>
                        <a:pt x="5072" y="4715"/>
                      </a:cubicBezTo>
                      <a:cubicBezTo>
                        <a:pt x="5358" y="4596"/>
                        <a:pt x="5560" y="4299"/>
                        <a:pt x="5668" y="3846"/>
                      </a:cubicBezTo>
                      <a:lnTo>
                        <a:pt x="5560" y="3811"/>
                      </a:lnTo>
                      <a:close/>
                      <a:moveTo>
                        <a:pt x="4727" y="1"/>
                      </a:moveTo>
                      <a:lnTo>
                        <a:pt x="3870" y="120"/>
                      </a:lnTo>
                      <a:lnTo>
                        <a:pt x="3501" y="4894"/>
                      </a:lnTo>
                      <a:lnTo>
                        <a:pt x="0" y="4930"/>
                      </a:lnTo>
                      <a:lnTo>
                        <a:pt x="0" y="5037"/>
                      </a:lnTo>
                      <a:lnTo>
                        <a:pt x="3489" y="5001"/>
                      </a:lnTo>
                      <a:lnTo>
                        <a:pt x="3453" y="5477"/>
                      </a:lnTo>
                      <a:lnTo>
                        <a:pt x="3560" y="5489"/>
                      </a:lnTo>
                      <a:lnTo>
                        <a:pt x="3596" y="5001"/>
                      </a:lnTo>
                      <a:lnTo>
                        <a:pt x="7477" y="4954"/>
                      </a:lnTo>
                      <a:lnTo>
                        <a:pt x="7477" y="4846"/>
                      </a:lnTo>
                      <a:lnTo>
                        <a:pt x="3608" y="4894"/>
                      </a:lnTo>
                      <a:lnTo>
                        <a:pt x="3977" y="215"/>
                      </a:lnTo>
                      <a:lnTo>
                        <a:pt x="4739" y="108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76" name="Google Shape;1696;p75">
                <a:extLst>
                  <a:ext uri="{FF2B5EF4-FFF2-40B4-BE49-F238E27FC236}">
                    <a16:creationId xmlns:a16="http://schemas.microsoft.com/office/drawing/2014/main" id="{C8814181-E976-4E92-4708-50397301A258}"/>
                  </a:ext>
                </a:extLst>
              </p:cNvPr>
              <p:cNvSpPr/>
              <p:nvPr/>
            </p:nvSpPr>
            <p:spPr>
              <a:xfrm>
                <a:off x="1363362" y="3397349"/>
                <a:ext cx="709800" cy="54900"/>
              </a:xfrm>
              <a:prstGeom prst="ellipse">
                <a:avLst/>
              </a:prstGeom>
              <a:solidFill>
                <a:srgbClr val="033342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89503FB1-5203-0D26-92A2-AFDCB723B819}"/>
                </a:ext>
              </a:extLst>
            </p:cNvPr>
            <p:cNvSpPr/>
            <p:nvPr/>
          </p:nvSpPr>
          <p:spPr>
            <a:xfrm>
              <a:off x="6190178" y="2430093"/>
              <a:ext cx="2745973" cy="1287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</a:t>
              </a:r>
              <a:r>
                <a:rPr lang="pt-BR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ị trước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“Bài 5. Phép chiếu song song”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22295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639;p75">
            <a:extLst>
              <a:ext uri="{FF2B5EF4-FFF2-40B4-BE49-F238E27FC236}">
                <a16:creationId xmlns:a16="http://schemas.microsoft.com/office/drawing/2014/main" id="{F12B4CA3-3245-18AE-FE15-419285DC4AB2}"/>
              </a:ext>
            </a:extLst>
          </p:cNvPr>
          <p:cNvGrpSpPr/>
          <p:nvPr/>
        </p:nvGrpSpPr>
        <p:grpSpPr>
          <a:xfrm>
            <a:off x="325878" y="225942"/>
            <a:ext cx="1448589" cy="1096968"/>
            <a:chOff x="563008" y="5522823"/>
            <a:chExt cx="1448589" cy="1096968"/>
          </a:xfrm>
        </p:grpSpPr>
        <p:sp>
          <p:nvSpPr>
            <p:cNvPr id="5" name="Google Shape;1640;p75">
              <a:extLst>
                <a:ext uri="{FF2B5EF4-FFF2-40B4-BE49-F238E27FC236}">
                  <a16:creationId xmlns:a16="http://schemas.microsoft.com/office/drawing/2014/main" id="{F09DB39A-74C6-92ED-A786-D2C3221F52E2}"/>
                </a:ext>
              </a:extLst>
            </p:cNvPr>
            <p:cNvSpPr/>
            <p:nvPr/>
          </p:nvSpPr>
          <p:spPr>
            <a:xfrm>
              <a:off x="932412" y="650604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641;p75">
              <a:extLst>
                <a:ext uri="{FF2B5EF4-FFF2-40B4-BE49-F238E27FC236}">
                  <a16:creationId xmlns:a16="http://schemas.microsoft.com/office/drawing/2014/main" id="{912412D7-B3B5-02AD-C4EC-40058F8BD63F}"/>
                </a:ext>
              </a:extLst>
            </p:cNvPr>
            <p:cNvGrpSpPr/>
            <p:nvPr/>
          </p:nvGrpSpPr>
          <p:grpSpPr>
            <a:xfrm>
              <a:off x="563008" y="5522823"/>
              <a:ext cx="1448589" cy="1096968"/>
              <a:chOff x="3321225" y="6290500"/>
              <a:chExt cx="645050" cy="488475"/>
            </a:xfrm>
          </p:grpSpPr>
          <p:sp>
            <p:nvSpPr>
              <p:cNvPr id="7" name="Google Shape;1642;p75">
                <a:extLst>
                  <a:ext uri="{FF2B5EF4-FFF2-40B4-BE49-F238E27FC236}">
                    <a16:creationId xmlns:a16="http://schemas.microsoft.com/office/drawing/2014/main" id="{7814F891-826C-A2F0-E979-9C5D076A5A77}"/>
                  </a:ext>
                </a:extLst>
              </p:cNvPr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643;p75">
                <a:extLst>
                  <a:ext uri="{FF2B5EF4-FFF2-40B4-BE49-F238E27FC236}">
                    <a16:creationId xmlns:a16="http://schemas.microsoft.com/office/drawing/2014/main" id="{BE4853FD-5E22-9661-15E6-1FAFA007AE74}"/>
                  </a:ext>
                </a:extLst>
              </p:cNvPr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644;p75">
                <a:extLst>
                  <a:ext uri="{FF2B5EF4-FFF2-40B4-BE49-F238E27FC236}">
                    <a16:creationId xmlns:a16="http://schemas.microsoft.com/office/drawing/2014/main" id="{8529BF77-3C93-58AC-58CD-E872B4719D85}"/>
                  </a:ext>
                </a:extLst>
              </p:cNvPr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645;p75">
                <a:extLst>
                  <a:ext uri="{FF2B5EF4-FFF2-40B4-BE49-F238E27FC236}">
                    <a16:creationId xmlns:a16="http://schemas.microsoft.com/office/drawing/2014/main" id="{98F67732-0BE4-1A91-9627-8A5C48CE9E5E}"/>
                  </a:ext>
                </a:extLst>
              </p:cNvPr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646;p75">
                <a:extLst>
                  <a:ext uri="{FF2B5EF4-FFF2-40B4-BE49-F238E27FC236}">
                    <a16:creationId xmlns:a16="http://schemas.microsoft.com/office/drawing/2014/main" id="{F5A21F53-0D15-AE90-378E-563A5560C808}"/>
                  </a:ext>
                </a:extLst>
              </p:cNvPr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647;p75">
                <a:extLst>
                  <a:ext uri="{FF2B5EF4-FFF2-40B4-BE49-F238E27FC236}">
                    <a16:creationId xmlns:a16="http://schemas.microsoft.com/office/drawing/2014/main" id="{A6A37371-09F6-AAEF-1BAA-EDB484C41744}"/>
                  </a:ext>
                </a:extLst>
              </p:cNvPr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648;p75">
                <a:extLst>
                  <a:ext uri="{FF2B5EF4-FFF2-40B4-BE49-F238E27FC236}">
                    <a16:creationId xmlns:a16="http://schemas.microsoft.com/office/drawing/2014/main" id="{22CD9101-23A5-84B3-FF0D-1C7F59779EF5}"/>
                  </a:ext>
                </a:extLst>
              </p:cNvPr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649;p75">
                <a:extLst>
                  <a:ext uri="{FF2B5EF4-FFF2-40B4-BE49-F238E27FC236}">
                    <a16:creationId xmlns:a16="http://schemas.microsoft.com/office/drawing/2014/main" id="{A14ADEFE-5FC5-5FD3-F832-45E62AC8FBF1}"/>
                  </a:ext>
                </a:extLst>
              </p:cNvPr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650;p75">
                <a:extLst>
                  <a:ext uri="{FF2B5EF4-FFF2-40B4-BE49-F238E27FC236}">
                    <a16:creationId xmlns:a16="http://schemas.microsoft.com/office/drawing/2014/main" id="{0431A5D4-080A-C6D2-257D-2B4CF83E03D4}"/>
                  </a:ext>
                </a:extLst>
              </p:cNvPr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51;p75">
                <a:extLst>
                  <a:ext uri="{FF2B5EF4-FFF2-40B4-BE49-F238E27FC236}">
                    <a16:creationId xmlns:a16="http://schemas.microsoft.com/office/drawing/2014/main" id="{A4451DFD-426B-3E1C-7E5E-40C0106105F1}"/>
                  </a:ext>
                </a:extLst>
              </p:cNvPr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652;p75">
                <a:extLst>
                  <a:ext uri="{FF2B5EF4-FFF2-40B4-BE49-F238E27FC236}">
                    <a16:creationId xmlns:a16="http://schemas.microsoft.com/office/drawing/2014/main" id="{391BBFE9-134B-205E-212D-841BFF938BBD}"/>
                  </a:ext>
                </a:extLst>
              </p:cNvPr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53;p75">
                <a:extLst>
                  <a:ext uri="{FF2B5EF4-FFF2-40B4-BE49-F238E27FC236}">
                    <a16:creationId xmlns:a16="http://schemas.microsoft.com/office/drawing/2014/main" id="{49045CB3-0214-49A9-9790-A5C32DCFE008}"/>
                  </a:ext>
                </a:extLst>
              </p:cNvPr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654;p75">
            <a:extLst>
              <a:ext uri="{FF2B5EF4-FFF2-40B4-BE49-F238E27FC236}">
                <a16:creationId xmlns:a16="http://schemas.microsoft.com/office/drawing/2014/main" id="{424066A4-B78F-5B67-E053-0E9D2B14222C}"/>
              </a:ext>
            </a:extLst>
          </p:cNvPr>
          <p:cNvGrpSpPr/>
          <p:nvPr/>
        </p:nvGrpSpPr>
        <p:grpSpPr>
          <a:xfrm flipH="1">
            <a:off x="7805597" y="413109"/>
            <a:ext cx="667310" cy="695388"/>
            <a:chOff x="4219012" y="5824862"/>
            <a:chExt cx="705998" cy="695388"/>
          </a:xfrm>
        </p:grpSpPr>
        <p:sp>
          <p:nvSpPr>
            <p:cNvPr id="20" name="Google Shape;1655;p75">
              <a:extLst>
                <a:ext uri="{FF2B5EF4-FFF2-40B4-BE49-F238E27FC236}">
                  <a16:creationId xmlns:a16="http://schemas.microsoft.com/office/drawing/2014/main" id="{8D0493D0-AB77-D1B2-7BF3-229598D5295F}"/>
                </a:ext>
              </a:extLst>
            </p:cNvPr>
            <p:cNvSpPr/>
            <p:nvPr/>
          </p:nvSpPr>
          <p:spPr>
            <a:xfrm flipH="1">
              <a:off x="4341747" y="641675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1656;p75">
              <a:extLst>
                <a:ext uri="{FF2B5EF4-FFF2-40B4-BE49-F238E27FC236}">
                  <a16:creationId xmlns:a16="http://schemas.microsoft.com/office/drawing/2014/main" id="{B643CC82-0B62-0B39-04F8-B07F0FF78725}"/>
                </a:ext>
              </a:extLst>
            </p:cNvPr>
            <p:cNvGrpSpPr/>
            <p:nvPr/>
          </p:nvGrpSpPr>
          <p:grpSpPr>
            <a:xfrm flipH="1">
              <a:off x="4219012" y="5824862"/>
              <a:ext cx="705998" cy="666982"/>
              <a:chOff x="1623700" y="6514438"/>
              <a:chExt cx="416150" cy="393175"/>
            </a:xfrm>
          </p:grpSpPr>
          <p:sp>
            <p:nvSpPr>
              <p:cNvPr id="22" name="Google Shape;1657;p75">
                <a:extLst>
                  <a:ext uri="{FF2B5EF4-FFF2-40B4-BE49-F238E27FC236}">
                    <a16:creationId xmlns:a16="http://schemas.microsoft.com/office/drawing/2014/main" id="{9A5DD2F3-61C7-4FBD-F0B6-E042B434A743}"/>
                  </a:ext>
                </a:extLst>
              </p:cNvPr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58;p75">
                <a:extLst>
                  <a:ext uri="{FF2B5EF4-FFF2-40B4-BE49-F238E27FC236}">
                    <a16:creationId xmlns:a16="http://schemas.microsoft.com/office/drawing/2014/main" id="{F39D2EA0-7EE2-5075-555E-6A37CD01D138}"/>
                  </a:ext>
                </a:extLst>
              </p:cNvPr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59;p75">
                <a:extLst>
                  <a:ext uri="{FF2B5EF4-FFF2-40B4-BE49-F238E27FC236}">
                    <a16:creationId xmlns:a16="http://schemas.microsoft.com/office/drawing/2014/main" id="{230E9FCE-2314-CF9A-7837-381C4EF074CF}"/>
                  </a:ext>
                </a:extLst>
              </p:cNvPr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60;p75">
                <a:extLst>
                  <a:ext uri="{FF2B5EF4-FFF2-40B4-BE49-F238E27FC236}">
                    <a16:creationId xmlns:a16="http://schemas.microsoft.com/office/drawing/2014/main" id="{36AF9B7B-FCE9-C244-D5E5-4814C813D2E8}"/>
                  </a:ext>
                </a:extLst>
              </p:cNvPr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61;p75">
                <a:extLst>
                  <a:ext uri="{FF2B5EF4-FFF2-40B4-BE49-F238E27FC236}">
                    <a16:creationId xmlns:a16="http://schemas.microsoft.com/office/drawing/2014/main" id="{81925CA7-4702-4C92-2794-A88D85E65C66}"/>
                  </a:ext>
                </a:extLst>
              </p:cNvPr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2;p75">
                <a:extLst>
                  <a:ext uri="{FF2B5EF4-FFF2-40B4-BE49-F238E27FC236}">
                    <a16:creationId xmlns:a16="http://schemas.microsoft.com/office/drawing/2014/main" id="{660251DB-4EAA-131E-0F16-36B87A04C3B8}"/>
                  </a:ext>
                </a:extLst>
              </p:cNvPr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63;p75">
                <a:extLst>
                  <a:ext uri="{FF2B5EF4-FFF2-40B4-BE49-F238E27FC236}">
                    <a16:creationId xmlns:a16="http://schemas.microsoft.com/office/drawing/2014/main" id="{AEBE77AC-1746-0749-3A9B-A4A0553EB7BF}"/>
                  </a:ext>
                </a:extLst>
              </p:cNvPr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64;p75">
                <a:extLst>
                  <a:ext uri="{FF2B5EF4-FFF2-40B4-BE49-F238E27FC236}">
                    <a16:creationId xmlns:a16="http://schemas.microsoft.com/office/drawing/2014/main" id="{37B98E08-2E3A-7DB3-BC7B-97DD946CCBD4}"/>
                  </a:ext>
                </a:extLst>
              </p:cNvPr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65;p75">
                <a:extLst>
                  <a:ext uri="{FF2B5EF4-FFF2-40B4-BE49-F238E27FC236}">
                    <a16:creationId xmlns:a16="http://schemas.microsoft.com/office/drawing/2014/main" id="{7DE37F84-EC3E-1A21-A665-AD6E38F86E9D}"/>
                  </a:ext>
                </a:extLst>
              </p:cNvPr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66;p75">
                <a:extLst>
                  <a:ext uri="{FF2B5EF4-FFF2-40B4-BE49-F238E27FC236}">
                    <a16:creationId xmlns:a16="http://schemas.microsoft.com/office/drawing/2014/main" id="{DFA911DD-DA98-FDC3-41C7-9830EAF69C93}"/>
                  </a:ext>
                </a:extLst>
              </p:cNvPr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67;p75">
                <a:extLst>
                  <a:ext uri="{FF2B5EF4-FFF2-40B4-BE49-F238E27FC236}">
                    <a16:creationId xmlns:a16="http://schemas.microsoft.com/office/drawing/2014/main" id="{4500C0B4-13D4-5E5F-33B2-17FFC9292E05}"/>
                  </a:ext>
                </a:extLst>
              </p:cNvPr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68;p75">
                <a:extLst>
                  <a:ext uri="{FF2B5EF4-FFF2-40B4-BE49-F238E27FC236}">
                    <a16:creationId xmlns:a16="http://schemas.microsoft.com/office/drawing/2014/main" id="{228D7D05-C87B-8401-EFDA-DAB6395BC3B6}"/>
                  </a:ext>
                </a:extLst>
              </p:cNvPr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69;p75">
                <a:extLst>
                  <a:ext uri="{FF2B5EF4-FFF2-40B4-BE49-F238E27FC236}">
                    <a16:creationId xmlns:a16="http://schemas.microsoft.com/office/drawing/2014/main" id="{55745EA7-6014-16A9-60C6-120ECF743F84}"/>
                  </a:ext>
                </a:extLst>
              </p:cNvPr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670;p75">
            <a:extLst>
              <a:ext uri="{FF2B5EF4-FFF2-40B4-BE49-F238E27FC236}">
                <a16:creationId xmlns:a16="http://schemas.microsoft.com/office/drawing/2014/main" id="{326A369C-F457-2159-AADE-5731C70B5796}"/>
              </a:ext>
            </a:extLst>
          </p:cNvPr>
          <p:cNvGrpSpPr/>
          <p:nvPr/>
        </p:nvGrpSpPr>
        <p:grpSpPr>
          <a:xfrm>
            <a:off x="315723" y="3207062"/>
            <a:ext cx="1391934" cy="1610740"/>
            <a:chOff x="829841" y="1841508"/>
            <a:chExt cx="1391934" cy="1610740"/>
          </a:xfrm>
        </p:grpSpPr>
        <p:grpSp>
          <p:nvGrpSpPr>
            <p:cNvPr id="36" name="Google Shape;1671;p75">
              <a:extLst>
                <a:ext uri="{FF2B5EF4-FFF2-40B4-BE49-F238E27FC236}">
                  <a16:creationId xmlns:a16="http://schemas.microsoft.com/office/drawing/2014/main" id="{20F2968E-EA19-7195-BE51-0CABA93108AE}"/>
                </a:ext>
              </a:extLst>
            </p:cNvPr>
            <p:cNvGrpSpPr/>
            <p:nvPr/>
          </p:nvGrpSpPr>
          <p:grpSpPr>
            <a:xfrm>
              <a:off x="829841" y="1841508"/>
              <a:ext cx="1391934" cy="1555838"/>
              <a:chOff x="5446000" y="8693685"/>
              <a:chExt cx="1472946" cy="1646389"/>
            </a:xfrm>
          </p:grpSpPr>
          <p:sp>
            <p:nvSpPr>
              <p:cNvPr id="38" name="Google Shape;1672;p75">
                <a:extLst>
                  <a:ext uri="{FF2B5EF4-FFF2-40B4-BE49-F238E27FC236}">
                    <a16:creationId xmlns:a16="http://schemas.microsoft.com/office/drawing/2014/main" id="{E3C05D7B-1012-744D-A7BA-B16887C5FADA}"/>
                  </a:ext>
                </a:extLst>
              </p:cNvPr>
              <p:cNvSpPr/>
              <p:nvPr/>
            </p:nvSpPr>
            <p:spPr>
              <a:xfrm>
                <a:off x="5645405" y="9127018"/>
                <a:ext cx="400704" cy="409261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644" extrusionOk="0">
                    <a:moveTo>
                      <a:pt x="4692" y="0"/>
                    </a:moveTo>
                    <a:lnTo>
                      <a:pt x="453" y="1953"/>
                    </a:lnTo>
                    <a:lnTo>
                      <a:pt x="1" y="4691"/>
                    </a:lnTo>
                    <a:lnTo>
                      <a:pt x="3204" y="5644"/>
                    </a:lnTo>
                    <a:lnTo>
                      <a:pt x="5525" y="4239"/>
                    </a:lnTo>
                    <a:lnTo>
                      <a:pt x="46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73;p75">
                <a:extLst>
                  <a:ext uri="{FF2B5EF4-FFF2-40B4-BE49-F238E27FC236}">
                    <a16:creationId xmlns:a16="http://schemas.microsoft.com/office/drawing/2014/main" id="{00D406DC-9AAA-A8E2-D124-7B2F5DDB8A6A}"/>
                  </a:ext>
                </a:extLst>
              </p:cNvPr>
              <p:cNvSpPr/>
              <p:nvPr/>
            </p:nvSpPr>
            <p:spPr>
              <a:xfrm>
                <a:off x="5559117" y="9588049"/>
                <a:ext cx="781395" cy="485181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6691" extrusionOk="0">
                    <a:moveTo>
                      <a:pt x="4227" y="0"/>
                    </a:moveTo>
                    <a:lnTo>
                      <a:pt x="1489" y="655"/>
                    </a:lnTo>
                    <a:cubicBezTo>
                      <a:pt x="1024" y="881"/>
                      <a:pt x="0" y="1786"/>
                      <a:pt x="596" y="2310"/>
                    </a:cubicBezTo>
                    <a:cubicBezTo>
                      <a:pt x="787" y="2476"/>
                      <a:pt x="1095" y="2556"/>
                      <a:pt x="1418" y="2556"/>
                    </a:cubicBezTo>
                    <a:cubicBezTo>
                      <a:pt x="1556" y="2556"/>
                      <a:pt x="1698" y="2541"/>
                      <a:pt x="1834" y="2512"/>
                    </a:cubicBezTo>
                    <a:lnTo>
                      <a:pt x="1834" y="2512"/>
                    </a:lnTo>
                    <a:cubicBezTo>
                      <a:pt x="1346" y="3119"/>
                      <a:pt x="1036" y="3953"/>
                      <a:pt x="1250" y="4739"/>
                    </a:cubicBezTo>
                    <a:cubicBezTo>
                      <a:pt x="1448" y="5550"/>
                      <a:pt x="2264" y="5852"/>
                      <a:pt x="3038" y="5852"/>
                    </a:cubicBezTo>
                    <a:cubicBezTo>
                      <a:pt x="3150" y="5852"/>
                      <a:pt x="3261" y="5846"/>
                      <a:pt x="3370" y="5834"/>
                    </a:cubicBezTo>
                    <a:cubicBezTo>
                      <a:pt x="4013" y="5763"/>
                      <a:pt x="4537" y="5477"/>
                      <a:pt x="4977" y="5072"/>
                    </a:cubicBezTo>
                    <a:cubicBezTo>
                      <a:pt x="4977" y="5298"/>
                      <a:pt x="5025" y="5501"/>
                      <a:pt x="5120" y="5632"/>
                    </a:cubicBezTo>
                    <a:cubicBezTo>
                      <a:pt x="5244" y="5770"/>
                      <a:pt x="5420" y="5828"/>
                      <a:pt x="5602" y="5828"/>
                    </a:cubicBezTo>
                    <a:cubicBezTo>
                      <a:pt x="5717" y="5828"/>
                      <a:pt x="5835" y="5804"/>
                      <a:pt x="5942" y="5763"/>
                    </a:cubicBezTo>
                    <a:cubicBezTo>
                      <a:pt x="5942" y="5775"/>
                      <a:pt x="5942" y="5775"/>
                      <a:pt x="5942" y="5786"/>
                    </a:cubicBezTo>
                    <a:cubicBezTo>
                      <a:pt x="6037" y="6426"/>
                      <a:pt x="6653" y="6691"/>
                      <a:pt x="7249" y="6691"/>
                    </a:cubicBezTo>
                    <a:cubicBezTo>
                      <a:pt x="7397" y="6691"/>
                      <a:pt x="7543" y="6674"/>
                      <a:pt x="7680" y="6644"/>
                    </a:cubicBezTo>
                    <a:cubicBezTo>
                      <a:pt x="9597" y="6227"/>
                      <a:pt x="10775" y="3893"/>
                      <a:pt x="9585" y="2250"/>
                    </a:cubicBezTo>
                    <a:lnTo>
                      <a:pt x="9930" y="893"/>
                    </a:ln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74;p75">
                <a:extLst>
                  <a:ext uri="{FF2B5EF4-FFF2-40B4-BE49-F238E27FC236}">
                    <a16:creationId xmlns:a16="http://schemas.microsoft.com/office/drawing/2014/main" id="{B7422C72-C207-6AE0-9BDB-E4FF9723DE9E}"/>
                  </a:ext>
                </a:extLst>
              </p:cNvPr>
              <p:cNvSpPr/>
              <p:nvPr/>
            </p:nvSpPr>
            <p:spPr>
              <a:xfrm>
                <a:off x="5463258" y="8873153"/>
                <a:ext cx="1455688" cy="934251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12884" extrusionOk="0">
                    <a:moveTo>
                      <a:pt x="13467" y="1"/>
                    </a:moveTo>
                    <a:lnTo>
                      <a:pt x="6478" y="3251"/>
                    </a:lnTo>
                    <a:cubicBezTo>
                      <a:pt x="8106" y="6073"/>
                      <a:pt x="6830" y="6495"/>
                      <a:pt x="5922" y="6495"/>
                    </a:cubicBezTo>
                    <a:cubicBezTo>
                      <a:pt x="5536" y="6495"/>
                      <a:pt x="5216" y="6418"/>
                      <a:pt x="5216" y="6418"/>
                    </a:cubicBezTo>
                    <a:lnTo>
                      <a:pt x="5216" y="6418"/>
                    </a:lnTo>
                    <a:cubicBezTo>
                      <a:pt x="5620" y="7954"/>
                      <a:pt x="4608" y="8359"/>
                      <a:pt x="4608" y="8359"/>
                    </a:cubicBezTo>
                    <a:cubicBezTo>
                      <a:pt x="4608" y="8359"/>
                      <a:pt x="3472" y="7693"/>
                      <a:pt x="2368" y="7693"/>
                    </a:cubicBezTo>
                    <a:cubicBezTo>
                      <a:pt x="1744" y="7693"/>
                      <a:pt x="1130" y="7906"/>
                      <a:pt x="739" y="8573"/>
                    </a:cubicBezTo>
                    <a:cubicBezTo>
                      <a:pt x="1" y="9840"/>
                      <a:pt x="681" y="11255"/>
                      <a:pt x="2235" y="11255"/>
                    </a:cubicBezTo>
                    <a:cubicBezTo>
                      <a:pt x="2886" y="11255"/>
                      <a:pt x="3691" y="11007"/>
                      <a:pt x="4608" y="10395"/>
                    </a:cubicBezTo>
                    <a:cubicBezTo>
                      <a:pt x="5341" y="10926"/>
                      <a:pt x="6645" y="11598"/>
                      <a:pt x="8557" y="11598"/>
                    </a:cubicBezTo>
                    <a:cubicBezTo>
                      <a:pt x="9130" y="11598"/>
                      <a:pt x="9759" y="11538"/>
                      <a:pt x="10443" y="11395"/>
                    </a:cubicBezTo>
                    <a:lnTo>
                      <a:pt x="11121" y="12883"/>
                    </a:lnTo>
                    <a:lnTo>
                      <a:pt x="11931" y="12752"/>
                    </a:lnTo>
                    <a:lnTo>
                      <a:pt x="12205" y="10954"/>
                    </a:lnTo>
                    <a:cubicBezTo>
                      <a:pt x="13788" y="10359"/>
                      <a:pt x="20075" y="7597"/>
                      <a:pt x="16634" y="2370"/>
                    </a:cubicBezTo>
                    <a:lnTo>
                      <a:pt x="13467" y="1"/>
                    </a:ln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75;p75">
                <a:extLst>
                  <a:ext uri="{FF2B5EF4-FFF2-40B4-BE49-F238E27FC236}">
                    <a16:creationId xmlns:a16="http://schemas.microsoft.com/office/drawing/2014/main" id="{1DA6F491-9A26-5A96-F996-2FECE53D2603}"/>
                  </a:ext>
                </a:extLst>
              </p:cNvPr>
              <p:cNvSpPr/>
              <p:nvPr/>
            </p:nvSpPr>
            <p:spPr>
              <a:xfrm>
                <a:off x="6346442" y="8813620"/>
                <a:ext cx="437830" cy="33102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4565" extrusionOk="0">
                    <a:moveTo>
                      <a:pt x="3382" y="0"/>
                    </a:moveTo>
                    <a:lnTo>
                      <a:pt x="799" y="1310"/>
                    </a:lnTo>
                    <a:cubicBezTo>
                      <a:pt x="334" y="1643"/>
                      <a:pt x="1" y="2679"/>
                      <a:pt x="298" y="3179"/>
                    </a:cubicBezTo>
                    <a:cubicBezTo>
                      <a:pt x="378" y="3314"/>
                      <a:pt x="470" y="3369"/>
                      <a:pt x="565" y="3369"/>
                    </a:cubicBezTo>
                    <a:cubicBezTo>
                      <a:pt x="758" y="3369"/>
                      <a:pt x="965" y="3144"/>
                      <a:pt x="1108" y="2881"/>
                    </a:cubicBezTo>
                    <a:cubicBezTo>
                      <a:pt x="1108" y="2881"/>
                      <a:pt x="1120" y="2893"/>
                      <a:pt x="1120" y="2893"/>
                    </a:cubicBezTo>
                    <a:cubicBezTo>
                      <a:pt x="1120" y="3382"/>
                      <a:pt x="1275" y="4191"/>
                      <a:pt x="1739" y="4465"/>
                    </a:cubicBezTo>
                    <a:cubicBezTo>
                      <a:pt x="1849" y="4534"/>
                      <a:pt x="1964" y="4565"/>
                      <a:pt x="2075" y="4565"/>
                    </a:cubicBezTo>
                    <a:cubicBezTo>
                      <a:pt x="2348" y="4565"/>
                      <a:pt x="2604" y="4378"/>
                      <a:pt x="2739" y="4108"/>
                    </a:cubicBezTo>
                    <a:cubicBezTo>
                      <a:pt x="2835" y="3917"/>
                      <a:pt x="2882" y="3715"/>
                      <a:pt x="2894" y="3501"/>
                    </a:cubicBezTo>
                    <a:cubicBezTo>
                      <a:pt x="3100" y="3556"/>
                      <a:pt x="3319" y="3583"/>
                      <a:pt x="3541" y="3583"/>
                    </a:cubicBezTo>
                    <a:cubicBezTo>
                      <a:pt x="4230" y="3583"/>
                      <a:pt x="4941" y="3318"/>
                      <a:pt x="5347" y="2786"/>
                    </a:cubicBezTo>
                    <a:cubicBezTo>
                      <a:pt x="6037" y="1858"/>
                      <a:pt x="5216" y="738"/>
                      <a:pt x="4359" y="310"/>
                    </a:cubicBezTo>
                    <a:cubicBezTo>
                      <a:pt x="4061" y="143"/>
                      <a:pt x="3727" y="48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76;p75">
                <a:extLst>
                  <a:ext uri="{FF2B5EF4-FFF2-40B4-BE49-F238E27FC236}">
                    <a16:creationId xmlns:a16="http://schemas.microsoft.com/office/drawing/2014/main" id="{3CFFDBB9-5BA3-EDF9-5D5E-38AE7F62EBB4}"/>
                  </a:ext>
                </a:extLst>
              </p:cNvPr>
              <p:cNvSpPr/>
              <p:nvPr/>
            </p:nvSpPr>
            <p:spPr>
              <a:xfrm>
                <a:off x="6003755" y="9190031"/>
                <a:ext cx="215870" cy="138209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906" extrusionOk="0">
                    <a:moveTo>
                      <a:pt x="2977" y="0"/>
                    </a:moveTo>
                    <a:lnTo>
                      <a:pt x="0" y="536"/>
                    </a:lnTo>
                    <a:lnTo>
                      <a:pt x="631" y="1905"/>
                    </a:lnTo>
                    <a:lnTo>
                      <a:pt x="29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77;p75">
                <a:extLst>
                  <a:ext uri="{FF2B5EF4-FFF2-40B4-BE49-F238E27FC236}">
                    <a16:creationId xmlns:a16="http://schemas.microsoft.com/office/drawing/2014/main" id="{2BD0309F-FD80-0D2E-14C6-335167F501B4}"/>
                  </a:ext>
                </a:extLst>
              </p:cNvPr>
              <p:cNvSpPr/>
              <p:nvPr/>
            </p:nvSpPr>
            <p:spPr>
              <a:xfrm>
                <a:off x="6282560" y="9096780"/>
                <a:ext cx="200352" cy="109711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513" extrusionOk="0">
                    <a:moveTo>
                      <a:pt x="72" y="0"/>
                    </a:moveTo>
                    <a:lnTo>
                      <a:pt x="1" y="1512"/>
                    </a:lnTo>
                    <a:lnTo>
                      <a:pt x="1" y="1512"/>
                    </a:lnTo>
                    <a:lnTo>
                      <a:pt x="2763" y="89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78;p75">
                <a:extLst>
                  <a:ext uri="{FF2B5EF4-FFF2-40B4-BE49-F238E27FC236}">
                    <a16:creationId xmlns:a16="http://schemas.microsoft.com/office/drawing/2014/main" id="{1194F008-75DD-B1F2-3560-3F2D8DC1B1E1}"/>
                  </a:ext>
                </a:extLst>
              </p:cNvPr>
              <p:cNvSpPr/>
              <p:nvPr/>
            </p:nvSpPr>
            <p:spPr>
              <a:xfrm>
                <a:off x="5539249" y="9223676"/>
                <a:ext cx="1030910" cy="410203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5657" extrusionOk="0">
                    <a:moveTo>
                      <a:pt x="12966" y="1"/>
                    </a:moveTo>
                    <a:lnTo>
                      <a:pt x="12871" y="48"/>
                    </a:lnTo>
                    <a:cubicBezTo>
                      <a:pt x="12883" y="60"/>
                      <a:pt x="13550" y="1406"/>
                      <a:pt x="13181" y="2168"/>
                    </a:cubicBezTo>
                    <a:cubicBezTo>
                      <a:pt x="13062" y="2429"/>
                      <a:pt x="12824" y="2596"/>
                      <a:pt x="12478" y="2668"/>
                    </a:cubicBezTo>
                    <a:cubicBezTo>
                      <a:pt x="12393" y="2682"/>
                      <a:pt x="12309" y="2690"/>
                      <a:pt x="12227" y="2690"/>
                    </a:cubicBezTo>
                    <a:cubicBezTo>
                      <a:pt x="11977" y="2690"/>
                      <a:pt x="11744" y="2621"/>
                      <a:pt x="11538" y="2477"/>
                    </a:cubicBezTo>
                    <a:cubicBezTo>
                      <a:pt x="10740" y="1918"/>
                      <a:pt x="10502" y="477"/>
                      <a:pt x="10490" y="465"/>
                    </a:cubicBezTo>
                    <a:lnTo>
                      <a:pt x="10383" y="477"/>
                    </a:lnTo>
                    <a:cubicBezTo>
                      <a:pt x="10395" y="548"/>
                      <a:pt x="10633" y="1989"/>
                      <a:pt x="11478" y="2572"/>
                    </a:cubicBezTo>
                    <a:cubicBezTo>
                      <a:pt x="11692" y="2727"/>
                      <a:pt x="11942" y="2799"/>
                      <a:pt x="12204" y="2799"/>
                    </a:cubicBezTo>
                    <a:cubicBezTo>
                      <a:pt x="12312" y="2799"/>
                      <a:pt x="12407" y="2787"/>
                      <a:pt x="12502" y="2775"/>
                    </a:cubicBezTo>
                    <a:cubicBezTo>
                      <a:pt x="12883" y="2691"/>
                      <a:pt x="13145" y="2513"/>
                      <a:pt x="13288" y="2215"/>
                    </a:cubicBezTo>
                    <a:cubicBezTo>
                      <a:pt x="13383" y="2013"/>
                      <a:pt x="13419" y="1763"/>
                      <a:pt x="13407" y="1525"/>
                    </a:cubicBezTo>
                    <a:lnTo>
                      <a:pt x="13407" y="1525"/>
                    </a:lnTo>
                    <a:lnTo>
                      <a:pt x="14002" y="1798"/>
                    </a:lnTo>
                    <a:lnTo>
                      <a:pt x="14050" y="1703"/>
                    </a:lnTo>
                    <a:lnTo>
                      <a:pt x="13395" y="1394"/>
                    </a:lnTo>
                    <a:cubicBezTo>
                      <a:pt x="13383" y="1322"/>
                      <a:pt x="13371" y="1251"/>
                      <a:pt x="13359" y="1179"/>
                    </a:cubicBezTo>
                    <a:lnTo>
                      <a:pt x="13359" y="1179"/>
                    </a:lnTo>
                    <a:lnTo>
                      <a:pt x="14086" y="1203"/>
                    </a:lnTo>
                    <a:lnTo>
                      <a:pt x="14086" y="1096"/>
                    </a:lnTo>
                    <a:lnTo>
                      <a:pt x="13347" y="1072"/>
                    </a:lnTo>
                    <a:cubicBezTo>
                      <a:pt x="13324" y="953"/>
                      <a:pt x="13288" y="846"/>
                      <a:pt x="13264" y="739"/>
                    </a:cubicBezTo>
                    <a:lnTo>
                      <a:pt x="14217" y="560"/>
                    </a:lnTo>
                    <a:lnTo>
                      <a:pt x="14193" y="453"/>
                    </a:lnTo>
                    <a:lnTo>
                      <a:pt x="13228" y="632"/>
                    </a:lnTo>
                    <a:cubicBezTo>
                      <a:pt x="13109" y="286"/>
                      <a:pt x="12978" y="24"/>
                      <a:pt x="12966" y="1"/>
                    </a:cubicBezTo>
                    <a:close/>
                    <a:moveTo>
                      <a:pt x="9823" y="739"/>
                    </a:moveTo>
                    <a:lnTo>
                      <a:pt x="9716" y="775"/>
                    </a:lnTo>
                    <a:cubicBezTo>
                      <a:pt x="9716" y="786"/>
                      <a:pt x="10192" y="2179"/>
                      <a:pt x="9752" y="3049"/>
                    </a:cubicBezTo>
                    <a:cubicBezTo>
                      <a:pt x="9597" y="3346"/>
                      <a:pt x="9347" y="3549"/>
                      <a:pt x="9002" y="3656"/>
                    </a:cubicBezTo>
                    <a:cubicBezTo>
                      <a:pt x="8875" y="3692"/>
                      <a:pt x="8756" y="3711"/>
                      <a:pt x="8644" y="3711"/>
                    </a:cubicBezTo>
                    <a:cubicBezTo>
                      <a:pt x="8460" y="3711"/>
                      <a:pt x="8297" y="3660"/>
                      <a:pt x="8156" y="3549"/>
                    </a:cubicBezTo>
                    <a:cubicBezTo>
                      <a:pt x="7466" y="3061"/>
                      <a:pt x="7418" y="1560"/>
                      <a:pt x="7418" y="1537"/>
                    </a:cubicBezTo>
                    <a:lnTo>
                      <a:pt x="7311" y="1548"/>
                    </a:lnTo>
                    <a:cubicBezTo>
                      <a:pt x="7311" y="1572"/>
                      <a:pt x="7323" y="1858"/>
                      <a:pt x="7394" y="2227"/>
                    </a:cubicBezTo>
                    <a:lnTo>
                      <a:pt x="6454" y="2513"/>
                    </a:lnTo>
                    <a:lnTo>
                      <a:pt x="6477" y="2620"/>
                    </a:lnTo>
                    <a:lnTo>
                      <a:pt x="7406" y="2334"/>
                    </a:lnTo>
                    <a:cubicBezTo>
                      <a:pt x="7430" y="2441"/>
                      <a:pt x="7466" y="2549"/>
                      <a:pt x="7490" y="2668"/>
                    </a:cubicBezTo>
                    <a:lnTo>
                      <a:pt x="6847" y="3037"/>
                    </a:lnTo>
                    <a:lnTo>
                      <a:pt x="6894" y="3132"/>
                    </a:lnTo>
                    <a:lnTo>
                      <a:pt x="7525" y="2763"/>
                    </a:lnTo>
                    <a:cubicBezTo>
                      <a:pt x="7549" y="2834"/>
                      <a:pt x="7573" y="2906"/>
                      <a:pt x="7609" y="2965"/>
                    </a:cubicBezTo>
                    <a:lnTo>
                      <a:pt x="7168" y="3549"/>
                    </a:lnTo>
                    <a:lnTo>
                      <a:pt x="7263" y="3620"/>
                    </a:lnTo>
                    <a:lnTo>
                      <a:pt x="7656" y="3084"/>
                    </a:lnTo>
                    <a:cubicBezTo>
                      <a:pt x="7763" y="3299"/>
                      <a:pt x="7906" y="3501"/>
                      <a:pt x="8085" y="3644"/>
                    </a:cubicBezTo>
                    <a:cubicBezTo>
                      <a:pt x="8252" y="3763"/>
                      <a:pt x="8442" y="3823"/>
                      <a:pt x="8656" y="3823"/>
                    </a:cubicBezTo>
                    <a:cubicBezTo>
                      <a:pt x="8775" y="3823"/>
                      <a:pt x="8906" y="3799"/>
                      <a:pt x="9037" y="3751"/>
                    </a:cubicBezTo>
                    <a:cubicBezTo>
                      <a:pt x="9406" y="3644"/>
                      <a:pt x="9680" y="3418"/>
                      <a:pt x="9847" y="3084"/>
                    </a:cubicBezTo>
                    <a:cubicBezTo>
                      <a:pt x="10311" y="2179"/>
                      <a:pt x="9835" y="798"/>
                      <a:pt x="9823" y="739"/>
                    </a:cubicBezTo>
                    <a:close/>
                    <a:moveTo>
                      <a:pt x="10573" y="1834"/>
                    </a:moveTo>
                    <a:lnTo>
                      <a:pt x="10466" y="1858"/>
                    </a:lnTo>
                    <a:lnTo>
                      <a:pt x="10823" y="3501"/>
                    </a:lnTo>
                    <a:lnTo>
                      <a:pt x="10895" y="3394"/>
                    </a:lnTo>
                    <a:cubicBezTo>
                      <a:pt x="10904" y="3384"/>
                      <a:pt x="11113" y="3080"/>
                      <a:pt x="11397" y="3080"/>
                    </a:cubicBezTo>
                    <a:cubicBezTo>
                      <a:pt x="11461" y="3080"/>
                      <a:pt x="11528" y="3095"/>
                      <a:pt x="11597" y="3132"/>
                    </a:cubicBezTo>
                    <a:cubicBezTo>
                      <a:pt x="11657" y="3168"/>
                      <a:pt x="11740" y="3227"/>
                      <a:pt x="11704" y="3346"/>
                    </a:cubicBezTo>
                    <a:cubicBezTo>
                      <a:pt x="11639" y="3587"/>
                      <a:pt x="11179" y="3889"/>
                      <a:pt x="10364" y="3889"/>
                    </a:cubicBezTo>
                    <a:cubicBezTo>
                      <a:pt x="10293" y="3889"/>
                      <a:pt x="10220" y="3887"/>
                      <a:pt x="10145" y="3882"/>
                    </a:cubicBezTo>
                    <a:lnTo>
                      <a:pt x="10073" y="3882"/>
                    </a:lnTo>
                    <a:lnTo>
                      <a:pt x="10228" y="4823"/>
                    </a:lnTo>
                    <a:cubicBezTo>
                      <a:pt x="10140" y="4881"/>
                      <a:pt x="9803" y="5109"/>
                      <a:pt x="9533" y="5109"/>
                    </a:cubicBezTo>
                    <a:cubicBezTo>
                      <a:pt x="9475" y="5109"/>
                      <a:pt x="9420" y="5098"/>
                      <a:pt x="9371" y="5073"/>
                    </a:cubicBezTo>
                    <a:cubicBezTo>
                      <a:pt x="9216" y="4989"/>
                      <a:pt x="9144" y="4739"/>
                      <a:pt x="9168" y="4346"/>
                    </a:cubicBezTo>
                    <a:lnTo>
                      <a:pt x="9180" y="4227"/>
                    </a:lnTo>
                    <a:lnTo>
                      <a:pt x="8752" y="4537"/>
                    </a:lnTo>
                    <a:lnTo>
                      <a:pt x="8811" y="4632"/>
                    </a:lnTo>
                    <a:lnTo>
                      <a:pt x="9061" y="4454"/>
                    </a:lnTo>
                    <a:lnTo>
                      <a:pt x="9061" y="4454"/>
                    </a:lnTo>
                    <a:cubicBezTo>
                      <a:pt x="9049" y="4823"/>
                      <a:pt x="9133" y="5073"/>
                      <a:pt x="9323" y="5168"/>
                    </a:cubicBezTo>
                    <a:cubicBezTo>
                      <a:pt x="9383" y="5204"/>
                      <a:pt x="9454" y="5216"/>
                      <a:pt x="9537" y="5216"/>
                    </a:cubicBezTo>
                    <a:cubicBezTo>
                      <a:pt x="9883" y="5216"/>
                      <a:pt x="10299" y="4894"/>
                      <a:pt x="10323" y="4882"/>
                    </a:cubicBezTo>
                    <a:lnTo>
                      <a:pt x="10347" y="4858"/>
                    </a:lnTo>
                    <a:lnTo>
                      <a:pt x="10204" y="3989"/>
                    </a:lnTo>
                    <a:lnTo>
                      <a:pt x="10204" y="3989"/>
                    </a:lnTo>
                    <a:cubicBezTo>
                      <a:pt x="10251" y="3991"/>
                      <a:pt x="10297" y="3992"/>
                      <a:pt x="10343" y="3992"/>
                    </a:cubicBezTo>
                    <a:cubicBezTo>
                      <a:pt x="11181" y="3992"/>
                      <a:pt x="11721" y="3687"/>
                      <a:pt x="11811" y="3382"/>
                    </a:cubicBezTo>
                    <a:cubicBezTo>
                      <a:pt x="11847" y="3239"/>
                      <a:pt x="11788" y="3108"/>
                      <a:pt x="11645" y="3037"/>
                    </a:cubicBezTo>
                    <a:cubicBezTo>
                      <a:pt x="11558" y="2991"/>
                      <a:pt x="11473" y="2973"/>
                      <a:pt x="11393" y="2973"/>
                    </a:cubicBezTo>
                    <a:cubicBezTo>
                      <a:pt x="11178" y="2973"/>
                      <a:pt x="10996" y="3109"/>
                      <a:pt x="10883" y="3239"/>
                    </a:cubicBezTo>
                    <a:lnTo>
                      <a:pt x="10573" y="1834"/>
                    </a:lnTo>
                    <a:close/>
                    <a:moveTo>
                      <a:pt x="1159" y="4257"/>
                    </a:moveTo>
                    <a:cubicBezTo>
                      <a:pt x="1041" y="4257"/>
                      <a:pt x="921" y="4270"/>
                      <a:pt x="798" y="4299"/>
                    </a:cubicBezTo>
                    <a:cubicBezTo>
                      <a:pt x="453" y="4370"/>
                      <a:pt x="239" y="4525"/>
                      <a:pt x="143" y="4739"/>
                    </a:cubicBezTo>
                    <a:cubicBezTo>
                      <a:pt x="0" y="5073"/>
                      <a:pt x="227" y="5442"/>
                      <a:pt x="239" y="5454"/>
                    </a:cubicBezTo>
                    <a:lnTo>
                      <a:pt x="334" y="5406"/>
                    </a:lnTo>
                    <a:cubicBezTo>
                      <a:pt x="334" y="5394"/>
                      <a:pt x="131" y="5073"/>
                      <a:pt x="239" y="4787"/>
                    </a:cubicBezTo>
                    <a:cubicBezTo>
                      <a:pt x="322" y="4596"/>
                      <a:pt x="512" y="4477"/>
                      <a:pt x="822" y="4406"/>
                    </a:cubicBezTo>
                    <a:cubicBezTo>
                      <a:pt x="933" y="4379"/>
                      <a:pt x="1042" y="4367"/>
                      <a:pt x="1149" y="4367"/>
                    </a:cubicBezTo>
                    <a:cubicBezTo>
                      <a:pt x="1666" y="4367"/>
                      <a:pt x="2132" y="4641"/>
                      <a:pt x="2417" y="4858"/>
                    </a:cubicBezTo>
                    <a:cubicBezTo>
                      <a:pt x="2354" y="4839"/>
                      <a:pt x="2284" y="4825"/>
                      <a:pt x="2213" y="4825"/>
                    </a:cubicBezTo>
                    <a:cubicBezTo>
                      <a:pt x="2112" y="4825"/>
                      <a:pt x="2008" y="4853"/>
                      <a:pt x="1917" y="4930"/>
                    </a:cubicBezTo>
                    <a:cubicBezTo>
                      <a:pt x="1644" y="5156"/>
                      <a:pt x="1798" y="5501"/>
                      <a:pt x="1929" y="5656"/>
                    </a:cubicBezTo>
                    <a:lnTo>
                      <a:pt x="2013" y="5585"/>
                    </a:lnTo>
                    <a:cubicBezTo>
                      <a:pt x="2001" y="5573"/>
                      <a:pt x="1727" y="5239"/>
                      <a:pt x="1989" y="5013"/>
                    </a:cubicBezTo>
                    <a:cubicBezTo>
                      <a:pt x="2057" y="4954"/>
                      <a:pt x="2138" y="4931"/>
                      <a:pt x="2222" y="4931"/>
                    </a:cubicBezTo>
                    <a:cubicBezTo>
                      <a:pt x="2472" y="4931"/>
                      <a:pt x="2742" y="5132"/>
                      <a:pt x="2751" y="5132"/>
                    </a:cubicBezTo>
                    <a:lnTo>
                      <a:pt x="2822" y="5049"/>
                    </a:lnTo>
                    <a:cubicBezTo>
                      <a:pt x="2780" y="5017"/>
                      <a:pt x="2066" y="4257"/>
                      <a:pt x="1159" y="4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79;p75">
                <a:extLst>
                  <a:ext uri="{FF2B5EF4-FFF2-40B4-BE49-F238E27FC236}">
                    <a16:creationId xmlns:a16="http://schemas.microsoft.com/office/drawing/2014/main" id="{58DA5348-58C7-D566-9AB3-24F8E595FE92}"/>
                  </a:ext>
                </a:extLst>
              </p:cNvPr>
              <p:cNvSpPr/>
              <p:nvPr/>
            </p:nvSpPr>
            <p:spPr>
              <a:xfrm>
                <a:off x="5446000" y="8695861"/>
                <a:ext cx="1333940" cy="688506"/>
              </a:xfrm>
              <a:custGeom>
                <a:avLst/>
                <a:gdLst/>
                <a:ahLst/>
                <a:cxnLst/>
                <a:rect l="l" t="t" r="r" b="b"/>
                <a:pathLst>
                  <a:path w="18396" h="9495" extrusionOk="0">
                    <a:moveTo>
                      <a:pt x="7976" y="0"/>
                    </a:moveTo>
                    <a:cubicBezTo>
                      <a:pt x="6812" y="0"/>
                      <a:pt x="6025" y="195"/>
                      <a:pt x="6025" y="195"/>
                    </a:cubicBezTo>
                    <a:cubicBezTo>
                      <a:pt x="1560" y="2684"/>
                      <a:pt x="2751" y="7208"/>
                      <a:pt x="2751" y="7208"/>
                    </a:cubicBezTo>
                    <a:cubicBezTo>
                      <a:pt x="251" y="7553"/>
                      <a:pt x="1" y="9494"/>
                      <a:pt x="1" y="9494"/>
                    </a:cubicBezTo>
                    <a:lnTo>
                      <a:pt x="18396" y="886"/>
                    </a:lnTo>
                    <a:cubicBezTo>
                      <a:pt x="18135" y="789"/>
                      <a:pt x="17849" y="748"/>
                      <a:pt x="17550" y="748"/>
                    </a:cubicBezTo>
                    <a:cubicBezTo>
                      <a:pt x="15866" y="748"/>
                      <a:pt x="13788" y="2053"/>
                      <a:pt x="13788" y="2053"/>
                    </a:cubicBezTo>
                    <a:cubicBezTo>
                      <a:pt x="11834" y="360"/>
                      <a:pt x="9557" y="0"/>
                      <a:pt x="7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80;p75">
                <a:extLst>
                  <a:ext uri="{FF2B5EF4-FFF2-40B4-BE49-F238E27FC236}">
                    <a16:creationId xmlns:a16="http://schemas.microsoft.com/office/drawing/2014/main" id="{07FEAE5E-388D-9051-1C08-2D46E0487C00}"/>
                  </a:ext>
                </a:extLst>
              </p:cNvPr>
              <p:cNvSpPr/>
              <p:nvPr/>
            </p:nvSpPr>
            <p:spPr>
              <a:xfrm>
                <a:off x="5824145" y="8693685"/>
                <a:ext cx="113192" cy="6381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80" extrusionOk="0">
                    <a:moveTo>
                      <a:pt x="1205" y="0"/>
                    </a:moveTo>
                    <a:cubicBezTo>
                      <a:pt x="1050" y="0"/>
                      <a:pt x="850" y="48"/>
                      <a:pt x="643" y="142"/>
                    </a:cubicBezTo>
                    <a:cubicBezTo>
                      <a:pt x="262" y="309"/>
                      <a:pt x="1" y="595"/>
                      <a:pt x="84" y="761"/>
                    </a:cubicBezTo>
                    <a:cubicBezTo>
                      <a:pt x="118" y="840"/>
                      <a:pt x="221" y="879"/>
                      <a:pt x="361" y="879"/>
                    </a:cubicBezTo>
                    <a:cubicBezTo>
                      <a:pt x="517" y="879"/>
                      <a:pt x="717" y="831"/>
                      <a:pt x="917" y="737"/>
                    </a:cubicBezTo>
                    <a:cubicBezTo>
                      <a:pt x="1310" y="559"/>
                      <a:pt x="1560" y="285"/>
                      <a:pt x="1489" y="118"/>
                    </a:cubicBezTo>
                    <a:cubicBezTo>
                      <a:pt x="1449" y="39"/>
                      <a:pt x="1346" y="0"/>
                      <a:pt x="1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81;p75">
                <a:extLst>
                  <a:ext uri="{FF2B5EF4-FFF2-40B4-BE49-F238E27FC236}">
                    <a16:creationId xmlns:a16="http://schemas.microsoft.com/office/drawing/2014/main" id="{F37FB1C8-B995-11FD-696A-2757542570AE}"/>
                  </a:ext>
                </a:extLst>
              </p:cNvPr>
              <p:cNvSpPr/>
              <p:nvPr/>
            </p:nvSpPr>
            <p:spPr>
              <a:xfrm>
                <a:off x="5641997" y="8740238"/>
                <a:ext cx="805541" cy="481773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644" extrusionOk="0">
                    <a:moveTo>
                      <a:pt x="8406" y="976"/>
                    </a:moveTo>
                    <a:lnTo>
                      <a:pt x="7168" y="2096"/>
                    </a:lnTo>
                    <a:lnTo>
                      <a:pt x="7239" y="2179"/>
                    </a:lnTo>
                    <a:lnTo>
                      <a:pt x="8489" y="1048"/>
                    </a:lnTo>
                    <a:lnTo>
                      <a:pt x="8406" y="976"/>
                    </a:lnTo>
                    <a:close/>
                    <a:moveTo>
                      <a:pt x="9430" y="715"/>
                    </a:moveTo>
                    <a:lnTo>
                      <a:pt x="6942" y="2620"/>
                    </a:lnTo>
                    <a:lnTo>
                      <a:pt x="7001" y="2703"/>
                    </a:lnTo>
                    <a:lnTo>
                      <a:pt x="9490" y="798"/>
                    </a:lnTo>
                    <a:lnTo>
                      <a:pt x="9430" y="715"/>
                    </a:lnTo>
                    <a:close/>
                    <a:moveTo>
                      <a:pt x="2513" y="4084"/>
                    </a:moveTo>
                    <a:lnTo>
                      <a:pt x="453" y="4501"/>
                    </a:lnTo>
                    <a:lnTo>
                      <a:pt x="477" y="4608"/>
                    </a:lnTo>
                    <a:lnTo>
                      <a:pt x="2536" y="4191"/>
                    </a:lnTo>
                    <a:lnTo>
                      <a:pt x="2513" y="4084"/>
                    </a:lnTo>
                    <a:close/>
                    <a:moveTo>
                      <a:pt x="4977" y="3786"/>
                    </a:moveTo>
                    <a:lnTo>
                      <a:pt x="227" y="5036"/>
                    </a:lnTo>
                    <a:lnTo>
                      <a:pt x="250" y="5132"/>
                    </a:lnTo>
                    <a:lnTo>
                      <a:pt x="5001" y="3893"/>
                    </a:lnTo>
                    <a:lnTo>
                      <a:pt x="4977" y="3786"/>
                    </a:lnTo>
                    <a:close/>
                    <a:moveTo>
                      <a:pt x="3679" y="4370"/>
                    </a:moveTo>
                    <a:lnTo>
                      <a:pt x="1012" y="5239"/>
                    </a:lnTo>
                    <a:lnTo>
                      <a:pt x="1036" y="5334"/>
                    </a:lnTo>
                    <a:lnTo>
                      <a:pt x="3715" y="4477"/>
                    </a:lnTo>
                    <a:lnTo>
                      <a:pt x="3679" y="4370"/>
                    </a:lnTo>
                    <a:close/>
                    <a:moveTo>
                      <a:pt x="8751" y="0"/>
                    </a:moveTo>
                    <a:lnTo>
                      <a:pt x="5370" y="3251"/>
                    </a:lnTo>
                    <a:lnTo>
                      <a:pt x="0" y="3965"/>
                    </a:lnTo>
                    <a:lnTo>
                      <a:pt x="12" y="4072"/>
                    </a:lnTo>
                    <a:lnTo>
                      <a:pt x="7442" y="3084"/>
                    </a:lnTo>
                    <a:lnTo>
                      <a:pt x="24" y="6549"/>
                    </a:lnTo>
                    <a:lnTo>
                      <a:pt x="72" y="6644"/>
                    </a:lnTo>
                    <a:lnTo>
                      <a:pt x="11109" y="1488"/>
                    </a:lnTo>
                    <a:lnTo>
                      <a:pt x="11061" y="1393"/>
                    </a:lnTo>
                    <a:lnTo>
                      <a:pt x="7763" y="2929"/>
                    </a:lnTo>
                    <a:lnTo>
                      <a:pt x="5549" y="3227"/>
                    </a:lnTo>
                    <a:lnTo>
                      <a:pt x="5549" y="3227"/>
                    </a:lnTo>
                    <a:lnTo>
                      <a:pt x="8823" y="72"/>
                    </a:lnTo>
                    <a:lnTo>
                      <a:pt x="87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82;p75">
                <a:extLst>
                  <a:ext uri="{FF2B5EF4-FFF2-40B4-BE49-F238E27FC236}">
                    <a16:creationId xmlns:a16="http://schemas.microsoft.com/office/drawing/2014/main" id="{68DC768A-CFB2-7E3F-51A2-67F0C91D120D}"/>
                  </a:ext>
                </a:extLst>
              </p:cNvPr>
              <p:cNvSpPr/>
              <p:nvPr/>
            </p:nvSpPr>
            <p:spPr>
              <a:xfrm>
                <a:off x="6241156" y="9993755"/>
                <a:ext cx="135598" cy="298824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121" extrusionOk="0">
                    <a:moveTo>
                      <a:pt x="1870" y="1"/>
                    </a:moveTo>
                    <a:lnTo>
                      <a:pt x="691" y="251"/>
                    </a:lnTo>
                    <a:lnTo>
                      <a:pt x="0" y="4049"/>
                    </a:lnTo>
                    <a:lnTo>
                      <a:pt x="1524" y="4121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83;p75">
                <a:extLst>
                  <a:ext uri="{FF2B5EF4-FFF2-40B4-BE49-F238E27FC236}">
                    <a16:creationId xmlns:a16="http://schemas.microsoft.com/office/drawing/2014/main" id="{CA48405B-4957-8FD4-7AA8-A50DA4031A63}"/>
                  </a:ext>
                </a:extLst>
              </p:cNvPr>
              <p:cNvSpPr/>
              <p:nvPr/>
            </p:nvSpPr>
            <p:spPr>
              <a:xfrm>
                <a:off x="6228177" y="10143130"/>
                <a:ext cx="148578" cy="17105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59" extrusionOk="0">
                    <a:moveTo>
                      <a:pt x="382" y="1"/>
                    </a:moveTo>
                    <a:lnTo>
                      <a:pt x="1" y="2263"/>
                    </a:lnTo>
                    <a:lnTo>
                      <a:pt x="1644" y="2358"/>
                    </a:lnTo>
                    <a:lnTo>
                      <a:pt x="2049" y="48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84;p75">
                <a:extLst>
                  <a:ext uri="{FF2B5EF4-FFF2-40B4-BE49-F238E27FC236}">
                    <a16:creationId xmlns:a16="http://schemas.microsoft.com/office/drawing/2014/main" id="{6E3CDE46-36D4-CCB2-096B-A670AA21682C}"/>
                  </a:ext>
                </a:extLst>
              </p:cNvPr>
              <p:cNvSpPr/>
              <p:nvPr/>
            </p:nvSpPr>
            <p:spPr>
              <a:xfrm>
                <a:off x="6251525" y="10142259"/>
                <a:ext cx="120878" cy="35459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89" extrusionOk="0">
                    <a:moveTo>
                      <a:pt x="250" y="1"/>
                    </a:moveTo>
                    <a:lnTo>
                      <a:pt x="179" y="299"/>
                    </a:lnTo>
                    <a:lnTo>
                      <a:pt x="0" y="287"/>
                    </a:lnTo>
                    <a:lnTo>
                      <a:pt x="0" y="394"/>
                    </a:lnTo>
                    <a:lnTo>
                      <a:pt x="1667" y="489"/>
                    </a:lnTo>
                    <a:lnTo>
                      <a:pt x="1667" y="370"/>
                    </a:lnTo>
                    <a:lnTo>
                      <a:pt x="1512" y="370"/>
                    </a:lnTo>
                    <a:lnTo>
                      <a:pt x="1536" y="84"/>
                    </a:lnTo>
                    <a:lnTo>
                      <a:pt x="1429" y="72"/>
                    </a:lnTo>
                    <a:lnTo>
                      <a:pt x="1405" y="358"/>
                    </a:lnTo>
                    <a:lnTo>
                      <a:pt x="1238" y="346"/>
                    </a:lnTo>
                    <a:lnTo>
                      <a:pt x="1310" y="60"/>
                    </a:lnTo>
                    <a:lnTo>
                      <a:pt x="1203" y="37"/>
                    </a:lnTo>
                    <a:lnTo>
                      <a:pt x="1119" y="346"/>
                    </a:lnTo>
                    <a:lnTo>
                      <a:pt x="572" y="322"/>
                    </a:lnTo>
                    <a:lnTo>
                      <a:pt x="619" y="48"/>
                    </a:lnTo>
                    <a:lnTo>
                      <a:pt x="512" y="37"/>
                    </a:lnTo>
                    <a:lnTo>
                      <a:pt x="464" y="310"/>
                    </a:lnTo>
                    <a:lnTo>
                      <a:pt x="298" y="299"/>
                    </a:lnTo>
                    <a:lnTo>
                      <a:pt x="357" y="25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85;p75">
                <a:extLst>
                  <a:ext uri="{FF2B5EF4-FFF2-40B4-BE49-F238E27FC236}">
                    <a16:creationId xmlns:a16="http://schemas.microsoft.com/office/drawing/2014/main" id="{87917770-A520-76B1-0116-863C1BCF304A}"/>
                  </a:ext>
                </a:extLst>
              </p:cNvPr>
              <p:cNvSpPr/>
              <p:nvPr/>
            </p:nvSpPr>
            <p:spPr>
              <a:xfrm>
                <a:off x="6019997" y="10188740"/>
                <a:ext cx="589889" cy="151334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2087" extrusionOk="0">
                    <a:moveTo>
                      <a:pt x="2783" y="1"/>
                    </a:moveTo>
                    <a:cubicBezTo>
                      <a:pt x="2674" y="1"/>
                      <a:pt x="2598" y="15"/>
                      <a:pt x="2598" y="15"/>
                    </a:cubicBezTo>
                    <a:lnTo>
                      <a:pt x="2895" y="967"/>
                    </a:lnTo>
                    <a:cubicBezTo>
                      <a:pt x="1982" y="360"/>
                      <a:pt x="1384" y="142"/>
                      <a:pt x="997" y="142"/>
                    </a:cubicBezTo>
                    <a:cubicBezTo>
                      <a:pt x="0" y="142"/>
                      <a:pt x="395" y="1586"/>
                      <a:pt x="395" y="1586"/>
                    </a:cubicBezTo>
                    <a:lnTo>
                      <a:pt x="169" y="1586"/>
                    </a:lnTo>
                    <a:lnTo>
                      <a:pt x="264" y="2086"/>
                    </a:lnTo>
                    <a:lnTo>
                      <a:pt x="2860" y="2086"/>
                    </a:lnTo>
                    <a:cubicBezTo>
                      <a:pt x="2906" y="1948"/>
                      <a:pt x="3008" y="1776"/>
                      <a:pt x="3176" y="1776"/>
                    </a:cubicBezTo>
                    <a:cubicBezTo>
                      <a:pt x="3182" y="1776"/>
                      <a:pt x="3187" y="1776"/>
                      <a:pt x="3193" y="1777"/>
                    </a:cubicBezTo>
                    <a:cubicBezTo>
                      <a:pt x="3372" y="1801"/>
                      <a:pt x="3431" y="1955"/>
                      <a:pt x="3455" y="2086"/>
                    </a:cubicBezTo>
                    <a:lnTo>
                      <a:pt x="4372" y="2086"/>
                    </a:lnTo>
                    <a:cubicBezTo>
                      <a:pt x="4418" y="1948"/>
                      <a:pt x="4509" y="1776"/>
                      <a:pt x="4687" y="1776"/>
                    </a:cubicBezTo>
                    <a:cubicBezTo>
                      <a:pt x="4693" y="1776"/>
                      <a:pt x="4699" y="1776"/>
                      <a:pt x="4705" y="1777"/>
                    </a:cubicBezTo>
                    <a:cubicBezTo>
                      <a:pt x="4872" y="1789"/>
                      <a:pt x="4931" y="1955"/>
                      <a:pt x="4955" y="2086"/>
                    </a:cubicBezTo>
                    <a:lnTo>
                      <a:pt x="8063" y="2074"/>
                    </a:lnTo>
                    <a:lnTo>
                      <a:pt x="8134" y="1455"/>
                    </a:lnTo>
                    <a:lnTo>
                      <a:pt x="7872" y="1491"/>
                    </a:lnTo>
                    <a:cubicBezTo>
                      <a:pt x="7872" y="524"/>
                      <a:pt x="7446" y="219"/>
                      <a:pt x="6907" y="219"/>
                    </a:cubicBezTo>
                    <a:cubicBezTo>
                      <a:pt x="5987" y="219"/>
                      <a:pt x="4741" y="1110"/>
                      <a:pt x="4741" y="1110"/>
                    </a:cubicBezTo>
                    <a:lnTo>
                      <a:pt x="5158" y="146"/>
                    </a:lnTo>
                    <a:cubicBezTo>
                      <a:pt x="5069" y="127"/>
                      <a:pt x="4989" y="118"/>
                      <a:pt x="4919" y="118"/>
                    </a:cubicBezTo>
                    <a:cubicBezTo>
                      <a:pt x="4200" y="118"/>
                      <a:pt x="4408" y="1027"/>
                      <a:pt x="4408" y="1027"/>
                    </a:cubicBezTo>
                    <a:lnTo>
                      <a:pt x="3455" y="955"/>
                    </a:lnTo>
                    <a:cubicBezTo>
                      <a:pt x="3649" y="111"/>
                      <a:pt x="3089" y="1"/>
                      <a:pt x="27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86;p75">
                <a:extLst>
                  <a:ext uri="{FF2B5EF4-FFF2-40B4-BE49-F238E27FC236}">
                    <a16:creationId xmlns:a16="http://schemas.microsoft.com/office/drawing/2014/main" id="{7B8BF5F5-259B-C7FD-2E33-C3B9604E7189}"/>
                  </a:ext>
                </a:extLst>
              </p:cNvPr>
              <p:cNvSpPr/>
              <p:nvPr/>
            </p:nvSpPr>
            <p:spPr>
              <a:xfrm>
                <a:off x="6560567" y="9507198"/>
                <a:ext cx="200352" cy="378733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5223" extrusionOk="0">
                    <a:moveTo>
                      <a:pt x="2382" y="0"/>
                    </a:moveTo>
                    <a:cubicBezTo>
                      <a:pt x="2017" y="0"/>
                      <a:pt x="1104" y="1252"/>
                      <a:pt x="727" y="2210"/>
                    </a:cubicBezTo>
                    <a:cubicBezTo>
                      <a:pt x="513" y="2044"/>
                      <a:pt x="298" y="1925"/>
                      <a:pt x="298" y="1925"/>
                    </a:cubicBezTo>
                    <a:lnTo>
                      <a:pt x="1" y="2770"/>
                    </a:lnTo>
                    <a:lnTo>
                      <a:pt x="584" y="3294"/>
                    </a:lnTo>
                    <a:cubicBezTo>
                      <a:pt x="679" y="3877"/>
                      <a:pt x="298" y="4199"/>
                      <a:pt x="298" y="4199"/>
                    </a:cubicBezTo>
                    <a:lnTo>
                      <a:pt x="524" y="5223"/>
                    </a:lnTo>
                    <a:cubicBezTo>
                      <a:pt x="524" y="5223"/>
                      <a:pt x="1560" y="4925"/>
                      <a:pt x="1251" y="3472"/>
                    </a:cubicBezTo>
                    <a:lnTo>
                      <a:pt x="1251" y="3472"/>
                    </a:lnTo>
                    <a:cubicBezTo>
                      <a:pt x="1251" y="3472"/>
                      <a:pt x="1304" y="3479"/>
                      <a:pt x="1384" y="3479"/>
                    </a:cubicBezTo>
                    <a:cubicBezTo>
                      <a:pt x="1624" y="3479"/>
                      <a:pt x="2108" y="3419"/>
                      <a:pt x="2144" y="2937"/>
                    </a:cubicBezTo>
                    <a:cubicBezTo>
                      <a:pt x="2179" y="2306"/>
                      <a:pt x="1120" y="2127"/>
                      <a:pt x="1120" y="2127"/>
                    </a:cubicBezTo>
                    <a:cubicBezTo>
                      <a:pt x="1120" y="2127"/>
                      <a:pt x="2763" y="365"/>
                      <a:pt x="2477" y="43"/>
                    </a:cubicBezTo>
                    <a:cubicBezTo>
                      <a:pt x="2452" y="14"/>
                      <a:pt x="2420" y="0"/>
                      <a:pt x="2382" y="0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87;p75">
                <a:extLst>
                  <a:ext uri="{FF2B5EF4-FFF2-40B4-BE49-F238E27FC236}">
                    <a16:creationId xmlns:a16="http://schemas.microsoft.com/office/drawing/2014/main" id="{C43DDC87-F006-30A1-373A-35F78BD7CE22}"/>
                  </a:ext>
                </a:extLst>
              </p:cNvPr>
              <p:cNvSpPr/>
              <p:nvPr/>
            </p:nvSpPr>
            <p:spPr>
              <a:xfrm>
                <a:off x="6556289" y="9640693"/>
                <a:ext cx="161485" cy="17446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406" extrusionOk="0">
                    <a:moveTo>
                      <a:pt x="333" y="0"/>
                    </a:moveTo>
                    <a:lnTo>
                      <a:pt x="0" y="941"/>
                    </a:lnTo>
                    <a:lnTo>
                      <a:pt x="595" y="1477"/>
                    </a:lnTo>
                    <a:cubicBezTo>
                      <a:pt x="679" y="2012"/>
                      <a:pt x="345" y="2310"/>
                      <a:pt x="333" y="2322"/>
                    </a:cubicBezTo>
                    <a:lnTo>
                      <a:pt x="393" y="2405"/>
                    </a:lnTo>
                    <a:cubicBezTo>
                      <a:pt x="417" y="2393"/>
                      <a:pt x="798" y="2048"/>
                      <a:pt x="691" y="1441"/>
                    </a:cubicBezTo>
                    <a:lnTo>
                      <a:pt x="691" y="1429"/>
                    </a:lnTo>
                    <a:lnTo>
                      <a:pt x="131" y="917"/>
                    </a:lnTo>
                    <a:lnTo>
                      <a:pt x="393" y="167"/>
                    </a:lnTo>
                    <a:cubicBezTo>
                      <a:pt x="774" y="393"/>
                      <a:pt x="1310" y="786"/>
                      <a:pt x="1250" y="977"/>
                    </a:cubicBezTo>
                    <a:cubicBezTo>
                      <a:pt x="1238" y="1012"/>
                      <a:pt x="1226" y="1012"/>
                      <a:pt x="1214" y="1012"/>
                    </a:cubicBezTo>
                    <a:cubicBezTo>
                      <a:pt x="1209" y="1014"/>
                      <a:pt x="1202" y="1015"/>
                      <a:pt x="1195" y="1015"/>
                    </a:cubicBezTo>
                    <a:cubicBezTo>
                      <a:pt x="1060" y="1015"/>
                      <a:pt x="728" y="702"/>
                      <a:pt x="524" y="465"/>
                    </a:cubicBezTo>
                    <a:lnTo>
                      <a:pt x="452" y="536"/>
                    </a:lnTo>
                    <a:cubicBezTo>
                      <a:pt x="512" y="619"/>
                      <a:pt x="786" y="917"/>
                      <a:pt x="1012" y="1048"/>
                    </a:cubicBezTo>
                    <a:lnTo>
                      <a:pt x="1262" y="1655"/>
                    </a:lnTo>
                    <a:lnTo>
                      <a:pt x="1357" y="1620"/>
                    </a:lnTo>
                    <a:lnTo>
                      <a:pt x="1310" y="1512"/>
                    </a:lnTo>
                    <a:lnTo>
                      <a:pt x="2227" y="1060"/>
                    </a:lnTo>
                    <a:lnTo>
                      <a:pt x="2179" y="965"/>
                    </a:lnTo>
                    <a:lnTo>
                      <a:pt x="1274" y="1405"/>
                    </a:lnTo>
                    <a:lnTo>
                      <a:pt x="1155" y="1120"/>
                    </a:lnTo>
                    <a:lnTo>
                      <a:pt x="1155" y="1120"/>
                    </a:lnTo>
                    <a:cubicBezTo>
                      <a:pt x="1173" y="1125"/>
                      <a:pt x="1188" y="1128"/>
                      <a:pt x="1201" y="1128"/>
                    </a:cubicBezTo>
                    <a:cubicBezTo>
                      <a:pt x="1214" y="1128"/>
                      <a:pt x="1226" y="1125"/>
                      <a:pt x="1238" y="1120"/>
                    </a:cubicBezTo>
                    <a:cubicBezTo>
                      <a:pt x="1286" y="1120"/>
                      <a:pt x="1334" y="1096"/>
                      <a:pt x="1357" y="1012"/>
                    </a:cubicBezTo>
                    <a:cubicBezTo>
                      <a:pt x="1357" y="1000"/>
                      <a:pt x="1357" y="977"/>
                      <a:pt x="1357" y="953"/>
                    </a:cubicBezTo>
                    <a:lnTo>
                      <a:pt x="1810" y="536"/>
                    </a:lnTo>
                    <a:lnTo>
                      <a:pt x="1738" y="453"/>
                    </a:lnTo>
                    <a:lnTo>
                      <a:pt x="1334" y="834"/>
                    </a:lnTo>
                    <a:cubicBezTo>
                      <a:pt x="1191" y="512"/>
                      <a:pt x="536" y="119"/>
                      <a:pt x="393" y="36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88;p75">
                <a:extLst>
                  <a:ext uri="{FF2B5EF4-FFF2-40B4-BE49-F238E27FC236}">
                    <a16:creationId xmlns:a16="http://schemas.microsoft.com/office/drawing/2014/main" id="{1EA51823-E46C-01C3-0F34-879628EDCE11}"/>
                  </a:ext>
                </a:extLst>
              </p:cNvPr>
              <p:cNvSpPr/>
              <p:nvPr/>
            </p:nvSpPr>
            <p:spPr>
              <a:xfrm>
                <a:off x="6044289" y="9698558"/>
                <a:ext cx="550877" cy="36176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989" extrusionOk="0">
                    <a:moveTo>
                      <a:pt x="4370" y="0"/>
                    </a:moveTo>
                    <a:lnTo>
                      <a:pt x="3561" y="143"/>
                    </a:lnTo>
                    <a:lnTo>
                      <a:pt x="3477" y="964"/>
                    </a:lnTo>
                    <a:lnTo>
                      <a:pt x="3096" y="333"/>
                    </a:lnTo>
                    <a:lnTo>
                      <a:pt x="2168" y="726"/>
                    </a:lnTo>
                    <a:lnTo>
                      <a:pt x="2584" y="1226"/>
                    </a:lnTo>
                    <a:cubicBezTo>
                      <a:pt x="1" y="1822"/>
                      <a:pt x="358" y="3881"/>
                      <a:pt x="358" y="3881"/>
                    </a:cubicBezTo>
                    <a:lnTo>
                      <a:pt x="1298" y="3191"/>
                    </a:lnTo>
                    <a:cubicBezTo>
                      <a:pt x="1346" y="2298"/>
                      <a:pt x="2286" y="2024"/>
                      <a:pt x="2287" y="2024"/>
                    </a:cubicBezTo>
                    <a:lnTo>
                      <a:pt x="2287" y="2024"/>
                    </a:lnTo>
                    <a:lnTo>
                      <a:pt x="2072" y="3965"/>
                    </a:lnTo>
                    <a:lnTo>
                      <a:pt x="2477" y="3786"/>
                    </a:lnTo>
                    <a:lnTo>
                      <a:pt x="2251" y="4989"/>
                    </a:lnTo>
                    <a:lnTo>
                      <a:pt x="5323" y="4310"/>
                    </a:lnTo>
                    <a:lnTo>
                      <a:pt x="5049" y="3227"/>
                    </a:lnTo>
                    <a:cubicBezTo>
                      <a:pt x="5049" y="3227"/>
                      <a:pt x="5918" y="3119"/>
                      <a:pt x="6097" y="2334"/>
                    </a:cubicBezTo>
                    <a:cubicBezTo>
                      <a:pt x="6544" y="2584"/>
                      <a:pt x="6968" y="2638"/>
                      <a:pt x="7251" y="2638"/>
                    </a:cubicBezTo>
                    <a:cubicBezTo>
                      <a:pt x="7464" y="2638"/>
                      <a:pt x="7597" y="2608"/>
                      <a:pt x="7597" y="2608"/>
                    </a:cubicBezTo>
                    <a:lnTo>
                      <a:pt x="7311" y="1619"/>
                    </a:lnTo>
                    <a:cubicBezTo>
                      <a:pt x="7118" y="1685"/>
                      <a:pt x="6925" y="1712"/>
                      <a:pt x="6739" y="1712"/>
                    </a:cubicBezTo>
                    <a:cubicBezTo>
                      <a:pt x="6490" y="1712"/>
                      <a:pt x="6254" y="1664"/>
                      <a:pt x="6049" y="1595"/>
                    </a:cubicBezTo>
                    <a:cubicBezTo>
                      <a:pt x="5692" y="714"/>
                      <a:pt x="4311" y="667"/>
                      <a:pt x="4311" y="667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689;p75">
                <a:extLst>
                  <a:ext uri="{FF2B5EF4-FFF2-40B4-BE49-F238E27FC236}">
                    <a16:creationId xmlns:a16="http://schemas.microsoft.com/office/drawing/2014/main" id="{ED31F892-8DE8-BDEA-F05F-389A73167EA0}"/>
                  </a:ext>
                </a:extLst>
              </p:cNvPr>
              <p:cNvSpPr/>
              <p:nvPr/>
            </p:nvSpPr>
            <p:spPr>
              <a:xfrm>
                <a:off x="6552808" y="9797827"/>
                <a:ext cx="77733" cy="10449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41" extrusionOk="0">
                    <a:moveTo>
                      <a:pt x="441" y="0"/>
                    </a:moveTo>
                    <a:lnTo>
                      <a:pt x="0" y="262"/>
                    </a:lnTo>
                    <a:lnTo>
                      <a:pt x="262" y="1441"/>
                    </a:lnTo>
                    <a:lnTo>
                      <a:pt x="1072" y="1119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690;p75">
                <a:extLst>
                  <a:ext uri="{FF2B5EF4-FFF2-40B4-BE49-F238E27FC236}">
                    <a16:creationId xmlns:a16="http://schemas.microsoft.com/office/drawing/2014/main" id="{7CE68E46-CDAB-19F8-68F2-67435B741FD3}"/>
                  </a:ext>
                </a:extLst>
              </p:cNvPr>
              <p:cNvSpPr/>
              <p:nvPr/>
            </p:nvSpPr>
            <p:spPr>
              <a:xfrm>
                <a:off x="6072785" y="9942851"/>
                <a:ext cx="196944" cy="81359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122" extrusionOk="0">
                    <a:moveTo>
                      <a:pt x="917" y="1"/>
                    </a:moveTo>
                    <a:lnTo>
                      <a:pt x="1" y="703"/>
                    </a:lnTo>
                    <a:cubicBezTo>
                      <a:pt x="437" y="1017"/>
                      <a:pt x="880" y="1121"/>
                      <a:pt x="1277" y="1121"/>
                    </a:cubicBezTo>
                    <a:cubicBezTo>
                      <a:pt x="2071" y="1121"/>
                      <a:pt x="2679" y="703"/>
                      <a:pt x="2679" y="703"/>
                    </a:cubicBezTo>
                    <a:lnTo>
                      <a:pt x="2715" y="120"/>
                    </a:lnTo>
                    <a:lnTo>
                      <a:pt x="2715" y="120"/>
                    </a:lnTo>
                    <a:cubicBezTo>
                      <a:pt x="2351" y="248"/>
                      <a:pt x="2048" y="294"/>
                      <a:pt x="1802" y="294"/>
                    </a:cubicBezTo>
                    <a:cubicBezTo>
                      <a:pt x="1180" y="294"/>
                      <a:pt x="917" y="1"/>
                      <a:pt x="917" y="1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691;p75">
                <a:extLst>
                  <a:ext uri="{FF2B5EF4-FFF2-40B4-BE49-F238E27FC236}">
                    <a16:creationId xmlns:a16="http://schemas.microsoft.com/office/drawing/2014/main" id="{BE9B73D7-3578-C6AF-2C2E-4A53E0829146}"/>
                  </a:ext>
                </a:extLst>
              </p:cNvPr>
              <p:cNvSpPr/>
              <p:nvPr/>
            </p:nvSpPr>
            <p:spPr>
              <a:xfrm>
                <a:off x="6061546" y="9922113"/>
                <a:ext cx="93324" cy="96804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335" extrusionOk="0">
                    <a:moveTo>
                      <a:pt x="1168" y="1"/>
                    </a:moveTo>
                    <a:lnTo>
                      <a:pt x="1" y="739"/>
                    </a:lnTo>
                    <a:cubicBezTo>
                      <a:pt x="122" y="1314"/>
                      <a:pt x="573" y="1334"/>
                      <a:pt x="636" y="1334"/>
                    </a:cubicBezTo>
                    <a:cubicBezTo>
                      <a:pt x="641" y="1334"/>
                      <a:pt x="644" y="1334"/>
                      <a:pt x="644" y="1334"/>
                    </a:cubicBezTo>
                    <a:lnTo>
                      <a:pt x="1287" y="370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692;p75">
                <a:extLst>
                  <a:ext uri="{FF2B5EF4-FFF2-40B4-BE49-F238E27FC236}">
                    <a16:creationId xmlns:a16="http://schemas.microsoft.com/office/drawing/2014/main" id="{7AD1B622-3F5B-5859-59A8-E43AFEA53E06}"/>
                  </a:ext>
                </a:extLst>
              </p:cNvPr>
              <p:cNvSpPr/>
              <p:nvPr/>
            </p:nvSpPr>
            <p:spPr>
              <a:xfrm>
                <a:off x="6192791" y="9871209"/>
                <a:ext cx="297954" cy="76066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49" extrusionOk="0">
                    <a:moveTo>
                      <a:pt x="4049" y="0"/>
                    </a:moveTo>
                    <a:lnTo>
                      <a:pt x="3525" y="96"/>
                    </a:lnTo>
                    <a:lnTo>
                      <a:pt x="3549" y="417"/>
                    </a:lnTo>
                    <a:lnTo>
                      <a:pt x="4108" y="322"/>
                    </a:lnTo>
                    <a:lnTo>
                      <a:pt x="4049" y="0"/>
                    </a:lnTo>
                    <a:close/>
                    <a:moveTo>
                      <a:pt x="3382" y="119"/>
                    </a:moveTo>
                    <a:lnTo>
                      <a:pt x="632" y="619"/>
                    </a:lnTo>
                    <a:lnTo>
                      <a:pt x="655" y="941"/>
                    </a:lnTo>
                    <a:lnTo>
                      <a:pt x="3441" y="441"/>
                    </a:lnTo>
                    <a:lnTo>
                      <a:pt x="3382" y="119"/>
                    </a:lnTo>
                    <a:close/>
                    <a:moveTo>
                      <a:pt x="489" y="643"/>
                    </a:moveTo>
                    <a:lnTo>
                      <a:pt x="1" y="727"/>
                    </a:lnTo>
                    <a:lnTo>
                      <a:pt x="60" y="1048"/>
                    </a:lnTo>
                    <a:lnTo>
                      <a:pt x="548" y="965"/>
                    </a:lnTo>
                    <a:lnTo>
                      <a:pt x="489" y="6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693;p75">
                <a:extLst>
                  <a:ext uri="{FF2B5EF4-FFF2-40B4-BE49-F238E27FC236}">
                    <a16:creationId xmlns:a16="http://schemas.microsoft.com/office/drawing/2014/main" id="{1DC80F51-BC6F-C0F4-0E48-991A6E561F37}"/>
                  </a:ext>
                </a:extLst>
              </p:cNvPr>
              <p:cNvSpPr/>
              <p:nvPr/>
            </p:nvSpPr>
            <p:spPr>
              <a:xfrm>
                <a:off x="6305908" y="9885857"/>
                <a:ext cx="71715" cy="4408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608" extrusionOk="0">
                    <a:moveTo>
                      <a:pt x="881" y="144"/>
                    </a:moveTo>
                    <a:lnTo>
                      <a:pt x="881" y="358"/>
                    </a:lnTo>
                    <a:lnTo>
                      <a:pt x="226" y="477"/>
                    </a:lnTo>
                    <a:lnTo>
                      <a:pt x="215" y="441"/>
                    </a:lnTo>
                    <a:lnTo>
                      <a:pt x="334" y="406"/>
                    </a:lnTo>
                    <a:lnTo>
                      <a:pt x="298" y="298"/>
                    </a:lnTo>
                    <a:lnTo>
                      <a:pt x="191" y="334"/>
                    </a:lnTo>
                    <a:lnTo>
                      <a:pt x="179" y="275"/>
                    </a:lnTo>
                    <a:lnTo>
                      <a:pt x="881" y="144"/>
                    </a:lnTo>
                    <a:close/>
                    <a:moveTo>
                      <a:pt x="988" y="1"/>
                    </a:moveTo>
                    <a:lnTo>
                      <a:pt x="48" y="191"/>
                    </a:lnTo>
                    <a:lnTo>
                      <a:pt x="84" y="358"/>
                    </a:lnTo>
                    <a:lnTo>
                      <a:pt x="0" y="382"/>
                    </a:lnTo>
                    <a:lnTo>
                      <a:pt x="24" y="477"/>
                    </a:lnTo>
                    <a:lnTo>
                      <a:pt x="107" y="465"/>
                    </a:lnTo>
                    <a:lnTo>
                      <a:pt x="143" y="608"/>
                    </a:lnTo>
                    <a:lnTo>
                      <a:pt x="988" y="453"/>
                    </a:ln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694;p75">
                <a:extLst>
                  <a:ext uri="{FF2B5EF4-FFF2-40B4-BE49-F238E27FC236}">
                    <a16:creationId xmlns:a16="http://schemas.microsoft.com/office/drawing/2014/main" id="{67AF0BFB-2283-263A-3F46-9C35B8C47A85}"/>
                  </a:ext>
                </a:extLst>
              </p:cNvPr>
              <p:cNvSpPr/>
              <p:nvPr/>
            </p:nvSpPr>
            <p:spPr>
              <a:xfrm>
                <a:off x="6234267" y="9710595"/>
                <a:ext cx="122619" cy="18055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490" extrusionOk="0">
                    <a:moveTo>
                      <a:pt x="1036" y="1"/>
                    </a:moveTo>
                    <a:lnTo>
                      <a:pt x="976" y="96"/>
                    </a:lnTo>
                    <a:cubicBezTo>
                      <a:pt x="976" y="96"/>
                      <a:pt x="1381" y="358"/>
                      <a:pt x="1274" y="834"/>
                    </a:cubicBezTo>
                    <a:lnTo>
                      <a:pt x="1250" y="977"/>
                    </a:lnTo>
                    <a:lnTo>
                      <a:pt x="1691" y="632"/>
                    </a:lnTo>
                    <a:lnTo>
                      <a:pt x="1631" y="548"/>
                    </a:lnTo>
                    <a:lnTo>
                      <a:pt x="1405" y="727"/>
                    </a:lnTo>
                    <a:cubicBezTo>
                      <a:pt x="1429" y="251"/>
                      <a:pt x="1036" y="1"/>
                      <a:pt x="1036" y="1"/>
                    </a:cubicBezTo>
                    <a:close/>
                    <a:moveTo>
                      <a:pt x="441" y="203"/>
                    </a:moveTo>
                    <a:lnTo>
                      <a:pt x="441" y="203"/>
                    </a:lnTo>
                    <a:cubicBezTo>
                      <a:pt x="298" y="537"/>
                      <a:pt x="417" y="882"/>
                      <a:pt x="476" y="1037"/>
                    </a:cubicBezTo>
                    <a:lnTo>
                      <a:pt x="0" y="1037"/>
                    </a:lnTo>
                    <a:lnTo>
                      <a:pt x="0" y="1144"/>
                    </a:lnTo>
                    <a:lnTo>
                      <a:pt x="667" y="1144"/>
                    </a:lnTo>
                    <a:lnTo>
                      <a:pt x="619" y="1060"/>
                    </a:lnTo>
                    <a:cubicBezTo>
                      <a:pt x="607" y="1060"/>
                      <a:pt x="369" y="632"/>
                      <a:pt x="536" y="251"/>
                    </a:cubicBezTo>
                    <a:lnTo>
                      <a:pt x="441" y="203"/>
                    </a:lnTo>
                    <a:close/>
                    <a:moveTo>
                      <a:pt x="1214" y="1156"/>
                    </a:moveTo>
                    <a:cubicBezTo>
                      <a:pt x="1155" y="1156"/>
                      <a:pt x="1107" y="1203"/>
                      <a:pt x="1107" y="1251"/>
                    </a:cubicBezTo>
                    <a:cubicBezTo>
                      <a:pt x="1107" y="1299"/>
                      <a:pt x="1155" y="1334"/>
                      <a:pt x="1214" y="1334"/>
                    </a:cubicBezTo>
                    <a:cubicBezTo>
                      <a:pt x="1286" y="1334"/>
                      <a:pt x="1334" y="1287"/>
                      <a:pt x="1334" y="1251"/>
                    </a:cubicBezTo>
                    <a:cubicBezTo>
                      <a:pt x="1334" y="1203"/>
                      <a:pt x="1286" y="1156"/>
                      <a:pt x="1214" y="1156"/>
                    </a:cubicBezTo>
                    <a:close/>
                    <a:moveTo>
                      <a:pt x="1334" y="1644"/>
                    </a:moveTo>
                    <a:cubicBezTo>
                      <a:pt x="1274" y="1644"/>
                      <a:pt x="1214" y="1680"/>
                      <a:pt x="1214" y="1727"/>
                    </a:cubicBezTo>
                    <a:cubicBezTo>
                      <a:pt x="1214" y="1775"/>
                      <a:pt x="1274" y="1810"/>
                      <a:pt x="1334" y="1810"/>
                    </a:cubicBezTo>
                    <a:cubicBezTo>
                      <a:pt x="1393" y="1810"/>
                      <a:pt x="1441" y="1775"/>
                      <a:pt x="1441" y="1727"/>
                    </a:cubicBezTo>
                    <a:cubicBezTo>
                      <a:pt x="1441" y="1680"/>
                      <a:pt x="1393" y="1644"/>
                      <a:pt x="1334" y="1644"/>
                    </a:cubicBezTo>
                    <a:close/>
                    <a:moveTo>
                      <a:pt x="1417" y="2049"/>
                    </a:moveTo>
                    <a:cubicBezTo>
                      <a:pt x="1357" y="2049"/>
                      <a:pt x="1310" y="2084"/>
                      <a:pt x="1310" y="2132"/>
                    </a:cubicBezTo>
                    <a:cubicBezTo>
                      <a:pt x="1310" y="2180"/>
                      <a:pt x="1357" y="2215"/>
                      <a:pt x="1417" y="2215"/>
                    </a:cubicBezTo>
                    <a:cubicBezTo>
                      <a:pt x="1476" y="2215"/>
                      <a:pt x="1536" y="2180"/>
                      <a:pt x="1536" y="2132"/>
                    </a:cubicBezTo>
                    <a:cubicBezTo>
                      <a:pt x="1536" y="2084"/>
                      <a:pt x="1476" y="2049"/>
                      <a:pt x="1417" y="2049"/>
                    </a:cubicBezTo>
                    <a:close/>
                    <a:moveTo>
                      <a:pt x="905" y="834"/>
                    </a:moveTo>
                    <a:lnTo>
                      <a:pt x="798" y="858"/>
                    </a:lnTo>
                    <a:lnTo>
                      <a:pt x="1191" y="2489"/>
                    </a:lnTo>
                    <a:lnTo>
                      <a:pt x="1298" y="2453"/>
                    </a:lnTo>
                    <a:lnTo>
                      <a:pt x="905" y="8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695;p75">
                <a:extLst>
                  <a:ext uri="{FF2B5EF4-FFF2-40B4-BE49-F238E27FC236}">
                    <a16:creationId xmlns:a16="http://schemas.microsoft.com/office/drawing/2014/main" id="{88D83E84-9BCA-12CE-C56C-1DBA72565D44}"/>
                  </a:ext>
                </a:extLst>
              </p:cNvPr>
              <p:cNvSpPr/>
              <p:nvPr/>
            </p:nvSpPr>
            <p:spPr>
              <a:xfrm>
                <a:off x="6048639" y="9941981"/>
                <a:ext cx="542248" cy="39809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5490" extrusionOk="0">
                    <a:moveTo>
                      <a:pt x="3489" y="48"/>
                    </a:moveTo>
                    <a:lnTo>
                      <a:pt x="3393" y="72"/>
                    </a:lnTo>
                    <a:cubicBezTo>
                      <a:pt x="3393" y="72"/>
                      <a:pt x="3465" y="489"/>
                      <a:pt x="3298" y="727"/>
                    </a:cubicBezTo>
                    <a:cubicBezTo>
                      <a:pt x="3239" y="822"/>
                      <a:pt x="3155" y="870"/>
                      <a:pt x="3036" y="894"/>
                    </a:cubicBezTo>
                    <a:lnTo>
                      <a:pt x="3060" y="1001"/>
                    </a:lnTo>
                    <a:cubicBezTo>
                      <a:pt x="3203" y="977"/>
                      <a:pt x="3310" y="905"/>
                      <a:pt x="3393" y="786"/>
                    </a:cubicBezTo>
                    <a:cubicBezTo>
                      <a:pt x="3584" y="513"/>
                      <a:pt x="3501" y="72"/>
                      <a:pt x="3489" y="48"/>
                    </a:cubicBezTo>
                    <a:close/>
                    <a:moveTo>
                      <a:pt x="1524" y="3799"/>
                    </a:moveTo>
                    <a:lnTo>
                      <a:pt x="1417" y="3811"/>
                    </a:lnTo>
                    <a:cubicBezTo>
                      <a:pt x="1417" y="3834"/>
                      <a:pt x="1453" y="4430"/>
                      <a:pt x="1869" y="4668"/>
                    </a:cubicBezTo>
                    <a:cubicBezTo>
                      <a:pt x="1977" y="4727"/>
                      <a:pt x="2096" y="4751"/>
                      <a:pt x="2239" y="4751"/>
                    </a:cubicBezTo>
                    <a:cubicBezTo>
                      <a:pt x="2465" y="4751"/>
                      <a:pt x="2739" y="4668"/>
                      <a:pt x="3048" y="4489"/>
                    </a:cubicBezTo>
                    <a:lnTo>
                      <a:pt x="3001" y="4394"/>
                    </a:lnTo>
                    <a:cubicBezTo>
                      <a:pt x="2881" y="4454"/>
                      <a:pt x="2774" y="4513"/>
                      <a:pt x="2667" y="4549"/>
                    </a:cubicBezTo>
                    <a:lnTo>
                      <a:pt x="2405" y="4132"/>
                    </a:lnTo>
                    <a:lnTo>
                      <a:pt x="2322" y="4192"/>
                    </a:lnTo>
                    <a:lnTo>
                      <a:pt x="2572" y="4584"/>
                    </a:lnTo>
                    <a:cubicBezTo>
                      <a:pt x="2441" y="4620"/>
                      <a:pt x="2322" y="4644"/>
                      <a:pt x="2215" y="4644"/>
                    </a:cubicBezTo>
                    <a:lnTo>
                      <a:pt x="1989" y="3989"/>
                    </a:lnTo>
                    <a:lnTo>
                      <a:pt x="1893" y="4025"/>
                    </a:lnTo>
                    <a:lnTo>
                      <a:pt x="2096" y="4632"/>
                    </a:lnTo>
                    <a:cubicBezTo>
                      <a:pt x="2036" y="4620"/>
                      <a:pt x="1977" y="4596"/>
                      <a:pt x="1917" y="4573"/>
                    </a:cubicBezTo>
                    <a:cubicBezTo>
                      <a:pt x="1548" y="4358"/>
                      <a:pt x="1524" y="3811"/>
                      <a:pt x="1524" y="3799"/>
                    </a:cubicBezTo>
                    <a:close/>
                    <a:moveTo>
                      <a:pt x="5560" y="3811"/>
                    </a:moveTo>
                    <a:cubicBezTo>
                      <a:pt x="5465" y="4239"/>
                      <a:pt x="5287" y="4513"/>
                      <a:pt x="5025" y="4620"/>
                    </a:cubicBezTo>
                    <a:cubicBezTo>
                      <a:pt x="4953" y="4644"/>
                      <a:pt x="4882" y="4656"/>
                      <a:pt x="4810" y="4668"/>
                    </a:cubicBezTo>
                    <a:lnTo>
                      <a:pt x="4953" y="4180"/>
                    </a:lnTo>
                    <a:lnTo>
                      <a:pt x="4846" y="4144"/>
                    </a:lnTo>
                    <a:lnTo>
                      <a:pt x="4691" y="4668"/>
                    </a:lnTo>
                    <a:cubicBezTo>
                      <a:pt x="4572" y="4656"/>
                      <a:pt x="4453" y="4620"/>
                      <a:pt x="4358" y="4584"/>
                    </a:cubicBezTo>
                    <a:lnTo>
                      <a:pt x="4453" y="4382"/>
                    </a:lnTo>
                    <a:lnTo>
                      <a:pt x="4358" y="4334"/>
                    </a:lnTo>
                    <a:lnTo>
                      <a:pt x="4263" y="4549"/>
                    </a:lnTo>
                    <a:cubicBezTo>
                      <a:pt x="4155" y="4501"/>
                      <a:pt x="4084" y="4454"/>
                      <a:pt x="4084" y="4454"/>
                    </a:cubicBezTo>
                    <a:lnTo>
                      <a:pt x="4024" y="4549"/>
                    </a:lnTo>
                    <a:cubicBezTo>
                      <a:pt x="4036" y="4561"/>
                      <a:pt x="4382" y="4775"/>
                      <a:pt x="4763" y="4775"/>
                    </a:cubicBezTo>
                    <a:cubicBezTo>
                      <a:pt x="4858" y="4775"/>
                      <a:pt x="4965" y="4763"/>
                      <a:pt x="5072" y="4715"/>
                    </a:cubicBezTo>
                    <a:cubicBezTo>
                      <a:pt x="5358" y="4596"/>
                      <a:pt x="5560" y="4299"/>
                      <a:pt x="5668" y="3846"/>
                    </a:cubicBezTo>
                    <a:lnTo>
                      <a:pt x="5560" y="3811"/>
                    </a:lnTo>
                    <a:close/>
                    <a:moveTo>
                      <a:pt x="4727" y="1"/>
                    </a:moveTo>
                    <a:lnTo>
                      <a:pt x="3870" y="120"/>
                    </a:lnTo>
                    <a:lnTo>
                      <a:pt x="3501" y="4894"/>
                    </a:lnTo>
                    <a:lnTo>
                      <a:pt x="0" y="4930"/>
                    </a:lnTo>
                    <a:lnTo>
                      <a:pt x="0" y="5037"/>
                    </a:lnTo>
                    <a:lnTo>
                      <a:pt x="3489" y="5001"/>
                    </a:lnTo>
                    <a:lnTo>
                      <a:pt x="3453" y="5477"/>
                    </a:lnTo>
                    <a:lnTo>
                      <a:pt x="3560" y="5489"/>
                    </a:lnTo>
                    <a:lnTo>
                      <a:pt x="3596" y="5001"/>
                    </a:lnTo>
                    <a:lnTo>
                      <a:pt x="7477" y="4954"/>
                    </a:lnTo>
                    <a:lnTo>
                      <a:pt x="7477" y="4846"/>
                    </a:lnTo>
                    <a:lnTo>
                      <a:pt x="3608" y="4894"/>
                    </a:lnTo>
                    <a:lnTo>
                      <a:pt x="3977" y="215"/>
                    </a:lnTo>
                    <a:lnTo>
                      <a:pt x="4739" y="108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1696;p75">
              <a:extLst>
                <a:ext uri="{FF2B5EF4-FFF2-40B4-BE49-F238E27FC236}">
                  <a16:creationId xmlns:a16="http://schemas.microsoft.com/office/drawing/2014/main" id="{E8F19180-A052-0D43-BD6B-3F77DE9297E1}"/>
                </a:ext>
              </a:extLst>
            </p:cNvPr>
            <p:cNvSpPr/>
            <p:nvPr/>
          </p:nvSpPr>
          <p:spPr>
            <a:xfrm>
              <a:off x="1363362" y="339734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1717;p75">
            <a:extLst>
              <a:ext uri="{FF2B5EF4-FFF2-40B4-BE49-F238E27FC236}">
                <a16:creationId xmlns:a16="http://schemas.microsoft.com/office/drawing/2014/main" id="{A919C6F4-E436-389F-F426-A9A2A9019FAE}"/>
              </a:ext>
            </a:extLst>
          </p:cNvPr>
          <p:cNvGrpSpPr/>
          <p:nvPr/>
        </p:nvGrpSpPr>
        <p:grpSpPr>
          <a:xfrm>
            <a:off x="7359936" y="3207062"/>
            <a:ext cx="1610106" cy="1684601"/>
            <a:chOff x="6719793" y="1841497"/>
            <a:chExt cx="1610106" cy="1684601"/>
          </a:xfrm>
        </p:grpSpPr>
        <p:grpSp>
          <p:nvGrpSpPr>
            <p:cNvPr id="63" name="Google Shape;1718;p75">
              <a:extLst>
                <a:ext uri="{FF2B5EF4-FFF2-40B4-BE49-F238E27FC236}">
                  <a16:creationId xmlns:a16="http://schemas.microsoft.com/office/drawing/2014/main" id="{D866F2AB-115D-B101-C8BA-58533951BB71}"/>
                </a:ext>
              </a:extLst>
            </p:cNvPr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65" name="Google Shape;1719;p75">
                <a:extLst>
                  <a:ext uri="{FF2B5EF4-FFF2-40B4-BE49-F238E27FC236}">
                    <a16:creationId xmlns:a16="http://schemas.microsoft.com/office/drawing/2014/main" id="{6C8F4796-2D4C-D0C3-1854-2378A06258A4}"/>
                  </a:ext>
                </a:extLst>
              </p:cNvPr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720;p75">
                <a:extLst>
                  <a:ext uri="{FF2B5EF4-FFF2-40B4-BE49-F238E27FC236}">
                    <a16:creationId xmlns:a16="http://schemas.microsoft.com/office/drawing/2014/main" id="{B657ACD3-13FB-EC80-3D2F-3851A49D167F}"/>
                  </a:ext>
                </a:extLst>
              </p:cNvPr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721;p75">
                <a:extLst>
                  <a:ext uri="{FF2B5EF4-FFF2-40B4-BE49-F238E27FC236}">
                    <a16:creationId xmlns:a16="http://schemas.microsoft.com/office/drawing/2014/main" id="{C0735B25-C84B-3A5E-59C0-2F415FDFECA8}"/>
                  </a:ext>
                </a:extLst>
              </p:cNvPr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722;p75">
                <a:extLst>
                  <a:ext uri="{FF2B5EF4-FFF2-40B4-BE49-F238E27FC236}">
                    <a16:creationId xmlns:a16="http://schemas.microsoft.com/office/drawing/2014/main" id="{3D1A6BAA-6DB7-7968-2BA6-6C69D3502387}"/>
                  </a:ext>
                </a:extLst>
              </p:cNvPr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723;p75">
                <a:extLst>
                  <a:ext uri="{FF2B5EF4-FFF2-40B4-BE49-F238E27FC236}">
                    <a16:creationId xmlns:a16="http://schemas.microsoft.com/office/drawing/2014/main" id="{B8305F54-CE2A-ED17-6E72-F5AC484B4445}"/>
                  </a:ext>
                </a:extLst>
              </p:cNvPr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724;p75">
                <a:extLst>
                  <a:ext uri="{FF2B5EF4-FFF2-40B4-BE49-F238E27FC236}">
                    <a16:creationId xmlns:a16="http://schemas.microsoft.com/office/drawing/2014/main" id="{0A304833-155B-3F94-95F3-089056259339}"/>
                  </a:ext>
                </a:extLst>
              </p:cNvPr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725;p75">
                <a:extLst>
                  <a:ext uri="{FF2B5EF4-FFF2-40B4-BE49-F238E27FC236}">
                    <a16:creationId xmlns:a16="http://schemas.microsoft.com/office/drawing/2014/main" id="{988CDAB3-1B4E-EAB1-4277-97CE5725E050}"/>
                  </a:ext>
                </a:extLst>
              </p:cNvPr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726;p75">
                <a:extLst>
                  <a:ext uri="{FF2B5EF4-FFF2-40B4-BE49-F238E27FC236}">
                    <a16:creationId xmlns:a16="http://schemas.microsoft.com/office/drawing/2014/main" id="{EBEC6241-D4A3-A952-309F-94553F1ED004}"/>
                  </a:ext>
                </a:extLst>
              </p:cNvPr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727;p75">
                <a:extLst>
                  <a:ext uri="{FF2B5EF4-FFF2-40B4-BE49-F238E27FC236}">
                    <a16:creationId xmlns:a16="http://schemas.microsoft.com/office/drawing/2014/main" id="{BF3CF8EB-72A3-310A-3BEC-15352CB9F7EB}"/>
                  </a:ext>
                </a:extLst>
              </p:cNvPr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728;p75">
                <a:extLst>
                  <a:ext uri="{FF2B5EF4-FFF2-40B4-BE49-F238E27FC236}">
                    <a16:creationId xmlns:a16="http://schemas.microsoft.com/office/drawing/2014/main" id="{322BFECF-04E0-0013-05E3-BBBF0DD8002D}"/>
                  </a:ext>
                </a:extLst>
              </p:cNvPr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729;p75">
                <a:extLst>
                  <a:ext uri="{FF2B5EF4-FFF2-40B4-BE49-F238E27FC236}">
                    <a16:creationId xmlns:a16="http://schemas.microsoft.com/office/drawing/2014/main" id="{20A927C4-7FB2-0D99-BCD9-575EDFA608A7}"/>
                  </a:ext>
                </a:extLst>
              </p:cNvPr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730;p75">
                <a:extLst>
                  <a:ext uri="{FF2B5EF4-FFF2-40B4-BE49-F238E27FC236}">
                    <a16:creationId xmlns:a16="http://schemas.microsoft.com/office/drawing/2014/main" id="{9C6DFDD2-C990-A7F9-6735-7BF014A3C3DA}"/>
                  </a:ext>
                </a:extLst>
              </p:cNvPr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731;p75">
                <a:extLst>
                  <a:ext uri="{FF2B5EF4-FFF2-40B4-BE49-F238E27FC236}">
                    <a16:creationId xmlns:a16="http://schemas.microsoft.com/office/drawing/2014/main" id="{138E8415-9041-BBA8-F94F-DA115276DEE3}"/>
                  </a:ext>
                </a:extLst>
              </p:cNvPr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732;p75">
                <a:extLst>
                  <a:ext uri="{FF2B5EF4-FFF2-40B4-BE49-F238E27FC236}">
                    <a16:creationId xmlns:a16="http://schemas.microsoft.com/office/drawing/2014/main" id="{F58CC852-A00C-48EF-317D-3FF70F1A2C3F}"/>
                  </a:ext>
                </a:extLst>
              </p:cNvPr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733;p75">
                <a:extLst>
                  <a:ext uri="{FF2B5EF4-FFF2-40B4-BE49-F238E27FC236}">
                    <a16:creationId xmlns:a16="http://schemas.microsoft.com/office/drawing/2014/main" id="{3C0A5152-63FF-7CE8-69D9-0409A624688F}"/>
                  </a:ext>
                </a:extLst>
              </p:cNvPr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734;p75">
                <a:extLst>
                  <a:ext uri="{FF2B5EF4-FFF2-40B4-BE49-F238E27FC236}">
                    <a16:creationId xmlns:a16="http://schemas.microsoft.com/office/drawing/2014/main" id="{2743225B-6C8A-6F04-C6B3-3934ADA97708}"/>
                  </a:ext>
                </a:extLst>
              </p:cNvPr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735;p75">
                <a:extLst>
                  <a:ext uri="{FF2B5EF4-FFF2-40B4-BE49-F238E27FC236}">
                    <a16:creationId xmlns:a16="http://schemas.microsoft.com/office/drawing/2014/main" id="{660213DF-7882-F95C-6087-88AE18612BC0}"/>
                  </a:ext>
                </a:extLst>
              </p:cNvPr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736;p75">
                <a:extLst>
                  <a:ext uri="{FF2B5EF4-FFF2-40B4-BE49-F238E27FC236}">
                    <a16:creationId xmlns:a16="http://schemas.microsoft.com/office/drawing/2014/main" id="{CA1F0DEF-DB5B-F356-3B4E-A03E18BFD3B2}"/>
                  </a:ext>
                </a:extLst>
              </p:cNvPr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737;p75">
                <a:extLst>
                  <a:ext uri="{FF2B5EF4-FFF2-40B4-BE49-F238E27FC236}">
                    <a16:creationId xmlns:a16="http://schemas.microsoft.com/office/drawing/2014/main" id="{911195C5-4656-1514-48FF-F5725E899E6C}"/>
                  </a:ext>
                </a:extLst>
              </p:cNvPr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738;p75">
                <a:extLst>
                  <a:ext uri="{FF2B5EF4-FFF2-40B4-BE49-F238E27FC236}">
                    <a16:creationId xmlns:a16="http://schemas.microsoft.com/office/drawing/2014/main" id="{7911EA6D-026A-0968-A978-B2E07BCFAD89}"/>
                  </a:ext>
                </a:extLst>
              </p:cNvPr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1739;p75">
              <a:extLst>
                <a:ext uri="{FF2B5EF4-FFF2-40B4-BE49-F238E27FC236}">
                  <a16:creationId xmlns:a16="http://schemas.microsoft.com/office/drawing/2014/main" id="{804B12B8-BD7A-356C-7D07-A163D0EDFA0E}"/>
                </a:ext>
              </a:extLst>
            </p:cNvPr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758;p41">
            <a:extLst>
              <a:ext uri="{FF2B5EF4-FFF2-40B4-BE49-F238E27FC236}">
                <a16:creationId xmlns:a16="http://schemas.microsoft.com/office/drawing/2014/main" id="{025E7F28-E2B3-FA87-1D76-C622D83EF1DF}"/>
              </a:ext>
            </a:extLst>
          </p:cNvPr>
          <p:cNvSpPr txBox="1">
            <a:spLocks/>
          </p:cNvSpPr>
          <p:nvPr/>
        </p:nvSpPr>
        <p:spPr>
          <a:xfrm>
            <a:off x="311629" y="1218522"/>
            <a:ext cx="8540007" cy="218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12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33342"/>
                </a:solidFill>
                <a:latin typeface="+mj-lt"/>
              </a:rPr>
              <a:t>BÀI HỌC KẾT THÚC,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33342"/>
                </a:solidFill>
                <a:latin typeface="+mj-lt"/>
              </a:rPr>
              <a:t>CẢM ƠN CÁC EM ĐÃ LẮNG NGHE</a:t>
            </a:r>
          </a:p>
        </p:txBody>
      </p:sp>
    </p:spTree>
    <p:extLst>
      <p:ext uri="{BB962C8B-B14F-4D97-AF65-F5344CB8AC3E}">
        <p14:creationId xmlns:p14="http://schemas.microsoft.com/office/powerpoint/2010/main" val="726658426"/>
      </p:ext>
    </p:extLst>
  </p:cSld>
  <p:clrMapOvr>
    <a:masterClrMapping/>
  </p:clrMapOvr>
  <p:transition spd="med"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351247" y="3892280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0DD539-F081-6F7F-16C1-12514108AED6}"/>
                  </a:ext>
                </a:extLst>
              </p:cNvPr>
              <p:cNvSpPr txBox="1"/>
              <p:nvPr/>
            </p:nvSpPr>
            <p:spPr>
              <a:xfrm>
                <a:off x="403684" y="498476"/>
                <a:ext cx="5702055" cy="4267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hai mặt </a:t>
                </a:r>
                <a:r>
                  <a:rPr lang="vi-VN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(P) và (Q)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xảy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+)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1: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)≡(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)⇔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mặt </a:t>
                </a:r>
                <a:r>
                  <a:rPr lang="vi-VN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ba điểm chung không thẳng hàng.</a:t>
                </a:r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Trường hợp 2: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mặt </a:t>
                </a:r>
                <a:r>
                  <a:rPr lang="vi-VN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phân biệt có một điểm chung.</a:t>
                </a:r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+) Trường hợp 3: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h𝑜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ặ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∕∕(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)⇔</m:t>
                    </m:r>
                  </m:oMath>
                </a14:m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=∅</m:t>
                    </m:r>
                  </m:oMath>
                </a14:m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0DD539-F081-6F7F-16C1-12514108A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4" y="498476"/>
                <a:ext cx="5702055" cy="4267258"/>
              </a:xfrm>
              <a:prstGeom prst="rect">
                <a:avLst/>
              </a:prstGeom>
              <a:blipFill>
                <a:blip r:embed="rId3"/>
                <a:stretch>
                  <a:fillRect l="-1068" r="-2350" b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204B5ED-1BBB-94E4-A3C4-FC87219121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891"/>
          <a:stretch/>
        </p:blipFill>
        <p:spPr>
          <a:xfrm>
            <a:off x="6243660" y="401055"/>
            <a:ext cx="2291645" cy="100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B86DA2-2C52-4D17-BD40-46D38D55E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84" b="36889"/>
          <a:stretch/>
        </p:blipFill>
        <p:spPr>
          <a:xfrm>
            <a:off x="6243660" y="1393460"/>
            <a:ext cx="2291645" cy="17514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66BD53-DE66-5750-78C0-BBE2E3A83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" t="63399" r="-504" b="-3526"/>
          <a:stretch/>
        </p:blipFill>
        <p:spPr>
          <a:xfrm>
            <a:off x="6241835" y="3144893"/>
            <a:ext cx="2291645" cy="17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9817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8860" y="693349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544537" y="2060818"/>
            <a:ext cx="8054921" cy="1193800"/>
            <a:chOff x="759720" y="1878706"/>
            <a:chExt cx="7624555" cy="300636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59720" y="1878706"/>
              <a:ext cx="7624555" cy="300636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9DB2F7-0907-355D-2388-4F7837D8DD46}"/>
                </a:ext>
              </a:extLst>
            </p:cNvPr>
            <p:cNvSpPr txBox="1"/>
            <p:nvPr/>
          </p:nvSpPr>
          <p:spPr>
            <a:xfrm>
              <a:off x="958502" y="2238752"/>
              <a:ext cx="7425773" cy="2417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Hai mặt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được gọi là song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với nhau nếu chúng không có điểm chung</a:t>
              </a:r>
              <a:r>
                <a:rPr lang="vi-VN" sz="20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0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351247" y="3892280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Geography Subject for Middle School: Exploring Maps and Landforms by Slidesgo">
  <a:themeElements>
    <a:clrScheme name="Simple Light">
      <a:dk1>
        <a:srgbClr val="033342"/>
      </a:dk1>
      <a:lt1>
        <a:srgbClr val="FFF4E1"/>
      </a:lt1>
      <a:dk2>
        <a:srgbClr val="FFD076"/>
      </a:dk2>
      <a:lt2>
        <a:srgbClr val="FFB31F"/>
      </a:lt2>
      <a:accent1>
        <a:srgbClr val="ADDE51"/>
      </a:accent1>
      <a:accent2>
        <a:srgbClr val="007725"/>
      </a:accent2>
      <a:accent3>
        <a:srgbClr val="6BC0CE"/>
      </a:accent3>
      <a:accent4>
        <a:srgbClr val="FFFFFF"/>
      </a:accent4>
      <a:accent5>
        <a:srgbClr val="FFFFFF"/>
      </a:accent5>
      <a:accent6>
        <a:srgbClr val="FFFFFF"/>
      </a:accent6>
      <a:hlink>
        <a:srgbClr val="0333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5381</Words>
  <Application>Microsoft Office PowerPoint</Application>
  <PresentationFormat>On-screen Show (16:9)</PresentationFormat>
  <Paragraphs>327</Paragraphs>
  <Slides>78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9" baseType="lpstr">
      <vt:lpstr>Arial (Body)</vt:lpstr>
      <vt:lpstr>Arial (Headings)</vt:lpstr>
      <vt:lpstr>Sansita</vt:lpstr>
      <vt:lpstr>DM Sans</vt:lpstr>
      <vt:lpstr>Nunito Light</vt:lpstr>
      <vt:lpstr>Cambria Math</vt:lpstr>
      <vt:lpstr>Arial</vt:lpstr>
      <vt:lpstr>Anaheim</vt:lpstr>
      <vt:lpstr>Bebas Neue</vt:lpstr>
      <vt:lpstr>Calibri</vt:lpstr>
      <vt:lpstr>Geography Subject for Middle School: Exploring Maps and Landforms by Slidesgo</vt:lpstr>
      <vt:lpstr>CHÀO MỪNG CÁC EM ĐẾN VỚI BÀI GIẢNG HÔM NAY</vt:lpstr>
      <vt:lpstr>PowerPoint Presentation</vt:lpstr>
      <vt:lpstr>BÀI 4:  HAI MẶT PHẲNG SONG SONG</vt:lpstr>
      <vt:lpstr>NỘI DUNG BÀI HỌC</vt:lpstr>
      <vt:lpstr>1. HAI MẶT PHẲNG SONG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ĐIỀU KIỆN ĐỂ  HAI MẶT PHẲNG SONG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TÍNH CHẤT CỦA  HAI MẶT PHẲNG SONG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ĐỊNH LÍ THALÈS  TRONG KHÔNG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HÌNH LĂNG TRỤ VÀ HÌNH HỘP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GIẢNG HÔM NAY</dc:title>
  <dc:creator>tuyết nguyễn thị ánh</dc:creator>
  <cp:lastModifiedBy>tuyết nguyễn thị ánh</cp:lastModifiedBy>
  <cp:revision>21</cp:revision>
  <dcterms:modified xsi:type="dcterms:W3CDTF">2023-10-20T13:32:05Z</dcterms:modified>
</cp:coreProperties>
</file>