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8" r:id="rId4"/>
    <p:sldMasterId id="2147483710" r:id="rId5"/>
    <p:sldMasterId id="2147483722" r:id="rId6"/>
  </p:sldMasterIdLst>
  <p:notesMasterIdLst>
    <p:notesMasterId r:id="rId27"/>
  </p:notesMasterIdLst>
  <p:sldIdLst>
    <p:sldId id="1253" r:id="rId7"/>
    <p:sldId id="801" r:id="rId8"/>
    <p:sldId id="1232" r:id="rId9"/>
    <p:sldId id="1254" r:id="rId10"/>
    <p:sldId id="1255" r:id="rId11"/>
    <p:sldId id="1185" r:id="rId12"/>
    <p:sldId id="1257" r:id="rId13"/>
    <p:sldId id="1256" r:id="rId14"/>
    <p:sldId id="1258" r:id="rId15"/>
    <p:sldId id="1259" r:id="rId16"/>
    <p:sldId id="1260" r:id="rId17"/>
    <p:sldId id="1261" r:id="rId18"/>
    <p:sldId id="1197" r:id="rId19"/>
    <p:sldId id="875" r:id="rId20"/>
    <p:sldId id="839" r:id="rId21"/>
    <p:sldId id="878" r:id="rId22"/>
    <p:sldId id="1456" r:id="rId23"/>
    <p:sldId id="1459" r:id="rId24"/>
    <p:sldId id="1458" r:id="rId25"/>
    <p:sldId id="8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333" autoAdjust="0"/>
  </p:normalViewPr>
  <p:slideViewPr>
    <p:cSldViewPr snapToGrid="0">
      <p:cViewPr>
        <p:scale>
          <a:sx n="33" d="100"/>
          <a:sy n="33" d="100"/>
        </p:scale>
        <p:origin x="200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1A949-0F0F-4679-AAF9-E73B8F478A8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E84E9-9C42-4E9B-810A-83401D1E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7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E84E9-9C42-4E9B-810A-83401D1EC1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1B54-C35D-4A59-9E59-7D106D5FE49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3181-B121-464C-8D7C-728A1CC7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2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1B54-C35D-4A59-9E59-7D106D5FE49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3181-B121-464C-8D7C-728A1CC7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3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1B54-C35D-4A59-9E59-7D106D5FE49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3181-B121-464C-8D7C-728A1CC7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69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33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36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5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3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98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01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74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7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1B54-C35D-4A59-9E59-7D106D5FE49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3181-B121-464C-8D7C-728A1CC7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16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37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44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93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09E6-CA58-6632-EECC-DAE78E0F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F0105-9051-B9CC-6633-419A81F76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018F3-F959-A85B-96B4-160E5C67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55D6-2AA3-4B44-8811-2212E95B10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D597D-EFBD-F6D0-8622-770955D2F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77ABF-3B34-6985-079D-03FE4B49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8C60-F7A2-44CC-B6E8-D067795B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11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00461-4A99-BA9D-4D39-511DCA61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0613F-D158-71A0-AFCD-37500270D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FEE02-0F6D-B30D-AB9B-0D34C45F5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55D6-2AA3-4B44-8811-2212E95B10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F7A13-5C76-7B3D-0E6A-A2AFEE5F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043C7-2FDC-816E-A9DF-7C38CBD1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8C60-F7A2-44CC-B6E8-D067795B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7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4449-03E8-FA2E-7A38-FA664E253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72730-EBEB-A06B-EFA4-D4561666A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120B4-AA48-605E-C19B-3FF7F4D54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55D6-2AA3-4B44-8811-2212E95B10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81B8C-48F2-9BDE-12CE-A99660D7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7D1BC-954A-9A0C-0079-E72F49A9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8C60-F7A2-44CC-B6E8-D067795B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51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9295F-E722-ADC0-3ABA-C3E0C08F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A7209-6E77-F103-DBA0-7E2EF765C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2C833-432B-DC49-2FDF-3EC29A8C7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70F3B-4500-B491-5CFF-99558F6A1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55D6-2AA3-4B44-8811-2212E95B10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5BD7C-7465-EE00-558A-320A21E1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F94EA-EB52-E248-F33E-F3E2A2C1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8C60-F7A2-44CC-B6E8-D067795B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50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1CB8-0C31-1A36-73C1-1A68BD6E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C0A7C-2C72-8738-97E9-147F9DB2F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30CED-9DDA-8D7F-3EAC-DDA2196E5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C85D3D-A0E0-B735-8545-165647C13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2198E-94BE-1FBE-4D39-D862DCE1C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4029C9-C91D-F738-D0BD-04831F3D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55D6-2AA3-4B44-8811-2212E95B10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5FDC3D-0106-251B-2949-BE0AD481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1C48C-A912-F741-E637-A5DB0D517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8C60-F7A2-44CC-B6E8-D067795B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27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57DAA-B437-627D-5B7B-589AEA7E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A1500F-5E2A-DBDA-3F94-178E26B6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55D6-2AA3-4B44-8811-2212E95B10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9AC9B-EF36-3043-F6F9-1327E464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B205A-C848-B2B0-1994-962029DD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8C60-F7A2-44CC-B6E8-D067795B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91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1EBF2B-A03E-2374-2762-9C963E07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55D6-2AA3-4B44-8811-2212E95B10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FABCC-5978-5A86-3D0F-E7E02A5E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07C15-8A81-836E-3B20-4421DC94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8C60-F7A2-44CC-B6E8-D067795B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1B54-C35D-4A59-9E59-7D106D5FE49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3181-B121-464C-8D7C-728A1CC7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42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26110-6428-57ED-DCCD-CB3AC6F8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D9ECD-8D91-84AA-078A-E858A72BE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AB036-8D7D-8496-5241-2ED0C6B5E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8C252-C4E8-50FB-4712-AB4D9767D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55D6-2AA3-4B44-8811-2212E95B10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2DF1A-5868-3A45-F1BA-94D1666F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7A569-0F48-8857-BD82-394316CA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8C60-F7A2-44CC-B6E8-D067795B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40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6601-F9E6-5C2F-0E7F-316DECAB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B1C22-04DD-801E-A3A4-4051EBD824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E7C94-F42D-0C2F-3596-189B36EC2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6404B-2EF1-36FB-01B6-3E1EB44B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55D6-2AA3-4B44-8811-2212E95B10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BDECE-AD52-DEE8-A5A9-5F5DDC270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FB432-2164-D152-8284-133CC9C7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8C60-F7A2-44CC-B6E8-D067795B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53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25FF-4959-15CF-1083-917E5A6C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894E5-4268-AE39-148A-68C821768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96CC2-865B-F20B-1F62-D6E18174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55D6-2AA3-4B44-8811-2212E95B10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651FB-CE6F-E4D0-1B92-EA26FAFB9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79A48-83AC-87AE-87E6-3CB5EFFE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8C60-F7A2-44CC-B6E8-D067795B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87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8D8EF7-0D2E-C2A1-F696-5A108E3D2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2C419-9985-DD65-2A3E-86629B180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1BE18-A5E1-AFE7-2EBA-8749F3245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55D6-2AA3-4B44-8811-2212E95B10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CBAA5-4005-8F1F-58C2-C486F454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276AA-52DB-E6EE-972E-E4D31958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8C60-F7A2-44CC-B6E8-D067795B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35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94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864623F-E7F8-47F1-816B-26C1F6459396}"/>
              </a:ext>
            </a:extLst>
          </p:cNvPr>
          <p:cNvSpPr/>
          <p:nvPr userDrawn="1"/>
        </p:nvSpPr>
        <p:spPr bwMode="auto">
          <a:xfrm>
            <a:off x="624418" y="457201"/>
            <a:ext cx="10943167" cy="5940425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3822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324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514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86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0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1B54-C35D-4A59-9E59-7D106D5FE49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3181-B121-464C-8D7C-728A1CC7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959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1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396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11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14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087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71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06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461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074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8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1B54-C35D-4A59-9E59-7D106D5FE49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3181-B121-464C-8D7C-728A1CC7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023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0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03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742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132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75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069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17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620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09E6-CA58-6632-EECC-DAE78E0F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F0105-9051-B9CC-6633-419A81F76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018F3-F959-A85B-96B4-160E5C67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55D6-2AA3-4B44-8811-2212E95B10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D597D-EFBD-F6D0-8622-770955D2F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77ABF-3B34-6985-079D-03FE4B49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8C60-F7A2-44CC-B6E8-D067795B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696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00461-4A99-BA9D-4D39-511DCA61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0613F-D158-71A0-AFCD-37500270D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FEE02-0F6D-B30D-AB9B-0D34C45F5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55D6-2AA3-4B44-8811-2212E95B10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F7A13-5C76-7B3D-0E6A-A2AFEE5F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043C7-2FDC-816E-A9DF-7C38CBD1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8C60-F7A2-44CC-B6E8-D067795B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9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1B54-C35D-4A59-9E59-7D106D5FE49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3181-B121-464C-8D7C-728A1CC7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234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4449-03E8-FA2E-7A38-FA664E253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72730-EBEB-A06B-EFA4-D4561666A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120B4-AA48-605E-C19B-3FF7F4D54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55D6-2AA3-4B44-8811-2212E95B10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81B8C-48F2-9BDE-12CE-A99660D7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7D1BC-954A-9A0C-0079-E72F49A9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8C60-F7A2-44CC-B6E8-D067795B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788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9295F-E722-ADC0-3ABA-C3E0C08F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A7209-6E77-F103-DBA0-7E2EF765C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2C833-432B-DC49-2FDF-3EC29A8C7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70F3B-4500-B491-5CFF-99558F6A1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55D6-2AA3-4B44-8811-2212E95B10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5BD7C-7465-EE00-558A-320A21E1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F94EA-EB52-E248-F33E-F3E2A2C1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8C60-F7A2-44CC-B6E8-D067795B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356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1CB8-0C31-1A36-73C1-1A68BD6E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C0A7C-2C72-8738-97E9-147F9DB2F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30CED-9DDA-8D7F-3EAC-DDA2196E5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C85D3D-A0E0-B735-8545-165647C13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2198E-94BE-1FBE-4D39-D862DCE1C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4029C9-C91D-F738-D0BD-04831F3D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55D6-2AA3-4B44-8811-2212E95B10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5FDC3D-0106-251B-2949-BE0AD481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1C48C-A912-F741-E637-A5DB0D517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8C60-F7A2-44CC-B6E8-D067795B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374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57DAA-B437-627D-5B7B-589AEA7E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A1500F-5E2A-DBDA-3F94-178E26B6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55D6-2AA3-4B44-8811-2212E95B10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9AC9B-EF36-3043-F6F9-1327E464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B205A-C848-B2B0-1994-962029DD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8C60-F7A2-44CC-B6E8-D067795B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917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1EBF2B-A03E-2374-2762-9C963E07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55D6-2AA3-4B44-8811-2212E95B10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FABCC-5978-5A86-3D0F-E7E02A5E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07C15-8A81-836E-3B20-4421DC94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8C60-F7A2-44CC-B6E8-D067795B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75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26110-6428-57ED-DCCD-CB3AC6F8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D9ECD-8D91-84AA-078A-E858A72BE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AB036-8D7D-8496-5241-2ED0C6B5E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8C252-C4E8-50FB-4712-AB4D9767D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55D6-2AA3-4B44-8811-2212E95B10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2DF1A-5868-3A45-F1BA-94D1666F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7A569-0F48-8857-BD82-394316CA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8C60-F7A2-44CC-B6E8-D067795B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619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6601-F9E6-5C2F-0E7F-316DECAB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B1C22-04DD-801E-A3A4-4051EBD824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E7C94-F42D-0C2F-3596-189B36EC2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6404B-2EF1-36FB-01B6-3E1EB44B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55D6-2AA3-4B44-8811-2212E95B10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BDECE-AD52-DEE8-A5A9-5F5DDC270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FB432-2164-D152-8284-133CC9C7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8C60-F7A2-44CC-B6E8-D067795B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122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25FF-4959-15CF-1083-917E5A6C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894E5-4268-AE39-148A-68C821768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96CC2-865B-F20B-1F62-D6E18174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55D6-2AA3-4B44-8811-2212E95B10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651FB-CE6F-E4D0-1B92-EA26FAFB9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79A48-83AC-87AE-87E6-3CB5EFFE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8C60-F7A2-44CC-B6E8-D067795B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419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8D8EF7-0D2E-C2A1-F696-5A108E3D2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2C419-9985-DD65-2A3E-86629B180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1BE18-A5E1-AFE7-2EBA-8749F3245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55D6-2AA3-4B44-8811-2212E95B10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CBAA5-4005-8F1F-58C2-C486F454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276AA-52DB-E6EE-972E-E4D31958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8C60-F7A2-44CC-B6E8-D067795B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22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64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1B54-C35D-4A59-9E59-7D106D5FE49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3181-B121-464C-8D7C-728A1CC7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8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1B54-C35D-4A59-9E59-7D106D5FE49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3181-B121-464C-8D7C-728A1CC7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1B54-C35D-4A59-9E59-7D106D5FE49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3181-B121-464C-8D7C-728A1CC7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7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C1B54-C35D-4A59-9E59-7D106D5FE49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A3181-B121-464C-8D7C-728A1CC7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7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B07579-73E2-4EB7-E4DC-4AFE3A603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B385A-B0A5-9D7D-F7A5-1FBA9340B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C18E5-3101-1C4F-F173-1A230877B9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855D6-2AA3-4B44-8811-2212E95B10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21B4E-2217-9343-B769-15A3BA64D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CD2FF-DA60-342D-73C6-1CF11C1B7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28C60-F7A2-44CC-B6E8-D067795B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2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63F45A5-EDEB-49C4-8616-B5F7A1F1AA4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0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B07579-73E2-4EB7-E4DC-4AFE3A603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B385A-B0A5-9D7D-F7A5-1FBA9340B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C18E5-3101-1C4F-F173-1A230877B9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855D6-2AA3-4B44-8811-2212E95B10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21B4E-2217-9343-B769-15A3BA64D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CD2FF-DA60-342D-73C6-1CF11C1B7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28C60-F7A2-44CC-B6E8-D067795B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0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27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27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27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74.png"/><Relationship Id="rId3" Type="http://schemas.openxmlformats.org/officeDocument/2006/relationships/image" Target="../media/image65.svg"/><Relationship Id="rId7" Type="http://schemas.openxmlformats.org/officeDocument/2006/relationships/image" Target="../media/image68.png"/><Relationship Id="rId12" Type="http://schemas.openxmlformats.org/officeDocument/2006/relationships/image" Target="../media/image73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5.png"/><Relationship Id="rId11" Type="http://schemas.openxmlformats.org/officeDocument/2006/relationships/image" Target="../media/image72.png"/><Relationship Id="rId5" Type="http://schemas.openxmlformats.org/officeDocument/2006/relationships/image" Target="../media/image67.svg"/><Relationship Id="rId15" Type="http://schemas.openxmlformats.org/officeDocument/2006/relationships/image" Target="../media/image76.png"/><Relationship Id="rId10" Type="http://schemas.openxmlformats.org/officeDocument/2006/relationships/image" Target="../media/image71.svg"/><Relationship Id="rId4" Type="http://schemas.openxmlformats.org/officeDocument/2006/relationships/image" Target="../media/image66.png"/><Relationship Id="rId9" Type="http://schemas.openxmlformats.org/officeDocument/2006/relationships/image" Target="../media/image70.png"/><Relationship Id="rId14" Type="http://schemas.openxmlformats.org/officeDocument/2006/relationships/image" Target="../media/image7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1.svg"/><Relationship Id="rId7" Type="http://schemas.openxmlformats.org/officeDocument/2006/relationships/image" Target="../media/image80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9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Relationship Id="rId9" Type="http://schemas.openxmlformats.org/officeDocument/2006/relationships/image" Target="../media/image5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svg"/><Relationship Id="rId3" Type="http://schemas.openxmlformats.org/officeDocument/2006/relationships/image" Target="../media/image82.svg"/><Relationship Id="rId7" Type="http://schemas.openxmlformats.org/officeDocument/2006/relationships/image" Target="../media/image86.sv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5.png"/><Relationship Id="rId11" Type="http://schemas.openxmlformats.org/officeDocument/2006/relationships/image" Target="../media/image90.svg"/><Relationship Id="rId5" Type="http://schemas.openxmlformats.org/officeDocument/2006/relationships/image" Target="../media/image84.sv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1.svg"/><Relationship Id="rId7" Type="http://schemas.openxmlformats.org/officeDocument/2006/relationships/image" Target="../media/image80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9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Relationship Id="rId9" Type="http://schemas.openxmlformats.org/officeDocument/2006/relationships/image" Target="../media/image5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96.svg"/><Relationship Id="rId5" Type="http://schemas.openxmlformats.org/officeDocument/2006/relationships/image" Target="../media/image36.png"/><Relationship Id="rId4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5" Type="http://schemas.openxmlformats.org/officeDocument/2006/relationships/image" Target="../media/image5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61.svg"/><Relationship Id="rId2" Type="http://schemas.openxmlformats.org/officeDocument/2006/relationships/image" Target="../media/image57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59.sv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27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27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5">
                <a:alpha val="100000"/>
              </a:srgbClr>
            </a:gs>
            <a:gs pos="33333">
              <a:srgbClr val="FFFFF5">
                <a:alpha val="100000"/>
              </a:srgbClr>
            </a:gs>
            <a:gs pos="66667">
              <a:srgbClr val="FFFCD4">
                <a:alpha val="100000"/>
              </a:srgbClr>
            </a:gs>
            <a:gs pos="100000">
              <a:srgbClr val="FFFCD4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437671" y="5881257"/>
            <a:ext cx="21502491" cy="2046443"/>
            <a:chOff x="0" y="0"/>
            <a:chExt cx="8494811" cy="10337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94812" cy="1033796"/>
            </a:xfrm>
            <a:custGeom>
              <a:avLst/>
              <a:gdLst/>
              <a:ahLst/>
              <a:cxnLst/>
              <a:rect l="l" t="t" r="r" b="b"/>
              <a:pathLst>
                <a:path w="8494812" h="1033796">
                  <a:moveTo>
                    <a:pt x="0" y="0"/>
                  </a:moveTo>
                  <a:lnTo>
                    <a:pt x="8494812" y="0"/>
                  </a:lnTo>
                  <a:lnTo>
                    <a:pt x="8494812" y="1033796"/>
                  </a:lnTo>
                  <a:lnTo>
                    <a:pt x="0" y="1033796"/>
                  </a:lnTo>
                  <a:close/>
                </a:path>
              </a:pathLst>
            </a:custGeom>
            <a:solidFill>
              <a:srgbClr val="34674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494811" cy="10623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4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36161" y="1055801"/>
            <a:ext cx="8992403" cy="5090683"/>
            <a:chOff x="0" y="0"/>
            <a:chExt cx="3306146" cy="15766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06145" cy="1576631"/>
            </a:xfrm>
            <a:custGeom>
              <a:avLst/>
              <a:gdLst/>
              <a:ahLst/>
              <a:cxnLst/>
              <a:rect l="l" t="t" r="r" b="b"/>
              <a:pathLst>
                <a:path w="3306145" h="1576631">
                  <a:moveTo>
                    <a:pt x="17793" y="0"/>
                  </a:moveTo>
                  <a:lnTo>
                    <a:pt x="3288353" y="0"/>
                  </a:lnTo>
                  <a:cubicBezTo>
                    <a:pt x="3293071" y="0"/>
                    <a:pt x="3297597" y="1875"/>
                    <a:pt x="3300934" y="5211"/>
                  </a:cubicBezTo>
                  <a:cubicBezTo>
                    <a:pt x="3304271" y="8548"/>
                    <a:pt x="3306145" y="13074"/>
                    <a:pt x="3306145" y="17793"/>
                  </a:cubicBezTo>
                  <a:lnTo>
                    <a:pt x="3306145" y="1558838"/>
                  </a:lnTo>
                  <a:cubicBezTo>
                    <a:pt x="3306145" y="1568665"/>
                    <a:pt x="3298179" y="1576631"/>
                    <a:pt x="3288353" y="1576631"/>
                  </a:cubicBezTo>
                  <a:lnTo>
                    <a:pt x="17793" y="1576631"/>
                  </a:lnTo>
                  <a:cubicBezTo>
                    <a:pt x="7966" y="1576631"/>
                    <a:pt x="0" y="1568665"/>
                    <a:pt x="0" y="1558838"/>
                  </a:cubicBezTo>
                  <a:lnTo>
                    <a:pt x="0" y="17793"/>
                  </a:lnTo>
                  <a:cubicBezTo>
                    <a:pt x="0" y="7966"/>
                    <a:pt x="7966" y="0"/>
                    <a:pt x="17793" y="0"/>
                  </a:cubicBezTo>
                  <a:close/>
                </a:path>
              </a:pathLst>
            </a:custGeom>
            <a:solidFill>
              <a:srgbClr val="FEFEFE"/>
            </a:solidFill>
            <a:ln w="57150" cap="rnd">
              <a:solidFill>
                <a:srgbClr val="7D4C2A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306146" cy="16147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276629" y="2260331"/>
            <a:ext cx="2222521" cy="2494879"/>
          </a:xfrm>
          <a:custGeom>
            <a:avLst/>
            <a:gdLst/>
            <a:ahLst/>
            <a:cxnLst/>
            <a:rect l="l" t="t" r="r" b="b"/>
            <a:pathLst>
              <a:path w="3333782" h="3742318">
                <a:moveTo>
                  <a:pt x="3333782" y="0"/>
                </a:moveTo>
                <a:lnTo>
                  <a:pt x="0" y="0"/>
                </a:lnTo>
                <a:lnTo>
                  <a:pt x="0" y="3742318"/>
                </a:lnTo>
                <a:lnTo>
                  <a:pt x="3333782" y="3742318"/>
                </a:lnTo>
                <a:lnTo>
                  <a:pt x="33337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556812" y="4167244"/>
            <a:ext cx="2597241" cy="685022"/>
          </a:xfrm>
          <a:custGeom>
            <a:avLst/>
            <a:gdLst/>
            <a:ahLst/>
            <a:cxnLst/>
            <a:rect l="l" t="t" r="r" b="b"/>
            <a:pathLst>
              <a:path w="3895861" h="1027533">
                <a:moveTo>
                  <a:pt x="0" y="0"/>
                </a:moveTo>
                <a:lnTo>
                  <a:pt x="3895861" y="0"/>
                </a:lnTo>
                <a:lnTo>
                  <a:pt x="3895861" y="1027533"/>
                </a:lnTo>
                <a:lnTo>
                  <a:pt x="0" y="1027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119034" flipH="1">
            <a:off x="-2690558" y="5481011"/>
            <a:ext cx="10338331" cy="1175416"/>
          </a:xfrm>
          <a:custGeom>
            <a:avLst/>
            <a:gdLst/>
            <a:ahLst/>
            <a:cxnLst/>
            <a:rect l="l" t="t" r="r" b="b"/>
            <a:pathLst>
              <a:path w="15507497" h="3235822">
                <a:moveTo>
                  <a:pt x="15507497" y="0"/>
                </a:moveTo>
                <a:lnTo>
                  <a:pt x="0" y="0"/>
                </a:lnTo>
                <a:lnTo>
                  <a:pt x="0" y="3235821"/>
                </a:lnTo>
                <a:lnTo>
                  <a:pt x="15507497" y="3235821"/>
                </a:lnTo>
                <a:lnTo>
                  <a:pt x="155074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5501316" y="5538969"/>
            <a:ext cx="9385534" cy="1024696"/>
          </a:xfrm>
          <a:custGeom>
            <a:avLst/>
            <a:gdLst/>
            <a:ahLst/>
            <a:cxnLst/>
            <a:rect l="l" t="t" r="r" b="b"/>
            <a:pathLst>
              <a:path w="14078301" h="2937603">
                <a:moveTo>
                  <a:pt x="0" y="0"/>
                </a:moveTo>
                <a:lnTo>
                  <a:pt x="14078302" y="0"/>
                </a:lnTo>
                <a:lnTo>
                  <a:pt x="14078302" y="2937603"/>
                </a:lnTo>
                <a:lnTo>
                  <a:pt x="0" y="2937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322812">
            <a:off x="4135098" y="632299"/>
            <a:ext cx="851829" cy="327723"/>
          </a:xfrm>
          <a:custGeom>
            <a:avLst/>
            <a:gdLst/>
            <a:ahLst/>
            <a:cxnLst/>
            <a:rect l="l" t="t" r="r" b="b"/>
            <a:pathLst>
              <a:path w="1277744" h="491585">
                <a:moveTo>
                  <a:pt x="0" y="0"/>
                </a:moveTo>
                <a:lnTo>
                  <a:pt x="1277744" y="0"/>
                </a:lnTo>
                <a:lnTo>
                  <a:pt x="1277744" y="491585"/>
                </a:lnTo>
                <a:lnTo>
                  <a:pt x="0" y="4915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3865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-259417" flipH="1">
            <a:off x="546218" y="4817115"/>
            <a:ext cx="1669066" cy="709353"/>
          </a:xfrm>
          <a:custGeom>
            <a:avLst/>
            <a:gdLst/>
            <a:ahLst/>
            <a:cxnLst/>
            <a:rect l="l" t="t" r="r" b="b"/>
            <a:pathLst>
              <a:path w="2503599" h="1064030">
                <a:moveTo>
                  <a:pt x="2503599" y="0"/>
                </a:moveTo>
                <a:lnTo>
                  <a:pt x="0" y="0"/>
                </a:lnTo>
                <a:lnTo>
                  <a:pt x="0" y="1064030"/>
                </a:lnTo>
                <a:lnTo>
                  <a:pt x="2503599" y="1064030"/>
                </a:lnTo>
                <a:lnTo>
                  <a:pt x="250359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0194083" y="4647746"/>
            <a:ext cx="1290378" cy="638151"/>
          </a:xfrm>
          <a:custGeom>
            <a:avLst/>
            <a:gdLst/>
            <a:ahLst/>
            <a:cxnLst/>
            <a:rect l="l" t="t" r="r" b="b"/>
            <a:pathLst>
              <a:path w="1935567" h="957226">
                <a:moveTo>
                  <a:pt x="0" y="0"/>
                </a:moveTo>
                <a:lnTo>
                  <a:pt x="1935566" y="0"/>
                </a:lnTo>
                <a:lnTo>
                  <a:pt x="1935566" y="957226"/>
                </a:lnTo>
                <a:lnTo>
                  <a:pt x="0" y="9572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rot="132446" flipH="1">
            <a:off x="8294346" y="-350105"/>
            <a:ext cx="2963520" cy="2593080"/>
          </a:xfrm>
          <a:custGeom>
            <a:avLst/>
            <a:gdLst/>
            <a:ahLst/>
            <a:cxnLst/>
            <a:rect l="l" t="t" r="r" b="b"/>
            <a:pathLst>
              <a:path w="4445280" h="3889620">
                <a:moveTo>
                  <a:pt x="4445280" y="0"/>
                </a:moveTo>
                <a:lnTo>
                  <a:pt x="0" y="0"/>
                </a:lnTo>
                <a:lnTo>
                  <a:pt x="0" y="3889620"/>
                </a:lnTo>
                <a:lnTo>
                  <a:pt x="4445280" y="3889620"/>
                </a:lnTo>
                <a:lnTo>
                  <a:pt x="444528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3389858" y="5836388"/>
            <a:ext cx="517906" cy="310096"/>
          </a:xfrm>
          <a:custGeom>
            <a:avLst/>
            <a:gdLst/>
            <a:ahLst/>
            <a:cxnLst/>
            <a:rect l="l" t="t" r="r" b="b"/>
            <a:pathLst>
              <a:path w="776859" h="465144">
                <a:moveTo>
                  <a:pt x="776859" y="0"/>
                </a:moveTo>
                <a:lnTo>
                  <a:pt x="0" y="0"/>
                </a:lnTo>
                <a:lnTo>
                  <a:pt x="0" y="465144"/>
                </a:lnTo>
                <a:lnTo>
                  <a:pt x="776859" y="465144"/>
                </a:lnTo>
                <a:lnTo>
                  <a:pt x="776859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9619610" y="5732496"/>
            <a:ext cx="432469" cy="258941"/>
          </a:xfrm>
          <a:custGeom>
            <a:avLst/>
            <a:gdLst/>
            <a:ahLst/>
            <a:cxnLst/>
            <a:rect l="l" t="t" r="r" b="b"/>
            <a:pathLst>
              <a:path w="648703" h="388411">
                <a:moveTo>
                  <a:pt x="0" y="0"/>
                </a:moveTo>
                <a:lnTo>
                  <a:pt x="648703" y="0"/>
                </a:lnTo>
                <a:lnTo>
                  <a:pt x="648703" y="388411"/>
                </a:lnTo>
                <a:lnTo>
                  <a:pt x="0" y="3884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6489540" y="5991436"/>
            <a:ext cx="661539" cy="310096"/>
          </a:xfrm>
          <a:custGeom>
            <a:avLst/>
            <a:gdLst/>
            <a:ahLst/>
            <a:cxnLst/>
            <a:rect l="l" t="t" r="r" b="b"/>
            <a:pathLst>
              <a:path w="992308" h="465144">
                <a:moveTo>
                  <a:pt x="0" y="0"/>
                </a:moveTo>
                <a:lnTo>
                  <a:pt x="992307" y="0"/>
                </a:lnTo>
                <a:lnTo>
                  <a:pt x="992307" y="465144"/>
                </a:lnTo>
                <a:lnTo>
                  <a:pt x="0" y="46514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206935" y="4945623"/>
            <a:ext cx="580108" cy="271925"/>
          </a:xfrm>
          <a:custGeom>
            <a:avLst/>
            <a:gdLst/>
            <a:ahLst/>
            <a:cxnLst/>
            <a:rect l="l" t="t" r="r" b="b"/>
            <a:pathLst>
              <a:path w="870162" h="407888">
                <a:moveTo>
                  <a:pt x="0" y="0"/>
                </a:moveTo>
                <a:lnTo>
                  <a:pt x="870162" y="0"/>
                </a:lnTo>
                <a:lnTo>
                  <a:pt x="870162" y="407888"/>
                </a:lnTo>
                <a:lnTo>
                  <a:pt x="0" y="40788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flipH="1">
            <a:off x="11169085" y="816080"/>
            <a:ext cx="1504409" cy="622449"/>
          </a:xfrm>
          <a:custGeom>
            <a:avLst/>
            <a:gdLst/>
            <a:ahLst/>
            <a:cxnLst/>
            <a:rect l="l" t="t" r="r" b="b"/>
            <a:pathLst>
              <a:path w="2256613" h="933674">
                <a:moveTo>
                  <a:pt x="2256613" y="0"/>
                </a:moveTo>
                <a:lnTo>
                  <a:pt x="0" y="0"/>
                </a:lnTo>
                <a:lnTo>
                  <a:pt x="0" y="933673"/>
                </a:lnTo>
                <a:lnTo>
                  <a:pt x="2256613" y="933673"/>
                </a:lnTo>
                <a:lnTo>
                  <a:pt x="2256613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reeform 27"/>
          <p:cNvSpPr/>
          <p:nvPr/>
        </p:nvSpPr>
        <p:spPr>
          <a:xfrm rot="99228">
            <a:off x="-3535464" y="5634020"/>
            <a:ext cx="4603650" cy="1264085"/>
          </a:xfrm>
          <a:custGeom>
            <a:avLst/>
            <a:gdLst/>
            <a:ahLst/>
            <a:cxnLst/>
            <a:rect l="l" t="t" r="r" b="b"/>
            <a:pathLst>
              <a:path w="6905475" h="1896128">
                <a:moveTo>
                  <a:pt x="0" y="0"/>
                </a:moveTo>
                <a:lnTo>
                  <a:pt x="6905475" y="0"/>
                </a:lnTo>
                <a:lnTo>
                  <a:pt x="6905475" y="1896128"/>
                </a:lnTo>
                <a:lnTo>
                  <a:pt x="0" y="189612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1D7443-F8A1-4A4C-6714-C758678008B6}"/>
              </a:ext>
            </a:extLst>
          </p:cNvPr>
          <p:cNvSpPr txBox="1"/>
          <p:nvPr/>
        </p:nvSpPr>
        <p:spPr>
          <a:xfrm>
            <a:off x="2825532" y="2077177"/>
            <a:ext cx="604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600" b="1" dirty="0">
                <a:solidFill>
                  <a:srgbClr val="002060"/>
                </a:solidFill>
                <a:latin typeface="Sitka Banner" pitchFamily="2" charset="0"/>
              </a:rPr>
              <a:t>THỰC HÀNH CHỦ ĐỀ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45AF73-7BDC-6813-16B5-90F7E244ED4D}"/>
              </a:ext>
            </a:extLst>
          </p:cNvPr>
          <p:cNvSpPr txBox="1"/>
          <p:nvPr/>
        </p:nvSpPr>
        <p:spPr>
          <a:xfrm>
            <a:off x="3130257" y="3333390"/>
            <a:ext cx="5906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000" b="1" dirty="0">
                <a:solidFill>
                  <a:srgbClr val="C00000"/>
                </a:solidFill>
                <a:latin typeface="Sitka Banner" pitchFamily="2" charset="0"/>
              </a:rPr>
              <a:t>THẾ GIỚI TRONG VÀ SAU CHIẾN TRANH LẠNH</a:t>
            </a:r>
          </a:p>
        </p:txBody>
      </p:sp>
      <p:sp>
        <p:nvSpPr>
          <p:cNvPr id="33" name="Freeform 2">
            <a:extLst>
              <a:ext uri="{FF2B5EF4-FFF2-40B4-BE49-F238E27FC236}">
                <a16:creationId xmlns:a16="http://schemas.microsoft.com/office/drawing/2014/main" id="{59A8DD91-B880-3AB1-10F7-C5815B95C246}"/>
              </a:ext>
            </a:extLst>
          </p:cNvPr>
          <p:cNvSpPr/>
          <p:nvPr/>
        </p:nvSpPr>
        <p:spPr>
          <a:xfrm>
            <a:off x="-5964315" y="-1658042"/>
            <a:ext cx="2411568" cy="2001079"/>
          </a:xfrm>
          <a:custGeom>
            <a:avLst/>
            <a:gdLst/>
            <a:ahLst/>
            <a:cxnLst/>
            <a:rect l="l" t="t" r="r" b="b"/>
            <a:pathLst>
              <a:path w="5845768" h="5856474">
                <a:moveTo>
                  <a:pt x="0" y="0"/>
                </a:moveTo>
                <a:lnTo>
                  <a:pt x="5845768" y="0"/>
                </a:lnTo>
                <a:lnTo>
                  <a:pt x="5845768" y="5856474"/>
                </a:lnTo>
                <a:lnTo>
                  <a:pt x="0" y="585647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4" name="Picture 33" descr="A logo with people in a circle&#10;&#10;Description automatically generated">
            <a:extLst>
              <a:ext uri="{FF2B5EF4-FFF2-40B4-BE49-F238E27FC236}">
                <a16:creationId xmlns:a16="http://schemas.microsoft.com/office/drawing/2014/main" id="{181D4053-BCA3-11DF-1A2B-2EF6B2761D2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661" y="2111686"/>
            <a:ext cx="2670628" cy="267062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C30E59F-4D16-71C3-DBF4-AD978FB037A9}"/>
              </a:ext>
            </a:extLst>
          </p:cNvPr>
          <p:cNvGrpSpPr/>
          <p:nvPr/>
        </p:nvGrpSpPr>
        <p:grpSpPr>
          <a:xfrm>
            <a:off x="15337542" y="2943354"/>
            <a:ext cx="11707846" cy="6138447"/>
            <a:chOff x="15386969" y="1871045"/>
            <a:chExt cx="11707846" cy="6138447"/>
          </a:xfrm>
        </p:grpSpPr>
        <p:pic>
          <p:nvPicPr>
            <p:cNvPr id="36" name="Picture 35" descr="A logo with people in a circle&#10;&#10;Description automatically generated">
              <a:extLst>
                <a:ext uri="{FF2B5EF4-FFF2-40B4-BE49-F238E27FC236}">
                  <a16:creationId xmlns:a16="http://schemas.microsoft.com/office/drawing/2014/main" id="{BF30BAED-E0F2-86A6-A601-E4AC45A00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6969" y="1871045"/>
              <a:ext cx="6119066" cy="611906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99F2604-520E-5170-A9E7-5EABA606D725}"/>
                </a:ext>
              </a:extLst>
            </p:cNvPr>
            <p:cNvSpPr txBox="1"/>
            <p:nvPr/>
          </p:nvSpPr>
          <p:spPr>
            <a:xfrm>
              <a:off x="16910685" y="7178495"/>
              <a:ext cx="1018413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0964082020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8DA33-DD7C-5363-92C3-8E1B80FDD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5485">
            <a:off x="482311" y="1568978"/>
            <a:ext cx="3475545" cy="3924304"/>
          </a:xfrm>
          <a:prstGeom prst="rect">
            <a:avLst/>
          </a:prstGeom>
        </p:spPr>
      </p:pic>
      <p:sp>
        <p:nvSpPr>
          <p:cNvPr id="4" name="Freeform 10">
            <a:extLst>
              <a:ext uri="{FF2B5EF4-FFF2-40B4-BE49-F238E27FC236}">
                <a16:creationId xmlns:a16="http://schemas.microsoft.com/office/drawing/2014/main" id="{7B458267-C0B9-F5B6-8DA0-4C2CD48C65D3}"/>
              </a:ext>
            </a:extLst>
          </p:cNvPr>
          <p:cNvSpPr/>
          <p:nvPr/>
        </p:nvSpPr>
        <p:spPr>
          <a:xfrm rot="-579294">
            <a:off x="-15036" y="1319708"/>
            <a:ext cx="4402371" cy="4868173"/>
          </a:xfrm>
          <a:custGeom>
            <a:avLst/>
            <a:gdLst/>
            <a:ahLst/>
            <a:cxnLst/>
            <a:rect l="l" t="t" r="r" b="b"/>
            <a:pathLst>
              <a:path w="5154713" h="5968006">
                <a:moveTo>
                  <a:pt x="0" y="0"/>
                </a:moveTo>
                <a:lnTo>
                  <a:pt x="5154713" y="0"/>
                </a:lnTo>
                <a:lnTo>
                  <a:pt x="5154713" y="5968005"/>
                </a:lnTo>
                <a:lnTo>
                  <a:pt x="0" y="59680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9E54FF5D-76DA-9F6F-C6E5-6D8994B4648A}"/>
              </a:ext>
            </a:extLst>
          </p:cNvPr>
          <p:cNvSpPr/>
          <p:nvPr/>
        </p:nvSpPr>
        <p:spPr>
          <a:xfrm rot="-1132091">
            <a:off x="-488566" y="353905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E6B74600-5896-06AE-7B9F-B8EA67C2B379}"/>
              </a:ext>
            </a:extLst>
          </p:cNvPr>
          <p:cNvGrpSpPr/>
          <p:nvPr/>
        </p:nvGrpSpPr>
        <p:grpSpPr>
          <a:xfrm>
            <a:off x="4478941" y="147088"/>
            <a:ext cx="6156401" cy="1028700"/>
            <a:chOff x="0" y="0"/>
            <a:chExt cx="1878252" cy="40640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F2A0010-8F2D-A3E0-E680-28F4DA18CFF9}"/>
                </a:ext>
              </a:extLst>
            </p:cNvPr>
            <p:cNvSpPr/>
            <p:nvPr/>
          </p:nvSpPr>
          <p:spPr>
            <a:xfrm>
              <a:off x="0" y="0"/>
              <a:ext cx="1878252" cy="406400"/>
            </a:xfrm>
            <a:custGeom>
              <a:avLst/>
              <a:gdLst/>
              <a:ahLst/>
              <a:cxnLst/>
              <a:rect l="l" t="t" r="r" b="b"/>
              <a:pathLst>
                <a:path w="1878252" h="406400">
                  <a:moveTo>
                    <a:pt x="48852" y="0"/>
                  </a:moveTo>
                  <a:lnTo>
                    <a:pt x="1829400" y="0"/>
                  </a:lnTo>
                  <a:cubicBezTo>
                    <a:pt x="1856380" y="0"/>
                    <a:pt x="1878252" y="21872"/>
                    <a:pt x="1878252" y="48852"/>
                  </a:cubicBezTo>
                  <a:lnTo>
                    <a:pt x="1878252" y="357548"/>
                  </a:lnTo>
                  <a:cubicBezTo>
                    <a:pt x="1878252" y="370504"/>
                    <a:pt x="1873105" y="382930"/>
                    <a:pt x="1863944" y="392092"/>
                  </a:cubicBezTo>
                  <a:cubicBezTo>
                    <a:pt x="1854782" y="401253"/>
                    <a:pt x="1842357" y="406400"/>
                    <a:pt x="1829400" y="406400"/>
                  </a:cubicBezTo>
                  <a:lnTo>
                    <a:pt x="48852" y="406400"/>
                  </a:lnTo>
                  <a:cubicBezTo>
                    <a:pt x="21872" y="406400"/>
                    <a:pt x="0" y="384528"/>
                    <a:pt x="0" y="357548"/>
                  </a:cubicBezTo>
                  <a:lnTo>
                    <a:pt x="0" y="48852"/>
                  </a:lnTo>
                  <a:cubicBezTo>
                    <a:pt x="0" y="21872"/>
                    <a:pt x="21872" y="0"/>
                    <a:pt x="48852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D474BE2E-F40D-D772-F3D3-58F1B4A68768}"/>
                </a:ext>
              </a:extLst>
            </p:cNvPr>
            <p:cNvSpPr txBox="1"/>
            <p:nvPr/>
          </p:nvSpPr>
          <p:spPr>
            <a:xfrm>
              <a:off x="0" y="-38100"/>
              <a:ext cx="1878252" cy="444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17">
            <a:extLst>
              <a:ext uri="{FF2B5EF4-FFF2-40B4-BE49-F238E27FC236}">
                <a16:creationId xmlns:a16="http://schemas.microsoft.com/office/drawing/2014/main" id="{197D28E8-5F22-7C05-D606-74B850DA6424}"/>
              </a:ext>
            </a:extLst>
          </p:cNvPr>
          <p:cNvSpPr txBox="1"/>
          <p:nvPr/>
        </p:nvSpPr>
        <p:spPr>
          <a:xfrm>
            <a:off x="4551584" y="200293"/>
            <a:ext cx="5895145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itka Banner" pitchFamily="2" charset="0"/>
                <a:ea typeface="Chewy"/>
                <a:cs typeface="Chewy"/>
                <a:sym typeface="Chewy"/>
              </a:rPr>
              <a:t>TRÒ CHƠI: AI NHANH HƠN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E84CDDF-A995-FAB0-7178-B8444817AF27}"/>
              </a:ext>
            </a:extLst>
          </p:cNvPr>
          <p:cNvSpPr/>
          <p:nvPr/>
        </p:nvSpPr>
        <p:spPr>
          <a:xfrm>
            <a:off x="4478941" y="1323540"/>
            <a:ext cx="6836602" cy="4816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F4B409-1699-7007-C916-1DAC147CC807}"/>
              </a:ext>
            </a:extLst>
          </p:cNvPr>
          <p:cNvSpPr txBox="1">
            <a:spLocks/>
          </p:cNvSpPr>
          <p:nvPr/>
        </p:nvSpPr>
        <p:spPr>
          <a:xfrm>
            <a:off x="4632856" y="1507735"/>
            <a:ext cx="6552486" cy="1628359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6F818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9pPr>
          </a:lstStyle>
          <a:p>
            <a:pPr algn="just">
              <a:lnSpc>
                <a:spcPct val="100000"/>
              </a:lnSpc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#9Slide02 Tieu de dai" panose="02000000000000000000" pitchFamily="2" charset="0"/>
                <a:cs typeface="+mj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#9Slide02 Tieu de dai" panose="02000000000000000000" pitchFamily="2" charset="0"/>
                <a:cs typeface="+mj-cs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Sitka Banner" pitchFamily="2" charset="0"/>
                <a:ea typeface="#9Slide02 Tieu de dai" panose="02000000000000000000" pitchFamily="2" charset="0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#9Slide02 Tieu de dai" panose="02000000000000000000" pitchFamily="2" charset="0"/>
                <a:cs typeface="+mj-cs"/>
              </a:rPr>
              <a:t>: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Ianta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rã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Liên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Xô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dứt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itka Bann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CB1D51C-B8A6-75A5-FA17-7965EC193F54}"/>
              </a:ext>
            </a:extLst>
          </p:cNvPr>
          <p:cNvSpPr txBox="1">
            <a:spLocks/>
          </p:cNvSpPr>
          <p:nvPr/>
        </p:nvSpPr>
        <p:spPr>
          <a:xfrm>
            <a:off x="4632856" y="3519123"/>
            <a:ext cx="6351608" cy="1628359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6F818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#9Slide02 Tieu de dai" panose="02000000000000000000" pitchFamily="2" charset="0"/>
                <a:cs typeface="+mj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#9Slide02 Tieu de dai" panose="02000000000000000000" pitchFamily="2" charset="0"/>
                <a:cs typeface="+mj-cs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Sitka Banner" pitchFamily="2" charset="0"/>
                <a:ea typeface="#9Slide02 Tieu de dai" panose="02000000000000000000" pitchFamily="2" charset="0"/>
              </a:rPr>
              <a:t>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#9Slide02 Tieu de dai" panose="02000000000000000000" pitchFamily="2" charset="0"/>
                <a:cs typeface="+mj-cs"/>
              </a:rPr>
              <a:t>: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Sự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xác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lập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và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phát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triển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của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trật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tự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hai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cực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I-an-ta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từ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năm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1945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đến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nửa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đầu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những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năm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70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của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thế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kỉ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XX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không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tác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động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đến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việc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xuất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hiện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chiến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tranh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cục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bộ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ở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nhiều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nơi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00" cap="none" spc="0" normalizeH="0" baseline="0" noProof="0" dirty="0">
              <a:ln>
                <a:noFill/>
              </a:ln>
              <a:solidFill>
                <a:srgbClr val="6F818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itka Banner" pitchFamily="2" charset="0"/>
              <a:ea typeface="#9Slide02 Tieu de dai" panose="02000000000000000000" pitchFamily="2" charset="0"/>
              <a:cs typeface="+mj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21257E-8382-854F-4886-AFDD1F9AF010}"/>
              </a:ext>
            </a:extLst>
          </p:cNvPr>
          <p:cNvGrpSpPr/>
          <p:nvPr/>
        </p:nvGrpSpPr>
        <p:grpSpPr>
          <a:xfrm>
            <a:off x="9738623" y="2723014"/>
            <a:ext cx="1477227" cy="710577"/>
            <a:chOff x="10831338" y="1907004"/>
            <a:chExt cx="1477227" cy="710577"/>
          </a:xfrm>
        </p:grpSpPr>
        <p:grpSp>
          <p:nvGrpSpPr>
            <p:cNvPr id="25" name="Group 3">
              <a:extLst>
                <a:ext uri="{FF2B5EF4-FFF2-40B4-BE49-F238E27FC236}">
                  <a16:creationId xmlns:a16="http://schemas.microsoft.com/office/drawing/2014/main" id="{FFBF8759-4306-1212-1B73-F7F5D2CAD4A7}"/>
                </a:ext>
              </a:extLst>
            </p:cNvPr>
            <p:cNvGrpSpPr/>
            <p:nvPr/>
          </p:nvGrpSpPr>
          <p:grpSpPr>
            <a:xfrm>
              <a:off x="10831338" y="1907004"/>
              <a:ext cx="1281231" cy="710577"/>
              <a:chOff x="0" y="0"/>
              <a:chExt cx="2999863" cy="1357400"/>
            </a:xfrm>
          </p:grpSpPr>
          <p:sp>
            <p:nvSpPr>
              <p:cNvPr id="27" name="Freeform 4">
                <a:extLst>
                  <a:ext uri="{FF2B5EF4-FFF2-40B4-BE49-F238E27FC236}">
                    <a16:creationId xmlns:a16="http://schemas.microsoft.com/office/drawing/2014/main" id="{A0291885-DAC6-8B99-C544-27E4146118DC}"/>
                  </a:ext>
                </a:extLst>
              </p:cNvPr>
              <p:cNvSpPr/>
              <p:nvPr/>
            </p:nvSpPr>
            <p:spPr>
              <a:xfrm>
                <a:off x="92710" y="106680"/>
                <a:ext cx="2895723" cy="1238020"/>
              </a:xfrm>
              <a:custGeom>
                <a:avLst/>
                <a:gdLst/>
                <a:ahLst/>
                <a:cxnLst/>
                <a:rect l="l" t="t" r="r" b="b"/>
                <a:pathLst>
                  <a:path w="2895723" h="1238020">
                    <a:moveTo>
                      <a:pt x="2869052" y="1048790"/>
                    </a:moveTo>
                    <a:cubicBezTo>
                      <a:pt x="2869052" y="1136420"/>
                      <a:pt x="2792852" y="1207541"/>
                      <a:pt x="2711573" y="1207541"/>
                    </a:cubicBezTo>
                    <a:lnTo>
                      <a:pt x="66040" y="1207541"/>
                    </a:lnTo>
                    <a:cubicBezTo>
                      <a:pt x="43180" y="1207541"/>
                      <a:pt x="20320" y="1202461"/>
                      <a:pt x="0" y="1193570"/>
                    </a:cubicBezTo>
                    <a:cubicBezTo>
                      <a:pt x="26670" y="1221511"/>
                      <a:pt x="63500" y="1238020"/>
                      <a:pt x="112583" y="1238020"/>
                    </a:cubicBezTo>
                    <a:lnTo>
                      <a:pt x="2749673" y="1238020"/>
                    </a:lnTo>
                    <a:cubicBezTo>
                      <a:pt x="2829683" y="1238020"/>
                      <a:pt x="2895723" y="1171981"/>
                      <a:pt x="2895723" y="1091970"/>
                    </a:cubicBezTo>
                    <a:lnTo>
                      <a:pt x="2895723" y="95250"/>
                    </a:lnTo>
                    <a:cubicBezTo>
                      <a:pt x="2895723" y="58420"/>
                      <a:pt x="2881752" y="25400"/>
                      <a:pt x="2860162" y="0"/>
                    </a:cubicBezTo>
                    <a:cubicBezTo>
                      <a:pt x="2866512" y="16510"/>
                      <a:pt x="2869052" y="34290"/>
                      <a:pt x="2869052" y="52070"/>
                    </a:cubicBezTo>
                    <a:lnTo>
                      <a:pt x="2869052" y="104879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B0E3141F-4200-89FF-D81B-D5E8AF3270D7}"/>
                  </a:ext>
                </a:extLst>
              </p:cNvPr>
              <p:cNvSpPr/>
              <p:nvPr/>
            </p:nvSpPr>
            <p:spPr>
              <a:xfrm>
                <a:off x="12700" y="12700"/>
                <a:ext cx="2935093" cy="1288821"/>
              </a:xfrm>
              <a:custGeom>
                <a:avLst/>
                <a:gdLst/>
                <a:ahLst/>
                <a:cxnLst/>
                <a:rect l="l" t="t" r="r" b="b"/>
                <a:pathLst>
                  <a:path w="2935093" h="1288821">
                    <a:moveTo>
                      <a:pt x="146050" y="1288821"/>
                    </a:moveTo>
                    <a:lnTo>
                      <a:pt x="2789043" y="1288821"/>
                    </a:lnTo>
                    <a:cubicBezTo>
                      <a:pt x="2869053" y="1288821"/>
                      <a:pt x="2935093" y="1222780"/>
                      <a:pt x="2935093" y="1142770"/>
                    </a:cubicBezTo>
                    <a:lnTo>
                      <a:pt x="2935093" y="146050"/>
                    </a:lnTo>
                    <a:cubicBezTo>
                      <a:pt x="2935093" y="66040"/>
                      <a:pt x="2869053" y="0"/>
                      <a:pt x="2789043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42770"/>
                    </a:lnTo>
                    <a:cubicBezTo>
                      <a:pt x="0" y="1224050"/>
                      <a:pt x="66040" y="1288821"/>
                      <a:pt x="146050" y="1288821"/>
                    </a:cubicBezTo>
                    <a:close/>
                  </a:path>
                </a:pathLst>
              </a:custGeom>
              <a:solidFill>
                <a:srgbClr val="4BACC6">
                  <a:lumMod val="40000"/>
                  <a:lumOff val="60000"/>
                </a:srgbClr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C0982C92-C71B-2420-509C-589340E0806B}"/>
                  </a:ext>
                </a:extLst>
              </p:cNvPr>
              <p:cNvSpPr/>
              <p:nvPr/>
            </p:nvSpPr>
            <p:spPr>
              <a:xfrm>
                <a:off x="0" y="0"/>
                <a:ext cx="2999863" cy="1357400"/>
              </a:xfrm>
              <a:custGeom>
                <a:avLst/>
                <a:gdLst/>
                <a:ahLst/>
                <a:cxnLst/>
                <a:rect l="l" t="t" r="r" b="b"/>
                <a:pathLst>
                  <a:path w="2999863" h="1357400">
                    <a:moveTo>
                      <a:pt x="2936363" y="74930"/>
                    </a:moveTo>
                    <a:cubicBezTo>
                      <a:pt x="2908423" y="30480"/>
                      <a:pt x="2858893" y="0"/>
                      <a:pt x="2801743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5470"/>
                    </a:lnTo>
                    <a:cubicBezTo>
                      <a:pt x="0" y="1207540"/>
                      <a:pt x="25400" y="1253260"/>
                      <a:pt x="63500" y="1282471"/>
                    </a:cubicBezTo>
                    <a:cubicBezTo>
                      <a:pt x="91440" y="1326921"/>
                      <a:pt x="140970" y="1357400"/>
                      <a:pt x="207881" y="1357400"/>
                    </a:cubicBezTo>
                    <a:lnTo>
                      <a:pt x="2841113" y="1357400"/>
                    </a:lnTo>
                    <a:cubicBezTo>
                      <a:pt x="2928743" y="1357400"/>
                      <a:pt x="2999863" y="1286281"/>
                      <a:pt x="2999863" y="1198650"/>
                    </a:cubicBezTo>
                    <a:lnTo>
                      <a:pt x="2999863" y="201930"/>
                    </a:lnTo>
                    <a:cubicBezTo>
                      <a:pt x="2999862" y="149860"/>
                      <a:pt x="2974462" y="104140"/>
                      <a:pt x="2936363" y="74930"/>
                    </a:cubicBezTo>
                    <a:close/>
                    <a:moveTo>
                      <a:pt x="12700" y="115547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2801743" y="12700"/>
                    </a:lnTo>
                    <a:cubicBezTo>
                      <a:pt x="2881753" y="12700"/>
                      <a:pt x="2947793" y="78740"/>
                      <a:pt x="2947793" y="158750"/>
                    </a:cubicBezTo>
                    <a:lnTo>
                      <a:pt x="2947793" y="1155470"/>
                    </a:lnTo>
                    <a:cubicBezTo>
                      <a:pt x="2947793" y="1235480"/>
                      <a:pt x="2881753" y="1301521"/>
                      <a:pt x="2801743" y="1301521"/>
                    </a:cubicBezTo>
                    <a:lnTo>
                      <a:pt x="158750" y="1301521"/>
                    </a:lnTo>
                    <a:cubicBezTo>
                      <a:pt x="78740" y="1301521"/>
                      <a:pt x="12700" y="1236750"/>
                      <a:pt x="12700" y="1155470"/>
                    </a:cubicBezTo>
                    <a:close/>
                    <a:moveTo>
                      <a:pt x="2988433" y="1198650"/>
                    </a:moveTo>
                    <a:cubicBezTo>
                      <a:pt x="2988433" y="1278661"/>
                      <a:pt x="2921122" y="1344700"/>
                      <a:pt x="2841113" y="1344700"/>
                    </a:cubicBezTo>
                    <a:lnTo>
                      <a:pt x="207881" y="1344700"/>
                    </a:lnTo>
                    <a:cubicBezTo>
                      <a:pt x="157480" y="1344700"/>
                      <a:pt x="120650" y="1328190"/>
                      <a:pt x="93980" y="1300250"/>
                    </a:cubicBezTo>
                    <a:cubicBezTo>
                      <a:pt x="114300" y="1309140"/>
                      <a:pt x="135890" y="1314221"/>
                      <a:pt x="160020" y="1314221"/>
                    </a:cubicBezTo>
                    <a:lnTo>
                      <a:pt x="2803013" y="1314221"/>
                    </a:lnTo>
                    <a:cubicBezTo>
                      <a:pt x="2890643" y="1314221"/>
                      <a:pt x="2961763" y="1243100"/>
                      <a:pt x="2961763" y="1155470"/>
                    </a:cubicBezTo>
                    <a:lnTo>
                      <a:pt x="2961763" y="158750"/>
                    </a:lnTo>
                    <a:cubicBezTo>
                      <a:pt x="2961763" y="140970"/>
                      <a:pt x="2957953" y="123190"/>
                      <a:pt x="2952872" y="106680"/>
                    </a:cubicBezTo>
                    <a:cubicBezTo>
                      <a:pt x="2974463" y="132080"/>
                      <a:pt x="2988433" y="165100"/>
                      <a:pt x="2988433" y="201930"/>
                    </a:cubicBezTo>
                    <a:lnTo>
                      <a:pt x="2988433" y="119865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F48A1C-069B-65C7-1B79-32A994CCADE5}"/>
                </a:ext>
              </a:extLst>
            </p:cNvPr>
            <p:cNvSpPr txBox="1"/>
            <p:nvPr/>
          </p:nvSpPr>
          <p:spPr>
            <a:xfrm>
              <a:off x="11139866" y="1982233"/>
              <a:ext cx="11686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  <a:sym typeface="Chewy"/>
                </a:rPr>
                <a:t>SAI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8AF184-25C4-9DF5-A160-B74ED7949D1B}"/>
              </a:ext>
            </a:extLst>
          </p:cNvPr>
          <p:cNvGrpSpPr/>
          <p:nvPr/>
        </p:nvGrpSpPr>
        <p:grpSpPr>
          <a:xfrm>
            <a:off x="7825286" y="2722675"/>
            <a:ext cx="1341098" cy="710577"/>
            <a:chOff x="10776581" y="2800798"/>
            <a:chExt cx="1341098" cy="710577"/>
          </a:xfrm>
        </p:grpSpPr>
        <p:grpSp>
          <p:nvGrpSpPr>
            <p:cNvPr id="32" name="Group 3">
              <a:extLst>
                <a:ext uri="{FF2B5EF4-FFF2-40B4-BE49-F238E27FC236}">
                  <a16:creationId xmlns:a16="http://schemas.microsoft.com/office/drawing/2014/main" id="{B8B54D63-7EBC-09DB-DEDB-03D5116EFE56}"/>
                </a:ext>
              </a:extLst>
            </p:cNvPr>
            <p:cNvGrpSpPr/>
            <p:nvPr/>
          </p:nvGrpSpPr>
          <p:grpSpPr>
            <a:xfrm>
              <a:off x="10776581" y="2800798"/>
              <a:ext cx="1341098" cy="710577"/>
              <a:chOff x="0" y="0"/>
              <a:chExt cx="2999863" cy="1357400"/>
            </a:xfrm>
          </p:grpSpPr>
          <p:sp>
            <p:nvSpPr>
              <p:cNvPr id="34" name="Freeform 4">
                <a:extLst>
                  <a:ext uri="{FF2B5EF4-FFF2-40B4-BE49-F238E27FC236}">
                    <a16:creationId xmlns:a16="http://schemas.microsoft.com/office/drawing/2014/main" id="{FEA4A3E7-B2B5-95A2-1C97-F170365B6D16}"/>
                  </a:ext>
                </a:extLst>
              </p:cNvPr>
              <p:cNvSpPr/>
              <p:nvPr/>
            </p:nvSpPr>
            <p:spPr>
              <a:xfrm>
                <a:off x="92710" y="106680"/>
                <a:ext cx="2895723" cy="1238020"/>
              </a:xfrm>
              <a:custGeom>
                <a:avLst/>
                <a:gdLst/>
                <a:ahLst/>
                <a:cxnLst/>
                <a:rect l="l" t="t" r="r" b="b"/>
                <a:pathLst>
                  <a:path w="2895723" h="1238020">
                    <a:moveTo>
                      <a:pt x="2869052" y="1048790"/>
                    </a:moveTo>
                    <a:cubicBezTo>
                      <a:pt x="2869052" y="1136420"/>
                      <a:pt x="2792852" y="1207541"/>
                      <a:pt x="2711573" y="1207541"/>
                    </a:cubicBezTo>
                    <a:lnTo>
                      <a:pt x="66040" y="1207541"/>
                    </a:lnTo>
                    <a:cubicBezTo>
                      <a:pt x="43180" y="1207541"/>
                      <a:pt x="20320" y="1202461"/>
                      <a:pt x="0" y="1193570"/>
                    </a:cubicBezTo>
                    <a:cubicBezTo>
                      <a:pt x="26670" y="1221511"/>
                      <a:pt x="63500" y="1238020"/>
                      <a:pt x="112583" y="1238020"/>
                    </a:cubicBezTo>
                    <a:lnTo>
                      <a:pt x="2749673" y="1238020"/>
                    </a:lnTo>
                    <a:cubicBezTo>
                      <a:pt x="2829683" y="1238020"/>
                      <a:pt x="2895723" y="1171981"/>
                      <a:pt x="2895723" y="1091970"/>
                    </a:cubicBezTo>
                    <a:lnTo>
                      <a:pt x="2895723" y="95250"/>
                    </a:lnTo>
                    <a:cubicBezTo>
                      <a:pt x="2895723" y="58420"/>
                      <a:pt x="2881752" y="25400"/>
                      <a:pt x="2860162" y="0"/>
                    </a:cubicBezTo>
                    <a:cubicBezTo>
                      <a:pt x="2866512" y="16510"/>
                      <a:pt x="2869052" y="34290"/>
                      <a:pt x="2869052" y="52070"/>
                    </a:cubicBezTo>
                    <a:lnTo>
                      <a:pt x="2869052" y="104879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A2A7ED14-FE7C-5BDC-95AD-634FF16BD325}"/>
                  </a:ext>
                </a:extLst>
              </p:cNvPr>
              <p:cNvSpPr/>
              <p:nvPr/>
            </p:nvSpPr>
            <p:spPr>
              <a:xfrm>
                <a:off x="12700" y="12700"/>
                <a:ext cx="2935093" cy="1288821"/>
              </a:xfrm>
              <a:custGeom>
                <a:avLst/>
                <a:gdLst/>
                <a:ahLst/>
                <a:cxnLst/>
                <a:rect l="l" t="t" r="r" b="b"/>
                <a:pathLst>
                  <a:path w="2935093" h="1288821">
                    <a:moveTo>
                      <a:pt x="146050" y="1288821"/>
                    </a:moveTo>
                    <a:lnTo>
                      <a:pt x="2789043" y="1288821"/>
                    </a:lnTo>
                    <a:cubicBezTo>
                      <a:pt x="2869053" y="1288821"/>
                      <a:pt x="2935093" y="1222780"/>
                      <a:pt x="2935093" y="1142770"/>
                    </a:cubicBezTo>
                    <a:lnTo>
                      <a:pt x="2935093" y="146050"/>
                    </a:lnTo>
                    <a:cubicBezTo>
                      <a:pt x="2935093" y="66040"/>
                      <a:pt x="2869053" y="0"/>
                      <a:pt x="2789043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42770"/>
                    </a:lnTo>
                    <a:cubicBezTo>
                      <a:pt x="0" y="1224050"/>
                      <a:pt x="66040" y="1288821"/>
                      <a:pt x="146050" y="1288821"/>
                    </a:cubicBezTo>
                    <a:close/>
                  </a:path>
                </a:pathLst>
              </a:custGeom>
              <a:solidFill>
                <a:srgbClr val="8064A2">
                  <a:lumMod val="20000"/>
                  <a:lumOff val="80000"/>
                </a:srgbClr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7D5AE920-8B26-C85E-3519-C78D6A2B0F08}"/>
                  </a:ext>
                </a:extLst>
              </p:cNvPr>
              <p:cNvSpPr/>
              <p:nvPr/>
            </p:nvSpPr>
            <p:spPr>
              <a:xfrm>
                <a:off x="0" y="0"/>
                <a:ext cx="2999863" cy="1357400"/>
              </a:xfrm>
              <a:custGeom>
                <a:avLst/>
                <a:gdLst/>
                <a:ahLst/>
                <a:cxnLst/>
                <a:rect l="l" t="t" r="r" b="b"/>
                <a:pathLst>
                  <a:path w="2999863" h="1357400">
                    <a:moveTo>
                      <a:pt x="2936363" y="74930"/>
                    </a:moveTo>
                    <a:cubicBezTo>
                      <a:pt x="2908423" y="30480"/>
                      <a:pt x="2858893" y="0"/>
                      <a:pt x="2801743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5470"/>
                    </a:lnTo>
                    <a:cubicBezTo>
                      <a:pt x="0" y="1207540"/>
                      <a:pt x="25400" y="1253260"/>
                      <a:pt x="63500" y="1282471"/>
                    </a:cubicBezTo>
                    <a:cubicBezTo>
                      <a:pt x="91440" y="1326921"/>
                      <a:pt x="140970" y="1357400"/>
                      <a:pt x="207881" y="1357400"/>
                    </a:cubicBezTo>
                    <a:lnTo>
                      <a:pt x="2841113" y="1357400"/>
                    </a:lnTo>
                    <a:cubicBezTo>
                      <a:pt x="2928743" y="1357400"/>
                      <a:pt x="2999863" y="1286281"/>
                      <a:pt x="2999863" y="1198650"/>
                    </a:cubicBezTo>
                    <a:lnTo>
                      <a:pt x="2999863" y="201930"/>
                    </a:lnTo>
                    <a:cubicBezTo>
                      <a:pt x="2999862" y="149860"/>
                      <a:pt x="2974462" y="104140"/>
                      <a:pt x="2936363" y="74930"/>
                    </a:cubicBezTo>
                    <a:close/>
                    <a:moveTo>
                      <a:pt x="12700" y="115547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2801743" y="12700"/>
                    </a:lnTo>
                    <a:cubicBezTo>
                      <a:pt x="2881753" y="12700"/>
                      <a:pt x="2947793" y="78740"/>
                      <a:pt x="2947793" y="158750"/>
                    </a:cubicBezTo>
                    <a:lnTo>
                      <a:pt x="2947793" y="1155470"/>
                    </a:lnTo>
                    <a:cubicBezTo>
                      <a:pt x="2947793" y="1235480"/>
                      <a:pt x="2881753" y="1301521"/>
                      <a:pt x="2801743" y="1301521"/>
                    </a:cubicBezTo>
                    <a:lnTo>
                      <a:pt x="158750" y="1301521"/>
                    </a:lnTo>
                    <a:cubicBezTo>
                      <a:pt x="78740" y="1301521"/>
                      <a:pt x="12700" y="1236750"/>
                      <a:pt x="12700" y="1155470"/>
                    </a:cubicBezTo>
                    <a:close/>
                    <a:moveTo>
                      <a:pt x="2988433" y="1198650"/>
                    </a:moveTo>
                    <a:cubicBezTo>
                      <a:pt x="2988433" y="1278661"/>
                      <a:pt x="2921122" y="1344700"/>
                      <a:pt x="2841113" y="1344700"/>
                    </a:cubicBezTo>
                    <a:lnTo>
                      <a:pt x="207881" y="1344700"/>
                    </a:lnTo>
                    <a:cubicBezTo>
                      <a:pt x="157480" y="1344700"/>
                      <a:pt x="120650" y="1328190"/>
                      <a:pt x="93980" y="1300250"/>
                    </a:cubicBezTo>
                    <a:cubicBezTo>
                      <a:pt x="114300" y="1309140"/>
                      <a:pt x="135890" y="1314221"/>
                      <a:pt x="160020" y="1314221"/>
                    </a:cubicBezTo>
                    <a:lnTo>
                      <a:pt x="2803013" y="1314221"/>
                    </a:lnTo>
                    <a:cubicBezTo>
                      <a:pt x="2890643" y="1314221"/>
                      <a:pt x="2961763" y="1243100"/>
                      <a:pt x="2961763" y="1155470"/>
                    </a:cubicBezTo>
                    <a:lnTo>
                      <a:pt x="2961763" y="158750"/>
                    </a:lnTo>
                    <a:cubicBezTo>
                      <a:pt x="2961763" y="140970"/>
                      <a:pt x="2957953" y="123190"/>
                      <a:pt x="2952872" y="106680"/>
                    </a:cubicBezTo>
                    <a:cubicBezTo>
                      <a:pt x="2974463" y="132080"/>
                      <a:pt x="2988433" y="165100"/>
                      <a:pt x="2988433" y="201930"/>
                    </a:cubicBezTo>
                    <a:lnTo>
                      <a:pt x="2988433" y="119865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7FB1B9-8D5E-C036-FA45-75A3DF64D27D}"/>
                </a:ext>
              </a:extLst>
            </p:cNvPr>
            <p:cNvSpPr txBox="1"/>
            <p:nvPr/>
          </p:nvSpPr>
          <p:spPr>
            <a:xfrm>
              <a:off x="10884231" y="2865224"/>
              <a:ext cx="11686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  <a:sym typeface="Chewy"/>
                </a:rPr>
                <a:t>ĐÚNG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76493CB-5B80-B0F0-CEFD-4E789D55CE25}"/>
              </a:ext>
            </a:extLst>
          </p:cNvPr>
          <p:cNvGrpSpPr/>
          <p:nvPr/>
        </p:nvGrpSpPr>
        <p:grpSpPr>
          <a:xfrm>
            <a:off x="7808660" y="5383432"/>
            <a:ext cx="1341098" cy="710577"/>
            <a:chOff x="10776581" y="2800798"/>
            <a:chExt cx="1341098" cy="710577"/>
          </a:xfrm>
        </p:grpSpPr>
        <p:grpSp>
          <p:nvGrpSpPr>
            <p:cNvPr id="38" name="Group 3">
              <a:extLst>
                <a:ext uri="{FF2B5EF4-FFF2-40B4-BE49-F238E27FC236}">
                  <a16:creationId xmlns:a16="http://schemas.microsoft.com/office/drawing/2014/main" id="{2C2C66F4-63DE-F664-B20D-5CE9DF388FA6}"/>
                </a:ext>
              </a:extLst>
            </p:cNvPr>
            <p:cNvGrpSpPr/>
            <p:nvPr/>
          </p:nvGrpSpPr>
          <p:grpSpPr>
            <a:xfrm>
              <a:off x="10776581" y="2800798"/>
              <a:ext cx="1341098" cy="710577"/>
              <a:chOff x="0" y="0"/>
              <a:chExt cx="2999863" cy="1357400"/>
            </a:xfrm>
          </p:grpSpPr>
          <p:sp>
            <p:nvSpPr>
              <p:cNvPr id="40" name="Freeform 4">
                <a:extLst>
                  <a:ext uri="{FF2B5EF4-FFF2-40B4-BE49-F238E27FC236}">
                    <a16:creationId xmlns:a16="http://schemas.microsoft.com/office/drawing/2014/main" id="{4E199B30-DE2C-4765-84F2-183DFFC0BD01}"/>
                  </a:ext>
                </a:extLst>
              </p:cNvPr>
              <p:cNvSpPr/>
              <p:nvPr/>
            </p:nvSpPr>
            <p:spPr>
              <a:xfrm>
                <a:off x="92710" y="106680"/>
                <a:ext cx="2895723" cy="1238020"/>
              </a:xfrm>
              <a:custGeom>
                <a:avLst/>
                <a:gdLst/>
                <a:ahLst/>
                <a:cxnLst/>
                <a:rect l="l" t="t" r="r" b="b"/>
                <a:pathLst>
                  <a:path w="2895723" h="1238020">
                    <a:moveTo>
                      <a:pt x="2869052" y="1048790"/>
                    </a:moveTo>
                    <a:cubicBezTo>
                      <a:pt x="2869052" y="1136420"/>
                      <a:pt x="2792852" y="1207541"/>
                      <a:pt x="2711573" y="1207541"/>
                    </a:cubicBezTo>
                    <a:lnTo>
                      <a:pt x="66040" y="1207541"/>
                    </a:lnTo>
                    <a:cubicBezTo>
                      <a:pt x="43180" y="1207541"/>
                      <a:pt x="20320" y="1202461"/>
                      <a:pt x="0" y="1193570"/>
                    </a:cubicBezTo>
                    <a:cubicBezTo>
                      <a:pt x="26670" y="1221511"/>
                      <a:pt x="63500" y="1238020"/>
                      <a:pt x="112583" y="1238020"/>
                    </a:cubicBezTo>
                    <a:lnTo>
                      <a:pt x="2749673" y="1238020"/>
                    </a:lnTo>
                    <a:cubicBezTo>
                      <a:pt x="2829683" y="1238020"/>
                      <a:pt x="2895723" y="1171981"/>
                      <a:pt x="2895723" y="1091970"/>
                    </a:cubicBezTo>
                    <a:lnTo>
                      <a:pt x="2895723" y="95250"/>
                    </a:lnTo>
                    <a:cubicBezTo>
                      <a:pt x="2895723" y="58420"/>
                      <a:pt x="2881752" y="25400"/>
                      <a:pt x="2860162" y="0"/>
                    </a:cubicBezTo>
                    <a:cubicBezTo>
                      <a:pt x="2866512" y="16510"/>
                      <a:pt x="2869052" y="34290"/>
                      <a:pt x="2869052" y="52070"/>
                    </a:cubicBezTo>
                    <a:lnTo>
                      <a:pt x="2869052" y="104879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CA2767DA-8555-BA78-4FF4-C062FE1E92B9}"/>
                  </a:ext>
                </a:extLst>
              </p:cNvPr>
              <p:cNvSpPr/>
              <p:nvPr/>
            </p:nvSpPr>
            <p:spPr>
              <a:xfrm>
                <a:off x="12700" y="12700"/>
                <a:ext cx="2935093" cy="1288821"/>
              </a:xfrm>
              <a:custGeom>
                <a:avLst/>
                <a:gdLst/>
                <a:ahLst/>
                <a:cxnLst/>
                <a:rect l="l" t="t" r="r" b="b"/>
                <a:pathLst>
                  <a:path w="2935093" h="1288821">
                    <a:moveTo>
                      <a:pt x="146050" y="1288821"/>
                    </a:moveTo>
                    <a:lnTo>
                      <a:pt x="2789043" y="1288821"/>
                    </a:lnTo>
                    <a:cubicBezTo>
                      <a:pt x="2869053" y="1288821"/>
                      <a:pt x="2935093" y="1222780"/>
                      <a:pt x="2935093" y="1142770"/>
                    </a:cubicBezTo>
                    <a:lnTo>
                      <a:pt x="2935093" y="146050"/>
                    </a:lnTo>
                    <a:cubicBezTo>
                      <a:pt x="2935093" y="66040"/>
                      <a:pt x="2869053" y="0"/>
                      <a:pt x="2789043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42770"/>
                    </a:lnTo>
                    <a:cubicBezTo>
                      <a:pt x="0" y="1224050"/>
                      <a:pt x="66040" y="1288821"/>
                      <a:pt x="146050" y="1288821"/>
                    </a:cubicBezTo>
                    <a:close/>
                  </a:path>
                </a:pathLst>
              </a:custGeom>
              <a:solidFill>
                <a:srgbClr val="8064A2">
                  <a:lumMod val="20000"/>
                  <a:lumOff val="80000"/>
                </a:srgbClr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5079391A-BEF5-E6B2-1F1C-BB4BAD363AC8}"/>
                  </a:ext>
                </a:extLst>
              </p:cNvPr>
              <p:cNvSpPr/>
              <p:nvPr/>
            </p:nvSpPr>
            <p:spPr>
              <a:xfrm>
                <a:off x="0" y="0"/>
                <a:ext cx="2999863" cy="1357400"/>
              </a:xfrm>
              <a:custGeom>
                <a:avLst/>
                <a:gdLst/>
                <a:ahLst/>
                <a:cxnLst/>
                <a:rect l="l" t="t" r="r" b="b"/>
                <a:pathLst>
                  <a:path w="2999863" h="1357400">
                    <a:moveTo>
                      <a:pt x="2936363" y="74930"/>
                    </a:moveTo>
                    <a:cubicBezTo>
                      <a:pt x="2908423" y="30480"/>
                      <a:pt x="2858893" y="0"/>
                      <a:pt x="2801743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5470"/>
                    </a:lnTo>
                    <a:cubicBezTo>
                      <a:pt x="0" y="1207540"/>
                      <a:pt x="25400" y="1253260"/>
                      <a:pt x="63500" y="1282471"/>
                    </a:cubicBezTo>
                    <a:cubicBezTo>
                      <a:pt x="91440" y="1326921"/>
                      <a:pt x="140970" y="1357400"/>
                      <a:pt x="207881" y="1357400"/>
                    </a:cubicBezTo>
                    <a:lnTo>
                      <a:pt x="2841113" y="1357400"/>
                    </a:lnTo>
                    <a:cubicBezTo>
                      <a:pt x="2928743" y="1357400"/>
                      <a:pt x="2999863" y="1286281"/>
                      <a:pt x="2999863" y="1198650"/>
                    </a:cubicBezTo>
                    <a:lnTo>
                      <a:pt x="2999863" y="201930"/>
                    </a:lnTo>
                    <a:cubicBezTo>
                      <a:pt x="2999862" y="149860"/>
                      <a:pt x="2974462" y="104140"/>
                      <a:pt x="2936363" y="74930"/>
                    </a:cubicBezTo>
                    <a:close/>
                    <a:moveTo>
                      <a:pt x="12700" y="115547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2801743" y="12700"/>
                    </a:lnTo>
                    <a:cubicBezTo>
                      <a:pt x="2881753" y="12700"/>
                      <a:pt x="2947793" y="78740"/>
                      <a:pt x="2947793" y="158750"/>
                    </a:cubicBezTo>
                    <a:lnTo>
                      <a:pt x="2947793" y="1155470"/>
                    </a:lnTo>
                    <a:cubicBezTo>
                      <a:pt x="2947793" y="1235480"/>
                      <a:pt x="2881753" y="1301521"/>
                      <a:pt x="2801743" y="1301521"/>
                    </a:cubicBezTo>
                    <a:lnTo>
                      <a:pt x="158750" y="1301521"/>
                    </a:lnTo>
                    <a:cubicBezTo>
                      <a:pt x="78740" y="1301521"/>
                      <a:pt x="12700" y="1236750"/>
                      <a:pt x="12700" y="1155470"/>
                    </a:cubicBezTo>
                    <a:close/>
                    <a:moveTo>
                      <a:pt x="2988433" y="1198650"/>
                    </a:moveTo>
                    <a:cubicBezTo>
                      <a:pt x="2988433" y="1278661"/>
                      <a:pt x="2921122" y="1344700"/>
                      <a:pt x="2841113" y="1344700"/>
                    </a:cubicBezTo>
                    <a:lnTo>
                      <a:pt x="207881" y="1344700"/>
                    </a:lnTo>
                    <a:cubicBezTo>
                      <a:pt x="157480" y="1344700"/>
                      <a:pt x="120650" y="1328190"/>
                      <a:pt x="93980" y="1300250"/>
                    </a:cubicBezTo>
                    <a:cubicBezTo>
                      <a:pt x="114300" y="1309140"/>
                      <a:pt x="135890" y="1314221"/>
                      <a:pt x="160020" y="1314221"/>
                    </a:cubicBezTo>
                    <a:lnTo>
                      <a:pt x="2803013" y="1314221"/>
                    </a:lnTo>
                    <a:cubicBezTo>
                      <a:pt x="2890643" y="1314221"/>
                      <a:pt x="2961763" y="1243100"/>
                      <a:pt x="2961763" y="1155470"/>
                    </a:cubicBezTo>
                    <a:lnTo>
                      <a:pt x="2961763" y="158750"/>
                    </a:lnTo>
                    <a:cubicBezTo>
                      <a:pt x="2961763" y="140970"/>
                      <a:pt x="2957953" y="123190"/>
                      <a:pt x="2952872" y="106680"/>
                    </a:cubicBezTo>
                    <a:cubicBezTo>
                      <a:pt x="2974463" y="132080"/>
                      <a:pt x="2988433" y="165100"/>
                      <a:pt x="2988433" y="201930"/>
                    </a:cubicBezTo>
                    <a:lnTo>
                      <a:pt x="2988433" y="119865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E5B7BD-B429-3785-6867-A55BADD0FA4F}"/>
                </a:ext>
              </a:extLst>
            </p:cNvPr>
            <p:cNvSpPr txBox="1"/>
            <p:nvPr/>
          </p:nvSpPr>
          <p:spPr>
            <a:xfrm>
              <a:off x="10884231" y="2865224"/>
              <a:ext cx="11686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  <a:sym typeface="Chewy"/>
                </a:rPr>
                <a:t>ĐÚNG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EF65E8F-1637-0FDE-1B9F-399023FB559E}"/>
              </a:ext>
            </a:extLst>
          </p:cNvPr>
          <p:cNvGrpSpPr/>
          <p:nvPr/>
        </p:nvGrpSpPr>
        <p:grpSpPr>
          <a:xfrm>
            <a:off x="9464393" y="5412136"/>
            <a:ext cx="1477227" cy="710577"/>
            <a:chOff x="10831338" y="1907004"/>
            <a:chExt cx="1477227" cy="710577"/>
          </a:xfrm>
        </p:grpSpPr>
        <p:grpSp>
          <p:nvGrpSpPr>
            <p:cNvPr id="44" name="Group 3">
              <a:extLst>
                <a:ext uri="{FF2B5EF4-FFF2-40B4-BE49-F238E27FC236}">
                  <a16:creationId xmlns:a16="http://schemas.microsoft.com/office/drawing/2014/main" id="{A4B9FEBB-A069-91B7-A9AB-3C83F87F34EF}"/>
                </a:ext>
              </a:extLst>
            </p:cNvPr>
            <p:cNvGrpSpPr/>
            <p:nvPr/>
          </p:nvGrpSpPr>
          <p:grpSpPr>
            <a:xfrm>
              <a:off x="10831338" y="1907004"/>
              <a:ext cx="1281231" cy="710577"/>
              <a:chOff x="0" y="0"/>
              <a:chExt cx="2999863" cy="1357400"/>
            </a:xfrm>
          </p:grpSpPr>
          <p:sp>
            <p:nvSpPr>
              <p:cNvPr id="46" name="Freeform 4">
                <a:extLst>
                  <a:ext uri="{FF2B5EF4-FFF2-40B4-BE49-F238E27FC236}">
                    <a16:creationId xmlns:a16="http://schemas.microsoft.com/office/drawing/2014/main" id="{9A4DC3FD-09C3-988B-F953-BBE3BAB04278}"/>
                  </a:ext>
                </a:extLst>
              </p:cNvPr>
              <p:cNvSpPr/>
              <p:nvPr/>
            </p:nvSpPr>
            <p:spPr>
              <a:xfrm>
                <a:off x="92710" y="106680"/>
                <a:ext cx="2895723" cy="1238020"/>
              </a:xfrm>
              <a:custGeom>
                <a:avLst/>
                <a:gdLst/>
                <a:ahLst/>
                <a:cxnLst/>
                <a:rect l="l" t="t" r="r" b="b"/>
                <a:pathLst>
                  <a:path w="2895723" h="1238020">
                    <a:moveTo>
                      <a:pt x="2869052" y="1048790"/>
                    </a:moveTo>
                    <a:cubicBezTo>
                      <a:pt x="2869052" y="1136420"/>
                      <a:pt x="2792852" y="1207541"/>
                      <a:pt x="2711573" y="1207541"/>
                    </a:cubicBezTo>
                    <a:lnTo>
                      <a:pt x="66040" y="1207541"/>
                    </a:lnTo>
                    <a:cubicBezTo>
                      <a:pt x="43180" y="1207541"/>
                      <a:pt x="20320" y="1202461"/>
                      <a:pt x="0" y="1193570"/>
                    </a:cubicBezTo>
                    <a:cubicBezTo>
                      <a:pt x="26670" y="1221511"/>
                      <a:pt x="63500" y="1238020"/>
                      <a:pt x="112583" y="1238020"/>
                    </a:cubicBezTo>
                    <a:lnTo>
                      <a:pt x="2749673" y="1238020"/>
                    </a:lnTo>
                    <a:cubicBezTo>
                      <a:pt x="2829683" y="1238020"/>
                      <a:pt x="2895723" y="1171981"/>
                      <a:pt x="2895723" y="1091970"/>
                    </a:cubicBezTo>
                    <a:lnTo>
                      <a:pt x="2895723" y="95250"/>
                    </a:lnTo>
                    <a:cubicBezTo>
                      <a:pt x="2895723" y="58420"/>
                      <a:pt x="2881752" y="25400"/>
                      <a:pt x="2860162" y="0"/>
                    </a:cubicBezTo>
                    <a:cubicBezTo>
                      <a:pt x="2866512" y="16510"/>
                      <a:pt x="2869052" y="34290"/>
                      <a:pt x="2869052" y="52070"/>
                    </a:cubicBezTo>
                    <a:lnTo>
                      <a:pt x="2869052" y="104879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53067918-0E0E-6912-C55A-6303751E1056}"/>
                  </a:ext>
                </a:extLst>
              </p:cNvPr>
              <p:cNvSpPr/>
              <p:nvPr/>
            </p:nvSpPr>
            <p:spPr>
              <a:xfrm>
                <a:off x="12700" y="12700"/>
                <a:ext cx="2935093" cy="1288821"/>
              </a:xfrm>
              <a:custGeom>
                <a:avLst/>
                <a:gdLst/>
                <a:ahLst/>
                <a:cxnLst/>
                <a:rect l="l" t="t" r="r" b="b"/>
                <a:pathLst>
                  <a:path w="2935093" h="1288821">
                    <a:moveTo>
                      <a:pt x="146050" y="1288821"/>
                    </a:moveTo>
                    <a:lnTo>
                      <a:pt x="2789043" y="1288821"/>
                    </a:lnTo>
                    <a:cubicBezTo>
                      <a:pt x="2869053" y="1288821"/>
                      <a:pt x="2935093" y="1222780"/>
                      <a:pt x="2935093" y="1142770"/>
                    </a:cubicBezTo>
                    <a:lnTo>
                      <a:pt x="2935093" y="146050"/>
                    </a:lnTo>
                    <a:cubicBezTo>
                      <a:pt x="2935093" y="66040"/>
                      <a:pt x="2869053" y="0"/>
                      <a:pt x="2789043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42770"/>
                    </a:lnTo>
                    <a:cubicBezTo>
                      <a:pt x="0" y="1224050"/>
                      <a:pt x="66040" y="1288821"/>
                      <a:pt x="146050" y="1288821"/>
                    </a:cubicBezTo>
                    <a:close/>
                  </a:path>
                </a:pathLst>
              </a:custGeom>
              <a:solidFill>
                <a:srgbClr val="4BACC6">
                  <a:lumMod val="40000"/>
                  <a:lumOff val="60000"/>
                </a:srgbClr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06F2897C-8B76-DA77-9535-61E12A375953}"/>
                  </a:ext>
                </a:extLst>
              </p:cNvPr>
              <p:cNvSpPr/>
              <p:nvPr/>
            </p:nvSpPr>
            <p:spPr>
              <a:xfrm>
                <a:off x="0" y="0"/>
                <a:ext cx="2999863" cy="1357400"/>
              </a:xfrm>
              <a:custGeom>
                <a:avLst/>
                <a:gdLst/>
                <a:ahLst/>
                <a:cxnLst/>
                <a:rect l="l" t="t" r="r" b="b"/>
                <a:pathLst>
                  <a:path w="2999863" h="1357400">
                    <a:moveTo>
                      <a:pt x="2936363" y="74930"/>
                    </a:moveTo>
                    <a:cubicBezTo>
                      <a:pt x="2908423" y="30480"/>
                      <a:pt x="2858893" y="0"/>
                      <a:pt x="2801743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5470"/>
                    </a:lnTo>
                    <a:cubicBezTo>
                      <a:pt x="0" y="1207540"/>
                      <a:pt x="25400" y="1253260"/>
                      <a:pt x="63500" y="1282471"/>
                    </a:cubicBezTo>
                    <a:cubicBezTo>
                      <a:pt x="91440" y="1326921"/>
                      <a:pt x="140970" y="1357400"/>
                      <a:pt x="207881" y="1357400"/>
                    </a:cubicBezTo>
                    <a:lnTo>
                      <a:pt x="2841113" y="1357400"/>
                    </a:lnTo>
                    <a:cubicBezTo>
                      <a:pt x="2928743" y="1357400"/>
                      <a:pt x="2999863" y="1286281"/>
                      <a:pt x="2999863" y="1198650"/>
                    </a:cubicBezTo>
                    <a:lnTo>
                      <a:pt x="2999863" y="201930"/>
                    </a:lnTo>
                    <a:cubicBezTo>
                      <a:pt x="2999862" y="149860"/>
                      <a:pt x="2974462" y="104140"/>
                      <a:pt x="2936363" y="74930"/>
                    </a:cubicBezTo>
                    <a:close/>
                    <a:moveTo>
                      <a:pt x="12700" y="115547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2801743" y="12700"/>
                    </a:lnTo>
                    <a:cubicBezTo>
                      <a:pt x="2881753" y="12700"/>
                      <a:pt x="2947793" y="78740"/>
                      <a:pt x="2947793" y="158750"/>
                    </a:cubicBezTo>
                    <a:lnTo>
                      <a:pt x="2947793" y="1155470"/>
                    </a:lnTo>
                    <a:cubicBezTo>
                      <a:pt x="2947793" y="1235480"/>
                      <a:pt x="2881753" y="1301521"/>
                      <a:pt x="2801743" y="1301521"/>
                    </a:cubicBezTo>
                    <a:lnTo>
                      <a:pt x="158750" y="1301521"/>
                    </a:lnTo>
                    <a:cubicBezTo>
                      <a:pt x="78740" y="1301521"/>
                      <a:pt x="12700" y="1236750"/>
                      <a:pt x="12700" y="1155470"/>
                    </a:cubicBezTo>
                    <a:close/>
                    <a:moveTo>
                      <a:pt x="2988433" y="1198650"/>
                    </a:moveTo>
                    <a:cubicBezTo>
                      <a:pt x="2988433" y="1278661"/>
                      <a:pt x="2921122" y="1344700"/>
                      <a:pt x="2841113" y="1344700"/>
                    </a:cubicBezTo>
                    <a:lnTo>
                      <a:pt x="207881" y="1344700"/>
                    </a:lnTo>
                    <a:cubicBezTo>
                      <a:pt x="157480" y="1344700"/>
                      <a:pt x="120650" y="1328190"/>
                      <a:pt x="93980" y="1300250"/>
                    </a:cubicBezTo>
                    <a:cubicBezTo>
                      <a:pt x="114300" y="1309140"/>
                      <a:pt x="135890" y="1314221"/>
                      <a:pt x="160020" y="1314221"/>
                    </a:cubicBezTo>
                    <a:lnTo>
                      <a:pt x="2803013" y="1314221"/>
                    </a:lnTo>
                    <a:cubicBezTo>
                      <a:pt x="2890643" y="1314221"/>
                      <a:pt x="2961763" y="1243100"/>
                      <a:pt x="2961763" y="1155470"/>
                    </a:cubicBezTo>
                    <a:lnTo>
                      <a:pt x="2961763" y="158750"/>
                    </a:lnTo>
                    <a:cubicBezTo>
                      <a:pt x="2961763" y="140970"/>
                      <a:pt x="2957953" y="123190"/>
                      <a:pt x="2952872" y="106680"/>
                    </a:cubicBezTo>
                    <a:cubicBezTo>
                      <a:pt x="2974463" y="132080"/>
                      <a:pt x="2988433" y="165100"/>
                      <a:pt x="2988433" y="201930"/>
                    </a:cubicBezTo>
                    <a:lnTo>
                      <a:pt x="2988433" y="119865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08AF432-4FEC-80D2-9525-AA1AE4541C52}"/>
                </a:ext>
              </a:extLst>
            </p:cNvPr>
            <p:cNvSpPr txBox="1"/>
            <p:nvPr/>
          </p:nvSpPr>
          <p:spPr>
            <a:xfrm>
              <a:off x="11139866" y="1982233"/>
              <a:ext cx="11686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  <a:sym typeface="Chewy"/>
                </a:rPr>
                <a:t>SAI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0" name="Graphic 49" descr="Badge Tick1 with solid fill">
            <a:extLst>
              <a:ext uri="{FF2B5EF4-FFF2-40B4-BE49-F238E27FC236}">
                <a16:creationId xmlns:a16="http://schemas.microsoft.com/office/drawing/2014/main" id="{10200E66-C60E-D45F-A865-4AF32A16DF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75822" y="2733931"/>
            <a:ext cx="828525" cy="828525"/>
          </a:xfrm>
          <a:prstGeom prst="rect">
            <a:avLst/>
          </a:prstGeom>
        </p:spPr>
      </p:pic>
      <p:pic>
        <p:nvPicPr>
          <p:cNvPr id="51" name="Graphic 50" descr="Badge Tick1 with solid fill">
            <a:extLst>
              <a:ext uri="{FF2B5EF4-FFF2-40B4-BE49-F238E27FC236}">
                <a16:creationId xmlns:a16="http://schemas.microsoft.com/office/drawing/2014/main" id="{F7E1E91B-1A7B-BE49-9A5E-DECB091740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78189" y="5429649"/>
            <a:ext cx="828525" cy="82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1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8DA33-DD7C-5363-92C3-8E1B80FDD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5485">
            <a:off x="482311" y="1568978"/>
            <a:ext cx="3475545" cy="3924304"/>
          </a:xfrm>
          <a:prstGeom prst="rect">
            <a:avLst/>
          </a:prstGeom>
        </p:spPr>
      </p:pic>
      <p:sp>
        <p:nvSpPr>
          <p:cNvPr id="4" name="Freeform 10">
            <a:extLst>
              <a:ext uri="{FF2B5EF4-FFF2-40B4-BE49-F238E27FC236}">
                <a16:creationId xmlns:a16="http://schemas.microsoft.com/office/drawing/2014/main" id="{7B458267-C0B9-F5B6-8DA0-4C2CD48C65D3}"/>
              </a:ext>
            </a:extLst>
          </p:cNvPr>
          <p:cNvSpPr/>
          <p:nvPr/>
        </p:nvSpPr>
        <p:spPr>
          <a:xfrm rot="-579294">
            <a:off x="-15036" y="1319708"/>
            <a:ext cx="4402371" cy="4868173"/>
          </a:xfrm>
          <a:custGeom>
            <a:avLst/>
            <a:gdLst/>
            <a:ahLst/>
            <a:cxnLst/>
            <a:rect l="l" t="t" r="r" b="b"/>
            <a:pathLst>
              <a:path w="5154713" h="5968006">
                <a:moveTo>
                  <a:pt x="0" y="0"/>
                </a:moveTo>
                <a:lnTo>
                  <a:pt x="5154713" y="0"/>
                </a:lnTo>
                <a:lnTo>
                  <a:pt x="5154713" y="5968005"/>
                </a:lnTo>
                <a:lnTo>
                  <a:pt x="0" y="59680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9E54FF5D-76DA-9F6F-C6E5-6D8994B4648A}"/>
              </a:ext>
            </a:extLst>
          </p:cNvPr>
          <p:cNvSpPr/>
          <p:nvPr/>
        </p:nvSpPr>
        <p:spPr>
          <a:xfrm rot="-1132091">
            <a:off x="-488566" y="353905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E6B74600-5896-06AE-7B9F-B8EA67C2B379}"/>
              </a:ext>
            </a:extLst>
          </p:cNvPr>
          <p:cNvGrpSpPr/>
          <p:nvPr/>
        </p:nvGrpSpPr>
        <p:grpSpPr>
          <a:xfrm>
            <a:off x="4478941" y="147088"/>
            <a:ext cx="6156401" cy="1028700"/>
            <a:chOff x="0" y="0"/>
            <a:chExt cx="1878252" cy="40640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F2A0010-8F2D-A3E0-E680-28F4DA18CFF9}"/>
                </a:ext>
              </a:extLst>
            </p:cNvPr>
            <p:cNvSpPr/>
            <p:nvPr/>
          </p:nvSpPr>
          <p:spPr>
            <a:xfrm>
              <a:off x="0" y="0"/>
              <a:ext cx="1878252" cy="406400"/>
            </a:xfrm>
            <a:custGeom>
              <a:avLst/>
              <a:gdLst/>
              <a:ahLst/>
              <a:cxnLst/>
              <a:rect l="l" t="t" r="r" b="b"/>
              <a:pathLst>
                <a:path w="1878252" h="406400">
                  <a:moveTo>
                    <a:pt x="48852" y="0"/>
                  </a:moveTo>
                  <a:lnTo>
                    <a:pt x="1829400" y="0"/>
                  </a:lnTo>
                  <a:cubicBezTo>
                    <a:pt x="1856380" y="0"/>
                    <a:pt x="1878252" y="21872"/>
                    <a:pt x="1878252" y="48852"/>
                  </a:cubicBezTo>
                  <a:lnTo>
                    <a:pt x="1878252" y="357548"/>
                  </a:lnTo>
                  <a:cubicBezTo>
                    <a:pt x="1878252" y="370504"/>
                    <a:pt x="1873105" y="382930"/>
                    <a:pt x="1863944" y="392092"/>
                  </a:cubicBezTo>
                  <a:cubicBezTo>
                    <a:pt x="1854782" y="401253"/>
                    <a:pt x="1842357" y="406400"/>
                    <a:pt x="1829400" y="406400"/>
                  </a:cubicBezTo>
                  <a:lnTo>
                    <a:pt x="48852" y="406400"/>
                  </a:lnTo>
                  <a:cubicBezTo>
                    <a:pt x="21872" y="406400"/>
                    <a:pt x="0" y="384528"/>
                    <a:pt x="0" y="357548"/>
                  </a:cubicBezTo>
                  <a:lnTo>
                    <a:pt x="0" y="48852"/>
                  </a:lnTo>
                  <a:cubicBezTo>
                    <a:pt x="0" y="21872"/>
                    <a:pt x="21872" y="0"/>
                    <a:pt x="48852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D474BE2E-F40D-D772-F3D3-58F1B4A68768}"/>
                </a:ext>
              </a:extLst>
            </p:cNvPr>
            <p:cNvSpPr txBox="1"/>
            <p:nvPr/>
          </p:nvSpPr>
          <p:spPr>
            <a:xfrm>
              <a:off x="0" y="-38100"/>
              <a:ext cx="1878252" cy="444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17">
            <a:extLst>
              <a:ext uri="{FF2B5EF4-FFF2-40B4-BE49-F238E27FC236}">
                <a16:creationId xmlns:a16="http://schemas.microsoft.com/office/drawing/2014/main" id="{197D28E8-5F22-7C05-D606-74B850DA6424}"/>
              </a:ext>
            </a:extLst>
          </p:cNvPr>
          <p:cNvSpPr txBox="1"/>
          <p:nvPr/>
        </p:nvSpPr>
        <p:spPr>
          <a:xfrm>
            <a:off x="4551584" y="200293"/>
            <a:ext cx="5895145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itka Banner" pitchFamily="2" charset="0"/>
                <a:ea typeface="Chewy"/>
                <a:cs typeface="Chewy"/>
                <a:sym typeface="Chewy"/>
              </a:rPr>
              <a:t>TRÒ CHƠI: AI NHANH HƠN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E84CDDF-A995-FAB0-7178-B8444817AF27}"/>
              </a:ext>
            </a:extLst>
          </p:cNvPr>
          <p:cNvSpPr/>
          <p:nvPr/>
        </p:nvSpPr>
        <p:spPr>
          <a:xfrm>
            <a:off x="4478941" y="1323540"/>
            <a:ext cx="6836602" cy="4816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F4B409-1699-7007-C916-1DAC147CC807}"/>
              </a:ext>
            </a:extLst>
          </p:cNvPr>
          <p:cNvSpPr txBox="1">
            <a:spLocks/>
          </p:cNvSpPr>
          <p:nvPr/>
        </p:nvSpPr>
        <p:spPr>
          <a:xfrm>
            <a:off x="4551584" y="1474202"/>
            <a:ext cx="6351608" cy="1628359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6F818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9pPr>
          </a:lstStyle>
          <a:p>
            <a:pPr marL="214630" algn="just">
              <a:lnSpc>
                <a:spcPct val="100000"/>
              </a:lnSpc>
              <a:spcAft>
                <a:spcPts val="0"/>
              </a:spcAft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#9Slide02 Tieu de dai" panose="02000000000000000000" pitchFamily="2" charset="0"/>
                <a:cs typeface="+mj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#9Slide02 Tieu de dai" panose="02000000000000000000" pitchFamily="2" charset="0"/>
                <a:cs typeface="+mj-cs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Sitka Banner" pitchFamily="2" charset="0"/>
                <a:ea typeface="#9Slide02 Tieu de dai" panose="02000000000000000000" pitchFamily="2" charset="0"/>
              </a:rPr>
              <a:t>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#9Slide02 Tieu de dai" panose="02000000000000000000" pitchFamily="2" charset="0"/>
                <a:cs typeface="+mj-cs"/>
              </a:rPr>
              <a:t>: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Trật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tự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hai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cực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 I-an-ta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sụp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đổ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năm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 1991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đã</a:t>
            </a:r>
            <a:r>
              <a:rPr lang="en-US" sz="2800" kern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  <a:ea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làm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gia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tăng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vai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trò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của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một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số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cường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quốc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mới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nổi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.   </a:t>
            </a:r>
            <a:endParaRPr lang="en-US" sz="2800" b="1" kern="0" dirty="0">
              <a:solidFill>
                <a:schemeClr val="accent1">
                  <a:lumMod val="50000"/>
                </a:schemeClr>
              </a:solidFill>
              <a:effectLst/>
              <a:latin typeface="Sitka Banner" pitchFamily="2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00" cap="none" spc="0" normalizeH="0" baseline="0" noProof="0" dirty="0">
              <a:ln>
                <a:noFill/>
              </a:ln>
              <a:solidFill>
                <a:srgbClr val="6F8183"/>
              </a:solidFill>
              <a:effectLst/>
              <a:uLnTx/>
              <a:uFillTx/>
              <a:latin typeface="Sitka Bann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itka Bann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CB1D51C-B8A6-75A5-FA17-7965EC193F54}"/>
              </a:ext>
            </a:extLst>
          </p:cNvPr>
          <p:cNvSpPr txBox="1">
            <a:spLocks/>
          </p:cNvSpPr>
          <p:nvPr/>
        </p:nvSpPr>
        <p:spPr>
          <a:xfrm>
            <a:off x="4711332" y="3530286"/>
            <a:ext cx="6351608" cy="1812093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6F818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#9Slide02 Tieu de dai" panose="02000000000000000000" pitchFamily="2" charset="0"/>
                <a:cs typeface="+mj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#9Slide02 Tieu de dai" panose="02000000000000000000" pitchFamily="2" charset="0"/>
                <a:cs typeface="+mj-cs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Sitka Banner" pitchFamily="2" charset="0"/>
                <a:ea typeface="#9Slide02 Tieu de dai" panose="02000000000000000000" pitchFamily="2" charset="0"/>
              </a:rPr>
              <a:t>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#9Slide02 Tieu de dai" panose="02000000000000000000" pitchFamily="2" charset="0"/>
                <a:cs typeface="+mj-cs"/>
              </a:rPr>
              <a:t>: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Thắng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lợi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của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phong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trào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giải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phóng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dân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tộc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trên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thế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giới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và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sự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ra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đời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của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hàng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loạt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các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quốc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gia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độc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lập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đã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góp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phần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làm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suy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yếu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trật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tự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thế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giới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hai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cực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I-an-ta.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srgbClr val="6F8183"/>
              </a:solidFill>
              <a:effectLst/>
              <a:uLnTx/>
              <a:uFillTx/>
              <a:latin typeface="Sitka Bann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itka Banner" pitchFamily="2" charset="0"/>
              <a:ea typeface="#9Slide02 Tieu de dai" panose="02000000000000000000" pitchFamily="2" charset="0"/>
              <a:cs typeface="+mj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21257E-8382-854F-4886-AFDD1F9AF010}"/>
              </a:ext>
            </a:extLst>
          </p:cNvPr>
          <p:cNvGrpSpPr/>
          <p:nvPr/>
        </p:nvGrpSpPr>
        <p:grpSpPr>
          <a:xfrm>
            <a:off x="9738623" y="2723014"/>
            <a:ext cx="1477227" cy="710577"/>
            <a:chOff x="10831338" y="1907004"/>
            <a:chExt cx="1477227" cy="710577"/>
          </a:xfrm>
        </p:grpSpPr>
        <p:grpSp>
          <p:nvGrpSpPr>
            <p:cNvPr id="25" name="Group 3">
              <a:extLst>
                <a:ext uri="{FF2B5EF4-FFF2-40B4-BE49-F238E27FC236}">
                  <a16:creationId xmlns:a16="http://schemas.microsoft.com/office/drawing/2014/main" id="{FFBF8759-4306-1212-1B73-F7F5D2CAD4A7}"/>
                </a:ext>
              </a:extLst>
            </p:cNvPr>
            <p:cNvGrpSpPr/>
            <p:nvPr/>
          </p:nvGrpSpPr>
          <p:grpSpPr>
            <a:xfrm>
              <a:off x="10831338" y="1907004"/>
              <a:ext cx="1281231" cy="710577"/>
              <a:chOff x="0" y="0"/>
              <a:chExt cx="2999863" cy="1357400"/>
            </a:xfrm>
          </p:grpSpPr>
          <p:sp>
            <p:nvSpPr>
              <p:cNvPr id="27" name="Freeform 4">
                <a:extLst>
                  <a:ext uri="{FF2B5EF4-FFF2-40B4-BE49-F238E27FC236}">
                    <a16:creationId xmlns:a16="http://schemas.microsoft.com/office/drawing/2014/main" id="{A0291885-DAC6-8B99-C544-27E4146118DC}"/>
                  </a:ext>
                </a:extLst>
              </p:cNvPr>
              <p:cNvSpPr/>
              <p:nvPr/>
            </p:nvSpPr>
            <p:spPr>
              <a:xfrm>
                <a:off x="92710" y="106680"/>
                <a:ext cx="2895723" cy="1238020"/>
              </a:xfrm>
              <a:custGeom>
                <a:avLst/>
                <a:gdLst/>
                <a:ahLst/>
                <a:cxnLst/>
                <a:rect l="l" t="t" r="r" b="b"/>
                <a:pathLst>
                  <a:path w="2895723" h="1238020">
                    <a:moveTo>
                      <a:pt x="2869052" y="1048790"/>
                    </a:moveTo>
                    <a:cubicBezTo>
                      <a:pt x="2869052" y="1136420"/>
                      <a:pt x="2792852" y="1207541"/>
                      <a:pt x="2711573" y="1207541"/>
                    </a:cubicBezTo>
                    <a:lnTo>
                      <a:pt x="66040" y="1207541"/>
                    </a:lnTo>
                    <a:cubicBezTo>
                      <a:pt x="43180" y="1207541"/>
                      <a:pt x="20320" y="1202461"/>
                      <a:pt x="0" y="1193570"/>
                    </a:cubicBezTo>
                    <a:cubicBezTo>
                      <a:pt x="26670" y="1221511"/>
                      <a:pt x="63500" y="1238020"/>
                      <a:pt x="112583" y="1238020"/>
                    </a:cubicBezTo>
                    <a:lnTo>
                      <a:pt x="2749673" y="1238020"/>
                    </a:lnTo>
                    <a:cubicBezTo>
                      <a:pt x="2829683" y="1238020"/>
                      <a:pt x="2895723" y="1171981"/>
                      <a:pt x="2895723" y="1091970"/>
                    </a:cubicBezTo>
                    <a:lnTo>
                      <a:pt x="2895723" y="95250"/>
                    </a:lnTo>
                    <a:cubicBezTo>
                      <a:pt x="2895723" y="58420"/>
                      <a:pt x="2881752" y="25400"/>
                      <a:pt x="2860162" y="0"/>
                    </a:cubicBezTo>
                    <a:cubicBezTo>
                      <a:pt x="2866512" y="16510"/>
                      <a:pt x="2869052" y="34290"/>
                      <a:pt x="2869052" y="52070"/>
                    </a:cubicBezTo>
                    <a:lnTo>
                      <a:pt x="2869052" y="104879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B0E3141F-4200-89FF-D81B-D5E8AF3270D7}"/>
                  </a:ext>
                </a:extLst>
              </p:cNvPr>
              <p:cNvSpPr/>
              <p:nvPr/>
            </p:nvSpPr>
            <p:spPr>
              <a:xfrm>
                <a:off x="12700" y="12700"/>
                <a:ext cx="2935093" cy="1288821"/>
              </a:xfrm>
              <a:custGeom>
                <a:avLst/>
                <a:gdLst/>
                <a:ahLst/>
                <a:cxnLst/>
                <a:rect l="l" t="t" r="r" b="b"/>
                <a:pathLst>
                  <a:path w="2935093" h="1288821">
                    <a:moveTo>
                      <a:pt x="146050" y="1288821"/>
                    </a:moveTo>
                    <a:lnTo>
                      <a:pt x="2789043" y="1288821"/>
                    </a:lnTo>
                    <a:cubicBezTo>
                      <a:pt x="2869053" y="1288821"/>
                      <a:pt x="2935093" y="1222780"/>
                      <a:pt x="2935093" y="1142770"/>
                    </a:cubicBezTo>
                    <a:lnTo>
                      <a:pt x="2935093" y="146050"/>
                    </a:lnTo>
                    <a:cubicBezTo>
                      <a:pt x="2935093" y="66040"/>
                      <a:pt x="2869053" y="0"/>
                      <a:pt x="2789043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42770"/>
                    </a:lnTo>
                    <a:cubicBezTo>
                      <a:pt x="0" y="1224050"/>
                      <a:pt x="66040" y="1288821"/>
                      <a:pt x="146050" y="1288821"/>
                    </a:cubicBezTo>
                    <a:close/>
                  </a:path>
                </a:pathLst>
              </a:custGeom>
              <a:solidFill>
                <a:srgbClr val="4BACC6">
                  <a:lumMod val="40000"/>
                  <a:lumOff val="60000"/>
                </a:srgbClr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C0982C92-C71B-2420-509C-589340E0806B}"/>
                  </a:ext>
                </a:extLst>
              </p:cNvPr>
              <p:cNvSpPr/>
              <p:nvPr/>
            </p:nvSpPr>
            <p:spPr>
              <a:xfrm>
                <a:off x="0" y="0"/>
                <a:ext cx="2999863" cy="1357400"/>
              </a:xfrm>
              <a:custGeom>
                <a:avLst/>
                <a:gdLst/>
                <a:ahLst/>
                <a:cxnLst/>
                <a:rect l="l" t="t" r="r" b="b"/>
                <a:pathLst>
                  <a:path w="2999863" h="1357400">
                    <a:moveTo>
                      <a:pt x="2936363" y="74930"/>
                    </a:moveTo>
                    <a:cubicBezTo>
                      <a:pt x="2908423" y="30480"/>
                      <a:pt x="2858893" y="0"/>
                      <a:pt x="2801743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5470"/>
                    </a:lnTo>
                    <a:cubicBezTo>
                      <a:pt x="0" y="1207540"/>
                      <a:pt x="25400" y="1253260"/>
                      <a:pt x="63500" y="1282471"/>
                    </a:cubicBezTo>
                    <a:cubicBezTo>
                      <a:pt x="91440" y="1326921"/>
                      <a:pt x="140970" y="1357400"/>
                      <a:pt x="207881" y="1357400"/>
                    </a:cubicBezTo>
                    <a:lnTo>
                      <a:pt x="2841113" y="1357400"/>
                    </a:lnTo>
                    <a:cubicBezTo>
                      <a:pt x="2928743" y="1357400"/>
                      <a:pt x="2999863" y="1286281"/>
                      <a:pt x="2999863" y="1198650"/>
                    </a:cubicBezTo>
                    <a:lnTo>
                      <a:pt x="2999863" y="201930"/>
                    </a:lnTo>
                    <a:cubicBezTo>
                      <a:pt x="2999862" y="149860"/>
                      <a:pt x="2974462" y="104140"/>
                      <a:pt x="2936363" y="74930"/>
                    </a:cubicBezTo>
                    <a:close/>
                    <a:moveTo>
                      <a:pt x="12700" y="115547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2801743" y="12700"/>
                    </a:lnTo>
                    <a:cubicBezTo>
                      <a:pt x="2881753" y="12700"/>
                      <a:pt x="2947793" y="78740"/>
                      <a:pt x="2947793" y="158750"/>
                    </a:cubicBezTo>
                    <a:lnTo>
                      <a:pt x="2947793" y="1155470"/>
                    </a:lnTo>
                    <a:cubicBezTo>
                      <a:pt x="2947793" y="1235480"/>
                      <a:pt x="2881753" y="1301521"/>
                      <a:pt x="2801743" y="1301521"/>
                    </a:cubicBezTo>
                    <a:lnTo>
                      <a:pt x="158750" y="1301521"/>
                    </a:lnTo>
                    <a:cubicBezTo>
                      <a:pt x="78740" y="1301521"/>
                      <a:pt x="12700" y="1236750"/>
                      <a:pt x="12700" y="1155470"/>
                    </a:cubicBezTo>
                    <a:close/>
                    <a:moveTo>
                      <a:pt x="2988433" y="1198650"/>
                    </a:moveTo>
                    <a:cubicBezTo>
                      <a:pt x="2988433" y="1278661"/>
                      <a:pt x="2921122" y="1344700"/>
                      <a:pt x="2841113" y="1344700"/>
                    </a:cubicBezTo>
                    <a:lnTo>
                      <a:pt x="207881" y="1344700"/>
                    </a:lnTo>
                    <a:cubicBezTo>
                      <a:pt x="157480" y="1344700"/>
                      <a:pt x="120650" y="1328190"/>
                      <a:pt x="93980" y="1300250"/>
                    </a:cubicBezTo>
                    <a:cubicBezTo>
                      <a:pt x="114300" y="1309140"/>
                      <a:pt x="135890" y="1314221"/>
                      <a:pt x="160020" y="1314221"/>
                    </a:cubicBezTo>
                    <a:lnTo>
                      <a:pt x="2803013" y="1314221"/>
                    </a:lnTo>
                    <a:cubicBezTo>
                      <a:pt x="2890643" y="1314221"/>
                      <a:pt x="2961763" y="1243100"/>
                      <a:pt x="2961763" y="1155470"/>
                    </a:cubicBezTo>
                    <a:lnTo>
                      <a:pt x="2961763" y="158750"/>
                    </a:lnTo>
                    <a:cubicBezTo>
                      <a:pt x="2961763" y="140970"/>
                      <a:pt x="2957953" y="123190"/>
                      <a:pt x="2952872" y="106680"/>
                    </a:cubicBezTo>
                    <a:cubicBezTo>
                      <a:pt x="2974463" y="132080"/>
                      <a:pt x="2988433" y="165100"/>
                      <a:pt x="2988433" y="201930"/>
                    </a:cubicBezTo>
                    <a:lnTo>
                      <a:pt x="2988433" y="119865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F48A1C-069B-65C7-1B79-32A994CCADE5}"/>
                </a:ext>
              </a:extLst>
            </p:cNvPr>
            <p:cNvSpPr txBox="1"/>
            <p:nvPr/>
          </p:nvSpPr>
          <p:spPr>
            <a:xfrm>
              <a:off x="11139866" y="1982233"/>
              <a:ext cx="11686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  <a:sym typeface="Chewy"/>
                </a:rPr>
                <a:t>SAI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8AF184-25C4-9DF5-A160-B74ED7949D1B}"/>
              </a:ext>
            </a:extLst>
          </p:cNvPr>
          <p:cNvGrpSpPr/>
          <p:nvPr/>
        </p:nvGrpSpPr>
        <p:grpSpPr>
          <a:xfrm>
            <a:off x="7825286" y="2722675"/>
            <a:ext cx="1341098" cy="710577"/>
            <a:chOff x="10776581" y="2800798"/>
            <a:chExt cx="1341098" cy="710577"/>
          </a:xfrm>
        </p:grpSpPr>
        <p:grpSp>
          <p:nvGrpSpPr>
            <p:cNvPr id="32" name="Group 3">
              <a:extLst>
                <a:ext uri="{FF2B5EF4-FFF2-40B4-BE49-F238E27FC236}">
                  <a16:creationId xmlns:a16="http://schemas.microsoft.com/office/drawing/2014/main" id="{B8B54D63-7EBC-09DB-DEDB-03D5116EFE56}"/>
                </a:ext>
              </a:extLst>
            </p:cNvPr>
            <p:cNvGrpSpPr/>
            <p:nvPr/>
          </p:nvGrpSpPr>
          <p:grpSpPr>
            <a:xfrm>
              <a:off x="10776581" y="2800798"/>
              <a:ext cx="1341098" cy="710577"/>
              <a:chOff x="0" y="0"/>
              <a:chExt cx="2999863" cy="1357400"/>
            </a:xfrm>
          </p:grpSpPr>
          <p:sp>
            <p:nvSpPr>
              <p:cNvPr id="34" name="Freeform 4">
                <a:extLst>
                  <a:ext uri="{FF2B5EF4-FFF2-40B4-BE49-F238E27FC236}">
                    <a16:creationId xmlns:a16="http://schemas.microsoft.com/office/drawing/2014/main" id="{FEA4A3E7-B2B5-95A2-1C97-F170365B6D16}"/>
                  </a:ext>
                </a:extLst>
              </p:cNvPr>
              <p:cNvSpPr/>
              <p:nvPr/>
            </p:nvSpPr>
            <p:spPr>
              <a:xfrm>
                <a:off x="92710" y="106680"/>
                <a:ext cx="2895723" cy="1238020"/>
              </a:xfrm>
              <a:custGeom>
                <a:avLst/>
                <a:gdLst/>
                <a:ahLst/>
                <a:cxnLst/>
                <a:rect l="l" t="t" r="r" b="b"/>
                <a:pathLst>
                  <a:path w="2895723" h="1238020">
                    <a:moveTo>
                      <a:pt x="2869052" y="1048790"/>
                    </a:moveTo>
                    <a:cubicBezTo>
                      <a:pt x="2869052" y="1136420"/>
                      <a:pt x="2792852" y="1207541"/>
                      <a:pt x="2711573" y="1207541"/>
                    </a:cubicBezTo>
                    <a:lnTo>
                      <a:pt x="66040" y="1207541"/>
                    </a:lnTo>
                    <a:cubicBezTo>
                      <a:pt x="43180" y="1207541"/>
                      <a:pt x="20320" y="1202461"/>
                      <a:pt x="0" y="1193570"/>
                    </a:cubicBezTo>
                    <a:cubicBezTo>
                      <a:pt x="26670" y="1221511"/>
                      <a:pt x="63500" y="1238020"/>
                      <a:pt x="112583" y="1238020"/>
                    </a:cubicBezTo>
                    <a:lnTo>
                      <a:pt x="2749673" y="1238020"/>
                    </a:lnTo>
                    <a:cubicBezTo>
                      <a:pt x="2829683" y="1238020"/>
                      <a:pt x="2895723" y="1171981"/>
                      <a:pt x="2895723" y="1091970"/>
                    </a:cubicBezTo>
                    <a:lnTo>
                      <a:pt x="2895723" y="95250"/>
                    </a:lnTo>
                    <a:cubicBezTo>
                      <a:pt x="2895723" y="58420"/>
                      <a:pt x="2881752" y="25400"/>
                      <a:pt x="2860162" y="0"/>
                    </a:cubicBezTo>
                    <a:cubicBezTo>
                      <a:pt x="2866512" y="16510"/>
                      <a:pt x="2869052" y="34290"/>
                      <a:pt x="2869052" y="52070"/>
                    </a:cubicBezTo>
                    <a:lnTo>
                      <a:pt x="2869052" y="104879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A2A7ED14-FE7C-5BDC-95AD-634FF16BD325}"/>
                  </a:ext>
                </a:extLst>
              </p:cNvPr>
              <p:cNvSpPr/>
              <p:nvPr/>
            </p:nvSpPr>
            <p:spPr>
              <a:xfrm>
                <a:off x="12700" y="12700"/>
                <a:ext cx="2935093" cy="1288821"/>
              </a:xfrm>
              <a:custGeom>
                <a:avLst/>
                <a:gdLst/>
                <a:ahLst/>
                <a:cxnLst/>
                <a:rect l="l" t="t" r="r" b="b"/>
                <a:pathLst>
                  <a:path w="2935093" h="1288821">
                    <a:moveTo>
                      <a:pt x="146050" y="1288821"/>
                    </a:moveTo>
                    <a:lnTo>
                      <a:pt x="2789043" y="1288821"/>
                    </a:lnTo>
                    <a:cubicBezTo>
                      <a:pt x="2869053" y="1288821"/>
                      <a:pt x="2935093" y="1222780"/>
                      <a:pt x="2935093" y="1142770"/>
                    </a:cubicBezTo>
                    <a:lnTo>
                      <a:pt x="2935093" y="146050"/>
                    </a:lnTo>
                    <a:cubicBezTo>
                      <a:pt x="2935093" y="66040"/>
                      <a:pt x="2869053" y="0"/>
                      <a:pt x="2789043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42770"/>
                    </a:lnTo>
                    <a:cubicBezTo>
                      <a:pt x="0" y="1224050"/>
                      <a:pt x="66040" y="1288821"/>
                      <a:pt x="146050" y="1288821"/>
                    </a:cubicBezTo>
                    <a:close/>
                  </a:path>
                </a:pathLst>
              </a:custGeom>
              <a:solidFill>
                <a:srgbClr val="8064A2">
                  <a:lumMod val="20000"/>
                  <a:lumOff val="80000"/>
                </a:srgbClr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7D5AE920-8B26-C85E-3519-C78D6A2B0F08}"/>
                  </a:ext>
                </a:extLst>
              </p:cNvPr>
              <p:cNvSpPr/>
              <p:nvPr/>
            </p:nvSpPr>
            <p:spPr>
              <a:xfrm>
                <a:off x="0" y="0"/>
                <a:ext cx="2999863" cy="1357400"/>
              </a:xfrm>
              <a:custGeom>
                <a:avLst/>
                <a:gdLst/>
                <a:ahLst/>
                <a:cxnLst/>
                <a:rect l="l" t="t" r="r" b="b"/>
                <a:pathLst>
                  <a:path w="2999863" h="1357400">
                    <a:moveTo>
                      <a:pt x="2936363" y="74930"/>
                    </a:moveTo>
                    <a:cubicBezTo>
                      <a:pt x="2908423" y="30480"/>
                      <a:pt x="2858893" y="0"/>
                      <a:pt x="2801743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5470"/>
                    </a:lnTo>
                    <a:cubicBezTo>
                      <a:pt x="0" y="1207540"/>
                      <a:pt x="25400" y="1253260"/>
                      <a:pt x="63500" y="1282471"/>
                    </a:cubicBezTo>
                    <a:cubicBezTo>
                      <a:pt x="91440" y="1326921"/>
                      <a:pt x="140970" y="1357400"/>
                      <a:pt x="207881" y="1357400"/>
                    </a:cubicBezTo>
                    <a:lnTo>
                      <a:pt x="2841113" y="1357400"/>
                    </a:lnTo>
                    <a:cubicBezTo>
                      <a:pt x="2928743" y="1357400"/>
                      <a:pt x="2999863" y="1286281"/>
                      <a:pt x="2999863" y="1198650"/>
                    </a:cubicBezTo>
                    <a:lnTo>
                      <a:pt x="2999863" y="201930"/>
                    </a:lnTo>
                    <a:cubicBezTo>
                      <a:pt x="2999862" y="149860"/>
                      <a:pt x="2974462" y="104140"/>
                      <a:pt x="2936363" y="74930"/>
                    </a:cubicBezTo>
                    <a:close/>
                    <a:moveTo>
                      <a:pt x="12700" y="115547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2801743" y="12700"/>
                    </a:lnTo>
                    <a:cubicBezTo>
                      <a:pt x="2881753" y="12700"/>
                      <a:pt x="2947793" y="78740"/>
                      <a:pt x="2947793" y="158750"/>
                    </a:cubicBezTo>
                    <a:lnTo>
                      <a:pt x="2947793" y="1155470"/>
                    </a:lnTo>
                    <a:cubicBezTo>
                      <a:pt x="2947793" y="1235480"/>
                      <a:pt x="2881753" y="1301521"/>
                      <a:pt x="2801743" y="1301521"/>
                    </a:cubicBezTo>
                    <a:lnTo>
                      <a:pt x="158750" y="1301521"/>
                    </a:lnTo>
                    <a:cubicBezTo>
                      <a:pt x="78740" y="1301521"/>
                      <a:pt x="12700" y="1236750"/>
                      <a:pt x="12700" y="1155470"/>
                    </a:cubicBezTo>
                    <a:close/>
                    <a:moveTo>
                      <a:pt x="2988433" y="1198650"/>
                    </a:moveTo>
                    <a:cubicBezTo>
                      <a:pt x="2988433" y="1278661"/>
                      <a:pt x="2921122" y="1344700"/>
                      <a:pt x="2841113" y="1344700"/>
                    </a:cubicBezTo>
                    <a:lnTo>
                      <a:pt x="207881" y="1344700"/>
                    </a:lnTo>
                    <a:cubicBezTo>
                      <a:pt x="157480" y="1344700"/>
                      <a:pt x="120650" y="1328190"/>
                      <a:pt x="93980" y="1300250"/>
                    </a:cubicBezTo>
                    <a:cubicBezTo>
                      <a:pt x="114300" y="1309140"/>
                      <a:pt x="135890" y="1314221"/>
                      <a:pt x="160020" y="1314221"/>
                    </a:cubicBezTo>
                    <a:lnTo>
                      <a:pt x="2803013" y="1314221"/>
                    </a:lnTo>
                    <a:cubicBezTo>
                      <a:pt x="2890643" y="1314221"/>
                      <a:pt x="2961763" y="1243100"/>
                      <a:pt x="2961763" y="1155470"/>
                    </a:cubicBezTo>
                    <a:lnTo>
                      <a:pt x="2961763" y="158750"/>
                    </a:lnTo>
                    <a:cubicBezTo>
                      <a:pt x="2961763" y="140970"/>
                      <a:pt x="2957953" y="123190"/>
                      <a:pt x="2952872" y="106680"/>
                    </a:cubicBezTo>
                    <a:cubicBezTo>
                      <a:pt x="2974463" y="132080"/>
                      <a:pt x="2988433" y="165100"/>
                      <a:pt x="2988433" y="201930"/>
                    </a:cubicBezTo>
                    <a:lnTo>
                      <a:pt x="2988433" y="119865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7FB1B9-8D5E-C036-FA45-75A3DF64D27D}"/>
                </a:ext>
              </a:extLst>
            </p:cNvPr>
            <p:cNvSpPr txBox="1"/>
            <p:nvPr/>
          </p:nvSpPr>
          <p:spPr>
            <a:xfrm>
              <a:off x="10884231" y="2865224"/>
              <a:ext cx="11686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  <a:sym typeface="Chewy"/>
                </a:rPr>
                <a:t>ĐÚNG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76493CB-5B80-B0F0-CEFD-4E789D55CE25}"/>
              </a:ext>
            </a:extLst>
          </p:cNvPr>
          <p:cNvGrpSpPr/>
          <p:nvPr/>
        </p:nvGrpSpPr>
        <p:grpSpPr>
          <a:xfrm>
            <a:off x="7825286" y="5590855"/>
            <a:ext cx="1341098" cy="710577"/>
            <a:chOff x="10776581" y="2800798"/>
            <a:chExt cx="1341098" cy="710577"/>
          </a:xfrm>
        </p:grpSpPr>
        <p:grpSp>
          <p:nvGrpSpPr>
            <p:cNvPr id="38" name="Group 3">
              <a:extLst>
                <a:ext uri="{FF2B5EF4-FFF2-40B4-BE49-F238E27FC236}">
                  <a16:creationId xmlns:a16="http://schemas.microsoft.com/office/drawing/2014/main" id="{2C2C66F4-63DE-F664-B20D-5CE9DF388FA6}"/>
                </a:ext>
              </a:extLst>
            </p:cNvPr>
            <p:cNvGrpSpPr/>
            <p:nvPr/>
          </p:nvGrpSpPr>
          <p:grpSpPr>
            <a:xfrm>
              <a:off x="10776581" y="2800798"/>
              <a:ext cx="1341098" cy="710577"/>
              <a:chOff x="0" y="0"/>
              <a:chExt cx="2999863" cy="1357400"/>
            </a:xfrm>
          </p:grpSpPr>
          <p:sp>
            <p:nvSpPr>
              <p:cNvPr id="40" name="Freeform 4">
                <a:extLst>
                  <a:ext uri="{FF2B5EF4-FFF2-40B4-BE49-F238E27FC236}">
                    <a16:creationId xmlns:a16="http://schemas.microsoft.com/office/drawing/2014/main" id="{4E199B30-DE2C-4765-84F2-183DFFC0BD01}"/>
                  </a:ext>
                </a:extLst>
              </p:cNvPr>
              <p:cNvSpPr/>
              <p:nvPr/>
            </p:nvSpPr>
            <p:spPr>
              <a:xfrm>
                <a:off x="92710" y="106680"/>
                <a:ext cx="2895723" cy="1238020"/>
              </a:xfrm>
              <a:custGeom>
                <a:avLst/>
                <a:gdLst/>
                <a:ahLst/>
                <a:cxnLst/>
                <a:rect l="l" t="t" r="r" b="b"/>
                <a:pathLst>
                  <a:path w="2895723" h="1238020">
                    <a:moveTo>
                      <a:pt x="2869052" y="1048790"/>
                    </a:moveTo>
                    <a:cubicBezTo>
                      <a:pt x="2869052" y="1136420"/>
                      <a:pt x="2792852" y="1207541"/>
                      <a:pt x="2711573" y="1207541"/>
                    </a:cubicBezTo>
                    <a:lnTo>
                      <a:pt x="66040" y="1207541"/>
                    </a:lnTo>
                    <a:cubicBezTo>
                      <a:pt x="43180" y="1207541"/>
                      <a:pt x="20320" y="1202461"/>
                      <a:pt x="0" y="1193570"/>
                    </a:cubicBezTo>
                    <a:cubicBezTo>
                      <a:pt x="26670" y="1221511"/>
                      <a:pt x="63500" y="1238020"/>
                      <a:pt x="112583" y="1238020"/>
                    </a:cubicBezTo>
                    <a:lnTo>
                      <a:pt x="2749673" y="1238020"/>
                    </a:lnTo>
                    <a:cubicBezTo>
                      <a:pt x="2829683" y="1238020"/>
                      <a:pt x="2895723" y="1171981"/>
                      <a:pt x="2895723" y="1091970"/>
                    </a:cubicBezTo>
                    <a:lnTo>
                      <a:pt x="2895723" y="95250"/>
                    </a:lnTo>
                    <a:cubicBezTo>
                      <a:pt x="2895723" y="58420"/>
                      <a:pt x="2881752" y="25400"/>
                      <a:pt x="2860162" y="0"/>
                    </a:cubicBezTo>
                    <a:cubicBezTo>
                      <a:pt x="2866512" y="16510"/>
                      <a:pt x="2869052" y="34290"/>
                      <a:pt x="2869052" y="52070"/>
                    </a:cubicBezTo>
                    <a:lnTo>
                      <a:pt x="2869052" y="104879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CA2767DA-8555-BA78-4FF4-C062FE1E92B9}"/>
                  </a:ext>
                </a:extLst>
              </p:cNvPr>
              <p:cNvSpPr/>
              <p:nvPr/>
            </p:nvSpPr>
            <p:spPr>
              <a:xfrm>
                <a:off x="12700" y="12700"/>
                <a:ext cx="2935093" cy="1288821"/>
              </a:xfrm>
              <a:custGeom>
                <a:avLst/>
                <a:gdLst/>
                <a:ahLst/>
                <a:cxnLst/>
                <a:rect l="l" t="t" r="r" b="b"/>
                <a:pathLst>
                  <a:path w="2935093" h="1288821">
                    <a:moveTo>
                      <a:pt x="146050" y="1288821"/>
                    </a:moveTo>
                    <a:lnTo>
                      <a:pt x="2789043" y="1288821"/>
                    </a:lnTo>
                    <a:cubicBezTo>
                      <a:pt x="2869053" y="1288821"/>
                      <a:pt x="2935093" y="1222780"/>
                      <a:pt x="2935093" y="1142770"/>
                    </a:cubicBezTo>
                    <a:lnTo>
                      <a:pt x="2935093" y="146050"/>
                    </a:lnTo>
                    <a:cubicBezTo>
                      <a:pt x="2935093" y="66040"/>
                      <a:pt x="2869053" y="0"/>
                      <a:pt x="2789043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42770"/>
                    </a:lnTo>
                    <a:cubicBezTo>
                      <a:pt x="0" y="1224050"/>
                      <a:pt x="66040" y="1288821"/>
                      <a:pt x="146050" y="1288821"/>
                    </a:cubicBezTo>
                    <a:close/>
                  </a:path>
                </a:pathLst>
              </a:custGeom>
              <a:solidFill>
                <a:srgbClr val="8064A2">
                  <a:lumMod val="20000"/>
                  <a:lumOff val="80000"/>
                </a:srgbClr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5079391A-BEF5-E6B2-1F1C-BB4BAD363AC8}"/>
                  </a:ext>
                </a:extLst>
              </p:cNvPr>
              <p:cNvSpPr/>
              <p:nvPr/>
            </p:nvSpPr>
            <p:spPr>
              <a:xfrm>
                <a:off x="0" y="0"/>
                <a:ext cx="2999863" cy="1357400"/>
              </a:xfrm>
              <a:custGeom>
                <a:avLst/>
                <a:gdLst/>
                <a:ahLst/>
                <a:cxnLst/>
                <a:rect l="l" t="t" r="r" b="b"/>
                <a:pathLst>
                  <a:path w="2999863" h="1357400">
                    <a:moveTo>
                      <a:pt x="2936363" y="74930"/>
                    </a:moveTo>
                    <a:cubicBezTo>
                      <a:pt x="2908423" y="30480"/>
                      <a:pt x="2858893" y="0"/>
                      <a:pt x="2801743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5470"/>
                    </a:lnTo>
                    <a:cubicBezTo>
                      <a:pt x="0" y="1207540"/>
                      <a:pt x="25400" y="1253260"/>
                      <a:pt x="63500" y="1282471"/>
                    </a:cubicBezTo>
                    <a:cubicBezTo>
                      <a:pt x="91440" y="1326921"/>
                      <a:pt x="140970" y="1357400"/>
                      <a:pt x="207881" y="1357400"/>
                    </a:cubicBezTo>
                    <a:lnTo>
                      <a:pt x="2841113" y="1357400"/>
                    </a:lnTo>
                    <a:cubicBezTo>
                      <a:pt x="2928743" y="1357400"/>
                      <a:pt x="2999863" y="1286281"/>
                      <a:pt x="2999863" y="1198650"/>
                    </a:cubicBezTo>
                    <a:lnTo>
                      <a:pt x="2999863" y="201930"/>
                    </a:lnTo>
                    <a:cubicBezTo>
                      <a:pt x="2999862" y="149860"/>
                      <a:pt x="2974462" y="104140"/>
                      <a:pt x="2936363" y="74930"/>
                    </a:cubicBezTo>
                    <a:close/>
                    <a:moveTo>
                      <a:pt x="12700" y="115547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2801743" y="12700"/>
                    </a:lnTo>
                    <a:cubicBezTo>
                      <a:pt x="2881753" y="12700"/>
                      <a:pt x="2947793" y="78740"/>
                      <a:pt x="2947793" y="158750"/>
                    </a:cubicBezTo>
                    <a:lnTo>
                      <a:pt x="2947793" y="1155470"/>
                    </a:lnTo>
                    <a:cubicBezTo>
                      <a:pt x="2947793" y="1235480"/>
                      <a:pt x="2881753" y="1301521"/>
                      <a:pt x="2801743" y="1301521"/>
                    </a:cubicBezTo>
                    <a:lnTo>
                      <a:pt x="158750" y="1301521"/>
                    </a:lnTo>
                    <a:cubicBezTo>
                      <a:pt x="78740" y="1301521"/>
                      <a:pt x="12700" y="1236750"/>
                      <a:pt x="12700" y="1155470"/>
                    </a:cubicBezTo>
                    <a:close/>
                    <a:moveTo>
                      <a:pt x="2988433" y="1198650"/>
                    </a:moveTo>
                    <a:cubicBezTo>
                      <a:pt x="2988433" y="1278661"/>
                      <a:pt x="2921122" y="1344700"/>
                      <a:pt x="2841113" y="1344700"/>
                    </a:cubicBezTo>
                    <a:lnTo>
                      <a:pt x="207881" y="1344700"/>
                    </a:lnTo>
                    <a:cubicBezTo>
                      <a:pt x="157480" y="1344700"/>
                      <a:pt x="120650" y="1328190"/>
                      <a:pt x="93980" y="1300250"/>
                    </a:cubicBezTo>
                    <a:cubicBezTo>
                      <a:pt x="114300" y="1309140"/>
                      <a:pt x="135890" y="1314221"/>
                      <a:pt x="160020" y="1314221"/>
                    </a:cubicBezTo>
                    <a:lnTo>
                      <a:pt x="2803013" y="1314221"/>
                    </a:lnTo>
                    <a:cubicBezTo>
                      <a:pt x="2890643" y="1314221"/>
                      <a:pt x="2961763" y="1243100"/>
                      <a:pt x="2961763" y="1155470"/>
                    </a:cubicBezTo>
                    <a:lnTo>
                      <a:pt x="2961763" y="158750"/>
                    </a:lnTo>
                    <a:cubicBezTo>
                      <a:pt x="2961763" y="140970"/>
                      <a:pt x="2957953" y="123190"/>
                      <a:pt x="2952872" y="106680"/>
                    </a:cubicBezTo>
                    <a:cubicBezTo>
                      <a:pt x="2974463" y="132080"/>
                      <a:pt x="2988433" y="165100"/>
                      <a:pt x="2988433" y="201930"/>
                    </a:cubicBezTo>
                    <a:lnTo>
                      <a:pt x="2988433" y="119865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E5B7BD-B429-3785-6867-A55BADD0FA4F}"/>
                </a:ext>
              </a:extLst>
            </p:cNvPr>
            <p:cNvSpPr txBox="1"/>
            <p:nvPr/>
          </p:nvSpPr>
          <p:spPr>
            <a:xfrm>
              <a:off x="10884231" y="2865224"/>
              <a:ext cx="11686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  <a:sym typeface="Chewy"/>
                </a:rPr>
                <a:t>ĐÚNG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EF65E8F-1637-0FDE-1B9F-399023FB559E}"/>
              </a:ext>
            </a:extLst>
          </p:cNvPr>
          <p:cNvGrpSpPr/>
          <p:nvPr/>
        </p:nvGrpSpPr>
        <p:grpSpPr>
          <a:xfrm>
            <a:off x="9516842" y="5584207"/>
            <a:ext cx="1477227" cy="710577"/>
            <a:chOff x="10831338" y="1907004"/>
            <a:chExt cx="1477227" cy="710577"/>
          </a:xfrm>
        </p:grpSpPr>
        <p:grpSp>
          <p:nvGrpSpPr>
            <p:cNvPr id="44" name="Group 3">
              <a:extLst>
                <a:ext uri="{FF2B5EF4-FFF2-40B4-BE49-F238E27FC236}">
                  <a16:creationId xmlns:a16="http://schemas.microsoft.com/office/drawing/2014/main" id="{A4B9FEBB-A069-91B7-A9AB-3C83F87F34EF}"/>
                </a:ext>
              </a:extLst>
            </p:cNvPr>
            <p:cNvGrpSpPr/>
            <p:nvPr/>
          </p:nvGrpSpPr>
          <p:grpSpPr>
            <a:xfrm>
              <a:off x="10831338" y="1907004"/>
              <a:ext cx="1281231" cy="710577"/>
              <a:chOff x="0" y="0"/>
              <a:chExt cx="2999863" cy="1357400"/>
            </a:xfrm>
          </p:grpSpPr>
          <p:sp>
            <p:nvSpPr>
              <p:cNvPr id="46" name="Freeform 4">
                <a:extLst>
                  <a:ext uri="{FF2B5EF4-FFF2-40B4-BE49-F238E27FC236}">
                    <a16:creationId xmlns:a16="http://schemas.microsoft.com/office/drawing/2014/main" id="{9A4DC3FD-09C3-988B-F953-BBE3BAB04278}"/>
                  </a:ext>
                </a:extLst>
              </p:cNvPr>
              <p:cNvSpPr/>
              <p:nvPr/>
            </p:nvSpPr>
            <p:spPr>
              <a:xfrm>
                <a:off x="92710" y="106680"/>
                <a:ext cx="2895723" cy="1238020"/>
              </a:xfrm>
              <a:custGeom>
                <a:avLst/>
                <a:gdLst/>
                <a:ahLst/>
                <a:cxnLst/>
                <a:rect l="l" t="t" r="r" b="b"/>
                <a:pathLst>
                  <a:path w="2895723" h="1238020">
                    <a:moveTo>
                      <a:pt x="2869052" y="1048790"/>
                    </a:moveTo>
                    <a:cubicBezTo>
                      <a:pt x="2869052" y="1136420"/>
                      <a:pt x="2792852" y="1207541"/>
                      <a:pt x="2711573" y="1207541"/>
                    </a:cubicBezTo>
                    <a:lnTo>
                      <a:pt x="66040" y="1207541"/>
                    </a:lnTo>
                    <a:cubicBezTo>
                      <a:pt x="43180" y="1207541"/>
                      <a:pt x="20320" y="1202461"/>
                      <a:pt x="0" y="1193570"/>
                    </a:cubicBezTo>
                    <a:cubicBezTo>
                      <a:pt x="26670" y="1221511"/>
                      <a:pt x="63500" y="1238020"/>
                      <a:pt x="112583" y="1238020"/>
                    </a:cubicBezTo>
                    <a:lnTo>
                      <a:pt x="2749673" y="1238020"/>
                    </a:lnTo>
                    <a:cubicBezTo>
                      <a:pt x="2829683" y="1238020"/>
                      <a:pt x="2895723" y="1171981"/>
                      <a:pt x="2895723" y="1091970"/>
                    </a:cubicBezTo>
                    <a:lnTo>
                      <a:pt x="2895723" y="95250"/>
                    </a:lnTo>
                    <a:cubicBezTo>
                      <a:pt x="2895723" y="58420"/>
                      <a:pt x="2881752" y="25400"/>
                      <a:pt x="2860162" y="0"/>
                    </a:cubicBezTo>
                    <a:cubicBezTo>
                      <a:pt x="2866512" y="16510"/>
                      <a:pt x="2869052" y="34290"/>
                      <a:pt x="2869052" y="52070"/>
                    </a:cubicBezTo>
                    <a:lnTo>
                      <a:pt x="2869052" y="104879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53067918-0E0E-6912-C55A-6303751E1056}"/>
                  </a:ext>
                </a:extLst>
              </p:cNvPr>
              <p:cNvSpPr/>
              <p:nvPr/>
            </p:nvSpPr>
            <p:spPr>
              <a:xfrm>
                <a:off x="12700" y="12700"/>
                <a:ext cx="2935093" cy="1288821"/>
              </a:xfrm>
              <a:custGeom>
                <a:avLst/>
                <a:gdLst/>
                <a:ahLst/>
                <a:cxnLst/>
                <a:rect l="l" t="t" r="r" b="b"/>
                <a:pathLst>
                  <a:path w="2935093" h="1288821">
                    <a:moveTo>
                      <a:pt x="146050" y="1288821"/>
                    </a:moveTo>
                    <a:lnTo>
                      <a:pt x="2789043" y="1288821"/>
                    </a:lnTo>
                    <a:cubicBezTo>
                      <a:pt x="2869053" y="1288821"/>
                      <a:pt x="2935093" y="1222780"/>
                      <a:pt x="2935093" y="1142770"/>
                    </a:cubicBezTo>
                    <a:lnTo>
                      <a:pt x="2935093" y="146050"/>
                    </a:lnTo>
                    <a:cubicBezTo>
                      <a:pt x="2935093" y="66040"/>
                      <a:pt x="2869053" y="0"/>
                      <a:pt x="2789043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42770"/>
                    </a:lnTo>
                    <a:cubicBezTo>
                      <a:pt x="0" y="1224050"/>
                      <a:pt x="66040" y="1288821"/>
                      <a:pt x="146050" y="1288821"/>
                    </a:cubicBezTo>
                    <a:close/>
                  </a:path>
                </a:pathLst>
              </a:custGeom>
              <a:solidFill>
                <a:srgbClr val="4BACC6">
                  <a:lumMod val="40000"/>
                  <a:lumOff val="60000"/>
                </a:srgbClr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06F2897C-8B76-DA77-9535-61E12A375953}"/>
                  </a:ext>
                </a:extLst>
              </p:cNvPr>
              <p:cNvSpPr/>
              <p:nvPr/>
            </p:nvSpPr>
            <p:spPr>
              <a:xfrm>
                <a:off x="0" y="0"/>
                <a:ext cx="2999863" cy="1357400"/>
              </a:xfrm>
              <a:custGeom>
                <a:avLst/>
                <a:gdLst/>
                <a:ahLst/>
                <a:cxnLst/>
                <a:rect l="l" t="t" r="r" b="b"/>
                <a:pathLst>
                  <a:path w="2999863" h="1357400">
                    <a:moveTo>
                      <a:pt x="2936363" y="74930"/>
                    </a:moveTo>
                    <a:cubicBezTo>
                      <a:pt x="2908423" y="30480"/>
                      <a:pt x="2858893" y="0"/>
                      <a:pt x="2801743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5470"/>
                    </a:lnTo>
                    <a:cubicBezTo>
                      <a:pt x="0" y="1207540"/>
                      <a:pt x="25400" y="1253260"/>
                      <a:pt x="63500" y="1282471"/>
                    </a:cubicBezTo>
                    <a:cubicBezTo>
                      <a:pt x="91440" y="1326921"/>
                      <a:pt x="140970" y="1357400"/>
                      <a:pt x="207881" y="1357400"/>
                    </a:cubicBezTo>
                    <a:lnTo>
                      <a:pt x="2841113" y="1357400"/>
                    </a:lnTo>
                    <a:cubicBezTo>
                      <a:pt x="2928743" y="1357400"/>
                      <a:pt x="2999863" y="1286281"/>
                      <a:pt x="2999863" y="1198650"/>
                    </a:cubicBezTo>
                    <a:lnTo>
                      <a:pt x="2999863" y="201930"/>
                    </a:lnTo>
                    <a:cubicBezTo>
                      <a:pt x="2999862" y="149860"/>
                      <a:pt x="2974462" y="104140"/>
                      <a:pt x="2936363" y="74930"/>
                    </a:cubicBezTo>
                    <a:close/>
                    <a:moveTo>
                      <a:pt x="12700" y="115547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2801743" y="12700"/>
                    </a:lnTo>
                    <a:cubicBezTo>
                      <a:pt x="2881753" y="12700"/>
                      <a:pt x="2947793" y="78740"/>
                      <a:pt x="2947793" y="158750"/>
                    </a:cubicBezTo>
                    <a:lnTo>
                      <a:pt x="2947793" y="1155470"/>
                    </a:lnTo>
                    <a:cubicBezTo>
                      <a:pt x="2947793" y="1235480"/>
                      <a:pt x="2881753" y="1301521"/>
                      <a:pt x="2801743" y="1301521"/>
                    </a:cubicBezTo>
                    <a:lnTo>
                      <a:pt x="158750" y="1301521"/>
                    </a:lnTo>
                    <a:cubicBezTo>
                      <a:pt x="78740" y="1301521"/>
                      <a:pt x="12700" y="1236750"/>
                      <a:pt x="12700" y="1155470"/>
                    </a:cubicBezTo>
                    <a:close/>
                    <a:moveTo>
                      <a:pt x="2988433" y="1198650"/>
                    </a:moveTo>
                    <a:cubicBezTo>
                      <a:pt x="2988433" y="1278661"/>
                      <a:pt x="2921122" y="1344700"/>
                      <a:pt x="2841113" y="1344700"/>
                    </a:cubicBezTo>
                    <a:lnTo>
                      <a:pt x="207881" y="1344700"/>
                    </a:lnTo>
                    <a:cubicBezTo>
                      <a:pt x="157480" y="1344700"/>
                      <a:pt x="120650" y="1328190"/>
                      <a:pt x="93980" y="1300250"/>
                    </a:cubicBezTo>
                    <a:cubicBezTo>
                      <a:pt x="114300" y="1309140"/>
                      <a:pt x="135890" y="1314221"/>
                      <a:pt x="160020" y="1314221"/>
                    </a:cubicBezTo>
                    <a:lnTo>
                      <a:pt x="2803013" y="1314221"/>
                    </a:lnTo>
                    <a:cubicBezTo>
                      <a:pt x="2890643" y="1314221"/>
                      <a:pt x="2961763" y="1243100"/>
                      <a:pt x="2961763" y="1155470"/>
                    </a:cubicBezTo>
                    <a:lnTo>
                      <a:pt x="2961763" y="158750"/>
                    </a:lnTo>
                    <a:cubicBezTo>
                      <a:pt x="2961763" y="140970"/>
                      <a:pt x="2957953" y="123190"/>
                      <a:pt x="2952872" y="106680"/>
                    </a:cubicBezTo>
                    <a:cubicBezTo>
                      <a:pt x="2974463" y="132080"/>
                      <a:pt x="2988433" y="165100"/>
                      <a:pt x="2988433" y="201930"/>
                    </a:cubicBezTo>
                    <a:lnTo>
                      <a:pt x="2988433" y="119865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08AF432-4FEC-80D2-9525-AA1AE4541C52}"/>
                </a:ext>
              </a:extLst>
            </p:cNvPr>
            <p:cNvSpPr txBox="1"/>
            <p:nvPr/>
          </p:nvSpPr>
          <p:spPr>
            <a:xfrm>
              <a:off x="11139866" y="1982233"/>
              <a:ext cx="11686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  <a:sym typeface="Chewy"/>
                </a:rPr>
                <a:t>SAI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0" name="Graphic 49" descr="Badge Tick1 with solid fill">
            <a:extLst>
              <a:ext uri="{FF2B5EF4-FFF2-40B4-BE49-F238E27FC236}">
                <a16:creationId xmlns:a16="http://schemas.microsoft.com/office/drawing/2014/main" id="{10200E66-C60E-D45F-A865-4AF32A16DF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53047" y="2822693"/>
            <a:ext cx="828525" cy="828525"/>
          </a:xfrm>
          <a:prstGeom prst="rect">
            <a:avLst/>
          </a:prstGeom>
        </p:spPr>
      </p:pic>
      <p:pic>
        <p:nvPicPr>
          <p:cNvPr id="51" name="Graphic 50" descr="Badge Tick1 with solid fill">
            <a:extLst>
              <a:ext uri="{FF2B5EF4-FFF2-40B4-BE49-F238E27FC236}">
                <a16:creationId xmlns:a16="http://schemas.microsoft.com/office/drawing/2014/main" id="{F7E1E91B-1A7B-BE49-9A5E-DECB091740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2878" y="5551202"/>
            <a:ext cx="828525" cy="82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9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8DA33-DD7C-5363-92C3-8E1B80FDD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5485">
            <a:off x="482311" y="1568978"/>
            <a:ext cx="3475545" cy="3924304"/>
          </a:xfrm>
          <a:prstGeom prst="rect">
            <a:avLst/>
          </a:prstGeom>
        </p:spPr>
      </p:pic>
      <p:sp>
        <p:nvSpPr>
          <p:cNvPr id="4" name="Freeform 10">
            <a:extLst>
              <a:ext uri="{FF2B5EF4-FFF2-40B4-BE49-F238E27FC236}">
                <a16:creationId xmlns:a16="http://schemas.microsoft.com/office/drawing/2014/main" id="{7B458267-C0B9-F5B6-8DA0-4C2CD48C65D3}"/>
              </a:ext>
            </a:extLst>
          </p:cNvPr>
          <p:cNvSpPr/>
          <p:nvPr/>
        </p:nvSpPr>
        <p:spPr>
          <a:xfrm rot="-579294">
            <a:off x="-15036" y="1319708"/>
            <a:ext cx="4402371" cy="4868173"/>
          </a:xfrm>
          <a:custGeom>
            <a:avLst/>
            <a:gdLst/>
            <a:ahLst/>
            <a:cxnLst/>
            <a:rect l="l" t="t" r="r" b="b"/>
            <a:pathLst>
              <a:path w="5154713" h="5968006">
                <a:moveTo>
                  <a:pt x="0" y="0"/>
                </a:moveTo>
                <a:lnTo>
                  <a:pt x="5154713" y="0"/>
                </a:lnTo>
                <a:lnTo>
                  <a:pt x="5154713" y="5968005"/>
                </a:lnTo>
                <a:lnTo>
                  <a:pt x="0" y="59680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9E54FF5D-76DA-9F6F-C6E5-6D8994B4648A}"/>
              </a:ext>
            </a:extLst>
          </p:cNvPr>
          <p:cNvSpPr/>
          <p:nvPr/>
        </p:nvSpPr>
        <p:spPr>
          <a:xfrm rot="-1132091">
            <a:off x="-488566" y="353905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E6B74600-5896-06AE-7B9F-B8EA67C2B379}"/>
              </a:ext>
            </a:extLst>
          </p:cNvPr>
          <p:cNvGrpSpPr/>
          <p:nvPr/>
        </p:nvGrpSpPr>
        <p:grpSpPr>
          <a:xfrm>
            <a:off x="4478941" y="147088"/>
            <a:ext cx="6156401" cy="1028700"/>
            <a:chOff x="0" y="0"/>
            <a:chExt cx="1878252" cy="40640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F2A0010-8F2D-A3E0-E680-28F4DA18CFF9}"/>
                </a:ext>
              </a:extLst>
            </p:cNvPr>
            <p:cNvSpPr/>
            <p:nvPr/>
          </p:nvSpPr>
          <p:spPr>
            <a:xfrm>
              <a:off x="0" y="0"/>
              <a:ext cx="1878252" cy="406400"/>
            </a:xfrm>
            <a:custGeom>
              <a:avLst/>
              <a:gdLst/>
              <a:ahLst/>
              <a:cxnLst/>
              <a:rect l="l" t="t" r="r" b="b"/>
              <a:pathLst>
                <a:path w="1878252" h="406400">
                  <a:moveTo>
                    <a:pt x="48852" y="0"/>
                  </a:moveTo>
                  <a:lnTo>
                    <a:pt x="1829400" y="0"/>
                  </a:lnTo>
                  <a:cubicBezTo>
                    <a:pt x="1856380" y="0"/>
                    <a:pt x="1878252" y="21872"/>
                    <a:pt x="1878252" y="48852"/>
                  </a:cubicBezTo>
                  <a:lnTo>
                    <a:pt x="1878252" y="357548"/>
                  </a:lnTo>
                  <a:cubicBezTo>
                    <a:pt x="1878252" y="370504"/>
                    <a:pt x="1873105" y="382930"/>
                    <a:pt x="1863944" y="392092"/>
                  </a:cubicBezTo>
                  <a:cubicBezTo>
                    <a:pt x="1854782" y="401253"/>
                    <a:pt x="1842357" y="406400"/>
                    <a:pt x="1829400" y="406400"/>
                  </a:cubicBezTo>
                  <a:lnTo>
                    <a:pt x="48852" y="406400"/>
                  </a:lnTo>
                  <a:cubicBezTo>
                    <a:pt x="21872" y="406400"/>
                    <a:pt x="0" y="384528"/>
                    <a:pt x="0" y="357548"/>
                  </a:cubicBezTo>
                  <a:lnTo>
                    <a:pt x="0" y="48852"/>
                  </a:lnTo>
                  <a:cubicBezTo>
                    <a:pt x="0" y="21872"/>
                    <a:pt x="21872" y="0"/>
                    <a:pt x="48852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D474BE2E-F40D-D772-F3D3-58F1B4A68768}"/>
                </a:ext>
              </a:extLst>
            </p:cNvPr>
            <p:cNvSpPr txBox="1"/>
            <p:nvPr/>
          </p:nvSpPr>
          <p:spPr>
            <a:xfrm>
              <a:off x="0" y="-38100"/>
              <a:ext cx="1878252" cy="444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17">
            <a:extLst>
              <a:ext uri="{FF2B5EF4-FFF2-40B4-BE49-F238E27FC236}">
                <a16:creationId xmlns:a16="http://schemas.microsoft.com/office/drawing/2014/main" id="{197D28E8-5F22-7C05-D606-74B850DA6424}"/>
              </a:ext>
            </a:extLst>
          </p:cNvPr>
          <p:cNvSpPr txBox="1"/>
          <p:nvPr/>
        </p:nvSpPr>
        <p:spPr>
          <a:xfrm>
            <a:off x="4551584" y="200293"/>
            <a:ext cx="5895145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itka Banner" pitchFamily="2" charset="0"/>
                <a:ea typeface="Chewy"/>
                <a:cs typeface="Chewy"/>
                <a:sym typeface="Chewy"/>
              </a:rPr>
              <a:t>TRÒ CHƠI: AI NHANH HƠN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E84CDDF-A995-FAB0-7178-B8444817AF27}"/>
              </a:ext>
            </a:extLst>
          </p:cNvPr>
          <p:cNvSpPr/>
          <p:nvPr/>
        </p:nvSpPr>
        <p:spPr>
          <a:xfrm>
            <a:off x="4478941" y="1323540"/>
            <a:ext cx="6836602" cy="4816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F4B409-1699-7007-C916-1DAC147CC807}"/>
              </a:ext>
            </a:extLst>
          </p:cNvPr>
          <p:cNvSpPr txBox="1">
            <a:spLocks/>
          </p:cNvSpPr>
          <p:nvPr/>
        </p:nvSpPr>
        <p:spPr>
          <a:xfrm>
            <a:off x="4551583" y="1474202"/>
            <a:ext cx="6442485" cy="1628359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6F818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9pPr>
          </a:lstStyle>
          <a:p>
            <a:pPr marL="214630" algn="just">
              <a:lnSpc>
                <a:spcPct val="100000"/>
              </a:lnSpc>
              <a:spcAft>
                <a:spcPts val="0"/>
              </a:spcAft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#9Slide02 Tieu de dai" panose="02000000000000000000" pitchFamily="2" charset="0"/>
                <a:cs typeface="+mj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#9Slide02 Tieu de dai" panose="02000000000000000000" pitchFamily="2" charset="0"/>
                <a:cs typeface="+mj-cs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Sitka Banner" pitchFamily="2" charset="0"/>
                <a:ea typeface="#9Slide02 Tieu de dai" panose="02000000000000000000" pitchFamily="2" charset="0"/>
              </a:rPr>
              <a:t>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#9Slide02 Tieu de dai" panose="02000000000000000000" pitchFamily="2" charset="0"/>
                <a:cs typeface="+mj-cs"/>
              </a:rPr>
              <a:t>: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12-1989,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Manta,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ĐCS Liên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cắt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giảm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vũ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khí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chiến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lược</a:t>
            </a:r>
            <a:r>
              <a:rPr lang="en-US" sz="2800" b="0" kern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Times New Roman" panose="02020603050405020304" pitchFamily="18" charset="0"/>
              </a:rPr>
              <a:t>.</a:t>
            </a:r>
            <a:endParaRPr lang="en-US" sz="2800" b="0" kern="100" dirty="0">
              <a:solidFill>
                <a:schemeClr val="accent1">
                  <a:lumMod val="50000"/>
                </a:schemeClr>
              </a:solidFill>
              <a:effectLst/>
              <a:latin typeface="Sitka Bann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63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itka Banner" pitchFamily="2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00" cap="none" spc="0" normalizeH="0" baseline="0" noProof="0" dirty="0">
              <a:ln>
                <a:noFill/>
              </a:ln>
              <a:solidFill>
                <a:srgbClr val="6F8183"/>
              </a:solidFill>
              <a:effectLst/>
              <a:uLnTx/>
              <a:uFillTx/>
              <a:latin typeface="Sitka Bann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itka Bann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CB1D51C-B8A6-75A5-FA17-7965EC193F54}"/>
              </a:ext>
            </a:extLst>
          </p:cNvPr>
          <p:cNvSpPr txBox="1">
            <a:spLocks/>
          </p:cNvSpPr>
          <p:nvPr/>
        </p:nvSpPr>
        <p:spPr>
          <a:xfrm>
            <a:off x="4703423" y="3748831"/>
            <a:ext cx="6351608" cy="1812093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6F818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#9Slide02 Tieu de dai" panose="02000000000000000000" pitchFamily="2" charset="0"/>
                <a:cs typeface="+mj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#9Slide02 Tieu de dai" panose="02000000000000000000" pitchFamily="2" charset="0"/>
                <a:cs typeface="+mj-cs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Sitka Banner" pitchFamily="2" charset="0"/>
                <a:ea typeface="#9Slide02 Tieu de dai" panose="02000000000000000000" pitchFamily="2" charset="0"/>
              </a:rPr>
              <a:t>10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#9Slide02 Tieu de dai" panose="02000000000000000000" pitchFamily="2" charset="0"/>
                <a:cs typeface="+mj-cs"/>
              </a:rPr>
              <a:t>: 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Theo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quy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định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của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vi-VN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Hội nghị Ianta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,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các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vùng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của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châu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Á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thuộc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phạm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vi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ảnh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hưởng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của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phương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Tây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là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Đông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Bắc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Á,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Đông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Nam Á, Nam Á.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itka Bann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itka Banner" pitchFamily="2" charset="0"/>
              <a:ea typeface="#9Slide02 Tieu de dai" panose="02000000000000000000" pitchFamily="2" charset="0"/>
              <a:cs typeface="+mj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21257E-8382-854F-4886-AFDD1F9AF010}"/>
              </a:ext>
            </a:extLst>
          </p:cNvPr>
          <p:cNvGrpSpPr/>
          <p:nvPr/>
        </p:nvGrpSpPr>
        <p:grpSpPr>
          <a:xfrm>
            <a:off x="9708115" y="3025099"/>
            <a:ext cx="1477227" cy="710577"/>
            <a:chOff x="10831338" y="1907004"/>
            <a:chExt cx="1477227" cy="710577"/>
          </a:xfrm>
        </p:grpSpPr>
        <p:grpSp>
          <p:nvGrpSpPr>
            <p:cNvPr id="25" name="Group 3">
              <a:extLst>
                <a:ext uri="{FF2B5EF4-FFF2-40B4-BE49-F238E27FC236}">
                  <a16:creationId xmlns:a16="http://schemas.microsoft.com/office/drawing/2014/main" id="{FFBF8759-4306-1212-1B73-F7F5D2CAD4A7}"/>
                </a:ext>
              </a:extLst>
            </p:cNvPr>
            <p:cNvGrpSpPr/>
            <p:nvPr/>
          </p:nvGrpSpPr>
          <p:grpSpPr>
            <a:xfrm>
              <a:off x="10831338" y="1907004"/>
              <a:ext cx="1281231" cy="710577"/>
              <a:chOff x="0" y="0"/>
              <a:chExt cx="2999863" cy="1357400"/>
            </a:xfrm>
          </p:grpSpPr>
          <p:sp>
            <p:nvSpPr>
              <p:cNvPr id="27" name="Freeform 4">
                <a:extLst>
                  <a:ext uri="{FF2B5EF4-FFF2-40B4-BE49-F238E27FC236}">
                    <a16:creationId xmlns:a16="http://schemas.microsoft.com/office/drawing/2014/main" id="{A0291885-DAC6-8B99-C544-27E4146118DC}"/>
                  </a:ext>
                </a:extLst>
              </p:cNvPr>
              <p:cNvSpPr/>
              <p:nvPr/>
            </p:nvSpPr>
            <p:spPr>
              <a:xfrm>
                <a:off x="92710" y="106680"/>
                <a:ext cx="2895723" cy="1238020"/>
              </a:xfrm>
              <a:custGeom>
                <a:avLst/>
                <a:gdLst/>
                <a:ahLst/>
                <a:cxnLst/>
                <a:rect l="l" t="t" r="r" b="b"/>
                <a:pathLst>
                  <a:path w="2895723" h="1238020">
                    <a:moveTo>
                      <a:pt x="2869052" y="1048790"/>
                    </a:moveTo>
                    <a:cubicBezTo>
                      <a:pt x="2869052" y="1136420"/>
                      <a:pt x="2792852" y="1207541"/>
                      <a:pt x="2711573" y="1207541"/>
                    </a:cubicBezTo>
                    <a:lnTo>
                      <a:pt x="66040" y="1207541"/>
                    </a:lnTo>
                    <a:cubicBezTo>
                      <a:pt x="43180" y="1207541"/>
                      <a:pt x="20320" y="1202461"/>
                      <a:pt x="0" y="1193570"/>
                    </a:cubicBezTo>
                    <a:cubicBezTo>
                      <a:pt x="26670" y="1221511"/>
                      <a:pt x="63500" y="1238020"/>
                      <a:pt x="112583" y="1238020"/>
                    </a:cubicBezTo>
                    <a:lnTo>
                      <a:pt x="2749673" y="1238020"/>
                    </a:lnTo>
                    <a:cubicBezTo>
                      <a:pt x="2829683" y="1238020"/>
                      <a:pt x="2895723" y="1171981"/>
                      <a:pt x="2895723" y="1091970"/>
                    </a:cubicBezTo>
                    <a:lnTo>
                      <a:pt x="2895723" y="95250"/>
                    </a:lnTo>
                    <a:cubicBezTo>
                      <a:pt x="2895723" y="58420"/>
                      <a:pt x="2881752" y="25400"/>
                      <a:pt x="2860162" y="0"/>
                    </a:cubicBezTo>
                    <a:cubicBezTo>
                      <a:pt x="2866512" y="16510"/>
                      <a:pt x="2869052" y="34290"/>
                      <a:pt x="2869052" y="52070"/>
                    </a:cubicBezTo>
                    <a:lnTo>
                      <a:pt x="2869052" y="104879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B0E3141F-4200-89FF-D81B-D5E8AF3270D7}"/>
                  </a:ext>
                </a:extLst>
              </p:cNvPr>
              <p:cNvSpPr/>
              <p:nvPr/>
            </p:nvSpPr>
            <p:spPr>
              <a:xfrm>
                <a:off x="12700" y="12700"/>
                <a:ext cx="2935093" cy="1288821"/>
              </a:xfrm>
              <a:custGeom>
                <a:avLst/>
                <a:gdLst/>
                <a:ahLst/>
                <a:cxnLst/>
                <a:rect l="l" t="t" r="r" b="b"/>
                <a:pathLst>
                  <a:path w="2935093" h="1288821">
                    <a:moveTo>
                      <a:pt x="146050" y="1288821"/>
                    </a:moveTo>
                    <a:lnTo>
                      <a:pt x="2789043" y="1288821"/>
                    </a:lnTo>
                    <a:cubicBezTo>
                      <a:pt x="2869053" y="1288821"/>
                      <a:pt x="2935093" y="1222780"/>
                      <a:pt x="2935093" y="1142770"/>
                    </a:cubicBezTo>
                    <a:lnTo>
                      <a:pt x="2935093" y="146050"/>
                    </a:lnTo>
                    <a:cubicBezTo>
                      <a:pt x="2935093" y="66040"/>
                      <a:pt x="2869053" y="0"/>
                      <a:pt x="2789043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42770"/>
                    </a:lnTo>
                    <a:cubicBezTo>
                      <a:pt x="0" y="1224050"/>
                      <a:pt x="66040" y="1288821"/>
                      <a:pt x="146050" y="1288821"/>
                    </a:cubicBezTo>
                    <a:close/>
                  </a:path>
                </a:pathLst>
              </a:custGeom>
              <a:solidFill>
                <a:srgbClr val="4BACC6">
                  <a:lumMod val="40000"/>
                  <a:lumOff val="60000"/>
                </a:srgbClr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C0982C92-C71B-2420-509C-589340E0806B}"/>
                  </a:ext>
                </a:extLst>
              </p:cNvPr>
              <p:cNvSpPr/>
              <p:nvPr/>
            </p:nvSpPr>
            <p:spPr>
              <a:xfrm>
                <a:off x="0" y="0"/>
                <a:ext cx="2999863" cy="1357400"/>
              </a:xfrm>
              <a:custGeom>
                <a:avLst/>
                <a:gdLst/>
                <a:ahLst/>
                <a:cxnLst/>
                <a:rect l="l" t="t" r="r" b="b"/>
                <a:pathLst>
                  <a:path w="2999863" h="1357400">
                    <a:moveTo>
                      <a:pt x="2936363" y="74930"/>
                    </a:moveTo>
                    <a:cubicBezTo>
                      <a:pt x="2908423" y="30480"/>
                      <a:pt x="2858893" y="0"/>
                      <a:pt x="2801743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5470"/>
                    </a:lnTo>
                    <a:cubicBezTo>
                      <a:pt x="0" y="1207540"/>
                      <a:pt x="25400" y="1253260"/>
                      <a:pt x="63500" y="1282471"/>
                    </a:cubicBezTo>
                    <a:cubicBezTo>
                      <a:pt x="91440" y="1326921"/>
                      <a:pt x="140970" y="1357400"/>
                      <a:pt x="207881" y="1357400"/>
                    </a:cubicBezTo>
                    <a:lnTo>
                      <a:pt x="2841113" y="1357400"/>
                    </a:lnTo>
                    <a:cubicBezTo>
                      <a:pt x="2928743" y="1357400"/>
                      <a:pt x="2999863" y="1286281"/>
                      <a:pt x="2999863" y="1198650"/>
                    </a:cubicBezTo>
                    <a:lnTo>
                      <a:pt x="2999863" y="201930"/>
                    </a:lnTo>
                    <a:cubicBezTo>
                      <a:pt x="2999862" y="149860"/>
                      <a:pt x="2974462" y="104140"/>
                      <a:pt x="2936363" y="74930"/>
                    </a:cubicBezTo>
                    <a:close/>
                    <a:moveTo>
                      <a:pt x="12700" y="115547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2801743" y="12700"/>
                    </a:lnTo>
                    <a:cubicBezTo>
                      <a:pt x="2881753" y="12700"/>
                      <a:pt x="2947793" y="78740"/>
                      <a:pt x="2947793" y="158750"/>
                    </a:cubicBezTo>
                    <a:lnTo>
                      <a:pt x="2947793" y="1155470"/>
                    </a:lnTo>
                    <a:cubicBezTo>
                      <a:pt x="2947793" y="1235480"/>
                      <a:pt x="2881753" y="1301521"/>
                      <a:pt x="2801743" y="1301521"/>
                    </a:cubicBezTo>
                    <a:lnTo>
                      <a:pt x="158750" y="1301521"/>
                    </a:lnTo>
                    <a:cubicBezTo>
                      <a:pt x="78740" y="1301521"/>
                      <a:pt x="12700" y="1236750"/>
                      <a:pt x="12700" y="1155470"/>
                    </a:cubicBezTo>
                    <a:close/>
                    <a:moveTo>
                      <a:pt x="2988433" y="1198650"/>
                    </a:moveTo>
                    <a:cubicBezTo>
                      <a:pt x="2988433" y="1278661"/>
                      <a:pt x="2921122" y="1344700"/>
                      <a:pt x="2841113" y="1344700"/>
                    </a:cubicBezTo>
                    <a:lnTo>
                      <a:pt x="207881" y="1344700"/>
                    </a:lnTo>
                    <a:cubicBezTo>
                      <a:pt x="157480" y="1344700"/>
                      <a:pt x="120650" y="1328190"/>
                      <a:pt x="93980" y="1300250"/>
                    </a:cubicBezTo>
                    <a:cubicBezTo>
                      <a:pt x="114300" y="1309140"/>
                      <a:pt x="135890" y="1314221"/>
                      <a:pt x="160020" y="1314221"/>
                    </a:cubicBezTo>
                    <a:lnTo>
                      <a:pt x="2803013" y="1314221"/>
                    </a:lnTo>
                    <a:cubicBezTo>
                      <a:pt x="2890643" y="1314221"/>
                      <a:pt x="2961763" y="1243100"/>
                      <a:pt x="2961763" y="1155470"/>
                    </a:cubicBezTo>
                    <a:lnTo>
                      <a:pt x="2961763" y="158750"/>
                    </a:lnTo>
                    <a:cubicBezTo>
                      <a:pt x="2961763" y="140970"/>
                      <a:pt x="2957953" y="123190"/>
                      <a:pt x="2952872" y="106680"/>
                    </a:cubicBezTo>
                    <a:cubicBezTo>
                      <a:pt x="2974463" y="132080"/>
                      <a:pt x="2988433" y="165100"/>
                      <a:pt x="2988433" y="201930"/>
                    </a:cubicBezTo>
                    <a:lnTo>
                      <a:pt x="2988433" y="119865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F48A1C-069B-65C7-1B79-32A994CCADE5}"/>
                </a:ext>
              </a:extLst>
            </p:cNvPr>
            <p:cNvSpPr txBox="1"/>
            <p:nvPr/>
          </p:nvSpPr>
          <p:spPr>
            <a:xfrm>
              <a:off x="11139866" y="1982233"/>
              <a:ext cx="11686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  <a:sym typeface="Chewy"/>
                </a:rPr>
                <a:t>SAI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8AF184-25C4-9DF5-A160-B74ED7949D1B}"/>
              </a:ext>
            </a:extLst>
          </p:cNvPr>
          <p:cNvGrpSpPr/>
          <p:nvPr/>
        </p:nvGrpSpPr>
        <p:grpSpPr>
          <a:xfrm>
            <a:off x="7773259" y="3012616"/>
            <a:ext cx="1341098" cy="710577"/>
            <a:chOff x="10776581" y="2800798"/>
            <a:chExt cx="1341098" cy="710577"/>
          </a:xfrm>
        </p:grpSpPr>
        <p:grpSp>
          <p:nvGrpSpPr>
            <p:cNvPr id="32" name="Group 3">
              <a:extLst>
                <a:ext uri="{FF2B5EF4-FFF2-40B4-BE49-F238E27FC236}">
                  <a16:creationId xmlns:a16="http://schemas.microsoft.com/office/drawing/2014/main" id="{B8B54D63-7EBC-09DB-DEDB-03D5116EFE56}"/>
                </a:ext>
              </a:extLst>
            </p:cNvPr>
            <p:cNvGrpSpPr/>
            <p:nvPr/>
          </p:nvGrpSpPr>
          <p:grpSpPr>
            <a:xfrm>
              <a:off x="10776581" y="2800798"/>
              <a:ext cx="1341098" cy="710577"/>
              <a:chOff x="0" y="0"/>
              <a:chExt cx="2999863" cy="1357400"/>
            </a:xfrm>
          </p:grpSpPr>
          <p:sp>
            <p:nvSpPr>
              <p:cNvPr id="34" name="Freeform 4">
                <a:extLst>
                  <a:ext uri="{FF2B5EF4-FFF2-40B4-BE49-F238E27FC236}">
                    <a16:creationId xmlns:a16="http://schemas.microsoft.com/office/drawing/2014/main" id="{FEA4A3E7-B2B5-95A2-1C97-F170365B6D16}"/>
                  </a:ext>
                </a:extLst>
              </p:cNvPr>
              <p:cNvSpPr/>
              <p:nvPr/>
            </p:nvSpPr>
            <p:spPr>
              <a:xfrm>
                <a:off x="92710" y="106680"/>
                <a:ext cx="2895723" cy="1238020"/>
              </a:xfrm>
              <a:custGeom>
                <a:avLst/>
                <a:gdLst/>
                <a:ahLst/>
                <a:cxnLst/>
                <a:rect l="l" t="t" r="r" b="b"/>
                <a:pathLst>
                  <a:path w="2895723" h="1238020">
                    <a:moveTo>
                      <a:pt x="2869052" y="1048790"/>
                    </a:moveTo>
                    <a:cubicBezTo>
                      <a:pt x="2869052" y="1136420"/>
                      <a:pt x="2792852" y="1207541"/>
                      <a:pt x="2711573" y="1207541"/>
                    </a:cubicBezTo>
                    <a:lnTo>
                      <a:pt x="66040" y="1207541"/>
                    </a:lnTo>
                    <a:cubicBezTo>
                      <a:pt x="43180" y="1207541"/>
                      <a:pt x="20320" y="1202461"/>
                      <a:pt x="0" y="1193570"/>
                    </a:cubicBezTo>
                    <a:cubicBezTo>
                      <a:pt x="26670" y="1221511"/>
                      <a:pt x="63500" y="1238020"/>
                      <a:pt x="112583" y="1238020"/>
                    </a:cubicBezTo>
                    <a:lnTo>
                      <a:pt x="2749673" y="1238020"/>
                    </a:lnTo>
                    <a:cubicBezTo>
                      <a:pt x="2829683" y="1238020"/>
                      <a:pt x="2895723" y="1171981"/>
                      <a:pt x="2895723" y="1091970"/>
                    </a:cubicBezTo>
                    <a:lnTo>
                      <a:pt x="2895723" y="95250"/>
                    </a:lnTo>
                    <a:cubicBezTo>
                      <a:pt x="2895723" y="58420"/>
                      <a:pt x="2881752" y="25400"/>
                      <a:pt x="2860162" y="0"/>
                    </a:cubicBezTo>
                    <a:cubicBezTo>
                      <a:pt x="2866512" y="16510"/>
                      <a:pt x="2869052" y="34290"/>
                      <a:pt x="2869052" y="52070"/>
                    </a:cubicBezTo>
                    <a:lnTo>
                      <a:pt x="2869052" y="104879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A2A7ED14-FE7C-5BDC-95AD-634FF16BD325}"/>
                  </a:ext>
                </a:extLst>
              </p:cNvPr>
              <p:cNvSpPr/>
              <p:nvPr/>
            </p:nvSpPr>
            <p:spPr>
              <a:xfrm>
                <a:off x="12700" y="12700"/>
                <a:ext cx="2935093" cy="1288821"/>
              </a:xfrm>
              <a:custGeom>
                <a:avLst/>
                <a:gdLst/>
                <a:ahLst/>
                <a:cxnLst/>
                <a:rect l="l" t="t" r="r" b="b"/>
                <a:pathLst>
                  <a:path w="2935093" h="1288821">
                    <a:moveTo>
                      <a:pt x="146050" y="1288821"/>
                    </a:moveTo>
                    <a:lnTo>
                      <a:pt x="2789043" y="1288821"/>
                    </a:lnTo>
                    <a:cubicBezTo>
                      <a:pt x="2869053" y="1288821"/>
                      <a:pt x="2935093" y="1222780"/>
                      <a:pt x="2935093" y="1142770"/>
                    </a:cubicBezTo>
                    <a:lnTo>
                      <a:pt x="2935093" y="146050"/>
                    </a:lnTo>
                    <a:cubicBezTo>
                      <a:pt x="2935093" y="66040"/>
                      <a:pt x="2869053" y="0"/>
                      <a:pt x="2789043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42770"/>
                    </a:lnTo>
                    <a:cubicBezTo>
                      <a:pt x="0" y="1224050"/>
                      <a:pt x="66040" y="1288821"/>
                      <a:pt x="146050" y="1288821"/>
                    </a:cubicBezTo>
                    <a:close/>
                  </a:path>
                </a:pathLst>
              </a:custGeom>
              <a:solidFill>
                <a:srgbClr val="8064A2">
                  <a:lumMod val="20000"/>
                  <a:lumOff val="80000"/>
                </a:srgbClr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7D5AE920-8B26-C85E-3519-C78D6A2B0F08}"/>
                  </a:ext>
                </a:extLst>
              </p:cNvPr>
              <p:cNvSpPr/>
              <p:nvPr/>
            </p:nvSpPr>
            <p:spPr>
              <a:xfrm>
                <a:off x="0" y="0"/>
                <a:ext cx="2999863" cy="1357400"/>
              </a:xfrm>
              <a:custGeom>
                <a:avLst/>
                <a:gdLst/>
                <a:ahLst/>
                <a:cxnLst/>
                <a:rect l="l" t="t" r="r" b="b"/>
                <a:pathLst>
                  <a:path w="2999863" h="1357400">
                    <a:moveTo>
                      <a:pt x="2936363" y="74930"/>
                    </a:moveTo>
                    <a:cubicBezTo>
                      <a:pt x="2908423" y="30480"/>
                      <a:pt x="2858893" y="0"/>
                      <a:pt x="2801743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5470"/>
                    </a:lnTo>
                    <a:cubicBezTo>
                      <a:pt x="0" y="1207540"/>
                      <a:pt x="25400" y="1253260"/>
                      <a:pt x="63500" y="1282471"/>
                    </a:cubicBezTo>
                    <a:cubicBezTo>
                      <a:pt x="91440" y="1326921"/>
                      <a:pt x="140970" y="1357400"/>
                      <a:pt x="207881" y="1357400"/>
                    </a:cubicBezTo>
                    <a:lnTo>
                      <a:pt x="2841113" y="1357400"/>
                    </a:lnTo>
                    <a:cubicBezTo>
                      <a:pt x="2928743" y="1357400"/>
                      <a:pt x="2999863" y="1286281"/>
                      <a:pt x="2999863" y="1198650"/>
                    </a:cubicBezTo>
                    <a:lnTo>
                      <a:pt x="2999863" y="201930"/>
                    </a:lnTo>
                    <a:cubicBezTo>
                      <a:pt x="2999862" y="149860"/>
                      <a:pt x="2974462" y="104140"/>
                      <a:pt x="2936363" y="74930"/>
                    </a:cubicBezTo>
                    <a:close/>
                    <a:moveTo>
                      <a:pt x="12700" y="115547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2801743" y="12700"/>
                    </a:lnTo>
                    <a:cubicBezTo>
                      <a:pt x="2881753" y="12700"/>
                      <a:pt x="2947793" y="78740"/>
                      <a:pt x="2947793" y="158750"/>
                    </a:cubicBezTo>
                    <a:lnTo>
                      <a:pt x="2947793" y="1155470"/>
                    </a:lnTo>
                    <a:cubicBezTo>
                      <a:pt x="2947793" y="1235480"/>
                      <a:pt x="2881753" y="1301521"/>
                      <a:pt x="2801743" y="1301521"/>
                    </a:cubicBezTo>
                    <a:lnTo>
                      <a:pt x="158750" y="1301521"/>
                    </a:lnTo>
                    <a:cubicBezTo>
                      <a:pt x="78740" y="1301521"/>
                      <a:pt x="12700" y="1236750"/>
                      <a:pt x="12700" y="1155470"/>
                    </a:cubicBezTo>
                    <a:close/>
                    <a:moveTo>
                      <a:pt x="2988433" y="1198650"/>
                    </a:moveTo>
                    <a:cubicBezTo>
                      <a:pt x="2988433" y="1278661"/>
                      <a:pt x="2921122" y="1344700"/>
                      <a:pt x="2841113" y="1344700"/>
                    </a:cubicBezTo>
                    <a:lnTo>
                      <a:pt x="207881" y="1344700"/>
                    </a:lnTo>
                    <a:cubicBezTo>
                      <a:pt x="157480" y="1344700"/>
                      <a:pt x="120650" y="1328190"/>
                      <a:pt x="93980" y="1300250"/>
                    </a:cubicBezTo>
                    <a:cubicBezTo>
                      <a:pt x="114300" y="1309140"/>
                      <a:pt x="135890" y="1314221"/>
                      <a:pt x="160020" y="1314221"/>
                    </a:cubicBezTo>
                    <a:lnTo>
                      <a:pt x="2803013" y="1314221"/>
                    </a:lnTo>
                    <a:cubicBezTo>
                      <a:pt x="2890643" y="1314221"/>
                      <a:pt x="2961763" y="1243100"/>
                      <a:pt x="2961763" y="1155470"/>
                    </a:cubicBezTo>
                    <a:lnTo>
                      <a:pt x="2961763" y="158750"/>
                    </a:lnTo>
                    <a:cubicBezTo>
                      <a:pt x="2961763" y="140970"/>
                      <a:pt x="2957953" y="123190"/>
                      <a:pt x="2952872" y="106680"/>
                    </a:cubicBezTo>
                    <a:cubicBezTo>
                      <a:pt x="2974463" y="132080"/>
                      <a:pt x="2988433" y="165100"/>
                      <a:pt x="2988433" y="201930"/>
                    </a:cubicBezTo>
                    <a:lnTo>
                      <a:pt x="2988433" y="119865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7FB1B9-8D5E-C036-FA45-75A3DF64D27D}"/>
                </a:ext>
              </a:extLst>
            </p:cNvPr>
            <p:cNvSpPr txBox="1"/>
            <p:nvPr/>
          </p:nvSpPr>
          <p:spPr>
            <a:xfrm>
              <a:off x="10884231" y="2865224"/>
              <a:ext cx="11686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  <a:sym typeface="Chewy"/>
                </a:rPr>
                <a:t>ĐÚNG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76493CB-5B80-B0F0-CEFD-4E789D55CE25}"/>
              </a:ext>
            </a:extLst>
          </p:cNvPr>
          <p:cNvGrpSpPr/>
          <p:nvPr/>
        </p:nvGrpSpPr>
        <p:grpSpPr>
          <a:xfrm>
            <a:off x="7878764" y="5436832"/>
            <a:ext cx="1341098" cy="710577"/>
            <a:chOff x="10776581" y="2800798"/>
            <a:chExt cx="1341098" cy="710577"/>
          </a:xfrm>
        </p:grpSpPr>
        <p:grpSp>
          <p:nvGrpSpPr>
            <p:cNvPr id="38" name="Group 3">
              <a:extLst>
                <a:ext uri="{FF2B5EF4-FFF2-40B4-BE49-F238E27FC236}">
                  <a16:creationId xmlns:a16="http://schemas.microsoft.com/office/drawing/2014/main" id="{2C2C66F4-63DE-F664-B20D-5CE9DF388FA6}"/>
                </a:ext>
              </a:extLst>
            </p:cNvPr>
            <p:cNvGrpSpPr/>
            <p:nvPr/>
          </p:nvGrpSpPr>
          <p:grpSpPr>
            <a:xfrm>
              <a:off x="10776581" y="2800798"/>
              <a:ext cx="1341098" cy="710577"/>
              <a:chOff x="0" y="0"/>
              <a:chExt cx="2999863" cy="1357400"/>
            </a:xfrm>
          </p:grpSpPr>
          <p:sp>
            <p:nvSpPr>
              <p:cNvPr id="40" name="Freeform 4">
                <a:extLst>
                  <a:ext uri="{FF2B5EF4-FFF2-40B4-BE49-F238E27FC236}">
                    <a16:creationId xmlns:a16="http://schemas.microsoft.com/office/drawing/2014/main" id="{4E199B30-DE2C-4765-84F2-183DFFC0BD01}"/>
                  </a:ext>
                </a:extLst>
              </p:cNvPr>
              <p:cNvSpPr/>
              <p:nvPr/>
            </p:nvSpPr>
            <p:spPr>
              <a:xfrm>
                <a:off x="92710" y="106680"/>
                <a:ext cx="2895723" cy="1238020"/>
              </a:xfrm>
              <a:custGeom>
                <a:avLst/>
                <a:gdLst/>
                <a:ahLst/>
                <a:cxnLst/>
                <a:rect l="l" t="t" r="r" b="b"/>
                <a:pathLst>
                  <a:path w="2895723" h="1238020">
                    <a:moveTo>
                      <a:pt x="2869052" y="1048790"/>
                    </a:moveTo>
                    <a:cubicBezTo>
                      <a:pt x="2869052" y="1136420"/>
                      <a:pt x="2792852" y="1207541"/>
                      <a:pt x="2711573" y="1207541"/>
                    </a:cubicBezTo>
                    <a:lnTo>
                      <a:pt x="66040" y="1207541"/>
                    </a:lnTo>
                    <a:cubicBezTo>
                      <a:pt x="43180" y="1207541"/>
                      <a:pt x="20320" y="1202461"/>
                      <a:pt x="0" y="1193570"/>
                    </a:cubicBezTo>
                    <a:cubicBezTo>
                      <a:pt x="26670" y="1221511"/>
                      <a:pt x="63500" y="1238020"/>
                      <a:pt x="112583" y="1238020"/>
                    </a:cubicBezTo>
                    <a:lnTo>
                      <a:pt x="2749673" y="1238020"/>
                    </a:lnTo>
                    <a:cubicBezTo>
                      <a:pt x="2829683" y="1238020"/>
                      <a:pt x="2895723" y="1171981"/>
                      <a:pt x="2895723" y="1091970"/>
                    </a:cubicBezTo>
                    <a:lnTo>
                      <a:pt x="2895723" y="95250"/>
                    </a:lnTo>
                    <a:cubicBezTo>
                      <a:pt x="2895723" y="58420"/>
                      <a:pt x="2881752" y="25400"/>
                      <a:pt x="2860162" y="0"/>
                    </a:cubicBezTo>
                    <a:cubicBezTo>
                      <a:pt x="2866512" y="16510"/>
                      <a:pt x="2869052" y="34290"/>
                      <a:pt x="2869052" y="52070"/>
                    </a:cubicBezTo>
                    <a:lnTo>
                      <a:pt x="2869052" y="104879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CA2767DA-8555-BA78-4FF4-C062FE1E92B9}"/>
                  </a:ext>
                </a:extLst>
              </p:cNvPr>
              <p:cNvSpPr/>
              <p:nvPr/>
            </p:nvSpPr>
            <p:spPr>
              <a:xfrm>
                <a:off x="12700" y="12700"/>
                <a:ext cx="2935093" cy="1288821"/>
              </a:xfrm>
              <a:custGeom>
                <a:avLst/>
                <a:gdLst/>
                <a:ahLst/>
                <a:cxnLst/>
                <a:rect l="l" t="t" r="r" b="b"/>
                <a:pathLst>
                  <a:path w="2935093" h="1288821">
                    <a:moveTo>
                      <a:pt x="146050" y="1288821"/>
                    </a:moveTo>
                    <a:lnTo>
                      <a:pt x="2789043" y="1288821"/>
                    </a:lnTo>
                    <a:cubicBezTo>
                      <a:pt x="2869053" y="1288821"/>
                      <a:pt x="2935093" y="1222780"/>
                      <a:pt x="2935093" y="1142770"/>
                    </a:cubicBezTo>
                    <a:lnTo>
                      <a:pt x="2935093" y="146050"/>
                    </a:lnTo>
                    <a:cubicBezTo>
                      <a:pt x="2935093" y="66040"/>
                      <a:pt x="2869053" y="0"/>
                      <a:pt x="2789043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42770"/>
                    </a:lnTo>
                    <a:cubicBezTo>
                      <a:pt x="0" y="1224050"/>
                      <a:pt x="66040" y="1288821"/>
                      <a:pt x="146050" y="1288821"/>
                    </a:cubicBezTo>
                    <a:close/>
                  </a:path>
                </a:pathLst>
              </a:custGeom>
              <a:solidFill>
                <a:srgbClr val="8064A2">
                  <a:lumMod val="20000"/>
                  <a:lumOff val="80000"/>
                </a:srgbClr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5079391A-BEF5-E6B2-1F1C-BB4BAD363AC8}"/>
                  </a:ext>
                </a:extLst>
              </p:cNvPr>
              <p:cNvSpPr/>
              <p:nvPr/>
            </p:nvSpPr>
            <p:spPr>
              <a:xfrm>
                <a:off x="0" y="0"/>
                <a:ext cx="2999863" cy="1357400"/>
              </a:xfrm>
              <a:custGeom>
                <a:avLst/>
                <a:gdLst/>
                <a:ahLst/>
                <a:cxnLst/>
                <a:rect l="l" t="t" r="r" b="b"/>
                <a:pathLst>
                  <a:path w="2999863" h="1357400">
                    <a:moveTo>
                      <a:pt x="2936363" y="74930"/>
                    </a:moveTo>
                    <a:cubicBezTo>
                      <a:pt x="2908423" y="30480"/>
                      <a:pt x="2858893" y="0"/>
                      <a:pt x="2801743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5470"/>
                    </a:lnTo>
                    <a:cubicBezTo>
                      <a:pt x="0" y="1207540"/>
                      <a:pt x="25400" y="1253260"/>
                      <a:pt x="63500" y="1282471"/>
                    </a:cubicBezTo>
                    <a:cubicBezTo>
                      <a:pt x="91440" y="1326921"/>
                      <a:pt x="140970" y="1357400"/>
                      <a:pt x="207881" y="1357400"/>
                    </a:cubicBezTo>
                    <a:lnTo>
                      <a:pt x="2841113" y="1357400"/>
                    </a:lnTo>
                    <a:cubicBezTo>
                      <a:pt x="2928743" y="1357400"/>
                      <a:pt x="2999863" y="1286281"/>
                      <a:pt x="2999863" y="1198650"/>
                    </a:cubicBezTo>
                    <a:lnTo>
                      <a:pt x="2999863" y="201930"/>
                    </a:lnTo>
                    <a:cubicBezTo>
                      <a:pt x="2999862" y="149860"/>
                      <a:pt x="2974462" y="104140"/>
                      <a:pt x="2936363" y="74930"/>
                    </a:cubicBezTo>
                    <a:close/>
                    <a:moveTo>
                      <a:pt x="12700" y="115547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2801743" y="12700"/>
                    </a:lnTo>
                    <a:cubicBezTo>
                      <a:pt x="2881753" y="12700"/>
                      <a:pt x="2947793" y="78740"/>
                      <a:pt x="2947793" y="158750"/>
                    </a:cubicBezTo>
                    <a:lnTo>
                      <a:pt x="2947793" y="1155470"/>
                    </a:lnTo>
                    <a:cubicBezTo>
                      <a:pt x="2947793" y="1235480"/>
                      <a:pt x="2881753" y="1301521"/>
                      <a:pt x="2801743" y="1301521"/>
                    </a:cubicBezTo>
                    <a:lnTo>
                      <a:pt x="158750" y="1301521"/>
                    </a:lnTo>
                    <a:cubicBezTo>
                      <a:pt x="78740" y="1301521"/>
                      <a:pt x="12700" y="1236750"/>
                      <a:pt x="12700" y="1155470"/>
                    </a:cubicBezTo>
                    <a:close/>
                    <a:moveTo>
                      <a:pt x="2988433" y="1198650"/>
                    </a:moveTo>
                    <a:cubicBezTo>
                      <a:pt x="2988433" y="1278661"/>
                      <a:pt x="2921122" y="1344700"/>
                      <a:pt x="2841113" y="1344700"/>
                    </a:cubicBezTo>
                    <a:lnTo>
                      <a:pt x="207881" y="1344700"/>
                    </a:lnTo>
                    <a:cubicBezTo>
                      <a:pt x="157480" y="1344700"/>
                      <a:pt x="120650" y="1328190"/>
                      <a:pt x="93980" y="1300250"/>
                    </a:cubicBezTo>
                    <a:cubicBezTo>
                      <a:pt x="114300" y="1309140"/>
                      <a:pt x="135890" y="1314221"/>
                      <a:pt x="160020" y="1314221"/>
                    </a:cubicBezTo>
                    <a:lnTo>
                      <a:pt x="2803013" y="1314221"/>
                    </a:lnTo>
                    <a:cubicBezTo>
                      <a:pt x="2890643" y="1314221"/>
                      <a:pt x="2961763" y="1243100"/>
                      <a:pt x="2961763" y="1155470"/>
                    </a:cubicBezTo>
                    <a:lnTo>
                      <a:pt x="2961763" y="158750"/>
                    </a:lnTo>
                    <a:cubicBezTo>
                      <a:pt x="2961763" y="140970"/>
                      <a:pt x="2957953" y="123190"/>
                      <a:pt x="2952872" y="106680"/>
                    </a:cubicBezTo>
                    <a:cubicBezTo>
                      <a:pt x="2974463" y="132080"/>
                      <a:pt x="2988433" y="165100"/>
                      <a:pt x="2988433" y="201930"/>
                    </a:cubicBezTo>
                    <a:lnTo>
                      <a:pt x="2988433" y="119865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E5B7BD-B429-3785-6867-A55BADD0FA4F}"/>
                </a:ext>
              </a:extLst>
            </p:cNvPr>
            <p:cNvSpPr txBox="1"/>
            <p:nvPr/>
          </p:nvSpPr>
          <p:spPr>
            <a:xfrm>
              <a:off x="10884231" y="2865224"/>
              <a:ext cx="11686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  <a:sym typeface="Chewy"/>
                </a:rPr>
                <a:t>ĐÚNG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EF65E8F-1637-0FDE-1B9F-399023FB559E}"/>
              </a:ext>
            </a:extLst>
          </p:cNvPr>
          <p:cNvGrpSpPr/>
          <p:nvPr/>
        </p:nvGrpSpPr>
        <p:grpSpPr>
          <a:xfrm>
            <a:off x="9516841" y="5408832"/>
            <a:ext cx="1477227" cy="710577"/>
            <a:chOff x="10831338" y="1907004"/>
            <a:chExt cx="1477227" cy="710577"/>
          </a:xfrm>
        </p:grpSpPr>
        <p:grpSp>
          <p:nvGrpSpPr>
            <p:cNvPr id="44" name="Group 3">
              <a:extLst>
                <a:ext uri="{FF2B5EF4-FFF2-40B4-BE49-F238E27FC236}">
                  <a16:creationId xmlns:a16="http://schemas.microsoft.com/office/drawing/2014/main" id="{A4B9FEBB-A069-91B7-A9AB-3C83F87F34EF}"/>
                </a:ext>
              </a:extLst>
            </p:cNvPr>
            <p:cNvGrpSpPr/>
            <p:nvPr/>
          </p:nvGrpSpPr>
          <p:grpSpPr>
            <a:xfrm>
              <a:off x="10831338" y="1907004"/>
              <a:ext cx="1281231" cy="710577"/>
              <a:chOff x="0" y="0"/>
              <a:chExt cx="2999863" cy="1357400"/>
            </a:xfrm>
          </p:grpSpPr>
          <p:sp>
            <p:nvSpPr>
              <p:cNvPr id="46" name="Freeform 4">
                <a:extLst>
                  <a:ext uri="{FF2B5EF4-FFF2-40B4-BE49-F238E27FC236}">
                    <a16:creationId xmlns:a16="http://schemas.microsoft.com/office/drawing/2014/main" id="{9A4DC3FD-09C3-988B-F953-BBE3BAB04278}"/>
                  </a:ext>
                </a:extLst>
              </p:cNvPr>
              <p:cNvSpPr/>
              <p:nvPr/>
            </p:nvSpPr>
            <p:spPr>
              <a:xfrm>
                <a:off x="92710" y="106680"/>
                <a:ext cx="2895723" cy="1238020"/>
              </a:xfrm>
              <a:custGeom>
                <a:avLst/>
                <a:gdLst/>
                <a:ahLst/>
                <a:cxnLst/>
                <a:rect l="l" t="t" r="r" b="b"/>
                <a:pathLst>
                  <a:path w="2895723" h="1238020">
                    <a:moveTo>
                      <a:pt x="2869052" y="1048790"/>
                    </a:moveTo>
                    <a:cubicBezTo>
                      <a:pt x="2869052" y="1136420"/>
                      <a:pt x="2792852" y="1207541"/>
                      <a:pt x="2711573" y="1207541"/>
                    </a:cubicBezTo>
                    <a:lnTo>
                      <a:pt x="66040" y="1207541"/>
                    </a:lnTo>
                    <a:cubicBezTo>
                      <a:pt x="43180" y="1207541"/>
                      <a:pt x="20320" y="1202461"/>
                      <a:pt x="0" y="1193570"/>
                    </a:cubicBezTo>
                    <a:cubicBezTo>
                      <a:pt x="26670" y="1221511"/>
                      <a:pt x="63500" y="1238020"/>
                      <a:pt x="112583" y="1238020"/>
                    </a:cubicBezTo>
                    <a:lnTo>
                      <a:pt x="2749673" y="1238020"/>
                    </a:lnTo>
                    <a:cubicBezTo>
                      <a:pt x="2829683" y="1238020"/>
                      <a:pt x="2895723" y="1171981"/>
                      <a:pt x="2895723" y="1091970"/>
                    </a:cubicBezTo>
                    <a:lnTo>
                      <a:pt x="2895723" y="95250"/>
                    </a:lnTo>
                    <a:cubicBezTo>
                      <a:pt x="2895723" y="58420"/>
                      <a:pt x="2881752" y="25400"/>
                      <a:pt x="2860162" y="0"/>
                    </a:cubicBezTo>
                    <a:cubicBezTo>
                      <a:pt x="2866512" y="16510"/>
                      <a:pt x="2869052" y="34290"/>
                      <a:pt x="2869052" y="52070"/>
                    </a:cubicBezTo>
                    <a:lnTo>
                      <a:pt x="2869052" y="104879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53067918-0E0E-6912-C55A-6303751E1056}"/>
                  </a:ext>
                </a:extLst>
              </p:cNvPr>
              <p:cNvSpPr/>
              <p:nvPr/>
            </p:nvSpPr>
            <p:spPr>
              <a:xfrm>
                <a:off x="12700" y="12700"/>
                <a:ext cx="2935093" cy="1288821"/>
              </a:xfrm>
              <a:custGeom>
                <a:avLst/>
                <a:gdLst/>
                <a:ahLst/>
                <a:cxnLst/>
                <a:rect l="l" t="t" r="r" b="b"/>
                <a:pathLst>
                  <a:path w="2935093" h="1288821">
                    <a:moveTo>
                      <a:pt x="146050" y="1288821"/>
                    </a:moveTo>
                    <a:lnTo>
                      <a:pt x="2789043" y="1288821"/>
                    </a:lnTo>
                    <a:cubicBezTo>
                      <a:pt x="2869053" y="1288821"/>
                      <a:pt x="2935093" y="1222780"/>
                      <a:pt x="2935093" y="1142770"/>
                    </a:cubicBezTo>
                    <a:lnTo>
                      <a:pt x="2935093" y="146050"/>
                    </a:lnTo>
                    <a:cubicBezTo>
                      <a:pt x="2935093" y="66040"/>
                      <a:pt x="2869053" y="0"/>
                      <a:pt x="2789043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42770"/>
                    </a:lnTo>
                    <a:cubicBezTo>
                      <a:pt x="0" y="1224050"/>
                      <a:pt x="66040" y="1288821"/>
                      <a:pt x="146050" y="1288821"/>
                    </a:cubicBezTo>
                    <a:close/>
                  </a:path>
                </a:pathLst>
              </a:custGeom>
              <a:solidFill>
                <a:srgbClr val="4BACC6">
                  <a:lumMod val="40000"/>
                  <a:lumOff val="60000"/>
                </a:srgbClr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06F2897C-8B76-DA77-9535-61E12A375953}"/>
                  </a:ext>
                </a:extLst>
              </p:cNvPr>
              <p:cNvSpPr/>
              <p:nvPr/>
            </p:nvSpPr>
            <p:spPr>
              <a:xfrm>
                <a:off x="0" y="0"/>
                <a:ext cx="2999863" cy="1357400"/>
              </a:xfrm>
              <a:custGeom>
                <a:avLst/>
                <a:gdLst/>
                <a:ahLst/>
                <a:cxnLst/>
                <a:rect l="l" t="t" r="r" b="b"/>
                <a:pathLst>
                  <a:path w="2999863" h="1357400">
                    <a:moveTo>
                      <a:pt x="2936363" y="74930"/>
                    </a:moveTo>
                    <a:cubicBezTo>
                      <a:pt x="2908423" y="30480"/>
                      <a:pt x="2858893" y="0"/>
                      <a:pt x="2801743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5470"/>
                    </a:lnTo>
                    <a:cubicBezTo>
                      <a:pt x="0" y="1207540"/>
                      <a:pt x="25400" y="1253260"/>
                      <a:pt x="63500" y="1282471"/>
                    </a:cubicBezTo>
                    <a:cubicBezTo>
                      <a:pt x="91440" y="1326921"/>
                      <a:pt x="140970" y="1357400"/>
                      <a:pt x="207881" y="1357400"/>
                    </a:cubicBezTo>
                    <a:lnTo>
                      <a:pt x="2841113" y="1357400"/>
                    </a:lnTo>
                    <a:cubicBezTo>
                      <a:pt x="2928743" y="1357400"/>
                      <a:pt x="2999863" y="1286281"/>
                      <a:pt x="2999863" y="1198650"/>
                    </a:cubicBezTo>
                    <a:lnTo>
                      <a:pt x="2999863" y="201930"/>
                    </a:lnTo>
                    <a:cubicBezTo>
                      <a:pt x="2999862" y="149860"/>
                      <a:pt x="2974462" y="104140"/>
                      <a:pt x="2936363" y="74930"/>
                    </a:cubicBezTo>
                    <a:close/>
                    <a:moveTo>
                      <a:pt x="12700" y="115547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2801743" y="12700"/>
                    </a:lnTo>
                    <a:cubicBezTo>
                      <a:pt x="2881753" y="12700"/>
                      <a:pt x="2947793" y="78740"/>
                      <a:pt x="2947793" y="158750"/>
                    </a:cubicBezTo>
                    <a:lnTo>
                      <a:pt x="2947793" y="1155470"/>
                    </a:lnTo>
                    <a:cubicBezTo>
                      <a:pt x="2947793" y="1235480"/>
                      <a:pt x="2881753" y="1301521"/>
                      <a:pt x="2801743" y="1301521"/>
                    </a:cubicBezTo>
                    <a:lnTo>
                      <a:pt x="158750" y="1301521"/>
                    </a:lnTo>
                    <a:cubicBezTo>
                      <a:pt x="78740" y="1301521"/>
                      <a:pt x="12700" y="1236750"/>
                      <a:pt x="12700" y="1155470"/>
                    </a:cubicBezTo>
                    <a:close/>
                    <a:moveTo>
                      <a:pt x="2988433" y="1198650"/>
                    </a:moveTo>
                    <a:cubicBezTo>
                      <a:pt x="2988433" y="1278661"/>
                      <a:pt x="2921122" y="1344700"/>
                      <a:pt x="2841113" y="1344700"/>
                    </a:cubicBezTo>
                    <a:lnTo>
                      <a:pt x="207881" y="1344700"/>
                    </a:lnTo>
                    <a:cubicBezTo>
                      <a:pt x="157480" y="1344700"/>
                      <a:pt x="120650" y="1328190"/>
                      <a:pt x="93980" y="1300250"/>
                    </a:cubicBezTo>
                    <a:cubicBezTo>
                      <a:pt x="114300" y="1309140"/>
                      <a:pt x="135890" y="1314221"/>
                      <a:pt x="160020" y="1314221"/>
                    </a:cubicBezTo>
                    <a:lnTo>
                      <a:pt x="2803013" y="1314221"/>
                    </a:lnTo>
                    <a:cubicBezTo>
                      <a:pt x="2890643" y="1314221"/>
                      <a:pt x="2961763" y="1243100"/>
                      <a:pt x="2961763" y="1155470"/>
                    </a:cubicBezTo>
                    <a:lnTo>
                      <a:pt x="2961763" y="158750"/>
                    </a:lnTo>
                    <a:cubicBezTo>
                      <a:pt x="2961763" y="140970"/>
                      <a:pt x="2957953" y="123190"/>
                      <a:pt x="2952872" y="106680"/>
                    </a:cubicBezTo>
                    <a:cubicBezTo>
                      <a:pt x="2974463" y="132080"/>
                      <a:pt x="2988433" y="165100"/>
                      <a:pt x="2988433" y="201930"/>
                    </a:cubicBezTo>
                    <a:lnTo>
                      <a:pt x="2988433" y="119865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08AF432-4FEC-80D2-9525-AA1AE4541C52}"/>
                </a:ext>
              </a:extLst>
            </p:cNvPr>
            <p:cNvSpPr txBox="1"/>
            <p:nvPr/>
          </p:nvSpPr>
          <p:spPr>
            <a:xfrm>
              <a:off x="11139866" y="1982233"/>
              <a:ext cx="11686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  <a:sym typeface="Chewy"/>
                </a:rPr>
                <a:t>SAI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0" name="Graphic 49" descr="Badge Tick1 with solid fill">
            <a:extLst>
              <a:ext uri="{FF2B5EF4-FFF2-40B4-BE49-F238E27FC236}">
                <a16:creationId xmlns:a16="http://schemas.microsoft.com/office/drawing/2014/main" id="{10200E66-C60E-D45F-A865-4AF32A16DF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14003" y="3004856"/>
            <a:ext cx="828525" cy="828525"/>
          </a:xfrm>
          <a:prstGeom prst="rect">
            <a:avLst/>
          </a:prstGeom>
        </p:spPr>
      </p:pic>
      <p:pic>
        <p:nvPicPr>
          <p:cNvPr id="51" name="Graphic 50" descr="Badge Tick1 with solid fill">
            <a:extLst>
              <a:ext uri="{FF2B5EF4-FFF2-40B4-BE49-F238E27FC236}">
                <a16:creationId xmlns:a16="http://schemas.microsoft.com/office/drawing/2014/main" id="{F7E1E91B-1A7B-BE49-9A5E-DECB091740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80611" y="5418437"/>
            <a:ext cx="828525" cy="82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759" y="5263905"/>
            <a:ext cx="13685415" cy="2129440"/>
            <a:chOff x="0" y="0"/>
            <a:chExt cx="7489380" cy="11653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89380" cy="1165342"/>
            </a:xfrm>
            <a:custGeom>
              <a:avLst/>
              <a:gdLst/>
              <a:ahLst/>
              <a:cxnLst/>
              <a:rect l="l" t="t" r="r" b="b"/>
              <a:pathLst>
                <a:path w="7489380" h="1165342">
                  <a:moveTo>
                    <a:pt x="7364920" y="1165342"/>
                  </a:moveTo>
                  <a:lnTo>
                    <a:pt x="124460" y="1165342"/>
                  </a:lnTo>
                  <a:cubicBezTo>
                    <a:pt x="55880" y="1165342"/>
                    <a:pt x="0" y="1109462"/>
                    <a:pt x="0" y="10408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4920" y="0"/>
                  </a:lnTo>
                  <a:cubicBezTo>
                    <a:pt x="7433501" y="0"/>
                    <a:pt x="7489380" y="55880"/>
                    <a:pt x="7489380" y="124460"/>
                  </a:cubicBezTo>
                  <a:lnTo>
                    <a:pt x="7489380" y="1040882"/>
                  </a:lnTo>
                  <a:cubicBezTo>
                    <a:pt x="7489380" y="1109462"/>
                    <a:pt x="7433501" y="1165342"/>
                    <a:pt x="7364920" y="1165342"/>
                  </a:cubicBezTo>
                  <a:close/>
                </a:path>
              </a:pathLst>
            </a:custGeom>
            <a:solidFill>
              <a:srgbClr val="F8BB28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9317284" y="5494178"/>
            <a:ext cx="3545494" cy="2282412"/>
          </a:xfrm>
          <a:custGeom>
            <a:avLst/>
            <a:gdLst/>
            <a:ahLst/>
            <a:cxnLst/>
            <a:rect l="l" t="t" r="r" b="b"/>
            <a:pathLst>
              <a:path w="5318241" h="3423618">
                <a:moveTo>
                  <a:pt x="0" y="0"/>
                </a:moveTo>
                <a:lnTo>
                  <a:pt x="5318241" y="0"/>
                </a:lnTo>
                <a:lnTo>
                  <a:pt x="5318241" y="3423617"/>
                </a:lnTo>
                <a:lnTo>
                  <a:pt x="0" y="3423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2499537" y="-315483"/>
            <a:ext cx="4260903" cy="2742956"/>
          </a:xfrm>
          <a:custGeom>
            <a:avLst/>
            <a:gdLst/>
            <a:ahLst/>
            <a:cxnLst/>
            <a:rect l="l" t="t" r="r" b="b"/>
            <a:pathLst>
              <a:path w="6391354" h="4114434">
                <a:moveTo>
                  <a:pt x="0" y="0"/>
                </a:moveTo>
                <a:lnTo>
                  <a:pt x="6391354" y="0"/>
                </a:lnTo>
                <a:lnTo>
                  <a:pt x="6391354" y="4114435"/>
                </a:lnTo>
                <a:lnTo>
                  <a:pt x="0" y="4114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B5EFB2-48A6-DBE5-B37D-519777052445}"/>
              </a:ext>
            </a:extLst>
          </p:cNvPr>
          <p:cNvSpPr/>
          <p:nvPr/>
        </p:nvSpPr>
        <p:spPr>
          <a:xfrm>
            <a:off x="0" y="-1"/>
            <a:ext cx="12192000" cy="1197429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4">
            <a:extLst>
              <a:ext uri="{FF2B5EF4-FFF2-40B4-BE49-F238E27FC236}">
                <a16:creationId xmlns:a16="http://schemas.microsoft.com/office/drawing/2014/main" id="{76D1DE59-3681-E171-14B7-6752138FAE55}"/>
              </a:ext>
            </a:extLst>
          </p:cNvPr>
          <p:cNvSpPr/>
          <p:nvPr/>
        </p:nvSpPr>
        <p:spPr>
          <a:xfrm>
            <a:off x="0" y="102057"/>
            <a:ext cx="1303019" cy="1017270"/>
          </a:xfrm>
          <a:custGeom>
            <a:avLst/>
            <a:gdLst/>
            <a:ahLst/>
            <a:cxnLst/>
            <a:rect l="l" t="t" r="r" b="b"/>
            <a:pathLst>
              <a:path w="3203673" h="2274608">
                <a:moveTo>
                  <a:pt x="0" y="0"/>
                </a:moveTo>
                <a:lnTo>
                  <a:pt x="3203673" y="0"/>
                </a:lnTo>
                <a:lnTo>
                  <a:pt x="3203673" y="2274608"/>
                </a:lnTo>
                <a:lnTo>
                  <a:pt x="0" y="22746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defTabSz="9144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A004E4-DC4B-9E3A-5D52-FAFE6D1DC201}"/>
              </a:ext>
            </a:extLst>
          </p:cNvPr>
          <p:cNvSpPr txBox="1"/>
          <p:nvPr/>
        </p:nvSpPr>
        <p:spPr>
          <a:xfrm>
            <a:off x="1535573" y="137048"/>
            <a:ext cx="723831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1600">
              <a:defRPr/>
            </a:pP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3.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Tổ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chức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thảo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luận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chủ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Cơ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hội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thách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xu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đa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cực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Freeform 7"/>
          <p:cNvSpPr/>
          <p:nvPr/>
        </p:nvSpPr>
        <p:spPr>
          <a:xfrm rot="487571">
            <a:off x="8643156" y="211854"/>
            <a:ext cx="3586441" cy="1105811"/>
          </a:xfrm>
          <a:custGeom>
            <a:avLst/>
            <a:gdLst/>
            <a:ahLst/>
            <a:cxnLst/>
            <a:rect l="l" t="t" r="r" b="b"/>
            <a:pathLst>
              <a:path w="7666340" h="1658717">
                <a:moveTo>
                  <a:pt x="0" y="0"/>
                </a:moveTo>
                <a:lnTo>
                  <a:pt x="7666340" y="0"/>
                </a:lnTo>
                <a:lnTo>
                  <a:pt x="7666340" y="1658717"/>
                </a:lnTo>
                <a:lnTo>
                  <a:pt x="0" y="16587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9B45A361-34AC-706E-6902-EF4C914C4D2D}"/>
              </a:ext>
            </a:extLst>
          </p:cNvPr>
          <p:cNvGrpSpPr/>
          <p:nvPr/>
        </p:nvGrpSpPr>
        <p:grpSpPr>
          <a:xfrm>
            <a:off x="381000" y="1809182"/>
            <a:ext cx="4600133" cy="3758263"/>
            <a:chOff x="0" y="0"/>
            <a:chExt cx="5920967" cy="299515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8CDFCF9A-5819-98D7-CBED-3AA134C667DC}"/>
                </a:ext>
              </a:extLst>
            </p:cNvPr>
            <p:cNvSpPr/>
            <p:nvPr/>
          </p:nvSpPr>
          <p:spPr>
            <a:xfrm>
              <a:off x="0" y="0"/>
              <a:ext cx="5920967" cy="2995158"/>
            </a:xfrm>
            <a:custGeom>
              <a:avLst/>
              <a:gdLst/>
              <a:ahLst/>
              <a:cxnLst/>
              <a:rect l="l" t="t" r="r" b="b"/>
              <a:pathLst>
                <a:path w="5920967" h="2995158">
                  <a:moveTo>
                    <a:pt x="5796507" y="2995157"/>
                  </a:moveTo>
                  <a:lnTo>
                    <a:pt x="124460" y="2995157"/>
                  </a:lnTo>
                  <a:cubicBezTo>
                    <a:pt x="55880" y="2995157"/>
                    <a:pt x="0" y="2939278"/>
                    <a:pt x="0" y="28706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2870698"/>
                  </a:lnTo>
                  <a:cubicBezTo>
                    <a:pt x="5920967" y="2939278"/>
                    <a:pt x="5865087" y="2995158"/>
                    <a:pt x="5796507" y="2995158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Freeform 4">
            <a:extLst>
              <a:ext uri="{FF2B5EF4-FFF2-40B4-BE49-F238E27FC236}">
                <a16:creationId xmlns:a16="http://schemas.microsoft.com/office/drawing/2014/main" id="{493F5A28-C948-7B52-8125-F318C463B541}"/>
              </a:ext>
            </a:extLst>
          </p:cNvPr>
          <p:cNvSpPr/>
          <p:nvPr/>
        </p:nvSpPr>
        <p:spPr>
          <a:xfrm>
            <a:off x="4396989" y="1290555"/>
            <a:ext cx="1054615" cy="1154859"/>
          </a:xfrm>
          <a:custGeom>
            <a:avLst/>
            <a:gdLst/>
            <a:ahLst/>
            <a:cxnLst/>
            <a:rect l="l" t="t" r="r" b="b"/>
            <a:pathLst>
              <a:path w="2578496" h="2825749">
                <a:moveTo>
                  <a:pt x="0" y="0"/>
                </a:moveTo>
                <a:lnTo>
                  <a:pt x="2578496" y="0"/>
                </a:lnTo>
                <a:lnTo>
                  <a:pt x="2578496" y="2825749"/>
                </a:lnTo>
                <a:lnTo>
                  <a:pt x="0" y="28257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8F10993E-E10C-EED1-5F6B-CE1D1E3CA88D}"/>
              </a:ext>
            </a:extLst>
          </p:cNvPr>
          <p:cNvSpPr/>
          <p:nvPr/>
        </p:nvSpPr>
        <p:spPr>
          <a:xfrm rot="-511868">
            <a:off x="208428" y="4418772"/>
            <a:ext cx="472180" cy="1328650"/>
          </a:xfrm>
          <a:custGeom>
            <a:avLst/>
            <a:gdLst/>
            <a:ahLst/>
            <a:cxnLst/>
            <a:rect l="l" t="t" r="r" b="b"/>
            <a:pathLst>
              <a:path w="1695035" h="4985397">
                <a:moveTo>
                  <a:pt x="0" y="0"/>
                </a:moveTo>
                <a:lnTo>
                  <a:pt x="1695035" y="0"/>
                </a:lnTo>
                <a:lnTo>
                  <a:pt x="1695035" y="4985396"/>
                </a:lnTo>
                <a:lnTo>
                  <a:pt x="0" y="49853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0D636DFC-6400-E333-44BC-F55FF089DDC2}"/>
              </a:ext>
            </a:extLst>
          </p:cNvPr>
          <p:cNvSpPr/>
          <p:nvPr/>
        </p:nvSpPr>
        <p:spPr>
          <a:xfrm>
            <a:off x="3804037" y="4472289"/>
            <a:ext cx="1761787" cy="2282413"/>
          </a:xfrm>
          <a:custGeom>
            <a:avLst/>
            <a:gdLst/>
            <a:ahLst/>
            <a:cxnLst/>
            <a:rect l="l" t="t" r="r" b="b"/>
            <a:pathLst>
              <a:path w="3194297" h="4114434">
                <a:moveTo>
                  <a:pt x="0" y="0"/>
                </a:moveTo>
                <a:lnTo>
                  <a:pt x="3194297" y="0"/>
                </a:lnTo>
                <a:lnTo>
                  <a:pt x="3194297" y="4114435"/>
                </a:lnTo>
                <a:lnTo>
                  <a:pt x="0" y="41144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46FE45E8-7299-3AA3-C43E-B7E7F047D7B5}"/>
              </a:ext>
            </a:extLst>
          </p:cNvPr>
          <p:cNvSpPr txBox="1"/>
          <p:nvPr/>
        </p:nvSpPr>
        <p:spPr>
          <a:xfrm>
            <a:off x="760323" y="2808422"/>
            <a:ext cx="4056135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2800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i="1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Xu </a:t>
            </a:r>
            <a:r>
              <a:rPr lang="en-US" sz="2800" b="1" i="1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đa</a:t>
            </a:r>
            <a:r>
              <a:rPr lang="en-US" sz="2800" b="1" i="1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cực</a:t>
            </a:r>
            <a:r>
              <a:rPr lang="en-US" sz="2800" b="1" i="1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 nay </a:t>
            </a:r>
            <a:r>
              <a:rPr lang="en-US" sz="2800" b="1" i="1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hệ</a:t>
            </a:r>
            <a:r>
              <a:rPr lang="en-US" sz="2800" b="1" i="1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quốc</a:t>
            </a:r>
            <a:r>
              <a:rPr lang="en-US" sz="2800" b="1" i="1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tế</a:t>
            </a:r>
            <a:r>
              <a:rPr lang="en-US" sz="2800" b="1" i="1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mang</a:t>
            </a:r>
            <a:r>
              <a:rPr lang="en-US" sz="2800" b="1" i="1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Việt</a:t>
            </a:r>
            <a:r>
              <a:rPr lang="en-US" sz="2800" b="1" i="1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 Nam </a:t>
            </a:r>
            <a:r>
              <a:rPr lang="en-US" sz="2800" b="1" i="1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cơ</a:t>
            </a:r>
            <a:r>
              <a:rPr lang="en-US" sz="2800" b="1" i="1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hội</a:t>
            </a:r>
            <a:r>
              <a:rPr lang="en-US" sz="2800" b="1" i="1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thách</a:t>
            </a:r>
            <a:r>
              <a:rPr lang="en-US" sz="2800" b="1" i="1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tx2"/>
                </a:solidFill>
                <a:latin typeface="Sitka Banner" pitchFamily="2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chemeClr val="tx2"/>
              </a:solidFill>
              <a:latin typeface="Barlow Condensed Semi-Bold"/>
              <a:ea typeface="Barlow Condensed Semi-Bold"/>
              <a:cs typeface="Barlow Condensed Semi-Bold"/>
              <a:sym typeface="Barlow Condensed Semi-Bold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BC7DC9A0-7789-6623-61AB-974C166747ED}"/>
              </a:ext>
            </a:extLst>
          </p:cNvPr>
          <p:cNvSpPr txBox="1"/>
          <p:nvPr/>
        </p:nvSpPr>
        <p:spPr>
          <a:xfrm>
            <a:off x="1116171" y="2133429"/>
            <a:ext cx="362044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3000" b="1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HOẠT ĐỘNG NHÓM</a:t>
            </a:r>
            <a:endParaRPr lang="en-US" sz="3000" b="1" dirty="0">
              <a:solidFill>
                <a:srgbClr val="C00000"/>
              </a:solidFill>
              <a:latin typeface="Barlow Condensed Semi-Bold"/>
              <a:ea typeface="Barlow Condensed Semi-Bold"/>
              <a:cs typeface="Barlow Condensed Semi-Bold"/>
              <a:sym typeface="Barlow Condensed Semi-Bold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6163145-E14E-2873-E4FA-87E290E56D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8378" y="1405930"/>
            <a:ext cx="6096528" cy="40882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616665" y="2156017"/>
            <a:ext cx="721951" cy="1090119"/>
          </a:xfrm>
          <a:custGeom>
            <a:avLst/>
            <a:gdLst/>
            <a:ahLst/>
            <a:cxnLst/>
            <a:rect l="l" t="t" r="r" b="b"/>
            <a:pathLst>
              <a:path w="741962" h="1635179">
                <a:moveTo>
                  <a:pt x="741963" y="0"/>
                </a:moveTo>
                <a:lnTo>
                  <a:pt x="0" y="0"/>
                </a:lnTo>
                <a:lnTo>
                  <a:pt x="0" y="1635178"/>
                </a:lnTo>
                <a:lnTo>
                  <a:pt x="741963" y="1635178"/>
                </a:lnTo>
                <a:lnTo>
                  <a:pt x="741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9801" y="115261"/>
            <a:ext cx="12126591" cy="3221384"/>
          </a:xfrm>
          <a:custGeom>
            <a:avLst/>
            <a:gdLst/>
            <a:ahLst/>
            <a:cxnLst/>
            <a:rect l="l" t="t" r="r" b="b"/>
            <a:pathLst>
              <a:path w="12462721" h="4832076">
                <a:moveTo>
                  <a:pt x="0" y="0"/>
                </a:moveTo>
                <a:lnTo>
                  <a:pt x="12462721" y="0"/>
                </a:lnTo>
                <a:lnTo>
                  <a:pt x="12462721" y="4832075"/>
                </a:lnTo>
                <a:lnTo>
                  <a:pt x="0" y="4832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637" t="-32485" r="-6421" b="-2906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3430396"/>
            <a:ext cx="6011351" cy="3295965"/>
          </a:xfrm>
          <a:custGeom>
            <a:avLst/>
            <a:gdLst/>
            <a:ahLst/>
            <a:cxnLst/>
            <a:rect l="l" t="t" r="r" b="b"/>
            <a:pathLst>
              <a:path w="6177977" h="4943948">
                <a:moveTo>
                  <a:pt x="0" y="0"/>
                </a:moveTo>
                <a:lnTo>
                  <a:pt x="6177977" y="0"/>
                </a:lnTo>
                <a:lnTo>
                  <a:pt x="6177977" y="4943948"/>
                </a:lnTo>
                <a:lnTo>
                  <a:pt x="0" y="49439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8092" t="-21467" r="-62355" b="-2685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2667000" y="382237"/>
            <a:ext cx="6749143" cy="2154379"/>
          </a:xfrm>
          <a:custGeom>
            <a:avLst/>
            <a:gdLst/>
            <a:ahLst/>
            <a:cxnLst/>
            <a:rect l="l" t="t" r="r" b="b"/>
            <a:pathLst>
              <a:path w="6428199" h="2384277">
                <a:moveTo>
                  <a:pt x="0" y="0"/>
                </a:moveTo>
                <a:lnTo>
                  <a:pt x="6428199" y="0"/>
                </a:lnTo>
                <a:lnTo>
                  <a:pt x="6428199" y="2384277"/>
                </a:lnTo>
                <a:lnTo>
                  <a:pt x="0" y="23842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37828" y="533400"/>
            <a:ext cx="5713406" cy="373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7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0" b="1" i="0" u="none" strike="noStrike" kern="1200" cap="none" spc="0" normalizeH="0" baseline="0" noProof="0" dirty="0">
                <a:ln>
                  <a:noFill/>
                </a:ln>
                <a:solidFill>
                  <a:srgbClr val="2C2A2A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T</a:t>
            </a:r>
            <a:r>
              <a:rPr lang="en-US" sz="2790" b="1" dirty="0">
                <a:solidFill>
                  <a:srgbClr val="2C2A2A"/>
                </a:solidFill>
                <a:latin typeface="Sitka Banner" pitchFamily="2" charset="0"/>
                <a:cs typeface="Times New Roman" panose="02020603050405020304" pitchFamily="18" charset="0"/>
              </a:rPr>
              <a:t>HẢO</a:t>
            </a:r>
            <a:r>
              <a:rPr kumimoji="0" lang="en-US" sz="2790" b="1" i="0" u="none" strike="noStrike" kern="1200" cap="none" spc="0" normalizeH="0" baseline="0" noProof="0" dirty="0">
                <a:ln>
                  <a:noFill/>
                </a:ln>
                <a:solidFill>
                  <a:srgbClr val="2C2A2A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LUẬN CHỦ ĐỀ</a:t>
            </a:r>
          </a:p>
        </p:txBody>
      </p:sp>
      <p:sp>
        <p:nvSpPr>
          <p:cNvPr id="8" name="Freeform 8"/>
          <p:cNvSpPr/>
          <p:nvPr/>
        </p:nvSpPr>
        <p:spPr>
          <a:xfrm>
            <a:off x="1500108" y="1587810"/>
            <a:ext cx="1726834" cy="1748835"/>
          </a:xfrm>
          <a:custGeom>
            <a:avLst/>
            <a:gdLst/>
            <a:ahLst/>
            <a:cxnLst/>
            <a:rect l="l" t="t" r="r" b="b"/>
            <a:pathLst>
              <a:path w="1774699" h="2623253">
                <a:moveTo>
                  <a:pt x="0" y="0"/>
                </a:moveTo>
                <a:lnTo>
                  <a:pt x="1774699" y="0"/>
                </a:lnTo>
                <a:lnTo>
                  <a:pt x="1774699" y="2623253"/>
                </a:lnTo>
                <a:lnTo>
                  <a:pt x="0" y="26232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4057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9094622" y="1725953"/>
            <a:ext cx="1647881" cy="2488239"/>
          </a:xfrm>
          <a:custGeom>
            <a:avLst/>
            <a:gdLst/>
            <a:ahLst/>
            <a:cxnLst/>
            <a:rect l="l" t="t" r="r" b="b"/>
            <a:pathLst>
              <a:path w="1693558" h="3732359">
                <a:moveTo>
                  <a:pt x="1693558" y="0"/>
                </a:moveTo>
                <a:lnTo>
                  <a:pt x="0" y="0"/>
                </a:lnTo>
                <a:lnTo>
                  <a:pt x="0" y="3732359"/>
                </a:lnTo>
                <a:lnTo>
                  <a:pt x="1693558" y="3732359"/>
                </a:lnTo>
                <a:lnTo>
                  <a:pt x="169355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149273" y="3430396"/>
            <a:ext cx="6042728" cy="3312345"/>
          </a:xfrm>
          <a:custGeom>
            <a:avLst/>
            <a:gdLst/>
            <a:ahLst/>
            <a:cxnLst/>
            <a:rect l="l" t="t" r="r" b="b"/>
            <a:pathLst>
              <a:path w="6210223" h="4968517">
                <a:moveTo>
                  <a:pt x="0" y="0"/>
                </a:moveTo>
                <a:lnTo>
                  <a:pt x="6210224" y="0"/>
                </a:lnTo>
                <a:lnTo>
                  <a:pt x="6210224" y="4968516"/>
                </a:lnTo>
                <a:lnTo>
                  <a:pt x="0" y="49685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1351" t="-21361" r="-38004" b="-26222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6099CE05-C16A-4B70-BBD6-5FFA6FC8411C}"/>
              </a:ext>
            </a:extLst>
          </p:cNvPr>
          <p:cNvSpPr txBox="1"/>
          <p:nvPr/>
        </p:nvSpPr>
        <p:spPr>
          <a:xfrm>
            <a:off x="133500" y="4031982"/>
            <a:ext cx="5638800" cy="412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7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Quan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điểm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FA99C601-8D71-4EE8-96FA-240D5B07D8A3}"/>
              </a:ext>
            </a:extLst>
          </p:cNvPr>
          <p:cNvSpPr txBox="1"/>
          <p:nvPr/>
        </p:nvSpPr>
        <p:spPr>
          <a:xfrm>
            <a:off x="6351237" y="3879832"/>
            <a:ext cx="5638800" cy="401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7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Quan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điểm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AF0BCE84-F6F2-4CDD-B7E3-815A55CA1605}"/>
              </a:ext>
            </a:extLst>
          </p:cNvPr>
          <p:cNvSpPr txBox="1"/>
          <p:nvPr/>
        </p:nvSpPr>
        <p:spPr>
          <a:xfrm>
            <a:off x="203200" y="4829147"/>
            <a:ext cx="56388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C2A2A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CƠ HỘI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3FD8ED6B-A163-4920-99D9-548275636D3B}"/>
              </a:ext>
            </a:extLst>
          </p:cNvPr>
          <p:cNvSpPr txBox="1"/>
          <p:nvPr/>
        </p:nvSpPr>
        <p:spPr>
          <a:xfrm>
            <a:off x="6388325" y="4748746"/>
            <a:ext cx="56388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C2A2A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THÁCH THỨC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2B7D2C-C52F-4DE7-AE90-934049BC6DC3}"/>
              </a:ext>
            </a:extLst>
          </p:cNvPr>
          <p:cNvSpPr txBox="1"/>
          <p:nvPr/>
        </p:nvSpPr>
        <p:spPr>
          <a:xfrm>
            <a:off x="3048381" y="1076489"/>
            <a:ext cx="620178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C00000"/>
                </a:solidFill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HỘI VÀ THÁCH THỨC NÀO CHO VIỆT NAM TRONG XU THẾ ĐA CỰC?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877415">
            <a:off x="3577521" y="6138761"/>
            <a:ext cx="624205" cy="762175"/>
          </a:xfrm>
          <a:custGeom>
            <a:avLst/>
            <a:gdLst/>
            <a:ahLst/>
            <a:cxnLst/>
            <a:rect l="l" t="t" r="r" b="b"/>
            <a:pathLst>
              <a:path w="936307" h="1143262">
                <a:moveTo>
                  <a:pt x="0" y="0"/>
                </a:moveTo>
                <a:lnTo>
                  <a:pt x="936307" y="0"/>
                </a:lnTo>
                <a:lnTo>
                  <a:pt x="936307" y="1143262"/>
                </a:lnTo>
                <a:lnTo>
                  <a:pt x="0" y="1143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819663" y="1211497"/>
            <a:ext cx="1454597" cy="2269252"/>
          </a:xfrm>
          <a:prstGeom prst="rect">
            <a:avLst/>
          </a:prstGeom>
        </p:spPr>
        <p:txBody>
          <a:bodyPr lIns="32581" tIns="32581" rIns="32581" bIns="32581" rtlCol="0" anchor="ctr"/>
          <a:lstStyle/>
          <a:p>
            <a:pPr marL="0" marR="0" lvl="0" indent="0" algn="ctr" defTabSz="609630" rtl="0" eaLnBrk="1" fontAlgn="auto" latinLnBrk="0" hangingPunct="1">
              <a:lnSpc>
                <a:spcPts val="92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9" b="0" i="0" u="none" strike="noStrike" kern="1200" cap="none" spc="77" normalizeH="0" baseline="0" noProof="0">
                <a:ln>
                  <a:noFill/>
                </a:ln>
                <a:solidFill>
                  <a:srgbClr val="F4EFD8"/>
                </a:solidFill>
                <a:effectLst/>
                <a:uLnTx/>
                <a:uFillTx/>
                <a:latin typeface="Muli Bold"/>
                <a:ea typeface="+mn-ea"/>
                <a:cs typeface="+mn-cs"/>
              </a:rPr>
              <a:t>DANH SÁCH VIỆC CẦN LÀM</a:t>
            </a:r>
          </a:p>
        </p:txBody>
      </p:sp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91439" y="838046"/>
          <a:ext cx="1990749" cy="5986616"/>
        </p:xfrm>
        <a:graphic>
          <a:graphicData uri="http://schemas.openxmlformats.org/drawingml/2006/table">
            <a:tbl>
              <a:tblPr/>
              <a:tblGrid>
                <a:gridCol w="696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4484">
                <a:tc gridSpan="2">
                  <a:txBody>
                    <a:bodyPr/>
                    <a:lstStyle/>
                    <a:p>
                      <a:pPr algn="ctr">
                        <a:lnSpc>
                          <a:spcPts val="1616"/>
                        </a:lnSpc>
                        <a:defRPr/>
                      </a:pPr>
                      <a:endParaRPr lang="en-US" sz="700" dirty="0"/>
                    </a:p>
                  </a:txBody>
                  <a:tcPr marL="61089" marR="61089" marT="61089" marB="6108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C7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16"/>
                        </a:lnSpc>
                        <a:defRPr/>
                      </a:pPr>
                      <a:r>
                        <a:rPr lang="en-US" sz="800" spc="115" dirty="0">
                          <a:solidFill>
                            <a:srgbClr val="494949"/>
                          </a:solidFill>
                          <a:latin typeface="Muli Bold"/>
                        </a:rPr>
                        <a:t>HOẠT ĐỘNG</a:t>
                      </a:r>
                      <a:endParaRPr lang="en-US" sz="700" dirty="0"/>
                    </a:p>
                  </a:txBody>
                  <a:tcPr marL="61089" marR="61089" marT="61089" marB="6108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2132">
                <a:tc>
                  <a:txBody>
                    <a:bodyPr/>
                    <a:lstStyle/>
                    <a:p>
                      <a:pPr algn="ctr">
                        <a:lnSpc>
                          <a:spcPts val="1346"/>
                        </a:lnSpc>
                        <a:defRPr/>
                      </a:pPr>
                      <a:endParaRPr lang="en-US" sz="700" dirty="0"/>
                    </a:p>
                  </a:txBody>
                  <a:tcPr marL="61089" marR="61089" marT="61089" marB="6108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6"/>
                        </a:lnSpc>
                        <a:defRPr/>
                      </a:pPr>
                      <a:endParaRPr lang="en-US" sz="700" dirty="0"/>
                    </a:p>
                  </a:txBody>
                  <a:tcPr marL="61089" marR="61089" marT="61089" marB="6108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Freeform 23"/>
          <p:cNvSpPr/>
          <p:nvPr/>
        </p:nvSpPr>
        <p:spPr>
          <a:xfrm rot="1036335">
            <a:off x="114242" y="-221472"/>
            <a:ext cx="717305" cy="958610"/>
          </a:xfrm>
          <a:custGeom>
            <a:avLst/>
            <a:gdLst/>
            <a:ahLst/>
            <a:cxnLst/>
            <a:rect l="l" t="t" r="r" b="b"/>
            <a:pathLst>
              <a:path w="754969" h="921843">
                <a:moveTo>
                  <a:pt x="0" y="0"/>
                </a:moveTo>
                <a:lnTo>
                  <a:pt x="754969" y="0"/>
                </a:lnTo>
                <a:lnTo>
                  <a:pt x="754969" y="921843"/>
                </a:lnTo>
                <a:lnTo>
                  <a:pt x="0" y="921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/>
          <p:cNvSpPr/>
          <p:nvPr/>
        </p:nvSpPr>
        <p:spPr>
          <a:xfrm rot="-7047822">
            <a:off x="-737532" y="6092840"/>
            <a:ext cx="1142593" cy="750046"/>
          </a:xfrm>
          <a:custGeom>
            <a:avLst/>
            <a:gdLst/>
            <a:ahLst/>
            <a:cxnLst/>
            <a:rect l="l" t="t" r="r" b="b"/>
            <a:pathLst>
              <a:path w="1713889" h="1243349">
                <a:moveTo>
                  <a:pt x="0" y="0"/>
                </a:moveTo>
                <a:lnTo>
                  <a:pt x="1713889" y="0"/>
                </a:lnTo>
                <a:lnTo>
                  <a:pt x="1713889" y="1243348"/>
                </a:lnTo>
                <a:lnTo>
                  <a:pt x="0" y="12433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 25"/>
          <p:cNvSpPr/>
          <p:nvPr/>
        </p:nvSpPr>
        <p:spPr>
          <a:xfrm rot="2019975" flipH="1">
            <a:off x="11103506" y="56090"/>
            <a:ext cx="974288" cy="706801"/>
          </a:xfrm>
          <a:custGeom>
            <a:avLst/>
            <a:gdLst/>
            <a:ahLst/>
            <a:cxnLst/>
            <a:rect l="l" t="t" r="r" b="b"/>
            <a:pathLst>
              <a:path w="1461432" h="1060202">
                <a:moveTo>
                  <a:pt x="1461432" y="0"/>
                </a:moveTo>
                <a:lnTo>
                  <a:pt x="0" y="0"/>
                </a:lnTo>
                <a:lnTo>
                  <a:pt x="0" y="1060202"/>
                </a:lnTo>
                <a:lnTo>
                  <a:pt x="1461432" y="1060202"/>
                </a:lnTo>
                <a:lnTo>
                  <a:pt x="146143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8D9FB03-FC1B-1B12-2DAA-63F31B9331FA}"/>
              </a:ext>
            </a:extLst>
          </p:cNvPr>
          <p:cNvGraphicFramePr>
            <a:graphicFrameLocks noGrp="1"/>
          </p:cNvGraphicFramePr>
          <p:nvPr/>
        </p:nvGraphicFramePr>
        <p:xfrm>
          <a:off x="2036468" y="853610"/>
          <a:ext cx="8666885" cy="5957888"/>
        </p:xfrm>
        <a:graphic>
          <a:graphicData uri="http://schemas.openxmlformats.org/drawingml/2006/table">
            <a:tbl>
              <a:tblPr/>
              <a:tblGrid>
                <a:gridCol w="3030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6886">
                <a:tc gridSpan="2">
                  <a:txBody>
                    <a:bodyPr/>
                    <a:lstStyle/>
                    <a:p>
                      <a:pPr algn="ctr">
                        <a:lnSpc>
                          <a:spcPts val="1616"/>
                        </a:lnSpc>
                        <a:defRPr/>
                      </a:pPr>
                      <a:endParaRPr lang="en-US" sz="700" dirty="0"/>
                    </a:p>
                  </a:txBody>
                  <a:tcPr marL="61089" marR="61089" marT="61089" marB="6108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16"/>
                        </a:lnSpc>
                        <a:defRPr/>
                      </a:pPr>
                      <a:r>
                        <a:rPr lang="en-US" sz="800" spc="115" dirty="0">
                          <a:solidFill>
                            <a:srgbClr val="494949"/>
                          </a:solidFill>
                          <a:latin typeface="Muli Bold"/>
                        </a:rPr>
                        <a:t>HOẠT ĐỘNG</a:t>
                      </a:r>
                      <a:endParaRPr lang="en-US" sz="700" dirty="0"/>
                    </a:p>
                  </a:txBody>
                  <a:tcPr marL="61089" marR="61089" marT="61089" marB="6108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002">
                <a:tc>
                  <a:txBody>
                    <a:bodyPr/>
                    <a:lstStyle/>
                    <a:p>
                      <a:pPr algn="ctr">
                        <a:lnSpc>
                          <a:spcPts val="1346"/>
                        </a:lnSpc>
                        <a:defRPr/>
                      </a:pPr>
                      <a:endParaRPr lang="en-US" sz="700" dirty="0"/>
                    </a:p>
                  </a:txBody>
                  <a:tcPr marL="61089" marR="61089" marT="61089" marB="6108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6"/>
                        </a:lnSpc>
                        <a:defRPr/>
                      </a:pPr>
                      <a:endParaRPr lang="en-US" sz="700" dirty="0"/>
                    </a:p>
                  </a:txBody>
                  <a:tcPr marL="61089" marR="61089" marT="61089" marB="6108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73F350BA-D9A9-56A4-80F3-501EC66B738A}"/>
              </a:ext>
            </a:extLst>
          </p:cNvPr>
          <p:cNvSpPr/>
          <p:nvPr/>
        </p:nvSpPr>
        <p:spPr>
          <a:xfrm flipH="1">
            <a:off x="2068381" y="841984"/>
            <a:ext cx="45719" cy="59974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B0ADD56-72FC-EF8D-D1C5-EEC5FF783566}"/>
              </a:ext>
            </a:extLst>
          </p:cNvPr>
          <p:cNvGraphicFramePr>
            <a:graphicFrameLocks noGrp="1"/>
          </p:cNvGraphicFramePr>
          <p:nvPr/>
        </p:nvGraphicFramePr>
        <p:xfrm>
          <a:off x="10728726" y="858018"/>
          <a:ext cx="1405460" cy="5941615"/>
        </p:xfrm>
        <a:graphic>
          <a:graphicData uri="http://schemas.openxmlformats.org/drawingml/2006/table">
            <a:tbl>
              <a:tblPr/>
              <a:tblGrid>
                <a:gridCol w="491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236">
                <a:tc gridSpan="2">
                  <a:txBody>
                    <a:bodyPr/>
                    <a:lstStyle/>
                    <a:p>
                      <a:pPr algn="ctr">
                        <a:lnSpc>
                          <a:spcPts val="1616"/>
                        </a:lnSpc>
                        <a:defRPr/>
                      </a:pPr>
                      <a:endParaRPr lang="en-US" sz="700" dirty="0"/>
                    </a:p>
                  </a:txBody>
                  <a:tcPr marL="61089" marR="61089" marT="61089" marB="6108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16"/>
                        </a:lnSpc>
                        <a:defRPr/>
                      </a:pPr>
                      <a:r>
                        <a:rPr lang="en-US" sz="800" spc="115" dirty="0">
                          <a:solidFill>
                            <a:srgbClr val="494949"/>
                          </a:solidFill>
                          <a:latin typeface="Muli Bold"/>
                        </a:rPr>
                        <a:t>HOẠT ĐỘNG</a:t>
                      </a:r>
                      <a:endParaRPr lang="en-US" sz="700" dirty="0"/>
                    </a:p>
                  </a:txBody>
                  <a:tcPr marL="61089" marR="61089" marT="61089" marB="6108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2379">
                <a:tc>
                  <a:txBody>
                    <a:bodyPr/>
                    <a:lstStyle/>
                    <a:p>
                      <a:pPr algn="ctr">
                        <a:lnSpc>
                          <a:spcPts val="1346"/>
                        </a:lnSpc>
                        <a:defRPr/>
                      </a:pPr>
                      <a:endParaRPr lang="en-US" sz="700" dirty="0"/>
                    </a:p>
                  </a:txBody>
                  <a:tcPr marL="61089" marR="61089" marT="61089" marB="6108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6"/>
                        </a:lnSpc>
                        <a:defRPr/>
                      </a:pPr>
                      <a:endParaRPr lang="en-US" sz="700" dirty="0"/>
                    </a:p>
                  </a:txBody>
                  <a:tcPr marL="61089" marR="61089" marT="61089" marB="6108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AF2A61D5-875D-CE31-01EE-2750FAD0228D}"/>
              </a:ext>
            </a:extLst>
          </p:cNvPr>
          <p:cNvSpPr/>
          <p:nvPr/>
        </p:nvSpPr>
        <p:spPr>
          <a:xfrm flipH="1">
            <a:off x="10704610" y="848948"/>
            <a:ext cx="45719" cy="59256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57FCF0ED-5F6E-6030-0018-448E25C1B4D7}"/>
              </a:ext>
            </a:extLst>
          </p:cNvPr>
          <p:cNvSpPr txBox="1"/>
          <p:nvPr/>
        </p:nvSpPr>
        <p:spPr>
          <a:xfrm>
            <a:off x="187165" y="803579"/>
            <a:ext cx="192693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chấm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sp>
        <p:nvSpPr>
          <p:cNvPr id="31" name="TextBox 21">
            <a:extLst>
              <a:ext uri="{FF2B5EF4-FFF2-40B4-BE49-F238E27FC236}">
                <a16:creationId xmlns:a16="http://schemas.microsoft.com/office/drawing/2014/main" id="{C96EB871-94E4-5DFA-D9FF-A1F730D0E66E}"/>
              </a:ext>
            </a:extLst>
          </p:cNvPr>
          <p:cNvSpPr txBox="1"/>
          <p:nvPr/>
        </p:nvSpPr>
        <p:spPr>
          <a:xfrm>
            <a:off x="4626262" y="1012532"/>
            <a:ext cx="273613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Tiêu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chí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18684EF-1483-C2FF-B465-A621E2D6360B}"/>
              </a:ext>
            </a:extLst>
          </p:cNvPr>
          <p:cNvCxnSpPr/>
          <p:nvPr/>
        </p:nvCxnSpPr>
        <p:spPr>
          <a:xfrm>
            <a:off x="-11896" y="6799633"/>
            <a:ext cx="1201245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130EBBB-12A4-3C2A-36C7-17DAC224FCA4}"/>
              </a:ext>
            </a:extLst>
          </p:cNvPr>
          <p:cNvSpPr txBox="1"/>
          <p:nvPr/>
        </p:nvSpPr>
        <p:spPr>
          <a:xfrm>
            <a:off x="1909055" y="4041511"/>
            <a:ext cx="9004947" cy="521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Bann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50A160-C312-3CA9-7CE7-6538445AEAA3}"/>
              </a:ext>
            </a:extLst>
          </p:cNvPr>
          <p:cNvSpPr txBox="1"/>
          <p:nvPr/>
        </p:nvSpPr>
        <p:spPr>
          <a:xfrm>
            <a:off x="578511" y="236142"/>
            <a:ext cx="110389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ĐÁNH GIÁ BÀI THUYẾT TRÌNH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050F799C-1BD8-C4B8-0274-ECF33100431D}"/>
              </a:ext>
            </a:extLst>
          </p:cNvPr>
          <p:cNvSpPr txBox="1"/>
          <p:nvPr/>
        </p:nvSpPr>
        <p:spPr>
          <a:xfrm>
            <a:off x="9405455" y="1012532"/>
            <a:ext cx="4006921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Điểm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AFA9E956-5D9F-0B37-470B-58A7F9D493D0}"/>
              </a:ext>
            </a:extLst>
          </p:cNvPr>
          <p:cNvSpPr/>
          <p:nvPr/>
        </p:nvSpPr>
        <p:spPr>
          <a:xfrm rot="710191" flipH="1">
            <a:off x="11920173" y="4333427"/>
            <a:ext cx="570002" cy="695992"/>
          </a:xfrm>
          <a:custGeom>
            <a:avLst/>
            <a:gdLst/>
            <a:ahLst/>
            <a:cxnLst/>
            <a:rect l="l" t="t" r="r" b="b"/>
            <a:pathLst>
              <a:path w="855003" h="1043988">
                <a:moveTo>
                  <a:pt x="855003" y="0"/>
                </a:moveTo>
                <a:lnTo>
                  <a:pt x="0" y="0"/>
                </a:lnTo>
                <a:lnTo>
                  <a:pt x="0" y="1043988"/>
                </a:lnTo>
                <a:lnTo>
                  <a:pt x="855003" y="1043988"/>
                </a:lnTo>
                <a:lnTo>
                  <a:pt x="85500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8E7C987E-2A66-8E8F-69D8-F6CD3AAC117C}"/>
              </a:ext>
            </a:extLst>
          </p:cNvPr>
          <p:cNvSpPr/>
          <p:nvPr/>
        </p:nvSpPr>
        <p:spPr>
          <a:xfrm rot="3930630">
            <a:off x="11767679" y="2031847"/>
            <a:ext cx="866422" cy="628550"/>
          </a:xfrm>
          <a:custGeom>
            <a:avLst/>
            <a:gdLst/>
            <a:ahLst/>
            <a:cxnLst/>
            <a:rect l="l" t="t" r="r" b="b"/>
            <a:pathLst>
              <a:path w="1299633" h="942825">
                <a:moveTo>
                  <a:pt x="0" y="0"/>
                </a:moveTo>
                <a:lnTo>
                  <a:pt x="1299632" y="0"/>
                </a:lnTo>
                <a:lnTo>
                  <a:pt x="1299632" y="942825"/>
                </a:lnTo>
                <a:lnTo>
                  <a:pt x="0" y="94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Freeform 26">
            <a:extLst>
              <a:ext uri="{FF2B5EF4-FFF2-40B4-BE49-F238E27FC236}">
                <a16:creationId xmlns:a16="http://schemas.microsoft.com/office/drawing/2014/main" id="{1C16C0DB-17A9-76B9-4E59-DB5058A9A4B1}"/>
              </a:ext>
            </a:extLst>
          </p:cNvPr>
          <p:cNvSpPr/>
          <p:nvPr/>
        </p:nvSpPr>
        <p:spPr>
          <a:xfrm rot="7419975" flipH="1">
            <a:off x="11587588" y="6015791"/>
            <a:ext cx="895099" cy="649353"/>
          </a:xfrm>
          <a:custGeom>
            <a:avLst/>
            <a:gdLst/>
            <a:ahLst/>
            <a:cxnLst/>
            <a:rect l="l" t="t" r="r" b="b"/>
            <a:pathLst>
              <a:path w="1342648" h="974030">
                <a:moveTo>
                  <a:pt x="1342649" y="0"/>
                </a:moveTo>
                <a:lnTo>
                  <a:pt x="0" y="0"/>
                </a:lnTo>
                <a:lnTo>
                  <a:pt x="0" y="974030"/>
                </a:lnTo>
                <a:lnTo>
                  <a:pt x="1342649" y="974030"/>
                </a:lnTo>
                <a:lnTo>
                  <a:pt x="134264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E5BDC4-A2F6-7D0A-CF8C-F221652F735C}"/>
              </a:ext>
            </a:extLst>
          </p:cNvPr>
          <p:cNvSpPr txBox="1"/>
          <p:nvPr/>
        </p:nvSpPr>
        <p:spPr>
          <a:xfrm>
            <a:off x="71437" y="2131464"/>
            <a:ext cx="19843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bày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(2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2B0C57-F4D9-8246-759F-F8B13DEFBAFE}"/>
              </a:ext>
            </a:extLst>
          </p:cNvPr>
          <p:cNvSpPr txBox="1"/>
          <p:nvPr/>
        </p:nvSpPr>
        <p:spPr>
          <a:xfrm>
            <a:off x="12119" y="4295619"/>
            <a:ext cx="1984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 dung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(6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0D21E7-979B-ACCC-DAF4-8BC15B6FB441}"/>
              </a:ext>
            </a:extLst>
          </p:cNvPr>
          <p:cNvSpPr txBox="1"/>
          <p:nvPr/>
        </p:nvSpPr>
        <p:spPr>
          <a:xfrm>
            <a:off x="117899" y="5800542"/>
            <a:ext cx="1984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 (2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B908A7D-39F4-3587-576F-3A42B7F114D7}"/>
              </a:ext>
            </a:extLst>
          </p:cNvPr>
          <p:cNvCxnSpPr/>
          <p:nvPr/>
        </p:nvCxnSpPr>
        <p:spPr>
          <a:xfrm>
            <a:off x="71422" y="3964348"/>
            <a:ext cx="1201245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008E39E-0E05-A22C-B8DA-320DCB902935}"/>
              </a:ext>
            </a:extLst>
          </p:cNvPr>
          <p:cNvCxnSpPr/>
          <p:nvPr/>
        </p:nvCxnSpPr>
        <p:spPr>
          <a:xfrm>
            <a:off x="71422" y="5649040"/>
            <a:ext cx="1201245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BD6FE9C-8363-3DA9-CBD7-EFA510A87466}"/>
              </a:ext>
            </a:extLst>
          </p:cNvPr>
          <p:cNvSpPr txBox="1"/>
          <p:nvPr/>
        </p:nvSpPr>
        <p:spPr>
          <a:xfrm>
            <a:off x="1909055" y="1735654"/>
            <a:ext cx="8840803" cy="521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loát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Bann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02259A-E9E7-B726-A629-5F9CEEAEA24B}"/>
              </a:ext>
            </a:extLst>
          </p:cNvPr>
          <p:cNvSpPr txBox="1"/>
          <p:nvPr/>
        </p:nvSpPr>
        <p:spPr>
          <a:xfrm>
            <a:off x="1615158" y="4521727"/>
            <a:ext cx="7898988" cy="521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Thông tin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khoa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Bann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E19E9D-6715-9132-3180-DE36CB7F06CE}"/>
              </a:ext>
            </a:extLst>
          </p:cNvPr>
          <p:cNvSpPr txBox="1"/>
          <p:nvPr/>
        </p:nvSpPr>
        <p:spPr>
          <a:xfrm>
            <a:off x="1948979" y="5734796"/>
            <a:ext cx="8876203" cy="521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do GV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Bann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88891-4B2C-3F95-A85C-86591384C60D}"/>
              </a:ext>
            </a:extLst>
          </p:cNvPr>
          <p:cNvSpPr txBox="1"/>
          <p:nvPr/>
        </p:nvSpPr>
        <p:spPr>
          <a:xfrm>
            <a:off x="2075745" y="2286460"/>
            <a:ext cx="7770120" cy="521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tin,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Bann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27E206-322C-4A2B-D0EC-CEC815552455}"/>
              </a:ext>
            </a:extLst>
          </p:cNvPr>
          <p:cNvSpPr txBox="1"/>
          <p:nvPr/>
        </p:nvSpPr>
        <p:spPr>
          <a:xfrm>
            <a:off x="1931373" y="2833540"/>
            <a:ext cx="8840803" cy="521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Bann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AE49C-C23C-FC21-C4EB-C20792975E2C}"/>
              </a:ext>
            </a:extLst>
          </p:cNvPr>
          <p:cNvSpPr txBox="1"/>
          <p:nvPr/>
        </p:nvSpPr>
        <p:spPr>
          <a:xfrm>
            <a:off x="1797497" y="3376720"/>
            <a:ext cx="8840803" cy="521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Thái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nghiêm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túc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Bann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422DD1-B0B1-DBD9-38E4-C2CCA3DC369A}"/>
              </a:ext>
            </a:extLst>
          </p:cNvPr>
          <p:cNvSpPr txBox="1"/>
          <p:nvPr/>
        </p:nvSpPr>
        <p:spPr>
          <a:xfrm>
            <a:off x="1615158" y="5016118"/>
            <a:ext cx="4928861" cy="521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Bann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E3355-AC17-521D-8BE4-D928BE408E2F}"/>
              </a:ext>
            </a:extLst>
          </p:cNvPr>
          <p:cNvSpPr txBox="1"/>
          <p:nvPr/>
        </p:nvSpPr>
        <p:spPr>
          <a:xfrm>
            <a:off x="2082188" y="6252692"/>
            <a:ext cx="5237740" cy="521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Bann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7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9" grpId="0"/>
      <p:bldP spid="51" grpId="0"/>
      <p:bldP spid="57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616665" y="2156017"/>
            <a:ext cx="721951" cy="1090119"/>
          </a:xfrm>
          <a:custGeom>
            <a:avLst/>
            <a:gdLst/>
            <a:ahLst/>
            <a:cxnLst/>
            <a:rect l="l" t="t" r="r" b="b"/>
            <a:pathLst>
              <a:path w="741962" h="1635179">
                <a:moveTo>
                  <a:pt x="741963" y="0"/>
                </a:moveTo>
                <a:lnTo>
                  <a:pt x="0" y="0"/>
                </a:lnTo>
                <a:lnTo>
                  <a:pt x="0" y="1635178"/>
                </a:lnTo>
                <a:lnTo>
                  <a:pt x="741963" y="1635178"/>
                </a:lnTo>
                <a:lnTo>
                  <a:pt x="741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9801" y="115261"/>
            <a:ext cx="12126591" cy="3221384"/>
          </a:xfrm>
          <a:custGeom>
            <a:avLst/>
            <a:gdLst/>
            <a:ahLst/>
            <a:cxnLst/>
            <a:rect l="l" t="t" r="r" b="b"/>
            <a:pathLst>
              <a:path w="12462721" h="4832076">
                <a:moveTo>
                  <a:pt x="0" y="0"/>
                </a:moveTo>
                <a:lnTo>
                  <a:pt x="12462721" y="0"/>
                </a:lnTo>
                <a:lnTo>
                  <a:pt x="12462721" y="4832075"/>
                </a:lnTo>
                <a:lnTo>
                  <a:pt x="0" y="4832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637" t="-32485" r="-6421" b="-2906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3430396"/>
            <a:ext cx="6011351" cy="4116158"/>
          </a:xfrm>
          <a:custGeom>
            <a:avLst/>
            <a:gdLst/>
            <a:ahLst/>
            <a:cxnLst/>
            <a:rect l="l" t="t" r="r" b="b"/>
            <a:pathLst>
              <a:path w="6177977" h="4943948">
                <a:moveTo>
                  <a:pt x="0" y="0"/>
                </a:moveTo>
                <a:lnTo>
                  <a:pt x="6177977" y="0"/>
                </a:lnTo>
                <a:lnTo>
                  <a:pt x="6177977" y="4943948"/>
                </a:lnTo>
                <a:lnTo>
                  <a:pt x="0" y="49439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8092" t="-21467" r="-62355" b="-2685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2952900" y="382237"/>
            <a:ext cx="6254825" cy="2170839"/>
          </a:xfrm>
          <a:custGeom>
            <a:avLst/>
            <a:gdLst/>
            <a:ahLst/>
            <a:cxnLst/>
            <a:rect l="l" t="t" r="r" b="b"/>
            <a:pathLst>
              <a:path w="6428199" h="2384277">
                <a:moveTo>
                  <a:pt x="0" y="0"/>
                </a:moveTo>
                <a:lnTo>
                  <a:pt x="6428199" y="0"/>
                </a:lnTo>
                <a:lnTo>
                  <a:pt x="6428199" y="2384277"/>
                </a:lnTo>
                <a:lnTo>
                  <a:pt x="0" y="23842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37828" y="533400"/>
            <a:ext cx="5713406" cy="373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7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0" b="1" i="0" u="none" strike="noStrike" kern="1200" cap="none" spc="0" normalizeH="0" baseline="0" noProof="0" dirty="0">
                <a:ln>
                  <a:noFill/>
                </a:ln>
                <a:solidFill>
                  <a:srgbClr val="2C2A2A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THẢO LUẬN CHỦ ĐỀ</a:t>
            </a:r>
          </a:p>
        </p:txBody>
      </p:sp>
      <p:sp>
        <p:nvSpPr>
          <p:cNvPr id="8" name="Freeform 8"/>
          <p:cNvSpPr/>
          <p:nvPr/>
        </p:nvSpPr>
        <p:spPr>
          <a:xfrm>
            <a:off x="2228394" y="1493489"/>
            <a:ext cx="1726834" cy="1889334"/>
          </a:xfrm>
          <a:custGeom>
            <a:avLst/>
            <a:gdLst/>
            <a:ahLst/>
            <a:cxnLst/>
            <a:rect l="l" t="t" r="r" b="b"/>
            <a:pathLst>
              <a:path w="1774699" h="2623253">
                <a:moveTo>
                  <a:pt x="0" y="0"/>
                </a:moveTo>
                <a:lnTo>
                  <a:pt x="1774699" y="0"/>
                </a:lnTo>
                <a:lnTo>
                  <a:pt x="1774699" y="2623253"/>
                </a:lnTo>
                <a:lnTo>
                  <a:pt x="0" y="26232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4057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8705399" y="1449155"/>
            <a:ext cx="1647881" cy="2488239"/>
          </a:xfrm>
          <a:custGeom>
            <a:avLst/>
            <a:gdLst/>
            <a:ahLst/>
            <a:cxnLst/>
            <a:rect l="l" t="t" r="r" b="b"/>
            <a:pathLst>
              <a:path w="1693558" h="3732359">
                <a:moveTo>
                  <a:pt x="1693558" y="0"/>
                </a:moveTo>
                <a:lnTo>
                  <a:pt x="0" y="0"/>
                </a:lnTo>
                <a:lnTo>
                  <a:pt x="0" y="3732359"/>
                </a:lnTo>
                <a:lnTo>
                  <a:pt x="1693558" y="3732359"/>
                </a:lnTo>
                <a:lnTo>
                  <a:pt x="169355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046480" y="3429000"/>
            <a:ext cx="6042728" cy="4116158"/>
          </a:xfrm>
          <a:custGeom>
            <a:avLst/>
            <a:gdLst/>
            <a:ahLst/>
            <a:cxnLst/>
            <a:rect l="l" t="t" r="r" b="b"/>
            <a:pathLst>
              <a:path w="6210223" h="4968517">
                <a:moveTo>
                  <a:pt x="0" y="0"/>
                </a:moveTo>
                <a:lnTo>
                  <a:pt x="6210224" y="0"/>
                </a:lnTo>
                <a:lnTo>
                  <a:pt x="6210224" y="4968516"/>
                </a:lnTo>
                <a:lnTo>
                  <a:pt x="0" y="49685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1351" t="-21361" r="-38004" b="-26222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AF0BCE84-F6F2-4CDD-B7E3-815A55CA1605}"/>
              </a:ext>
            </a:extLst>
          </p:cNvPr>
          <p:cNvSpPr txBox="1"/>
          <p:nvPr/>
        </p:nvSpPr>
        <p:spPr>
          <a:xfrm>
            <a:off x="117762" y="3643077"/>
            <a:ext cx="56388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2A2A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CƠ HỘI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3FD8ED6B-A163-4920-99D9-548275636D3B}"/>
              </a:ext>
            </a:extLst>
          </p:cNvPr>
          <p:cNvSpPr txBox="1"/>
          <p:nvPr/>
        </p:nvSpPr>
        <p:spPr>
          <a:xfrm>
            <a:off x="6131833" y="3610833"/>
            <a:ext cx="56388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2A2A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THÁCH THỨC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2B7D2C-C52F-4DE7-AE90-934049BC6DC3}"/>
              </a:ext>
            </a:extLst>
          </p:cNvPr>
          <p:cNvSpPr txBox="1"/>
          <p:nvPr/>
        </p:nvSpPr>
        <p:spPr>
          <a:xfrm>
            <a:off x="3955228" y="947626"/>
            <a:ext cx="470580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HỘI VÀ THÁCH THỨC NÀO CHO VIỆT NAM TRONG XU THẾ ĐA CỰC?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8592E-3C32-E3AC-CF3A-DF3EC7E92A84}"/>
              </a:ext>
            </a:extLst>
          </p:cNvPr>
          <p:cNvSpPr txBox="1"/>
          <p:nvPr/>
        </p:nvSpPr>
        <p:spPr>
          <a:xfrm>
            <a:off x="117762" y="4208796"/>
            <a:ext cx="572371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Sitka Banner" pitchFamily="2" charset="0"/>
              </a:rPr>
              <a:t>- H</a:t>
            </a:r>
            <a:r>
              <a:rPr lang="vi-VN" sz="2800" dirty="0">
                <a:latin typeface="Sitka Banner" pitchFamily="2" charset="0"/>
              </a:rPr>
              <a:t>ội nhập sâu rộng và hợp tác kinh tế với các nước, các trung tâm trên thế giới.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itka Banner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181592-208A-12B1-E4FA-831707B1200C}"/>
              </a:ext>
            </a:extLst>
          </p:cNvPr>
          <p:cNvSpPr txBox="1"/>
          <p:nvPr/>
        </p:nvSpPr>
        <p:spPr>
          <a:xfrm>
            <a:off x="189448" y="5217475"/>
            <a:ext cx="55803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Sitka Banner" pitchFamily="2" charset="0"/>
              </a:rPr>
              <a:t>- </a:t>
            </a:r>
            <a:r>
              <a:rPr lang="en-US" sz="2800" dirty="0" err="1">
                <a:latin typeface="Sitka Banner" pitchFamily="2" charset="0"/>
              </a:rPr>
              <a:t>Việt</a:t>
            </a:r>
            <a:r>
              <a:rPr lang="en-US" sz="2800" dirty="0">
                <a:latin typeface="Sitka Banner" pitchFamily="2" charset="0"/>
              </a:rPr>
              <a:t> Nam </a:t>
            </a:r>
            <a:r>
              <a:rPr lang="en-US" sz="2800" dirty="0" err="1">
                <a:latin typeface="Sitka Banner" pitchFamily="2" charset="0"/>
              </a:rPr>
              <a:t>đã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tham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gia</a:t>
            </a:r>
            <a:r>
              <a:rPr lang="en-US" sz="2800" dirty="0">
                <a:latin typeface="Sitka Banner" pitchFamily="2" charset="0"/>
              </a:rPr>
              <a:t> ASEAN, WTO,... </a:t>
            </a:r>
            <a:r>
              <a:rPr lang="en-US" sz="2800" dirty="0" err="1">
                <a:latin typeface="Sitka Banner" pitchFamily="2" charset="0"/>
              </a:rPr>
              <a:t>và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là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thành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viên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tích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cực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trong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nhiều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tổ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chức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quốc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tế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khác</a:t>
            </a:r>
            <a:r>
              <a:rPr lang="en-US" sz="2800" dirty="0">
                <a:latin typeface="Sitka Banner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07BC41-8546-528C-7987-2E1E37093612}"/>
              </a:ext>
            </a:extLst>
          </p:cNvPr>
          <p:cNvSpPr txBox="1"/>
          <p:nvPr/>
        </p:nvSpPr>
        <p:spPr>
          <a:xfrm>
            <a:off x="6214028" y="4167775"/>
            <a:ext cx="56388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Sitka Banner" pitchFamily="2" charset="0"/>
              </a:rPr>
              <a:t>- </a:t>
            </a:r>
            <a:r>
              <a:rPr lang="en-US" sz="2800" dirty="0" err="1">
                <a:latin typeface="Sitka Banner" pitchFamily="2" charset="0"/>
              </a:rPr>
              <a:t>Sự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cạnh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tranh</a:t>
            </a:r>
            <a:r>
              <a:rPr lang="en-US" sz="2800" dirty="0">
                <a:latin typeface="Sitka Banner" pitchFamily="2" charset="0"/>
              </a:rPr>
              <a:t> gay </a:t>
            </a:r>
            <a:r>
              <a:rPr lang="en-US" sz="2800" dirty="0" err="1">
                <a:latin typeface="Sitka Banner" pitchFamily="2" charset="0"/>
              </a:rPr>
              <a:t>gắt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từ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các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nước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trong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khu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vực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và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trên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thế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giới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itka Banner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F963B0-691D-BA1F-33AD-775AC449283D}"/>
              </a:ext>
            </a:extLst>
          </p:cNvPr>
          <p:cNvSpPr txBox="1"/>
          <p:nvPr/>
        </p:nvSpPr>
        <p:spPr>
          <a:xfrm>
            <a:off x="6248444" y="5094048"/>
            <a:ext cx="56388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Sitka Banner" pitchFamily="2" charset="0"/>
              </a:rPr>
              <a:t>- </a:t>
            </a:r>
            <a:r>
              <a:rPr lang="en-US" sz="2800" dirty="0" err="1">
                <a:latin typeface="Sitka Banner" pitchFamily="2" charset="0"/>
              </a:rPr>
              <a:t>Đối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mặt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với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nguy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cơ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tụt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hậu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nếu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không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có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sự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đột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phá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về</a:t>
            </a:r>
            <a:r>
              <a:rPr lang="en-US" sz="2800" dirty="0">
                <a:latin typeface="Sitka Banner" pitchFamily="2" charset="0"/>
              </a:rPr>
              <a:t> khoa </a:t>
            </a:r>
            <a:r>
              <a:rPr lang="en-US" sz="2800" dirty="0" err="1">
                <a:latin typeface="Sitka Banner" pitchFamily="2" charset="0"/>
              </a:rPr>
              <a:t>học</a:t>
            </a:r>
            <a:r>
              <a:rPr lang="en-US" sz="2800" dirty="0">
                <a:latin typeface="Sitka Banner" pitchFamily="2" charset="0"/>
              </a:rPr>
              <a:t> – </a:t>
            </a:r>
            <a:r>
              <a:rPr lang="en-US" sz="2800" dirty="0" err="1">
                <a:latin typeface="Sitka Banner" pitchFamily="2" charset="0"/>
              </a:rPr>
              <a:t>công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nghệ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itka Banner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0AF62C-2645-F7A6-15D4-72DAE99830F7}"/>
              </a:ext>
            </a:extLst>
          </p:cNvPr>
          <p:cNvSpPr txBox="1"/>
          <p:nvPr/>
        </p:nvSpPr>
        <p:spPr>
          <a:xfrm>
            <a:off x="6200799" y="6048177"/>
            <a:ext cx="5638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Sitka Banner" pitchFamily="2" charset="0"/>
              </a:rPr>
              <a:t>- Gia </a:t>
            </a:r>
            <a:r>
              <a:rPr lang="en-US" sz="2800">
                <a:latin typeface="Sitka Banner" pitchFamily="2" charset="0"/>
              </a:rPr>
              <a:t>tăng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các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thách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thức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về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văn</a:t>
            </a:r>
            <a:r>
              <a:rPr lang="en-US" sz="2800" dirty="0">
                <a:latin typeface="Sitka Banner" pitchFamily="2" charset="0"/>
              </a:rPr>
              <a:t> </a:t>
            </a:r>
            <a:r>
              <a:rPr lang="en-US" sz="2800" dirty="0" err="1">
                <a:latin typeface="Sitka Banner" pitchFamily="2" charset="0"/>
              </a:rPr>
              <a:t>hóa</a:t>
            </a:r>
            <a:r>
              <a:rPr lang="en-US" sz="2800" dirty="0">
                <a:latin typeface="Sitka Banner" pitchFamily="2" charset="0"/>
              </a:rPr>
              <a:t>….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itka Banner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3182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A589-B9AE-9AE6-777F-763F954C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27104-253F-130A-CE76-98BE947AA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A4322-E1F7-5326-7CFF-08E5C91B8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12"/>
            <a:ext cx="12192000" cy="68620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B6C085-079B-00B9-1236-9E4EC57C125F}"/>
              </a:ext>
            </a:extLst>
          </p:cNvPr>
          <p:cNvSpPr txBox="1"/>
          <p:nvPr/>
        </p:nvSpPr>
        <p:spPr>
          <a:xfrm>
            <a:off x="246745" y="1231415"/>
            <a:ext cx="5045335" cy="2892778"/>
          </a:xfrm>
          <a:prstGeom prst="wedgeRoundRectCallout">
            <a:avLst>
              <a:gd name="adj1" fmla="val -1319"/>
              <a:gd name="adj2" fmla="val 50995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nhân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Banner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Em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hãy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tìm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khóa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bảng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 ô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sau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về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Sitka Banner" pitchFamily="2" charset="0"/>
                <a:ea typeface="Calibri" panose="020F0502020204030204" pitchFamily="34" charset="0"/>
              </a:rPr>
              <a:t>nội</a:t>
            </a:r>
            <a:r>
              <a:rPr lang="en-US" sz="2800" kern="0" dirty="0">
                <a:solidFill>
                  <a:prstClr val="black"/>
                </a:solidFill>
                <a:latin typeface="Sitka Banner" pitchFamily="2" charset="0"/>
                <a:ea typeface="Calibri" panose="020F0502020204030204" pitchFamily="34" charset="0"/>
              </a:rPr>
              <a:t> dung: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C00000"/>
                </a:solidFill>
                <a:latin typeface="Sitka Banner" pitchFamily="2" charset="0"/>
                <a:ea typeface="Calibri" panose="020F0502020204030204" pitchFamily="34" charset="0"/>
              </a:rPr>
              <a:t> “Xu </a:t>
            </a:r>
            <a:r>
              <a:rPr lang="en-US" sz="2800" b="1" kern="0" dirty="0" err="1">
                <a:solidFill>
                  <a:srgbClr val="C00000"/>
                </a:solidFill>
                <a:latin typeface="Sitka Banner" pitchFamily="2" charset="0"/>
                <a:ea typeface="Calibri" panose="020F0502020204030204" pitchFamily="34" charset="0"/>
              </a:rPr>
              <a:t>thế</a:t>
            </a:r>
            <a:r>
              <a:rPr lang="en-US" sz="2800" b="1" kern="0" dirty="0">
                <a:solidFill>
                  <a:srgbClr val="C00000"/>
                </a:solidFill>
                <a:latin typeface="Sitka Banner" pitchFamily="2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Sitka Banner" pitchFamily="2" charset="0"/>
                <a:ea typeface="Calibri" panose="020F0502020204030204" pitchFamily="34" charset="0"/>
              </a:rPr>
              <a:t>phát</a:t>
            </a:r>
            <a:r>
              <a:rPr lang="en-US" sz="2800" b="1" kern="0" dirty="0">
                <a:solidFill>
                  <a:srgbClr val="C00000"/>
                </a:solidFill>
                <a:latin typeface="Sitka Banner" pitchFamily="2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Sitka Banner" pitchFamily="2" charset="0"/>
                <a:ea typeface="Calibri" panose="020F0502020204030204" pitchFamily="34" charset="0"/>
              </a:rPr>
              <a:t>triển</a:t>
            </a:r>
            <a:r>
              <a:rPr lang="en-US" sz="2800" b="1" kern="0" dirty="0">
                <a:solidFill>
                  <a:srgbClr val="C00000"/>
                </a:solidFill>
                <a:latin typeface="Sitka Banner" pitchFamily="2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Sitka Banner" pitchFamily="2" charset="0"/>
                <a:ea typeface="Calibri" panose="020F0502020204030204" pitchFamily="34" charset="0"/>
              </a:rPr>
              <a:t>của</a:t>
            </a:r>
            <a:r>
              <a:rPr lang="en-US" sz="2800" b="1" kern="0" dirty="0">
                <a:solidFill>
                  <a:srgbClr val="C00000"/>
                </a:solidFill>
                <a:latin typeface="Sitka Banner" pitchFamily="2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Sitka Banner" pitchFamily="2" charset="0"/>
                <a:ea typeface="Calibri" panose="020F0502020204030204" pitchFamily="34" charset="0"/>
              </a:rPr>
              <a:t>thế</a:t>
            </a:r>
            <a:r>
              <a:rPr lang="en-US" sz="2800" b="1" kern="0" dirty="0">
                <a:solidFill>
                  <a:srgbClr val="C00000"/>
                </a:solidFill>
                <a:latin typeface="Sitka Banner" pitchFamily="2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Sitka Banner" pitchFamily="2" charset="0"/>
                <a:ea typeface="Calibri" panose="020F0502020204030204" pitchFamily="34" charset="0"/>
              </a:rPr>
              <a:t>giới</a:t>
            </a:r>
            <a:r>
              <a:rPr lang="en-US" sz="2800" b="1" kern="0" dirty="0">
                <a:solidFill>
                  <a:srgbClr val="C00000"/>
                </a:solidFill>
                <a:latin typeface="Sitka Banner" pitchFamily="2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Sitka Banner" pitchFamily="2" charset="0"/>
                <a:ea typeface="Calibri" panose="020F0502020204030204" pitchFamily="34" charset="0"/>
              </a:rPr>
              <a:t>sau</a:t>
            </a:r>
            <a:r>
              <a:rPr lang="en-US" sz="2800" b="1" kern="0" dirty="0">
                <a:solidFill>
                  <a:srgbClr val="C00000"/>
                </a:solidFill>
                <a:latin typeface="Sitka Banner" pitchFamily="2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Sitka Banner" pitchFamily="2" charset="0"/>
                <a:ea typeface="Calibri" panose="020F0502020204030204" pitchFamily="34" charset="0"/>
              </a:rPr>
              <a:t>Chiến</a:t>
            </a:r>
            <a:r>
              <a:rPr lang="en-US" sz="2800" b="1" kern="0" dirty="0">
                <a:solidFill>
                  <a:srgbClr val="C00000"/>
                </a:solidFill>
                <a:latin typeface="Sitka Banner" pitchFamily="2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Sitka Banner" pitchFamily="2" charset="0"/>
                <a:ea typeface="Calibri" panose="020F0502020204030204" pitchFamily="34" charset="0"/>
              </a:rPr>
              <a:t>tranh</a:t>
            </a:r>
            <a:r>
              <a:rPr lang="en-US" sz="2800" b="1" kern="0" dirty="0">
                <a:solidFill>
                  <a:srgbClr val="C00000"/>
                </a:solidFill>
                <a:latin typeface="Sitka Banner" pitchFamily="2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Sitka Banner" pitchFamily="2" charset="0"/>
                <a:ea typeface="Calibri" panose="020F0502020204030204" pitchFamily="34" charset="0"/>
              </a:rPr>
              <a:t>lạnh</a:t>
            </a:r>
            <a:r>
              <a:rPr lang="en-US" sz="2800" b="1" kern="0" dirty="0">
                <a:solidFill>
                  <a:srgbClr val="C00000"/>
                </a:solidFill>
                <a:latin typeface="Sitka Banner" pitchFamily="2" charset="0"/>
                <a:ea typeface="Calibri" panose="020F0502020204030204" pitchFamily="34" charset="0"/>
              </a:rPr>
              <a:t>”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tka Bann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647D9A-A70E-F1FD-2D05-A478CFF9C692}"/>
              </a:ext>
            </a:extLst>
          </p:cNvPr>
          <p:cNvSpPr txBox="1"/>
          <p:nvPr/>
        </p:nvSpPr>
        <p:spPr>
          <a:xfrm>
            <a:off x="3124200" y="225672"/>
            <a:ext cx="59436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52D2F7-5DDE-F0F4-0E86-6A167A07E8C1}"/>
              </a:ext>
            </a:extLst>
          </p:cNvPr>
          <p:cNvSpPr/>
          <p:nvPr/>
        </p:nvSpPr>
        <p:spPr>
          <a:xfrm>
            <a:off x="0" y="0"/>
            <a:ext cx="12192000" cy="824862"/>
          </a:xfrm>
          <a:prstGeom prst="rect">
            <a:avLst/>
          </a:prstGeom>
          <a:solidFill>
            <a:srgbClr val="60AAA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9848E1-4E5E-EB60-4F5B-5EB988493401}"/>
              </a:ext>
            </a:extLst>
          </p:cNvPr>
          <p:cNvSpPr/>
          <p:nvPr/>
        </p:nvSpPr>
        <p:spPr>
          <a:xfrm>
            <a:off x="4903715" y="151936"/>
            <a:ext cx="24304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80B296-FBB0-28BF-781D-FBAB3604E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476" y="-102665"/>
            <a:ext cx="1408298" cy="1018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8B3CCC-61E8-0C4A-11D3-266F6C672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098" y="976798"/>
            <a:ext cx="6515628" cy="55330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394228-8F65-52EF-36DB-8B92E9CBF33E}"/>
              </a:ext>
            </a:extLst>
          </p:cNvPr>
          <p:cNvSpPr/>
          <p:nvPr/>
        </p:nvSpPr>
        <p:spPr>
          <a:xfrm>
            <a:off x="288475" y="4833257"/>
            <a:ext cx="4751611" cy="1685230"/>
          </a:xfrm>
          <a:prstGeom prst="rect">
            <a:avLst/>
          </a:prstGeom>
          <a:solidFill>
            <a:srgbClr val="00ACE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315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Graphic 13" descr="Stopwatch with solid fill">
            <a:extLst>
              <a:ext uri="{FF2B5EF4-FFF2-40B4-BE49-F238E27FC236}">
                <a16:creationId xmlns:a16="http://schemas.microsoft.com/office/drawing/2014/main" id="{BBC29EE9-F5E2-FF83-954C-BE68D9043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0164" y="5223447"/>
            <a:ext cx="951658" cy="9772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DEC89F-AB39-7FC9-4396-1C16AA97C241}"/>
              </a:ext>
            </a:extLst>
          </p:cNvPr>
          <p:cNvSpPr txBox="1"/>
          <p:nvPr/>
        </p:nvSpPr>
        <p:spPr>
          <a:xfrm>
            <a:off x="846719" y="5312296"/>
            <a:ext cx="409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1520"/>
            <a:r>
              <a:rPr lang="en-US" sz="2800" dirty="0" err="1">
                <a:solidFill>
                  <a:prstClr val="white"/>
                </a:solidFill>
                <a:latin typeface="Sitka Banner" pitchFamily="2" charset="0"/>
              </a:rPr>
              <a:t>Thời</a:t>
            </a:r>
            <a:r>
              <a:rPr lang="en-US" sz="2800" dirty="0">
                <a:solidFill>
                  <a:prstClr val="white"/>
                </a:solidFill>
                <a:latin typeface="Sitka Banner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Sitka Banner" pitchFamily="2" charset="0"/>
              </a:rPr>
              <a:t>gian</a:t>
            </a:r>
            <a:r>
              <a:rPr lang="en-US" sz="2800" dirty="0">
                <a:solidFill>
                  <a:prstClr val="white"/>
                </a:solidFill>
                <a:latin typeface="Sitka Banner" pitchFamily="2" charset="0"/>
              </a:rPr>
              <a:t>: 3 </a:t>
            </a:r>
            <a:r>
              <a:rPr lang="en-US" sz="2800" dirty="0" err="1">
                <a:solidFill>
                  <a:prstClr val="white"/>
                </a:solidFill>
                <a:latin typeface="Sitka Banner" pitchFamily="2" charset="0"/>
              </a:rPr>
              <a:t>phút</a:t>
            </a:r>
            <a:endParaRPr lang="en-US" sz="2800" dirty="0">
              <a:solidFill>
                <a:prstClr val="white"/>
              </a:solidFill>
              <a:latin typeface="Sitka Bann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46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3180F8-238D-FA0D-6C72-6983DE4A0108}"/>
              </a:ext>
            </a:extLst>
          </p:cNvPr>
          <p:cNvSpPr txBox="1"/>
          <p:nvPr/>
        </p:nvSpPr>
        <p:spPr>
          <a:xfrm>
            <a:off x="3124200" y="76200"/>
            <a:ext cx="59436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CD84D9B-CC71-5614-3714-2B8BD729E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836"/>
              </p:ext>
            </p:extLst>
          </p:nvPr>
        </p:nvGraphicFramePr>
        <p:xfrm>
          <a:off x="190900" y="76200"/>
          <a:ext cx="11810200" cy="6705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10">
                  <a:extLst>
                    <a:ext uri="{9D8B030D-6E8A-4147-A177-3AD203B41FA5}">
                      <a16:colId xmlns:a16="http://schemas.microsoft.com/office/drawing/2014/main" val="1678742013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113480845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1357956541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4031910532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3081244229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3186426480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2855279004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2467589746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3825977647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1921769298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3766463691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425804311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2228577145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4275451146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2721215122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3180518243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2086841274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3369788411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3841141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4131780089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59429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376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178677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73667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768199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38618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091799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6502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058908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987699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62407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23778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392777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108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48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3180F8-238D-FA0D-6C72-6983DE4A0108}"/>
              </a:ext>
            </a:extLst>
          </p:cNvPr>
          <p:cNvSpPr txBox="1"/>
          <p:nvPr/>
        </p:nvSpPr>
        <p:spPr>
          <a:xfrm>
            <a:off x="3124200" y="76200"/>
            <a:ext cx="59436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CD84D9B-CC71-5614-3714-2B8BD729E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423232"/>
              </p:ext>
            </p:extLst>
          </p:nvPr>
        </p:nvGraphicFramePr>
        <p:xfrm>
          <a:off x="190900" y="76200"/>
          <a:ext cx="11810200" cy="6705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10">
                  <a:extLst>
                    <a:ext uri="{9D8B030D-6E8A-4147-A177-3AD203B41FA5}">
                      <a16:colId xmlns:a16="http://schemas.microsoft.com/office/drawing/2014/main" val="1678742013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113480845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1357956541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4031910532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3081244229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3186426480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2855279004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2467589746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3825977647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1921769298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3766463691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425804311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2228577145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4275451146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2721215122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3180518243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2086841274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3369788411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3841141"/>
                    </a:ext>
                  </a:extLst>
                </a:gridCol>
                <a:gridCol w="590510">
                  <a:extLst>
                    <a:ext uri="{9D8B030D-6E8A-4147-A177-3AD203B41FA5}">
                      <a16:colId xmlns:a16="http://schemas.microsoft.com/office/drawing/2014/main" val="4131780089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59429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376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178677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73667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768199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38618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091799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6502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058908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987699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62407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23778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392777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108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08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632427" y="-287357"/>
            <a:ext cx="7124469" cy="7587886"/>
            <a:chOff x="0" y="-38100"/>
            <a:chExt cx="878585" cy="935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8585" cy="897633"/>
            </a:xfrm>
            <a:custGeom>
              <a:avLst/>
              <a:gdLst/>
              <a:ahLst/>
              <a:cxnLst/>
              <a:rect l="l" t="t" r="r" b="b"/>
              <a:pathLst>
                <a:path w="878585" h="897633">
                  <a:moveTo>
                    <a:pt x="878585" y="448817"/>
                  </a:moveTo>
                  <a:lnTo>
                    <a:pt x="675385" y="897633"/>
                  </a:lnTo>
                  <a:lnTo>
                    <a:pt x="203200" y="897633"/>
                  </a:lnTo>
                  <a:lnTo>
                    <a:pt x="0" y="448817"/>
                  </a:lnTo>
                  <a:lnTo>
                    <a:pt x="203200" y="0"/>
                  </a:lnTo>
                  <a:lnTo>
                    <a:pt x="675385" y="0"/>
                  </a:lnTo>
                  <a:lnTo>
                    <a:pt x="878585" y="4488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23C6239-39B5-4C6E-BCB4-88F469D024FF}"/>
              </a:ext>
            </a:extLst>
          </p:cNvPr>
          <p:cNvSpPr/>
          <p:nvPr/>
        </p:nvSpPr>
        <p:spPr>
          <a:xfrm>
            <a:off x="4188182" y="3079249"/>
            <a:ext cx="7771715" cy="1294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52C73D6-8B90-45EF-B2CE-7646B7216359}"/>
              </a:ext>
            </a:extLst>
          </p:cNvPr>
          <p:cNvGrpSpPr/>
          <p:nvPr/>
        </p:nvGrpSpPr>
        <p:grpSpPr>
          <a:xfrm>
            <a:off x="4072776" y="479628"/>
            <a:ext cx="7923648" cy="2004324"/>
            <a:chOff x="5616990" y="1121026"/>
            <a:chExt cx="6307068" cy="1500064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0745EBCF-B912-4116-828A-2EEB93217058}"/>
                </a:ext>
              </a:extLst>
            </p:cNvPr>
            <p:cNvSpPr/>
            <p:nvPr/>
          </p:nvSpPr>
          <p:spPr>
            <a:xfrm>
              <a:off x="5616990" y="1121026"/>
              <a:ext cx="6307068" cy="150006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073292" y="1339308"/>
              <a:ext cx="5783767" cy="11056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1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Tx/>
                <a:buNone/>
                <a:tabLst>
                  <a:tab pos="52133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Hệ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thống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hóa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những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nội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 dung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kiến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thức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cơ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bản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chủ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đề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 1: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Thế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giới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sau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chiến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tranh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Times New Roman" panose="02020603050405020304" pitchFamily="18" charset="0"/>
                </a:rPr>
                <a:t>lạnh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AutoShape 30">
            <a:extLst>
              <a:ext uri="{FF2B5EF4-FFF2-40B4-BE49-F238E27FC236}">
                <a16:creationId xmlns:a16="http://schemas.microsoft.com/office/drawing/2014/main" id="{08561F9B-98D6-4CB1-B318-BBA7E0DF01E0}"/>
              </a:ext>
            </a:extLst>
          </p:cNvPr>
          <p:cNvSpPr/>
          <p:nvPr/>
        </p:nvSpPr>
        <p:spPr>
          <a:xfrm rot="-7193308">
            <a:off x="-661028" y="4194926"/>
            <a:ext cx="2239049" cy="173632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AutoShape 31">
            <a:extLst>
              <a:ext uri="{FF2B5EF4-FFF2-40B4-BE49-F238E27FC236}">
                <a16:creationId xmlns:a16="http://schemas.microsoft.com/office/drawing/2014/main" id="{CEEC459E-DDA6-4AC9-9ADE-A1D9DCD7EC46}"/>
              </a:ext>
            </a:extLst>
          </p:cNvPr>
          <p:cNvSpPr/>
          <p:nvPr/>
        </p:nvSpPr>
        <p:spPr>
          <a:xfrm rot="-3598859" flipV="1">
            <a:off x="-666874" y="2108820"/>
            <a:ext cx="2171343" cy="27959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40">
            <a:extLst>
              <a:ext uri="{FF2B5EF4-FFF2-40B4-BE49-F238E27FC236}">
                <a16:creationId xmlns:a16="http://schemas.microsoft.com/office/drawing/2014/main" id="{C16E0BC2-E8AC-49C1-9107-A4B4D9CE2C68}"/>
              </a:ext>
            </a:extLst>
          </p:cNvPr>
          <p:cNvSpPr txBox="1"/>
          <p:nvPr/>
        </p:nvSpPr>
        <p:spPr>
          <a:xfrm>
            <a:off x="550338" y="2615788"/>
            <a:ext cx="2530118" cy="1285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 TIÊU BÀI HỌC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37ED5BC-B303-3DDA-3AE2-050C4D74DB84}"/>
              </a:ext>
            </a:extLst>
          </p:cNvPr>
          <p:cNvSpPr/>
          <p:nvPr/>
        </p:nvSpPr>
        <p:spPr>
          <a:xfrm>
            <a:off x="4086676" y="4969346"/>
            <a:ext cx="7825576" cy="16186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7E681104-9164-F46D-4C41-D247E2578678}"/>
              </a:ext>
            </a:extLst>
          </p:cNvPr>
          <p:cNvSpPr txBox="1"/>
          <p:nvPr/>
        </p:nvSpPr>
        <p:spPr>
          <a:xfrm>
            <a:off x="4418905" y="3390012"/>
            <a:ext cx="771233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675"/>
              </a:spcAft>
              <a:buClr>
                <a:srgbClr val="000000"/>
              </a:buClr>
              <a:buSzPts val="1300"/>
              <a:buFontTx/>
              <a:buNone/>
              <a:tabLst>
                <a:tab pos="51816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hành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29">
            <a:extLst>
              <a:ext uri="{FF2B5EF4-FFF2-40B4-BE49-F238E27FC236}">
                <a16:creationId xmlns:a16="http://schemas.microsoft.com/office/drawing/2014/main" id="{BB6758F9-BB0C-CAE7-7453-B0EABAD834C6}"/>
              </a:ext>
            </a:extLst>
          </p:cNvPr>
          <p:cNvSpPr txBox="1"/>
          <p:nvPr/>
        </p:nvSpPr>
        <p:spPr>
          <a:xfrm>
            <a:off x="4718168" y="5314092"/>
            <a:ext cx="711083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675"/>
              </a:spcAft>
              <a:buClr>
                <a:srgbClr val="000000"/>
              </a:buClr>
              <a:buSzPts val="1300"/>
              <a:buFontTx/>
              <a:buNone/>
              <a:tabLst>
                <a:tab pos="51816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chéo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bè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5BB35C-73D7-DBD9-1ED9-17E358EDF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0767" y="252010"/>
            <a:ext cx="2773920" cy="2639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277D6B-FE84-FEF5-835F-BB6A1CC5C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430" y="4294801"/>
            <a:ext cx="2089358" cy="236003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B93B557-8600-148B-EE7D-B3D06EF7290E}"/>
              </a:ext>
            </a:extLst>
          </p:cNvPr>
          <p:cNvSpPr/>
          <p:nvPr/>
        </p:nvSpPr>
        <p:spPr>
          <a:xfrm>
            <a:off x="3368803" y="932398"/>
            <a:ext cx="1218853" cy="97227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10BA70-5D55-E013-9792-F8F5EA351419}"/>
              </a:ext>
            </a:extLst>
          </p:cNvPr>
          <p:cNvSpPr/>
          <p:nvPr/>
        </p:nvSpPr>
        <p:spPr>
          <a:xfrm>
            <a:off x="3492043" y="3258592"/>
            <a:ext cx="1218853" cy="97227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CC352B-4B2B-234C-B79A-A0C611CEA892}"/>
              </a:ext>
            </a:extLst>
          </p:cNvPr>
          <p:cNvSpPr/>
          <p:nvPr/>
        </p:nvSpPr>
        <p:spPr>
          <a:xfrm>
            <a:off x="3416068" y="5307356"/>
            <a:ext cx="1218853" cy="97227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83651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C3A42F-8FB2-9623-2531-A73B06584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462"/>
            <a:ext cx="12079705" cy="887917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E9249800-BD14-B60F-D880-C5920A4B2581}"/>
              </a:ext>
            </a:extLst>
          </p:cNvPr>
          <p:cNvSpPr txBox="1"/>
          <p:nvPr/>
        </p:nvSpPr>
        <p:spPr>
          <a:xfrm>
            <a:off x="2991255" y="272665"/>
            <a:ext cx="588885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75492"/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768557C9-AFC5-F35C-54CE-914C3C93812D}"/>
              </a:ext>
            </a:extLst>
          </p:cNvPr>
          <p:cNvSpPr/>
          <p:nvPr/>
        </p:nvSpPr>
        <p:spPr>
          <a:xfrm>
            <a:off x="508260" y="4582886"/>
            <a:ext cx="2093426" cy="2046514"/>
          </a:xfrm>
          <a:custGeom>
            <a:avLst/>
            <a:gdLst/>
            <a:ahLst/>
            <a:cxnLst/>
            <a:rect l="l" t="t" r="r" b="b"/>
            <a:pathLst>
              <a:path w="6953637" h="8015720">
                <a:moveTo>
                  <a:pt x="0" y="0"/>
                </a:moveTo>
                <a:lnTo>
                  <a:pt x="6953638" y="0"/>
                </a:lnTo>
                <a:lnTo>
                  <a:pt x="6953638" y="8015720"/>
                </a:lnTo>
                <a:lnTo>
                  <a:pt x="0" y="8015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F6B704-F8EE-1FDB-75B5-3606CF637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673" y="1160581"/>
            <a:ext cx="8382727" cy="49898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E42C76-E648-E864-FE22-B6757FE1EE27}"/>
              </a:ext>
            </a:extLst>
          </p:cNvPr>
          <p:cNvSpPr txBox="1"/>
          <p:nvPr/>
        </p:nvSpPr>
        <p:spPr>
          <a:xfrm>
            <a:off x="715878" y="1609550"/>
            <a:ext cx="5219805" cy="2826306"/>
          </a:xfrm>
          <a:prstGeom prst="wedgeRoundRectCallout">
            <a:avLst>
              <a:gd name="adj1" fmla="val 37126"/>
              <a:gd name="adj2" fmla="val 48278"/>
              <a:gd name="adj3" fmla="val 16667"/>
            </a:avLst>
          </a:prstGeom>
          <a:solidFill>
            <a:schemeClr val="bg1"/>
          </a:solidFill>
          <a:ln>
            <a:solidFill>
              <a:srgbClr val="FE2E2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Sưu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tầm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tài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chuyên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môn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Liên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quốc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tại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Nam,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đóng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góp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Liên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quốc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đối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cs typeface="Times New Roman" panose="02020603050405020304" pitchFamily="18" charset="0"/>
              </a:rPr>
              <a:t> Nam?</a:t>
            </a:r>
          </a:p>
        </p:txBody>
      </p:sp>
    </p:spTree>
    <p:extLst>
      <p:ext uri="{BB962C8B-B14F-4D97-AF65-F5344CB8AC3E}">
        <p14:creationId xmlns:p14="http://schemas.microsoft.com/office/powerpoint/2010/main" val="1801541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5249734" y="1398946"/>
            <a:ext cx="4754326" cy="1028700"/>
            <a:chOff x="0" y="0"/>
            <a:chExt cx="1878252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78252" cy="406400"/>
            </a:xfrm>
            <a:custGeom>
              <a:avLst/>
              <a:gdLst/>
              <a:ahLst/>
              <a:cxnLst/>
              <a:rect l="l" t="t" r="r" b="b"/>
              <a:pathLst>
                <a:path w="1878252" h="406400">
                  <a:moveTo>
                    <a:pt x="48852" y="0"/>
                  </a:moveTo>
                  <a:lnTo>
                    <a:pt x="1829400" y="0"/>
                  </a:lnTo>
                  <a:cubicBezTo>
                    <a:pt x="1856380" y="0"/>
                    <a:pt x="1878252" y="21872"/>
                    <a:pt x="1878252" y="48852"/>
                  </a:cubicBezTo>
                  <a:lnTo>
                    <a:pt x="1878252" y="357548"/>
                  </a:lnTo>
                  <a:cubicBezTo>
                    <a:pt x="1878252" y="370504"/>
                    <a:pt x="1873105" y="382930"/>
                    <a:pt x="1863944" y="392092"/>
                  </a:cubicBezTo>
                  <a:cubicBezTo>
                    <a:pt x="1854782" y="401253"/>
                    <a:pt x="1842357" y="406400"/>
                    <a:pt x="1829400" y="406400"/>
                  </a:cubicBezTo>
                  <a:lnTo>
                    <a:pt x="48852" y="406400"/>
                  </a:lnTo>
                  <a:cubicBezTo>
                    <a:pt x="21872" y="406400"/>
                    <a:pt x="0" y="384528"/>
                    <a:pt x="0" y="357548"/>
                  </a:cubicBezTo>
                  <a:lnTo>
                    <a:pt x="0" y="48852"/>
                  </a:lnTo>
                  <a:cubicBezTo>
                    <a:pt x="0" y="21872"/>
                    <a:pt x="21872" y="0"/>
                    <a:pt x="48852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878252" cy="444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934498" y="2815752"/>
            <a:ext cx="7384799" cy="3654874"/>
            <a:chOff x="0" y="0"/>
            <a:chExt cx="2917452" cy="13584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17452" cy="1358430"/>
            </a:xfrm>
            <a:custGeom>
              <a:avLst/>
              <a:gdLst/>
              <a:ahLst/>
              <a:cxnLst/>
              <a:rect l="l" t="t" r="r" b="b"/>
              <a:pathLst>
                <a:path w="2917452" h="1358430">
                  <a:moveTo>
                    <a:pt x="31451" y="0"/>
                  </a:moveTo>
                  <a:lnTo>
                    <a:pt x="2886001" y="0"/>
                  </a:lnTo>
                  <a:cubicBezTo>
                    <a:pt x="2903371" y="0"/>
                    <a:pt x="2917452" y="14081"/>
                    <a:pt x="2917452" y="31451"/>
                  </a:cubicBezTo>
                  <a:lnTo>
                    <a:pt x="2917452" y="1326979"/>
                  </a:lnTo>
                  <a:cubicBezTo>
                    <a:pt x="2917452" y="1335320"/>
                    <a:pt x="2914138" y="1343320"/>
                    <a:pt x="2908240" y="1349218"/>
                  </a:cubicBezTo>
                  <a:cubicBezTo>
                    <a:pt x="2902342" y="1355116"/>
                    <a:pt x="2894342" y="1358430"/>
                    <a:pt x="2886001" y="1358430"/>
                  </a:cubicBezTo>
                  <a:lnTo>
                    <a:pt x="31451" y="1358430"/>
                  </a:lnTo>
                  <a:cubicBezTo>
                    <a:pt x="14081" y="1358430"/>
                    <a:pt x="0" y="1344349"/>
                    <a:pt x="0" y="1326979"/>
                  </a:cubicBezTo>
                  <a:lnTo>
                    <a:pt x="0" y="31451"/>
                  </a:lnTo>
                  <a:cubicBezTo>
                    <a:pt x="0" y="14081"/>
                    <a:pt x="14081" y="0"/>
                    <a:pt x="31451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917452" cy="13965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rot="-579294">
            <a:off x="-15036" y="1319708"/>
            <a:ext cx="4402371" cy="4868173"/>
          </a:xfrm>
          <a:custGeom>
            <a:avLst/>
            <a:gdLst/>
            <a:ahLst/>
            <a:cxnLst/>
            <a:rect l="l" t="t" r="r" b="b"/>
            <a:pathLst>
              <a:path w="5154713" h="5968006">
                <a:moveTo>
                  <a:pt x="0" y="0"/>
                </a:moveTo>
                <a:lnTo>
                  <a:pt x="5154713" y="0"/>
                </a:lnTo>
                <a:lnTo>
                  <a:pt x="5154713" y="5968005"/>
                </a:lnTo>
                <a:lnTo>
                  <a:pt x="0" y="59680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132091">
            <a:off x="-2186737" y="546059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-1132091">
            <a:off x="-2186737" y="310363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2263052">
            <a:off x="9492199" y="5394868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-2263052">
            <a:off x="9568348" y="5617924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 rot="-795095">
            <a:off x="10334431" y="2067549"/>
            <a:ext cx="1369712" cy="1036001"/>
          </a:xfrm>
          <a:custGeom>
            <a:avLst/>
            <a:gdLst/>
            <a:ahLst/>
            <a:cxnLst/>
            <a:rect l="l" t="t" r="r" b="b"/>
            <a:pathLst>
              <a:path w="2054568" h="1554001">
                <a:moveTo>
                  <a:pt x="0" y="0"/>
                </a:moveTo>
                <a:lnTo>
                  <a:pt x="2054569" y="0"/>
                </a:lnTo>
                <a:lnTo>
                  <a:pt x="2054569" y="1554001"/>
                </a:lnTo>
                <a:lnTo>
                  <a:pt x="0" y="15540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764386" y="3072481"/>
            <a:ext cx="6219300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duy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Ao,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PPT,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Mindmap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, infographic.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52297" y="1484678"/>
            <a:ext cx="3949199" cy="721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itka Banner" pitchFamily="2" charset="0"/>
                <a:ea typeface="Chewy"/>
                <a:cs typeface="Chewy"/>
                <a:sym typeface="Chewy"/>
              </a:rPr>
              <a:t>HOẠT ĐỘNG NHÓM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2AF4C8-980C-331A-B0CF-E22ECA9D1E31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34">
            <a:extLst>
              <a:ext uri="{FF2B5EF4-FFF2-40B4-BE49-F238E27FC236}">
                <a16:creationId xmlns:a16="http://schemas.microsoft.com/office/drawing/2014/main" id="{8D4ABAC8-BE89-E3A3-A2D2-43F9FAE78DF2}"/>
              </a:ext>
            </a:extLst>
          </p:cNvPr>
          <p:cNvSpPr/>
          <p:nvPr/>
        </p:nvSpPr>
        <p:spPr>
          <a:xfrm>
            <a:off x="0" y="-4349"/>
            <a:ext cx="1303019" cy="1017270"/>
          </a:xfrm>
          <a:custGeom>
            <a:avLst/>
            <a:gdLst/>
            <a:ahLst/>
            <a:cxnLst/>
            <a:rect l="l" t="t" r="r" b="b"/>
            <a:pathLst>
              <a:path w="3203673" h="2274608">
                <a:moveTo>
                  <a:pt x="0" y="0"/>
                </a:moveTo>
                <a:lnTo>
                  <a:pt x="3203673" y="0"/>
                </a:lnTo>
                <a:lnTo>
                  <a:pt x="3203673" y="2274608"/>
                </a:lnTo>
                <a:lnTo>
                  <a:pt x="0" y="22746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defTabSz="9144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47C8C9-1290-7C54-3002-279AF5AABCDE}"/>
              </a:ext>
            </a:extLst>
          </p:cNvPr>
          <p:cNvSpPr txBox="1"/>
          <p:nvPr/>
        </p:nvSpPr>
        <p:spPr>
          <a:xfrm>
            <a:off x="1188720" y="149027"/>
            <a:ext cx="958813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1600">
              <a:defRPr/>
            </a:pP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1.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Tóm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tắt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cơ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chủ</a:t>
            </a: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đề</a:t>
            </a:r>
            <a:endParaRPr lang="en-US" sz="3000" dirty="0">
              <a:solidFill>
                <a:prstClr val="white"/>
              </a:solidFill>
              <a:latin typeface="Sitka Banner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76E8BB-617F-46CA-6747-52214E5A0B06}"/>
              </a:ext>
            </a:extLst>
          </p:cNvPr>
          <p:cNvSpPr/>
          <p:nvPr/>
        </p:nvSpPr>
        <p:spPr>
          <a:xfrm>
            <a:off x="4658567" y="5019086"/>
            <a:ext cx="5976775" cy="1382049"/>
          </a:xfrm>
          <a:prstGeom prst="rect">
            <a:avLst/>
          </a:prstGeom>
          <a:solidFill>
            <a:srgbClr val="00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" name="Graphic 22" descr="Stopwatch with solid fill">
            <a:extLst>
              <a:ext uri="{FF2B5EF4-FFF2-40B4-BE49-F238E27FC236}">
                <a16:creationId xmlns:a16="http://schemas.microsoft.com/office/drawing/2014/main" id="{BE3420B8-CBBB-DFB5-CFB2-AFD27E9F5B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95431" y="5176919"/>
            <a:ext cx="1017540" cy="10175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7B7F327-C125-71E2-08F7-C03578171C2A}"/>
              </a:ext>
            </a:extLst>
          </p:cNvPr>
          <p:cNvSpPr txBox="1"/>
          <p:nvPr/>
        </p:nvSpPr>
        <p:spPr>
          <a:xfrm>
            <a:off x="5392087" y="5206394"/>
            <a:ext cx="4963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1520"/>
            <a:r>
              <a:rPr lang="en-US" sz="2800" dirty="0" err="1">
                <a:solidFill>
                  <a:prstClr val="white"/>
                </a:solidFill>
                <a:latin typeface="Sitka Banner" pitchFamily="2" charset="0"/>
              </a:rPr>
              <a:t>Thời</a:t>
            </a:r>
            <a:r>
              <a:rPr lang="en-US" sz="2800" dirty="0">
                <a:solidFill>
                  <a:prstClr val="white"/>
                </a:solidFill>
                <a:latin typeface="Sitka Banner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Sitka Banner" pitchFamily="2" charset="0"/>
              </a:rPr>
              <a:t>gian</a:t>
            </a:r>
            <a:r>
              <a:rPr lang="en-US" sz="2800" dirty="0">
                <a:solidFill>
                  <a:prstClr val="white"/>
                </a:solidFill>
                <a:latin typeface="Sitka Banner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Sitka Banner" pitchFamily="2" charset="0"/>
              </a:rPr>
              <a:t>chuẩn</a:t>
            </a:r>
            <a:r>
              <a:rPr lang="en-US" sz="2800" dirty="0">
                <a:solidFill>
                  <a:prstClr val="white"/>
                </a:solidFill>
                <a:latin typeface="Sitka Banner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Sitka Banner" pitchFamily="2" charset="0"/>
              </a:rPr>
              <a:t>bị</a:t>
            </a:r>
            <a:r>
              <a:rPr lang="en-US" sz="2800" dirty="0">
                <a:solidFill>
                  <a:prstClr val="white"/>
                </a:solidFill>
                <a:latin typeface="Sitka Banner" pitchFamily="2" charset="0"/>
              </a:rPr>
              <a:t>: 7 </a:t>
            </a:r>
            <a:r>
              <a:rPr lang="en-US" sz="2800" dirty="0" err="1">
                <a:solidFill>
                  <a:prstClr val="white"/>
                </a:solidFill>
                <a:latin typeface="Sitka Banner" pitchFamily="2" charset="0"/>
              </a:rPr>
              <a:t>phút</a:t>
            </a:r>
            <a:endParaRPr lang="en-US" sz="2800" dirty="0">
              <a:solidFill>
                <a:prstClr val="white"/>
              </a:solidFill>
              <a:latin typeface="Sitka Banner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39BE21-4B84-1F4C-E178-D1D7FA4FE250}"/>
              </a:ext>
            </a:extLst>
          </p:cNvPr>
          <p:cNvSpPr txBox="1"/>
          <p:nvPr/>
        </p:nvSpPr>
        <p:spPr>
          <a:xfrm>
            <a:off x="5392086" y="5719643"/>
            <a:ext cx="4963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1520"/>
            <a:r>
              <a:rPr lang="en-US" sz="2800" dirty="0" err="1">
                <a:solidFill>
                  <a:prstClr val="white"/>
                </a:solidFill>
                <a:latin typeface="Sitka Banner" pitchFamily="2" charset="0"/>
              </a:rPr>
              <a:t>Thời</a:t>
            </a:r>
            <a:r>
              <a:rPr lang="en-US" sz="2800" dirty="0">
                <a:solidFill>
                  <a:prstClr val="white"/>
                </a:solidFill>
                <a:latin typeface="Sitka Banner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Sitka Banner" pitchFamily="2" charset="0"/>
              </a:rPr>
              <a:t>gian</a:t>
            </a:r>
            <a:r>
              <a:rPr lang="en-US" sz="2800" dirty="0">
                <a:solidFill>
                  <a:prstClr val="white"/>
                </a:solidFill>
                <a:latin typeface="Sitka Banner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Sitka Banner" pitchFamily="2" charset="0"/>
              </a:rPr>
              <a:t>trình</a:t>
            </a:r>
            <a:r>
              <a:rPr lang="en-US" sz="2800" dirty="0">
                <a:solidFill>
                  <a:prstClr val="white"/>
                </a:solidFill>
                <a:latin typeface="Sitka Banner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Sitka Banner" pitchFamily="2" charset="0"/>
              </a:rPr>
              <a:t>bày</a:t>
            </a:r>
            <a:r>
              <a:rPr lang="en-US" sz="2800" dirty="0">
                <a:solidFill>
                  <a:prstClr val="white"/>
                </a:solidFill>
                <a:latin typeface="Sitka Banner" pitchFamily="2" charset="0"/>
              </a:rPr>
              <a:t>: 3 </a:t>
            </a:r>
            <a:r>
              <a:rPr lang="en-US" sz="2800" dirty="0" err="1">
                <a:solidFill>
                  <a:prstClr val="white"/>
                </a:solidFill>
                <a:latin typeface="Sitka Banner" pitchFamily="2" charset="0"/>
              </a:rPr>
              <a:t>phút</a:t>
            </a:r>
            <a:endParaRPr lang="en-US" sz="2800" dirty="0">
              <a:solidFill>
                <a:prstClr val="white"/>
              </a:solidFill>
              <a:latin typeface="Sitka Banner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E90775-A515-7535-995E-AFB695D5C9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958029">
            <a:off x="670188" y="1924387"/>
            <a:ext cx="3052912" cy="33327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8123" y="-3145123"/>
            <a:ext cx="13148246" cy="13148246"/>
          </a:xfrm>
          <a:custGeom>
            <a:avLst/>
            <a:gdLst/>
            <a:ahLst/>
            <a:cxnLst/>
            <a:rect l="l" t="t" r="r" b="b"/>
            <a:pathLst>
              <a:path w="19722369" h="19722369">
                <a:moveTo>
                  <a:pt x="0" y="0"/>
                </a:moveTo>
                <a:lnTo>
                  <a:pt x="19722370" y="0"/>
                </a:lnTo>
                <a:lnTo>
                  <a:pt x="19722370" y="19722370"/>
                </a:lnTo>
                <a:lnTo>
                  <a:pt x="0" y="197223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3"/>
          <p:cNvSpPr/>
          <p:nvPr/>
        </p:nvSpPr>
        <p:spPr>
          <a:xfrm flipV="1">
            <a:off x="2487657" y="1147063"/>
            <a:ext cx="1334175" cy="1014224"/>
          </a:xfrm>
          <a:prstGeom prst="line">
            <a:avLst/>
          </a:prstGeom>
          <a:ln w="66675" cap="flat">
            <a:solidFill>
              <a:srgbClr val="3A220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2986632" y="3387479"/>
            <a:ext cx="1028427" cy="221"/>
          </a:xfrm>
          <a:prstGeom prst="line">
            <a:avLst/>
          </a:prstGeom>
          <a:ln w="66675" cap="flat">
            <a:solidFill>
              <a:srgbClr val="3A220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2487657" y="4510884"/>
            <a:ext cx="1890748" cy="1287170"/>
          </a:xfrm>
          <a:prstGeom prst="line">
            <a:avLst/>
          </a:prstGeom>
          <a:ln w="66675" cap="flat">
            <a:solidFill>
              <a:srgbClr val="3A220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1859" y="1973428"/>
            <a:ext cx="3048000" cy="2743200"/>
          </a:xfrm>
          <a:custGeom>
            <a:avLst/>
            <a:gdLst/>
            <a:ahLst/>
            <a:cxnLst/>
            <a:rect l="l" t="t" r="r" b="b"/>
            <a:pathLst>
              <a:path w="4572000" h="4114800">
                <a:moveTo>
                  <a:pt x="0" y="0"/>
                </a:moveTo>
                <a:lnTo>
                  <a:pt x="4572000" y="0"/>
                </a:lnTo>
                <a:lnTo>
                  <a:pt x="4572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662121" y="164934"/>
            <a:ext cx="2177112" cy="1855694"/>
          </a:xfrm>
          <a:custGeom>
            <a:avLst/>
            <a:gdLst/>
            <a:ahLst/>
            <a:cxnLst/>
            <a:rect l="l" t="t" r="r" b="b"/>
            <a:pathLst>
              <a:path w="4001102" h="3440948">
                <a:moveTo>
                  <a:pt x="0" y="0"/>
                </a:moveTo>
                <a:lnTo>
                  <a:pt x="4001103" y="0"/>
                </a:lnTo>
                <a:lnTo>
                  <a:pt x="4001103" y="3440948"/>
                </a:lnTo>
                <a:lnTo>
                  <a:pt x="0" y="34409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3392991" y="2322628"/>
            <a:ext cx="2177112" cy="2212743"/>
          </a:xfrm>
          <a:custGeom>
            <a:avLst/>
            <a:gdLst/>
            <a:ahLst/>
            <a:cxnLst/>
            <a:rect l="l" t="t" r="r" b="b"/>
            <a:pathLst>
              <a:path w="4001102" h="3440948">
                <a:moveTo>
                  <a:pt x="0" y="0"/>
                </a:moveTo>
                <a:lnTo>
                  <a:pt x="4001103" y="0"/>
                </a:lnTo>
                <a:lnTo>
                  <a:pt x="4001103" y="3440948"/>
                </a:lnTo>
                <a:lnTo>
                  <a:pt x="0" y="34409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497045" y="97426"/>
            <a:ext cx="5481535" cy="890606"/>
          </a:xfrm>
          <a:custGeom>
            <a:avLst/>
            <a:gdLst/>
            <a:ahLst/>
            <a:cxnLst/>
            <a:rect l="l" t="t" r="r" b="b"/>
            <a:pathLst>
              <a:path w="5225322" h="979748">
                <a:moveTo>
                  <a:pt x="0" y="0"/>
                </a:moveTo>
                <a:lnTo>
                  <a:pt x="5225322" y="0"/>
                </a:lnTo>
                <a:lnTo>
                  <a:pt x="5225322" y="979748"/>
                </a:lnTo>
                <a:lnTo>
                  <a:pt x="0" y="9797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531138" y="1171540"/>
            <a:ext cx="5624329" cy="908365"/>
          </a:xfrm>
          <a:custGeom>
            <a:avLst/>
            <a:gdLst/>
            <a:ahLst/>
            <a:cxnLst/>
            <a:rect l="l" t="t" r="r" b="b"/>
            <a:pathLst>
              <a:path w="5225322" h="979748">
                <a:moveTo>
                  <a:pt x="0" y="0"/>
                </a:moveTo>
                <a:lnTo>
                  <a:pt x="5225322" y="0"/>
                </a:lnTo>
                <a:lnTo>
                  <a:pt x="5225322" y="979748"/>
                </a:lnTo>
                <a:lnTo>
                  <a:pt x="0" y="9797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6041768" y="2330804"/>
            <a:ext cx="5437640" cy="1014224"/>
          </a:xfrm>
          <a:custGeom>
            <a:avLst/>
            <a:gdLst/>
            <a:ahLst/>
            <a:cxnLst/>
            <a:rect l="l" t="t" r="r" b="b"/>
            <a:pathLst>
              <a:path w="5225322" h="979748">
                <a:moveTo>
                  <a:pt x="0" y="0"/>
                </a:moveTo>
                <a:lnTo>
                  <a:pt x="5225322" y="0"/>
                </a:lnTo>
                <a:lnTo>
                  <a:pt x="5225322" y="979748"/>
                </a:lnTo>
                <a:lnTo>
                  <a:pt x="0" y="9797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6041768" y="3489628"/>
            <a:ext cx="5784471" cy="1069528"/>
          </a:xfrm>
          <a:custGeom>
            <a:avLst/>
            <a:gdLst/>
            <a:ahLst/>
            <a:cxnLst/>
            <a:rect l="l" t="t" r="r" b="b"/>
            <a:pathLst>
              <a:path w="5225322" h="979748">
                <a:moveTo>
                  <a:pt x="0" y="0"/>
                </a:moveTo>
                <a:lnTo>
                  <a:pt x="5225322" y="0"/>
                </a:lnTo>
                <a:lnTo>
                  <a:pt x="5225322" y="979748"/>
                </a:lnTo>
                <a:lnTo>
                  <a:pt x="0" y="9797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5645541" y="5910718"/>
            <a:ext cx="5855050" cy="848366"/>
          </a:xfrm>
          <a:custGeom>
            <a:avLst/>
            <a:gdLst/>
            <a:ahLst/>
            <a:cxnLst/>
            <a:rect l="l" t="t" r="r" b="b"/>
            <a:pathLst>
              <a:path w="5225322" h="979748">
                <a:moveTo>
                  <a:pt x="0" y="0"/>
                </a:moveTo>
                <a:lnTo>
                  <a:pt x="5225322" y="0"/>
                </a:lnTo>
                <a:lnTo>
                  <a:pt x="5225322" y="979748"/>
                </a:lnTo>
                <a:lnTo>
                  <a:pt x="0" y="9797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utoShape 15"/>
          <p:cNvSpPr/>
          <p:nvPr/>
        </p:nvSpPr>
        <p:spPr>
          <a:xfrm flipV="1">
            <a:off x="4818010" y="528255"/>
            <a:ext cx="721023" cy="347427"/>
          </a:xfrm>
          <a:prstGeom prst="line">
            <a:avLst/>
          </a:prstGeom>
          <a:ln w="66675" cap="flat">
            <a:solidFill>
              <a:srgbClr val="3A220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4814656" y="897244"/>
            <a:ext cx="796101" cy="400881"/>
          </a:xfrm>
          <a:prstGeom prst="line">
            <a:avLst/>
          </a:prstGeom>
          <a:ln w="66675" cap="flat">
            <a:solidFill>
              <a:srgbClr val="3A220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AutoShape 17"/>
          <p:cNvSpPr/>
          <p:nvPr/>
        </p:nvSpPr>
        <p:spPr>
          <a:xfrm flipV="1">
            <a:off x="5544696" y="2868939"/>
            <a:ext cx="571207" cy="400883"/>
          </a:xfrm>
          <a:prstGeom prst="line">
            <a:avLst/>
          </a:prstGeom>
          <a:ln w="66675" cap="flat">
            <a:solidFill>
              <a:srgbClr val="3A220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5539033" y="3279608"/>
            <a:ext cx="523918" cy="717489"/>
          </a:xfrm>
          <a:prstGeom prst="line">
            <a:avLst/>
          </a:prstGeom>
          <a:ln w="66675" cap="flat">
            <a:solidFill>
              <a:srgbClr val="3A220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19"/>
          <p:cNvSpPr/>
          <p:nvPr/>
        </p:nvSpPr>
        <p:spPr>
          <a:xfrm flipV="1">
            <a:off x="4839233" y="5080052"/>
            <a:ext cx="817116" cy="717489"/>
          </a:xfrm>
          <a:prstGeom prst="line">
            <a:avLst/>
          </a:prstGeom>
          <a:ln w="66675" cap="flat">
            <a:solidFill>
              <a:srgbClr val="3A220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5053490" y="5656437"/>
            <a:ext cx="605475" cy="611156"/>
          </a:xfrm>
          <a:prstGeom prst="line">
            <a:avLst/>
          </a:prstGeom>
          <a:ln w="66675" cap="flat">
            <a:solidFill>
              <a:srgbClr val="3A220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2810980" y="4896543"/>
            <a:ext cx="2306599" cy="1883640"/>
          </a:xfrm>
          <a:custGeom>
            <a:avLst/>
            <a:gdLst/>
            <a:ahLst/>
            <a:cxnLst/>
            <a:rect l="l" t="t" r="r" b="b"/>
            <a:pathLst>
              <a:path w="4001102" h="3440948">
                <a:moveTo>
                  <a:pt x="0" y="0"/>
                </a:moveTo>
                <a:lnTo>
                  <a:pt x="4001102" y="0"/>
                </a:lnTo>
                <a:lnTo>
                  <a:pt x="4001102" y="3440948"/>
                </a:lnTo>
                <a:lnTo>
                  <a:pt x="0" y="34409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995584" y="4901107"/>
            <a:ext cx="425351" cy="697296"/>
          </a:xfrm>
          <a:custGeom>
            <a:avLst/>
            <a:gdLst/>
            <a:ahLst/>
            <a:cxnLst/>
            <a:rect l="l" t="t" r="r" b="b"/>
            <a:pathLst>
              <a:path w="638026" h="1045944">
                <a:moveTo>
                  <a:pt x="0" y="0"/>
                </a:moveTo>
                <a:lnTo>
                  <a:pt x="638026" y="0"/>
                </a:lnTo>
                <a:lnTo>
                  <a:pt x="638026" y="1045943"/>
                </a:lnTo>
                <a:lnTo>
                  <a:pt x="0" y="10459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1466855" y="5215382"/>
            <a:ext cx="297533" cy="487758"/>
          </a:xfrm>
          <a:custGeom>
            <a:avLst/>
            <a:gdLst/>
            <a:ahLst/>
            <a:cxnLst/>
            <a:rect l="l" t="t" r="r" b="b"/>
            <a:pathLst>
              <a:path w="446299" h="731637">
                <a:moveTo>
                  <a:pt x="0" y="0"/>
                </a:moveTo>
                <a:lnTo>
                  <a:pt x="446299" y="0"/>
                </a:lnTo>
                <a:lnTo>
                  <a:pt x="446299" y="731638"/>
                </a:lnTo>
                <a:lnTo>
                  <a:pt x="0" y="7316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 25"/>
          <p:cNvSpPr/>
          <p:nvPr/>
        </p:nvSpPr>
        <p:spPr>
          <a:xfrm rot="-10800000">
            <a:off x="1379986" y="1055442"/>
            <a:ext cx="425351" cy="697296"/>
          </a:xfrm>
          <a:custGeom>
            <a:avLst/>
            <a:gdLst/>
            <a:ahLst/>
            <a:cxnLst/>
            <a:rect l="l" t="t" r="r" b="b"/>
            <a:pathLst>
              <a:path w="638026" h="1045944">
                <a:moveTo>
                  <a:pt x="0" y="0"/>
                </a:moveTo>
                <a:lnTo>
                  <a:pt x="638025" y="0"/>
                </a:lnTo>
                <a:lnTo>
                  <a:pt x="638025" y="1045943"/>
                </a:lnTo>
                <a:lnTo>
                  <a:pt x="0" y="10459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26"/>
          <p:cNvSpPr/>
          <p:nvPr/>
        </p:nvSpPr>
        <p:spPr>
          <a:xfrm rot="-10800000">
            <a:off x="1036533" y="1404090"/>
            <a:ext cx="297533" cy="487758"/>
          </a:xfrm>
          <a:custGeom>
            <a:avLst/>
            <a:gdLst/>
            <a:ahLst/>
            <a:cxnLst/>
            <a:rect l="l" t="t" r="r" b="b"/>
            <a:pathLst>
              <a:path w="446299" h="731637">
                <a:moveTo>
                  <a:pt x="0" y="0"/>
                </a:moveTo>
                <a:lnTo>
                  <a:pt x="446299" y="0"/>
                </a:lnTo>
                <a:lnTo>
                  <a:pt x="446299" y="731637"/>
                </a:lnTo>
                <a:lnTo>
                  <a:pt x="0" y="7316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reeform 13"/>
          <p:cNvSpPr/>
          <p:nvPr/>
        </p:nvSpPr>
        <p:spPr>
          <a:xfrm>
            <a:off x="5632717" y="4743187"/>
            <a:ext cx="5418922" cy="1031963"/>
          </a:xfrm>
          <a:custGeom>
            <a:avLst/>
            <a:gdLst/>
            <a:ahLst/>
            <a:cxnLst/>
            <a:rect l="l" t="t" r="r" b="b"/>
            <a:pathLst>
              <a:path w="5225322" h="979748">
                <a:moveTo>
                  <a:pt x="0" y="0"/>
                </a:moveTo>
                <a:lnTo>
                  <a:pt x="5225322" y="0"/>
                </a:lnTo>
                <a:lnTo>
                  <a:pt x="5225322" y="979748"/>
                </a:lnTo>
                <a:lnTo>
                  <a:pt x="0" y="9797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069FD-F82F-0B19-FD77-00BA553ABD5A}"/>
              </a:ext>
            </a:extLst>
          </p:cNvPr>
          <p:cNvSpPr txBox="1"/>
          <p:nvPr/>
        </p:nvSpPr>
        <p:spPr>
          <a:xfrm>
            <a:off x="166305" y="2788961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800" b="1" dirty="0">
                <a:solidFill>
                  <a:schemeClr val="bg1"/>
                </a:solidFill>
                <a:latin typeface="Sitka Banner" pitchFamily="2" charset="0"/>
              </a:rPr>
              <a:t>THẾ GIỚI TRONG VÀ SAU CHIẾN TRANH LẠNH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795BFA-94A1-24C9-B887-D05966071619}"/>
              </a:ext>
            </a:extLst>
          </p:cNvPr>
          <p:cNvSpPr txBox="1"/>
          <p:nvPr/>
        </p:nvSpPr>
        <p:spPr>
          <a:xfrm>
            <a:off x="3140444" y="528256"/>
            <a:ext cx="1507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Liên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hợp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quốc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Sitka Banner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57977F-7933-E4FD-5E09-AA509C17947E}"/>
              </a:ext>
            </a:extLst>
          </p:cNvPr>
          <p:cNvSpPr txBox="1"/>
          <p:nvPr/>
        </p:nvSpPr>
        <p:spPr>
          <a:xfrm>
            <a:off x="3640390" y="2590750"/>
            <a:ext cx="18907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Trật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tự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thế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giới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trong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Chiến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tranh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lạnh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Sitka Banner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61C8C5-9110-A40D-6B5D-14D61345896A}"/>
              </a:ext>
            </a:extLst>
          </p:cNvPr>
          <p:cNvSpPr txBox="1"/>
          <p:nvPr/>
        </p:nvSpPr>
        <p:spPr>
          <a:xfrm>
            <a:off x="3044207" y="5166480"/>
            <a:ext cx="20591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Trật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tự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thế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giới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sau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Chiến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tranh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lạnh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Sitka Banner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02271E-9A67-2B66-ACA3-2920CB58C459}"/>
              </a:ext>
            </a:extLst>
          </p:cNvPr>
          <p:cNvSpPr txBox="1"/>
          <p:nvPr/>
        </p:nvSpPr>
        <p:spPr>
          <a:xfrm>
            <a:off x="5792664" y="4812930"/>
            <a:ext cx="49324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Xu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thế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phát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triển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chính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của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thế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giới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sau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Chiến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tranh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lạnh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Sitka Banner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5F476B-2DB2-177D-9A44-1978C5107C01}"/>
              </a:ext>
            </a:extLst>
          </p:cNvPr>
          <p:cNvSpPr txBox="1"/>
          <p:nvPr/>
        </p:nvSpPr>
        <p:spPr>
          <a:xfrm>
            <a:off x="5631274" y="6021371"/>
            <a:ext cx="58550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Xu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thế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đa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cực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trong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quan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hệ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quốc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tế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Sitka Banner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CF6A28-B716-0DEB-0BB7-AEF2A26F6E08}"/>
              </a:ext>
            </a:extLst>
          </p:cNvPr>
          <p:cNvSpPr txBox="1"/>
          <p:nvPr/>
        </p:nvSpPr>
        <p:spPr>
          <a:xfrm>
            <a:off x="6145910" y="2387056"/>
            <a:ext cx="51900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Sự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hình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thành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và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tồn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tại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của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Trật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tự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thế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giới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hai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cực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Ianta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Sitka Banner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706AC5-C820-3F07-04AE-442B84CAAA49}"/>
              </a:ext>
            </a:extLst>
          </p:cNvPr>
          <p:cNvSpPr txBox="1"/>
          <p:nvPr/>
        </p:nvSpPr>
        <p:spPr>
          <a:xfrm>
            <a:off x="6296317" y="3550821"/>
            <a:ext cx="51900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Nguyên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nhân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và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tác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động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của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sự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sụp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đổ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Trật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tự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thế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giới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hai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cực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Ianta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Sitka Banner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7EC6F5-B3AF-9A97-7169-DEF4136B5CBD}"/>
              </a:ext>
            </a:extLst>
          </p:cNvPr>
          <p:cNvSpPr txBox="1"/>
          <p:nvPr/>
        </p:nvSpPr>
        <p:spPr>
          <a:xfrm>
            <a:off x="5605719" y="261366"/>
            <a:ext cx="5190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Một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số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vấn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đề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cơ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bản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về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Liên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hợp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quốc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Sitka Banner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49A398-9357-60C5-2765-7977EA6171D7}"/>
              </a:ext>
            </a:extLst>
          </p:cNvPr>
          <p:cNvSpPr txBox="1"/>
          <p:nvPr/>
        </p:nvSpPr>
        <p:spPr>
          <a:xfrm>
            <a:off x="5461908" y="1332554"/>
            <a:ext cx="5190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Vai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trò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của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Liên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hợp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quốc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Sitka Banner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1DA56B44-50E7-DA83-C7EC-D2D7338E9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69991">
            <a:off x="644911" y="1816555"/>
            <a:ext cx="3042168" cy="369306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249734" y="1398946"/>
            <a:ext cx="4754326" cy="1028700"/>
            <a:chOff x="0" y="0"/>
            <a:chExt cx="1878252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78252" cy="406400"/>
            </a:xfrm>
            <a:custGeom>
              <a:avLst/>
              <a:gdLst/>
              <a:ahLst/>
              <a:cxnLst/>
              <a:rect l="l" t="t" r="r" b="b"/>
              <a:pathLst>
                <a:path w="1878252" h="406400">
                  <a:moveTo>
                    <a:pt x="48852" y="0"/>
                  </a:moveTo>
                  <a:lnTo>
                    <a:pt x="1829400" y="0"/>
                  </a:lnTo>
                  <a:cubicBezTo>
                    <a:pt x="1856380" y="0"/>
                    <a:pt x="1878252" y="21872"/>
                    <a:pt x="1878252" y="48852"/>
                  </a:cubicBezTo>
                  <a:lnTo>
                    <a:pt x="1878252" y="357548"/>
                  </a:lnTo>
                  <a:cubicBezTo>
                    <a:pt x="1878252" y="370504"/>
                    <a:pt x="1873105" y="382930"/>
                    <a:pt x="1863944" y="392092"/>
                  </a:cubicBezTo>
                  <a:cubicBezTo>
                    <a:pt x="1854782" y="401253"/>
                    <a:pt x="1842357" y="406400"/>
                    <a:pt x="1829400" y="406400"/>
                  </a:cubicBezTo>
                  <a:lnTo>
                    <a:pt x="48852" y="406400"/>
                  </a:lnTo>
                  <a:cubicBezTo>
                    <a:pt x="21872" y="406400"/>
                    <a:pt x="0" y="384528"/>
                    <a:pt x="0" y="357548"/>
                  </a:cubicBezTo>
                  <a:lnTo>
                    <a:pt x="0" y="48852"/>
                  </a:lnTo>
                  <a:cubicBezTo>
                    <a:pt x="0" y="21872"/>
                    <a:pt x="21872" y="0"/>
                    <a:pt x="48852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878252" cy="444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934498" y="2815752"/>
            <a:ext cx="7384799" cy="3654874"/>
            <a:chOff x="0" y="0"/>
            <a:chExt cx="2917452" cy="13584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17452" cy="1358430"/>
            </a:xfrm>
            <a:custGeom>
              <a:avLst/>
              <a:gdLst/>
              <a:ahLst/>
              <a:cxnLst/>
              <a:rect l="l" t="t" r="r" b="b"/>
              <a:pathLst>
                <a:path w="2917452" h="1358430">
                  <a:moveTo>
                    <a:pt x="31451" y="0"/>
                  </a:moveTo>
                  <a:lnTo>
                    <a:pt x="2886001" y="0"/>
                  </a:lnTo>
                  <a:cubicBezTo>
                    <a:pt x="2903371" y="0"/>
                    <a:pt x="2917452" y="14081"/>
                    <a:pt x="2917452" y="31451"/>
                  </a:cubicBezTo>
                  <a:lnTo>
                    <a:pt x="2917452" y="1326979"/>
                  </a:lnTo>
                  <a:cubicBezTo>
                    <a:pt x="2917452" y="1335320"/>
                    <a:pt x="2914138" y="1343320"/>
                    <a:pt x="2908240" y="1349218"/>
                  </a:cubicBezTo>
                  <a:cubicBezTo>
                    <a:pt x="2902342" y="1355116"/>
                    <a:pt x="2894342" y="1358430"/>
                    <a:pt x="2886001" y="1358430"/>
                  </a:cubicBezTo>
                  <a:lnTo>
                    <a:pt x="31451" y="1358430"/>
                  </a:lnTo>
                  <a:cubicBezTo>
                    <a:pt x="14081" y="1358430"/>
                    <a:pt x="0" y="1344349"/>
                    <a:pt x="0" y="1326979"/>
                  </a:cubicBezTo>
                  <a:lnTo>
                    <a:pt x="0" y="31451"/>
                  </a:lnTo>
                  <a:cubicBezTo>
                    <a:pt x="0" y="14081"/>
                    <a:pt x="14081" y="0"/>
                    <a:pt x="31451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917452" cy="13965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rot="-579294">
            <a:off x="-15036" y="1319708"/>
            <a:ext cx="4402371" cy="4868173"/>
          </a:xfrm>
          <a:custGeom>
            <a:avLst/>
            <a:gdLst/>
            <a:ahLst/>
            <a:cxnLst/>
            <a:rect l="l" t="t" r="r" b="b"/>
            <a:pathLst>
              <a:path w="5154713" h="5968006">
                <a:moveTo>
                  <a:pt x="0" y="0"/>
                </a:moveTo>
                <a:lnTo>
                  <a:pt x="5154713" y="0"/>
                </a:lnTo>
                <a:lnTo>
                  <a:pt x="5154713" y="5968005"/>
                </a:lnTo>
                <a:lnTo>
                  <a:pt x="0" y="59680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132091">
            <a:off x="-2186737" y="546059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-1132091">
            <a:off x="-2186737" y="310363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2263052">
            <a:off x="9492199" y="5394868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-2263052">
            <a:off x="9568348" y="5617924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 rot="-795095">
            <a:off x="10334431" y="2067549"/>
            <a:ext cx="1369712" cy="1036001"/>
          </a:xfrm>
          <a:custGeom>
            <a:avLst/>
            <a:gdLst/>
            <a:ahLst/>
            <a:cxnLst/>
            <a:rect l="l" t="t" r="r" b="b"/>
            <a:pathLst>
              <a:path w="2054568" h="1554001">
                <a:moveTo>
                  <a:pt x="0" y="0"/>
                </a:moveTo>
                <a:lnTo>
                  <a:pt x="2054569" y="0"/>
                </a:lnTo>
                <a:lnTo>
                  <a:pt x="2054569" y="1554001"/>
                </a:lnTo>
                <a:lnTo>
                  <a:pt x="0" y="15540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676500" y="3218959"/>
            <a:ext cx="62193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Em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tin ở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Liên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B.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tka Banner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652297" y="1484678"/>
            <a:ext cx="3949199" cy="721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itka Banner" pitchFamily="2" charset="0"/>
                <a:ea typeface="Chewy"/>
                <a:cs typeface="Chewy"/>
                <a:sym typeface="Chewy"/>
              </a:rPr>
              <a:t>TRÒ CHƠI: NỐI CỘT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2AF4C8-980C-331A-B0CF-E22ECA9D1E31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34">
            <a:extLst>
              <a:ext uri="{FF2B5EF4-FFF2-40B4-BE49-F238E27FC236}">
                <a16:creationId xmlns:a16="http://schemas.microsoft.com/office/drawing/2014/main" id="{8D4ABAC8-BE89-E3A3-A2D2-43F9FAE78DF2}"/>
              </a:ext>
            </a:extLst>
          </p:cNvPr>
          <p:cNvSpPr/>
          <p:nvPr/>
        </p:nvSpPr>
        <p:spPr>
          <a:xfrm>
            <a:off x="0" y="-4349"/>
            <a:ext cx="1303019" cy="1017270"/>
          </a:xfrm>
          <a:custGeom>
            <a:avLst/>
            <a:gdLst/>
            <a:ahLst/>
            <a:cxnLst/>
            <a:rect l="l" t="t" r="r" b="b"/>
            <a:pathLst>
              <a:path w="3203673" h="2274608">
                <a:moveTo>
                  <a:pt x="0" y="0"/>
                </a:moveTo>
                <a:lnTo>
                  <a:pt x="3203673" y="0"/>
                </a:lnTo>
                <a:lnTo>
                  <a:pt x="3203673" y="2274608"/>
                </a:lnTo>
                <a:lnTo>
                  <a:pt x="0" y="227460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47C8C9-1290-7C54-3002-279AF5AABCDE}"/>
              </a:ext>
            </a:extLst>
          </p:cNvPr>
          <p:cNvSpPr txBox="1"/>
          <p:nvPr/>
        </p:nvSpPr>
        <p:spPr>
          <a:xfrm>
            <a:off x="996440" y="172251"/>
            <a:ext cx="687759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2. Vai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Liên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quốc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itchFamily="2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Graphic 22" descr="Stopwatch with solid fill">
            <a:extLst>
              <a:ext uri="{FF2B5EF4-FFF2-40B4-BE49-F238E27FC236}">
                <a16:creationId xmlns:a16="http://schemas.microsoft.com/office/drawing/2014/main" id="{BE3420B8-CBBB-DFB5-CFB2-AFD27E9F5B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5431" y="5176919"/>
            <a:ext cx="1017540" cy="1017540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B8695D41-03E9-0C31-6979-14F9280746FC}"/>
              </a:ext>
            </a:extLst>
          </p:cNvPr>
          <p:cNvGrpSpPr/>
          <p:nvPr/>
        </p:nvGrpSpPr>
        <p:grpSpPr>
          <a:xfrm>
            <a:off x="5877016" y="4366330"/>
            <a:ext cx="1302051" cy="1971579"/>
            <a:chOff x="0" y="0"/>
            <a:chExt cx="1570252" cy="1779387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278C5DDB-F979-2C36-4E5B-5626F463800B}"/>
                </a:ext>
              </a:extLst>
            </p:cNvPr>
            <p:cNvSpPr/>
            <p:nvPr/>
          </p:nvSpPr>
          <p:spPr>
            <a:xfrm>
              <a:off x="92710" y="106680"/>
              <a:ext cx="1466112" cy="1660007"/>
            </a:xfrm>
            <a:custGeom>
              <a:avLst/>
              <a:gdLst/>
              <a:ahLst/>
              <a:cxnLst/>
              <a:rect l="l" t="t" r="r" b="b"/>
              <a:pathLst>
                <a:path w="1466112" h="1660007">
                  <a:moveTo>
                    <a:pt x="1439442" y="1470777"/>
                  </a:moveTo>
                  <a:cubicBezTo>
                    <a:pt x="1439442" y="1558407"/>
                    <a:pt x="1363242" y="1629527"/>
                    <a:pt x="1281962" y="1629527"/>
                  </a:cubicBezTo>
                  <a:lnTo>
                    <a:pt x="66040" y="1629527"/>
                  </a:lnTo>
                  <a:cubicBezTo>
                    <a:pt x="43180" y="1629527"/>
                    <a:pt x="20320" y="1624447"/>
                    <a:pt x="0" y="1615557"/>
                  </a:cubicBezTo>
                  <a:cubicBezTo>
                    <a:pt x="26670" y="1643497"/>
                    <a:pt x="63500" y="1660007"/>
                    <a:pt x="103471" y="1660007"/>
                  </a:cubicBezTo>
                  <a:lnTo>
                    <a:pt x="1320062" y="1660007"/>
                  </a:lnTo>
                  <a:cubicBezTo>
                    <a:pt x="1400072" y="1660007"/>
                    <a:pt x="1466112" y="1593967"/>
                    <a:pt x="1466112" y="151395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470777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31107CC-2ABA-A26C-A446-A598928D5AAE}"/>
                </a:ext>
              </a:extLst>
            </p:cNvPr>
            <p:cNvSpPr/>
            <p:nvPr/>
          </p:nvSpPr>
          <p:spPr>
            <a:xfrm>
              <a:off x="12700" y="12700"/>
              <a:ext cx="1505482" cy="1710807"/>
            </a:xfrm>
            <a:custGeom>
              <a:avLst/>
              <a:gdLst/>
              <a:ahLst/>
              <a:cxnLst/>
              <a:rect l="l" t="t" r="r" b="b"/>
              <a:pathLst>
                <a:path w="1505482" h="1710807">
                  <a:moveTo>
                    <a:pt x="146050" y="1710807"/>
                  </a:moveTo>
                  <a:lnTo>
                    <a:pt x="1359432" y="1710807"/>
                  </a:lnTo>
                  <a:cubicBezTo>
                    <a:pt x="1439442" y="1710807"/>
                    <a:pt x="1505482" y="1644767"/>
                    <a:pt x="1505482" y="156475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564757"/>
                  </a:lnTo>
                  <a:cubicBezTo>
                    <a:pt x="0" y="1646037"/>
                    <a:pt x="66040" y="1710807"/>
                    <a:pt x="146050" y="1710807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3661EB-91F6-03A2-377F-6208CE64E811}"/>
                </a:ext>
              </a:extLst>
            </p:cNvPr>
            <p:cNvSpPr/>
            <p:nvPr/>
          </p:nvSpPr>
          <p:spPr>
            <a:xfrm>
              <a:off x="0" y="0"/>
              <a:ext cx="1570252" cy="1779387"/>
            </a:xfrm>
            <a:custGeom>
              <a:avLst/>
              <a:gdLst/>
              <a:ahLst/>
              <a:cxnLst/>
              <a:rect l="l" t="t" r="r" b="b"/>
              <a:pathLst>
                <a:path w="1570252" h="177938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577457"/>
                  </a:lnTo>
                  <a:cubicBezTo>
                    <a:pt x="0" y="1629527"/>
                    <a:pt x="25400" y="1675247"/>
                    <a:pt x="63500" y="1704457"/>
                  </a:cubicBezTo>
                  <a:cubicBezTo>
                    <a:pt x="91440" y="1748907"/>
                    <a:pt x="140970" y="1779387"/>
                    <a:pt x="197347" y="1779387"/>
                  </a:cubicBezTo>
                  <a:lnTo>
                    <a:pt x="1411502" y="1779387"/>
                  </a:lnTo>
                  <a:cubicBezTo>
                    <a:pt x="1499132" y="1779387"/>
                    <a:pt x="1570252" y="1708267"/>
                    <a:pt x="1570252" y="162063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57745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577457"/>
                  </a:lnTo>
                  <a:cubicBezTo>
                    <a:pt x="1518182" y="1657467"/>
                    <a:pt x="1452142" y="1723507"/>
                    <a:pt x="1372132" y="1723507"/>
                  </a:cubicBezTo>
                  <a:lnTo>
                    <a:pt x="158750" y="1723507"/>
                  </a:lnTo>
                  <a:cubicBezTo>
                    <a:pt x="78740" y="1723507"/>
                    <a:pt x="12700" y="1658737"/>
                    <a:pt x="12700" y="1577457"/>
                  </a:cubicBezTo>
                  <a:close/>
                  <a:moveTo>
                    <a:pt x="1558822" y="1620637"/>
                  </a:moveTo>
                  <a:cubicBezTo>
                    <a:pt x="1558822" y="1700647"/>
                    <a:pt x="1491512" y="1766687"/>
                    <a:pt x="1411502" y="1766687"/>
                  </a:cubicBezTo>
                  <a:lnTo>
                    <a:pt x="197347" y="1766687"/>
                  </a:lnTo>
                  <a:cubicBezTo>
                    <a:pt x="157480" y="1766687"/>
                    <a:pt x="120650" y="1750177"/>
                    <a:pt x="93980" y="1722237"/>
                  </a:cubicBezTo>
                  <a:cubicBezTo>
                    <a:pt x="114300" y="1731127"/>
                    <a:pt x="135890" y="1736207"/>
                    <a:pt x="160020" y="1736207"/>
                  </a:cubicBezTo>
                  <a:lnTo>
                    <a:pt x="1373402" y="1736207"/>
                  </a:lnTo>
                  <a:cubicBezTo>
                    <a:pt x="1461032" y="1736207"/>
                    <a:pt x="1532152" y="1665087"/>
                    <a:pt x="1532152" y="157745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620637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roup 12">
            <a:extLst>
              <a:ext uri="{FF2B5EF4-FFF2-40B4-BE49-F238E27FC236}">
                <a16:creationId xmlns:a16="http://schemas.microsoft.com/office/drawing/2014/main" id="{2EDC5717-FED0-5578-BD4A-21E3D4E1DB9F}"/>
              </a:ext>
            </a:extLst>
          </p:cNvPr>
          <p:cNvGrpSpPr/>
          <p:nvPr/>
        </p:nvGrpSpPr>
        <p:grpSpPr>
          <a:xfrm>
            <a:off x="8429025" y="4366330"/>
            <a:ext cx="1302052" cy="1962666"/>
            <a:chOff x="0" y="0"/>
            <a:chExt cx="1570252" cy="1779387"/>
          </a:xfrm>
        </p:grpSpPr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7B3DB748-17D2-4BB4-97B6-59FD71060292}"/>
                </a:ext>
              </a:extLst>
            </p:cNvPr>
            <p:cNvSpPr/>
            <p:nvPr/>
          </p:nvSpPr>
          <p:spPr>
            <a:xfrm>
              <a:off x="92710" y="106680"/>
              <a:ext cx="1466112" cy="1660007"/>
            </a:xfrm>
            <a:custGeom>
              <a:avLst/>
              <a:gdLst/>
              <a:ahLst/>
              <a:cxnLst/>
              <a:rect l="l" t="t" r="r" b="b"/>
              <a:pathLst>
                <a:path w="1466112" h="1660007">
                  <a:moveTo>
                    <a:pt x="1439442" y="1470777"/>
                  </a:moveTo>
                  <a:cubicBezTo>
                    <a:pt x="1439442" y="1558407"/>
                    <a:pt x="1363242" y="1629527"/>
                    <a:pt x="1281962" y="1629527"/>
                  </a:cubicBezTo>
                  <a:lnTo>
                    <a:pt x="66040" y="1629527"/>
                  </a:lnTo>
                  <a:cubicBezTo>
                    <a:pt x="43180" y="1629527"/>
                    <a:pt x="20320" y="1624447"/>
                    <a:pt x="0" y="1615557"/>
                  </a:cubicBezTo>
                  <a:cubicBezTo>
                    <a:pt x="26670" y="1643497"/>
                    <a:pt x="63500" y="1660007"/>
                    <a:pt x="103471" y="1660007"/>
                  </a:cubicBezTo>
                  <a:lnTo>
                    <a:pt x="1320062" y="1660007"/>
                  </a:lnTo>
                  <a:cubicBezTo>
                    <a:pt x="1400072" y="1660007"/>
                    <a:pt x="1466112" y="1593967"/>
                    <a:pt x="1466112" y="151395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470777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CA8F285F-B3FE-6122-0DB7-A32BC44BA95C}"/>
                </a:ext>
              </a:extLst>
            </p:cNvPr>
            <p:cNvSpPr/>
            <p:nvPr/>
          </p:nvSpPr>
          <p:spPr>
            <a:xfrm>
              <a:off x="12700" y="12700"/>
              <a:ext cx="1505482" cy="1710807"/>
            </a:xfrm>
            <a:custGeom>
              <a:avLst/>
              <a:gdLst/>
              <a:ahLst/>
              <a:cxnLst/>
              <a:rect l="l" t="t" r="r" b="b"/>
              <a:pathLst>
                <a:path w="1505482" h="1710807">
                  <a:moveTo>
                    <a:pt x="146050" y="1710807"/>
                  </a:moveTo>
                  <a:lnTo>
                    <a:pt x="1359432" y="1710807"/>
                  </a:lnTo>
                  <a:cubicBezTo>
                    <a:pt x="1439442" y="1710807"/>
                    <a:pt x="1505482" y="1644767"/>
                    <a:pt x="1505482" y="156475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564757"/>
                  </a:lnTo>
                  <a:cubicBezTo>
                    <a:pt x="0" y="1646037"/>
                    <a:pt x="66040" y="1710807"/>
                    <a:pt x="146050" y="1710807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A287787A-71C3-BF1F-F095-9C3CDEC057C8}"/>
                </a:ext>
              </a:extLst>
            </p:cNvPr>
            <p:cNvSpPr/>
            <p:nvPr/>
          </p:nvSpPr>
          <p:spPr>
            <a:xfrm>
              <a:off x="0" y="0"/>
              <a:ext cx="1570252" cy="1779387"/>
            </a:xfrm>
            <a:custGeom>
              <a:avLst/>
              <a:gdLst/>
              <a:ahLst/>
              <a:cxnLst/>
              <a:rect l="l" t="t" r="r" b="b"/>
              <a:pathLst>
                <a:path w="1570252" h="177938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577457"/>
                  </a:lnTo>
                  <a:cubicBezTo>
                    <a:pt x="0" y="1629527"/>
                    <a:pt x="25400" y="1675247"/>
                    <a:pt x="63500" y="1704457"/>
                  </a:cubicBezTo>
                  <a:cubicBezTo>
                    <a:pt x="91440" y="1748907"/>
                    <a:pt x="140970" y="1779387"/>
                    <a:pt x="197347" y="1779387"/>
                  </a:cubicBezTo>
                  <a:lnTo>
                    <a:pt x="1411502" y="1779387"/>
                  </a:lnTo>
                  <a:cubicBezTo>
                    <a:pt x="1499132" y="1779387"/>
                    <a:pt x="1570252" y="1708267"/>
                    <a:pt x="1570252" y="162063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57745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577457"/>
                  </a:lnTo>
                  <a:cubicBezTo>
                    <a:pt x="1518182" y="1657467"/>
                    <a:pt x="1452142" y="1723507"/>
                    <a:pt x="1372132" y="1723507"/>
                  </a:cubicBezTo>
                  <a:lnTo>
                    <a:pt x="158750" y="1723507"/>
                  </a:lnTo>
                  <a:cubicBezTo>
                    <a:pt x="78740" y="1723507"/>
                    <a:pt x="12700" y="1658737"/>
                    <a:pt x="12700" y="1577457"/>
                  </a:cubicBezTo>
                  <a:close/>
                  <a:moveTo>
                    <a:pt x="1558822" y="1620637"/>
                  </a:moveTo>
                  <a:cubicBezTo>
                    <a:pt x="1558822" y="1700647"/>
                    <a:pt x="1491512" y="1766687"/>
                    <a:pt x="1411502" y="1766687"/>
                  </a:cubicBezTo>
                  <a:lnTo>
                    <a:pt x="197347" y="1766687"/>
                  </a:lnTo>
                  <a:cubicBezTo>
                    <a:pt x="157480" y="1766687"/>
                    <a:pt x="120650" y="1750177"/>
                    <a:pt x="93980" y="1722237"/>
                  </a:cubicBezTo>
                  <a:cubicBezTo>
                    <a:pt x="114300" y="1731127"/>
                    <a:pt x="135890" y="1736207"/>
                    <a:pt x="160020" y="1736207"/>
                  </a:cubicBezTo>
                  <a:lnTo>
                    <a:pt x="1373402" y="1736207"/>
                  </a:lnTo>
                  <a:cubicBezTo>
                    <a:pt x="1461032" y="1736207"/>
                    <a:pt x="1532152" y="1665087"/>
                    <a:pt x="1532152" y="157745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620637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F02A127-F6DA-9420-301E-2B3E058F5B86}"/>
              </a:ext>
            </a:extLst>
          </p:cNvPr>
          <p:cNvSpPr txBox="1"/>
          <p:nvPr/>
        </p:nvSpPr>
        <p:spPr>
          <a:xfrm>
            <a:off x="6035627" y="4470462"/>
            <a:ext cx="984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BF2862-CB37-BDC8-FD94-C142815091AF}"/>
              </a:ext>
            </a:extLst>
          </p:cNvPr>
          <p:cNvSpPr txBox="1"/>
          <p:nvPr/>
        </p:nvSpPr>
        <p:spPr>
          <a:xfrm>
            <a:off x="8615888" y="4483940"/>
            <a:ext cx="984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B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42B7715-A9AC-22F5-3FE0-D84302E1C36E}"/>
              </a:ext>
            </a:extLst>
          </p:cNvPr>
          <p:cNvCxnSpPr>
            <a:cxnSpLocks/>
          </p:cNvCxnSpPr>
          <p:nvPr/>
        </p:nvCxnSpPr>
        <p:spPr>
          <a:xfrm>
            <a:off x="7146422" y="5399493"/>
            <a:ext cx="1272293" cy="4800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402BCE5-C228-640D-A5CC-DCF66656C782}"/>
              </a:ext>
            </a:extLst>
          </p:cNvPr>
          <p:cNvCxnSpPr>
            <a:cxnSpLocks/>
          </p:cNvCxnSpPr>
          <p:nvPr/>
        </p:nvCxnSpPr>
        <p:spPr>
          <a:xfrm flipV="1">
            <a:off x="7168010" y="5100350"/>
            <a:ext cx="1278956" cy="5946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81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5" t="-77302" r="-620" b="-7729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74170" y="228599"/>
            <a:ext cx="5399315" cy="6466113"/>
            <a:chOff x="0" y="0"/>
            <a:chExt cx="1570252" cy="1779387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466112" cy="1660007"/>
            </a:xfrm>
            <a:custGeom>
              <a:avLst/>
              <a:gdLst/>
              <a:ahLst/>
              <a:cxnLst/>
              <a:rect l="l" t="t" r="r" b="b"/>
              <a:pathLst>
                <a:path w="1466112" h="1660007">
                  <a:moveTo>
                    <a:pt x="1439442" y="1470777"/>
                  </a:moveTo>
                  <a:cubicBezTo>
                    <a:pt x="1439442" y="1558407"/>
                    <a:pt x="1363242" y="1629527"/>
                    <a:pt x="1281962" y="1629527"/>
                  </a:cubicBezTo>
                  <a:lnTo>
                    <a:pt x="66040" y="1629527"/>
                  </a:lnTo>
                  <a:cubicBezTo>
                    <a:pt x="43180" y="1629527"/>
                    <a:pt x="20320" y="1624447"/>
                    <a:pt x="0" y="1615557"/>
                  </a:cubicBezTo>
                  <a:cubicBezTo>
                    <a:pt x="26670" y="1643497"/>
                    <a:pt x="63500" y="1660007"/>
                    <a:pt x="103471" y="1660007"/>
                  </a:cubicBezTo>
                  <a:lnTo>
                    <a:pt x="1320062" y="1660007"/>
                  </a:lnTo>
                  <a:cubicBezTo>
                    <a:pt x="1400072" y="1660007"/>
                    <a:pt x="1466112" y="1593967"/>
                    <a:pt x="1466112" y="151395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470777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505482" cy="1710807"/>
            </a:xfrm>
            <a:custGeom>
              <a:avLst/>
              <a:gdLst/>
              <a:ahLst/>
              <a:cxnLst/>
              <a:rect l="l" t="t" r="r" b="b"/>
              <a:pathLst>
                <a:path w="1505482" h="1710807">
                  <a:moveTo>
                    <a:pt x="146050" y="1710807"/>
                  </a:moveTo>
                  <a:lnTo>
                    <a:pt x="1359432" y="1710807"/>
                  </a:lnTo>
                  <a:cubicBezTo>
                    <a:pt x="1439442" y="1710807"/>
                    <a:pt x="1505482" y="1644767"/>
                    <a:pt x="1505482" y="156475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564757"/>
                  </a:lnTo>
                  <a:cubicBezTo>
                    <a:pt x="0" y="1646037"/>
                    <a:pt x="66040" y="1710807"/>
                    <a:pt x="146050" y="1710807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570252" cy="1779387"/>
            </a:xfrm>
            <a:custGeom>
              <a:avLst/>
              <a:gdLst/>
              <a:ahLst/>
              <a:cxnLst/>
              <a:rect l="l" t="t" r="r" b="b"/>
              <a:pathLst>
                <a:path w="1570252" h="177938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577457"/>
                  </a:lnTo>
                  <a:cubicBezTo>
                    <a:pt x="0" y="1629527"/>
                    <a:pt x="25400" y="1675247"/>
                    <a:pt x="63500" y="1704457"/>
                  </a:cubicBezTo>
                  <a:cubicBezTo>
                    <a:pt x="91440" y="1748907"/>
                    <a:pt x="140970" y="1779387"/>
                    <a:pt x="197347" y="1779387"/>
                  </a:cubicBezTo>
                  <a:lnTo>
                    <a:pt x="1411502" y="1779387"/>
                  </a:lnTo>
                  <a:cubicBezTo>
                    <a:pt x="1499132" y="1779387"/>
                    <a:pt x="1570252" y="1708267"/>
                    <a:pt x="1570252" y="162063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57745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577457"/>
                  </a:lnTo>
                  <a:cubicBezTo>
                    <a:pt x="1518182" y="1657467"/>
                    <a:pt x="1452142" y="1723507"/>
                    <a:pt x="1372132" y="1723507"/>
                  </a:cubicBezTo>
                  <a:lnTo>
                    <a:pt x="158750" y="1723507"/>
                  </a:lnTo>
                  <a:cubicBezTo>
                    <a:pt x="78740" y="1723507"/>
                    <a:pt x="12700" y="1658737"/>
                    <a:pt x="12700" y="1577457"/>
                  </a:cubicBezTo>
                  <a:close/>
                  <a:moveTo>
                    <a:pt x="1558822" y="1620637"/>
                  </a:moveTo>
                  <a:cubicBezTo>
                    <a:pt x="1558822" y="1700647"/>
                    <a:pt x="1491512" y="1766687"/>
                    <a:pt x="1411502" y="1766687"/>
                  </a:cubicBezTo>
                  <a:lnTo>
                    <a:pt x="197347" y="1766687"/>
                  </a:lnTo>
                  <a:cubicBezTo>
                    <a:pt x="157480" y="1766687"/>
                    <a:pt x="120650" y="1750177"/>
                    <a:pt x="93980" y="1722237"/>
                  </a:cubicBezTo>
                  <a:cubicBezTo>
                    <a:pt x="114300" y="1731127"/>
                    <a:pt x="135890" y="1736207"/>
                    <a:pt x="160020" y="1736207"/>
                  </a:cubicBezTo>
                  <a:lnTo>
                    <a:pt x="1373402" y="1736207"/>
                  </a:lnTo>
                  <a:cubicBezTo>
                    <a:pt x="1461032" y="1736207"/>
                    <a:pt x="1532152" y="1665087"/>
                    <a:pt x="1532152" y="157745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620637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90659" y="228600"/>
            <a:ext cx="5015404" cy="6466114"/>
            <a:chOff x="0" y="0"/>
            <a:chExt cx="1570252" cy="1779387"/>
          </a:xfrm>
        </p:grpSpPr>
        <p:sp>
          <p:nvSpPr>
            <p:cNvPr id="13" name="Freeform 13"/>
            <p:cNvSpPr/>
            <p:nvPr/>
          </p:nvSpPr>
          <p:spPr>
            <a:xfrm>
              <a:off x="92710" y="106680"/>
              <a:ext cx="1466112" cy="1660007"/>
            </a:xfrm>
            <a:custGeom>
              <a:avLst/>
              <a:gdLst/>
              <a:ahLst/>
              <a:cxnLst/>
              <a:rect l="l" t="t" r="r" b="b"/>
              <a:pathLst>
                <a:path w="1466112" h="1660007">
                  <a:moveTo>
                    <a:pt x="1439442" y="1470777"/>
                  </a:moveTo>
                  <a:cubicBezTo>
                    <a:pt x="1439442" y="1558407"/>
                    <a:pt x="1363242" y="1629527"/>
                    <a:pt x="1281962" y="1629527"/>
                  </a:cubicBezTo>
                  <a:lnTo>
                    <a:pt x="66040" y="1629527"/>
                  </a:lnTo>
                  <a:cubicBezTo>
                    <a:pt x="43180" y="1629527"/>
                    <a:pt x="20320" y="1624447"/>
                    <a:pt x="0" y="1615557"/>
                  </a:cubicBezTo>
                  <a:cubicBezTo>
                    <a:pt x="26670" y="1643497"/>
                    <a:pt x="63500" y="1660007"/>
                    <a:pt x="103471" y="1660007"/>
                  </a:cubicBezTo>
                  <a:lnTo>
                    <a:pt x="1320062" y="1660007"/>
                  </a:lnTo>
                  <a:cubicBezTo>
                    <a:pt x="1400072" y="1660007"/>
                    <a:pt x="1466112" y="1593967"/>
                    <a:pt x="1466112" y="151395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470777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0" y="12700"/>
              <a:ext cx="1505482" cy="1710807"/>
            </a:xfrm>
            <a:custGeom>
              <a:avLst/>
              <a:gdLst/>
              <a:ahLst/>
              <a:cxnLst/>
              <a:rect l="l" t="t" r="r" b="b"/>
              <a:pathLst>
                <a:path w="1505482" h="1710807">
                  <a:moveTo>
                    <a:pt x="146050" y="1710807"/>
                  </a:moveTo>
                  <a:lnTo>
                    <a:pt x="1359432" y="1710807"/>
                  </a:lnTo>
                  <a:cubicBezTo>
                    <a:pt x="1439442" y="1710807"/>
                    <a:pt x="1505482" y="1644767"/>
                    <a:pt x="1505482" y="156475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564757"/>
                  </a:lnTo>
                  <a:cubicBezTo>
                    <a:pt x="0" y="1646037"/>
                    <a:pt x="66040" y="1710807"/>
                    <a:pt x="146050" y="1710807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570252" cy="1779387"/>
            </a:xfrm>
            <a:custGeom>
              <a:avLst/>
              <a:gdLst/>
              <a:ahLst/>
              <a:cxnLst/>
              <a:rect l="l" t="t" r="r" b="b"/>
              <a:pathLst>
                <a:path w="1570252" h="177938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577457"/>
                  </a:lnTo>
                  <a:cubicBezTo>
                    <a:pt x="0" y="1629527"/>
                    <a:pt x="25400" y="1675247"/>
                    <a:pt x="63500" y="1704457"/>
                  </a:cubicBezTo>
                  <a:cubicBezTo>
                    <a:pt x="91440" y="1748907"/>
                    <a:pt x="140970" y="1779387"/>
                    <a:pt x="197347" y="1779387"/>
                  </a:cubicBezTo>
                  <a:lnTo>
                    <a:pt x="1411502" y="1779387"/>
                  </a:lnTo>
                  <a:cubicBezTo>
                    <a:pt x="1499132" y="1779387"/>
                    <a:pt x="1570252" y="1708267"/>
                    <a:pt x="1570252" y="162063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57745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577457"/>
                  </a:lnTo>
                  <a:cubicBezTo>
                    <a:pt x="1518182" y="1657467"/>
                    <a:pt x="1452142" y="1723507"/>
                    <a:pt x="1372132" y="1723507"/>
                  </a:cubicBezTo>
                  <a:lnTo>
                    <a:pt x="158750" y="1723507"/>
                  </a:lnTo>
                  <a:cubicBezTo>
                    <a:pt x="78740" y="1723507"/>
                    <a:pt x="12700" y="1658737"/>
                    <a:pt x="12700" y="1577457"/>
                  </a:cubicBezTo>
                  <a:close/>
                  <a:moveTo>
                    <a:pt x="1558822" y="1620637"/>
                  </a:moveTo>
                  <a:cubicBezTo>
                    <a:pt x="1558822" y="1700647"/>
                    <a:pt x="1491512" y="1766687"/>
                    <a:pt x="1411502" y="1766687"/>
                  </a:cubicBezTo>
                  <a:lnTo>
                    <a:pt x="197347" y="1766687"/>
                  </a:lnTo>
                  <a:cubicBezTo>
                    <a:pt x="157480" y="1766687"/>
                    <a:pt x="120650" y="1750177"/>
                    <a:pt x="93980" y="1722237"/>
                  </a:cubicBezTo>
                  <a:cubicBezTo>
                    <a:pt x="114300" y="1731127"/>
                    <a:pt x="135890" y="1736207"/>
                    <a:pt x="160020" y="1736207"/>
                  </a:cubicBezTo>
                  <a:lnTo>
                    <a:pt x="1373402" y="1736207"/>
                  </a:lnTo>
                  <a:cubicBezTo>
                    <a:pt x="1461032" y="1736207"/>
                    <a:pt x="1532152" y="1665087"/>
                    <a:pt x="1532152" y="157745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620637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76944" y="413520"/>
            <a:ext cx="4332514" cy="548801"/>
            <a:chOff x="0" y="0"/>
            <a:chExt cx="107362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276017" y="369944"/>
            <a:ext cx="4186640" cy="548801"/>
            <a:chOff x="0" y="0"/>
            <a:chExt cx="10736290" cy="19138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4360418" y="517259"/>
            <a:ext cx="224305" cy="254169"/>
          </a:xfrm>
          <a:custGeom>
            <a:avLst/>
            <a:gdLst/>
            <a:ahLst/>
            <a:cxnLst/>
            <a:rect l="l" t="t" r="r" b="b"/>
            <a:pathLst>
              <a:path w="336457" h="381254">
                <a:moveTo>
                  <a:pt x="0" y="0"/>
                </a:moveTo>
                <a:lnTo>
                  <a:pt x="336457" y="0"/>
                </a:lnTo>
                <a:lnTo>
                  <a:pt x="336457" y="381255"/>
                </a:lnTo>
                <a:lnTo>
                  <a:pt x="0" y="381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10973946" y="497524"/>
            <a:ext cx="224305" cy="254169"/>
          </a:xfrm>
          <a:custGeom>
            <a:avLst/>
            <a:gdLst/>
            <a:ahLst/>
            <a:cxnLst/>
            <a:rect l="l" t="t" r="r" b="b"/>
            <a:pathLst>
              <a:path w="336457" h="381254">
                <a:moveTo>
                  <a:pt x="0" y="0"/>
                </a:moveTo>
                <a:lnTo>
                  <a:pt x="336456" y="0"/>
                </a:lnTo>
                <a:lnTo>
                  <a:pt x="336456" y="381254"/>
                </a:lnTo>
                <a:lnTo>
                  <a:pt x="0" y="381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585946" y="572667"/>
            <a:ext cx="2054622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4430"/>
                </a:solidFill>
                <a:effectLst/>
                <a:uLnTx/>
                <a:uFillTx/>
                <a:latin typeface="Sitka Banner" pitchFamily="2" charset="0"/>
                <a:ea typeface="Nunito"/>
                <a:cs typeface="Nunito"/>
                <a:sym typeface="Nunito"/>
              </a:rPr>
              <a:t>CỘT A</a:t>
            </a:r>
          </a:p>
        </p:txBody>
      </p:sp>
      <p:sp>
        <p:nvSpPr>
          <p:cNvPr id="30" name="TextBox 27">
            <a:extLst>
              <a:ext uri="{FF2B5EF4-FFF2-40B4-BE49-F238E27FC236}">
                <a16:creationId xmlns:a16="http://schemas.microsoft.com/office/drawing/2014/main" id="{0F88958F-B558-1077-DB76-8A56EEB2E42D}"/>
              </a:ext>
            </a:extLst>
          </p:cNvPr>
          <p:cNvSpPr txBox="1"/>
          <p:nvPr/>
        </p:nvSpPr>
        <p:spPr>
          <a:xfrm>
            <a:off x="8238966" y="575846"/>
            <a:ext cx="2054622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4430"/>
                </a:solidFill>
                <a:effectLst/>
                <a:uLnTx/>
                <a:uFillTx/>
                <a:latin typeface="Sitka Banner" pitchFamily="2" charset="0"/>
                <a:ea typeface="Nunito"/>
                <a:cs typeface="Nunito"/>
                <a:sym typeface="Nunito"/>
              </a:rPr>
              <a:t>CỘT 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ED7F5B-4158-DC50-138F-5EA2B5501C98}"/>
              </a:ext>
            </a:extLst>
          </p:cNvPr>
          <p:cNvSpPr txBox="1"/>
          <p:nvPr/>
        </p:nvSpPr>
        <p:spPr>
          <a:xfrm>
            <a:off x="311251" y="4339469"/>
            <a:ext cx="49040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Hiệp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cấm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603BE5-1834-A505-51D5-67FD095E36EF}"/>
              </a:ext>
            </a:extLst>
          </p:cNvPr>
          <p:cNvSpPr txBox="1"/>
          <p:nvPr/>
        </p:nvSpPr>
        <p:spPr>
          <a:xfrm>
            <a:off x="7186776" y="1315113"/>
            <a:ext cx="443766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Duy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trì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hòa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bình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, an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ninh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quốc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tế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D8715B-19CD-F3CE-28A0-B69D237BF6DA}"/>
              </a:ext>
            </a:extLst>
          </p:cNvPr>
          <p:cNvSpPr txBox="1"/>
          <p:nvPr/>
        </p:nvSpPr>
        <p:spPr>
          <a:xfrm>
            <a:off x="7284783" y="2371413"/>
            <a:ext cx="43472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solidFill>
                  <a:schemeClr val="tx2"/>
                </a:solidFill>
                <a:latin typeface="Sitka Banner" pitchFamily="2" charset="0"/>
              </a:rPr>
              <a:t>Thúc đẩy phát triển kinh tế, tài chính, thương mại quốc tế </a:t>
            </a:r>
            <a:endParaRPr lang="en-US" sz="2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6AC09E-A6C7-3268-C3E5-D61EEB341885}"/>
              </a:ext>
            </a:extLst>
          </p:cNvPr>
          <p:cNvSpPr txBox="1"/>
          <p:nvPr/>
        </p:nvSpPr>
        <p:spPr>
          <a:xfrm>
            <a:off x="7379204" y="3694571"/>
            <a:ext cx="475914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454FAA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Sitka Banner" pitchFamily="2" charset="0"/>
              </a:rPr>
              <a:t>N</a:t>
            </a:r>
            <a:r>
              <a:rPr lang="vi-VN" sz="2600" dirty="0">
                <a:solidFill>
                  <a:schemeClr val="tx2"/>
                </a:solidFill>
                <a:latin typeface="Sitka Banner" pitchFamily="2" charset="0"/>
              </a:rPr>
              <a:t>âng cao đời sống người dân</a:t>
            </a:r>
            <a:endParaRPr lang="en-US" sz="26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9FF13E2-9DCE-D0A5-3F8A-1C24CAF49FFC}"/>
              </a:ext>
            </a:extLst>
          </p:cNvPr>
          <p:cNvSpPr/>
          <p:nvPr/>
        </p:nvSpPr>
        <p:spPr>
          <a:xfrm>
            <a:off x="6954489" y="4420611"/>
            <a:ext cx="4828365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F1B426B-9307-0DDA-9230-EE62B9C749FC}"/>
              </a:ext>
            </a:extLst>
          </p:cNvPr>
          <p:cNvSpPr/>
          <p:nvPr/>
        </p:nvSpPr>
        <p:spPr>
          <a:xfrm>
            <a:off x="6942885" y="3442034"/>
            <a:ext cx="4828365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FEA332-1C1C-AAD0-74DE-F9C6505A3930}"/>
              </a:ext>
            </a:extLst>
          </p:cNvPr>
          <p:cNvSpPr/>
          <p:nvPr/>
        </p:nvSpPr>
        <p:spPr>
          <a:xfrm>
            <a:off x="6911386" y="5433271"/>
            <a:ext cx="4828365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08C5648-6F06-FE3F-A027-5F9709CB411C}"/>
              </a:ext>
            </a:extLst>
          </p:cNvPr>
          <p:cNvSpPr/>
          <p:nvPr/>
        </p:nvSpPr>
        <p:spPr>
          <a:xfrm>
            <a:off x="6965376" y="2125135"/>
            <a:ext cx="4828365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3280DF-26B7-08DA-7DEC-14230CC93E7A}"/>
              </a:ext>
            </a:extLst>
          </p:cNvPr>
          <p:cNvSpPr txBox="1"/>
          <p:nvPr/>
        </p:nvSpPr>
        <p:spPr>
          <a:xfrm>
            <a:off x="7575823" y="4658345"/>
            <a:ext cx="475914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solidFill>
                  <a:srgbClr val="454FAA"/>
                </a:solidFill>
                <a:latin typeface="Sitka Banner" pitchFamily="2" charset="0"/>
              </a:rPr>
              <a:t>Bảo đảm quyền con người</a:t>
            </a:r>
            <a:endParaRPr lang="en-US" sz="2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20D392-D112-4BE7-DA4A-300ED70753C3}"/>
              </a:ext>
            </a:extLst>
          </p:cNvPr>
          <p:cNvSpPr txBox="1"/>
          <p:nvPr/>
        </p:nvSpPr>
        <p:spPr>
          <a:xfrm>
            <a:off x="7620922" y="5758172"/>
            <a:ext cx="475914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454FAA"/>
                </a:solidFill>
                <a:latin typeface="Sitka Banner" pitchFamily="2" charset="0"/>
              </a:rPr>
              <a:t>P</a:t>
            </a:r>
            <a:r>
              <a:rPr lang="vi-VN" sz="2600" dirty="0">
                <a:solidFill>
                  <a:srgbClr val="454FAA"/>
                </a:solidFill>
                <a:latin typeface="Sitka Banner" pitchFamily="2" charset="0"/>
              </a:rPr>
              <a:t>hát triển văn hóa, xã hội</a:t>
            </a:r>
            <a:endParaRPr lang="en-US" sz="26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B1BC388-4683-927E-7E43-CB4344886C78}"/>
              </a:ext>
            </a:extLst>
          </p:cNvPr>
          <p:cNvSpPr/>
          <p:nvPr/>
        </p:nvSpPr>
        <p:spPr>
          <a:xfrm>
            <a:off x="174171" y="1969019"/>
            <a:ext cx="5178173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1C2BBA0-5D40-A789-D327-91E00B316E41}"/>
              </a:ext>
            </a:extLst>
          </p:cNvPr>
          <p:cNvSpPr/>
          <p:nvPr/>
        </p:nvSpPr>
        <p:spPr>
          <a:xfrm>
            <a:off x="217838" y="3082788"/>
            <a:ext cx="5178173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AF12A9A-F2A6-CF5A-6FF0-58F0BECFA891}"/>
              </a:ext>
            </a:extLst>
          </p:cNvPr>
          <p:cNvSpPr/>
          <p:nvPr/>
        </p:nvSpPr>
        <p:spPr>
          <a:xfrm>
            <a:off x="238721" y="4212786"/>
            <a:ext cx="5178173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DEEA73-E5D8-4F43-9DD3-F1313FD6DD97}"/>
              </a:ext>
            </a:extLst>
          </p:cNvPr>
          <p:cNvSpPr/>
          <p:nvPr/>
        </p:nvSpPr>
        <p:spPr>
          <a:xfrm>
            <a:off x="174171" y="5374541"/>
            <a:ext cx="5178173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714F84-BD85-9709-A11A-8622DF938BBD}"/>
              </a:ext>
            </a:extLst>
          </p:cNvPr>
          <p:cNvSpPr txBox="1"/>
          <p:nvPr/>
        </p:nvSpPr>
        <p:spPr>
          <a:xfrm>
            <a:off x="259494" y="3186136"/>
            <a:ext cx="516194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2060"/>
              </a:solidFill>
              <a:latin typeface="Sitka Banner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30A22D-44AD-5F70-C3AE-27607C98BB29}"/>
              </a:ext>
            </a:extLst>
          </p:cNvPr>
          <p:cNvSpPr txBox="1"/>
          <p:nvPr/>
        </p:nvSpPr>
        <p:spPr>
          <a:xfrm>
            <a:off x="378484" y="1008648"/>
            <a:ext cx="50720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Thông qua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2060"/>
              </a:solidFill>
              <a:latin typeface="Sitka Banner" pitchFamily="2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9834F69-B86D-E088-3B61-1BAC43A0FC99}"/>
              </a:ext>
            </a:extLst>
          </p:cNvPr>
          <p:cNvCxnSpPr>
            <a:cxnSpLocks/>
          </p:cNvCxnSpPr>
          <p:nvPr/>
        </p:nvCxnSpPr>
        <p:spPr>
          <a:xfrm flipV="1">
            <a:off x="5557713" y="1454924"/>
            <a:ext cx="1330407" cy="33087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14555AD-165C-68B6-4F2E-F4999FE8DC2B}"/>
              </a:ext>
            </a:extLst>
          </p:cNvPr>
          <p:cNvCxnSpPr>
            <a:cxnSpLocks/>
          </p:cNvCxnSpPr>
          <p:nvPr/>
        </p:nvCxnSpPr>
        <p:spPr>
          <a:xfrm>
            <a:off x="5492633" y="1199079"/>
            <a:ext cx="1371031" cy="37983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CC04E96-BBBA-8014-481A-76919F5C8873}"/>
              </a:ext>
            </a:extLst>
          </p:cNvPr>
          <p:cNvCxnSpPr>
            <a:cxnSpLocks/>
          </p:cNvCxnSpPr>
          <p:nvPr/>
        </p:nvCxnSpPr>
        <p:spPr>
          <a:xfrm flipV="1">
            <a:off x="5503335" y="2653854"/>
            <a:ext cx="1400803" cy="8948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8B6C853-1FA4-A2DE-B947-ADA3859C56D0}"/>
              </a:ext>
            </a:extLst>
          </p:cNvPr>
          <p:cNvGrpSpPr/>
          <p:nvPr/>
        </p:nvGrpSpPr>
        <p:grpSpPr>
          <a:xfrm>
            <a:off x="5246721" y="1251862"/>
            <a:ext cx="634675" cy="412017"/>
            <a:chOff x="5246721" y="1251862"/>
            <a:chExt cx="634675" cy="412017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D2BF152-DBCD-D8D6-A4A3-31FF096DEDCB}"/>
                </a:ext>
              </a:extLst>
            </p:cNvPr>
            <p:cNvSpPr/>
            <p:nvPr/>
          </p:nvSpPr>
          <p:spPr>
            <a:xfrm>
              <a:off x="5246721" y="1256341"/>
              <a:ext cx="424543" cy="40753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2BD9530-BE82-A5FC-9EE4-BE29859EE75E}"/>
                </a:ext>
              </a:extLst>
            </p:cNvPr>
            <p:cNvSpPr txBox="1"/>
            <p:nvPr/>
          </p:nvSpPr>
          <p:spPr>
            <a:xfrm>
              <a:off x="5258515" y="1251862"/>
              <a:ext cx="622881" cy="407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4430"/>
                  </a:solidFill>
                  <a:effectLst/>
                  <a:uLnTx/>
                  <a:uFillTx/>
                  <a:latin typeface="Sitka Banner" pitchFamily="2" charset="0"/>
                  <a:ea typeface="Nunito"/>
                  <a:cs typeface="Nunito"/>
                  <a:sym typeface="Nunito"/>
                </a:rPr>
                <a:t>A1</a:t>
              </a:r>
              <a:endParaRPr lang="en-US" sz="1200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256EAC2-857D-B6C2-BCCF-F4C4FCF7B1C3}"/>
              </a:ext>
            </a:extLst>
          </p:cNvPr>
          <p:cNvGrpSpPr/>
          <p:nvPr/>
        </p:nvGrpSpPr>
        <p:grpSpPr>
          <a:xfrm>
            <a:off x="5257594" y="2299030"/>
            <a:ext cx="634675" cy="412017"/>
            <a:chOff x="5246721" y="1251862"/>
            <a:chExt cx="634675" cy="412017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1256401-C2E1-FA61-5C38-12967C3A0EA7}"/>
                </a:ext>
              </a:extLst>
            </p:cNvPr>
            <p:cNvSpPr/>
            <p:nvPr/>
          </p:nvSpPr>
          <p:spPr>
            <a:xfrm>
              <a:off x="5246721" y="1256341"/>
              <a:ext cx="424543" cy="40753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A8ECEF2-8D59-1ED6-43B6-F095892AD62E}"/>
                </a:ext>
              </a:extLst>
            </p:cNvPr>
            <p:cNvSpPr txBox="1"/>
            <p:nvPr/>
          </p:nvSpPr>
          <p:spPr>
            <a:xfrm>
              <a:off x="5258515" y="1251862"/>
              <a:ext cx="622881" cy="407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4430"/>
                  </a:solidFill>
                  <a:effectLst/>
                  <a:uLnTx/>
                  <a:uFillTx/>
                  <a:latin typeface="Sitka Banner" pitchFamily="2" charset="0"/>
                  <a:ea typeface="Nunito"/>
                  <a:cs typeface="Nunito"/>
                  <a:sym typeface="Nunito"/>
                </a:rPr>
                <a:t>A2</a:t>
              </a:r>
              <a:endParaRPr lang="en-US" sz="1200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C336D45-0FDF-00C4-77F0-2C7447D7880C}"/>
              </a:ext>
            </a:extLst>
          </p:cNvPr>
          <p:cNvGrpSpPr/>
          <p:nvPr/>
        </p:nvGrpSpPr>
        <p:grpSpPr>
          <a:xfrm>
            <a:off x="5291746" y="3464638"/>
            <a:ext cx="634675" cy="412017"/>
            <a:chOff x="5246721" y="1251862"/>
            <a:chExt cx="634675" cy="412017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6B4BFFD-F5AB-8AAE-C88B-121DFF70F177}"/>
                </a:ext>
              </a:extLst>
            </p:cNvPr>
            <p:cNvSpPr/>
            <p:nvPr/>
          </p:nvSpPr>
          <p:spPr>
            <a:xfrm>
              <a:off x="5246721" y="1256341"/>
              <a:ext cx="424543" cy="40753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20438A6-3870-6339-7518-0F4BEC175AF0}"/>
                </a:ext>
              </a:extLst>
            </p:cNvPr>
            <p:cNvSpPr txBox="1"/>
            <p:nvPr/>
          </p:nvSpPr>
          <p:spPr>
            <a:xfrm>
              <a:off x="5258515" y="1251862"/>
              <a:ext cx="622881" cy="407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4430"/>
                  </a:solidFill>
                  <a:effectLst/>
                  <a:uLnTx/>
                  <a:uFillTx/>
                  <a:latin typeface="Sitka Banner" pitchFamily="2" charset="0"/>
                  <a:ea typeface="Nunito"/>
                  <a:cs typeface="Nunito"/>
                  <a:sym typeface="Nunito"/>
                </a:rPr>
                <a:t>A3</a:t>
              </a:r>
              <a:endParaRPr lang="en-US" sz="1200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A61BE42-0997-D303-F029-A4E679EFCD71}"/>
              </a:ext>
            </a:extLst>
          </p:cNvPr>
          <p:cNvGrpSpPr/>
          <p:nvPr/>
        </p:nvGrpSpPr>
        <p:grpSpPr>
          <a:xfrm>
            <a:off x="5280059" y="4615283"/>
            <a:ext cx="634675" cy="412017"/>
            <a:chOff x="5246721" y="1251862"/>
            <a:chExt cx="634675" cy="412017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29D71C9-6938-CB86-CA49-D56C59DC539F}"/>
                </a:ext>
              </a:extLst>
            </p:cNvPr>
            <p:cNvSpPr/>
            <p:nvPr/>
          </p:nvSpPr>
          <p:spPr>
            <a:xfrm>
              <a:off x="5246721" y="1256341"/>
              <a:ext cx="424543" cy="40753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34500F4-3BA7-602A-3600-3AAB2C3E6736}"/>
                </a:ext>
              </a:extLst>
            </p:cNvPr>
            <p:cNvSpPr txBox="1"/>
            <p:nvPr/>
          </p:nvSpPr>
          <p:spPr>
            <a:xfrm>
              <a:off x="5258515" y="1251862"/>
              <a:ext cx="622881" cy="407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4430"/>
                  </a:solidFill>
                  <a:effectLst/>
                  <a:uLnTx/>
                  <a:uFillTx/>
                  <a:latin typeface="Sitka Banner" pitchFamily="2" charset="0"/>
                  <a:ea typeface="Nunito"/>
                  <a:cs typeface="Nunito"/>
                  <a:sym typeface="Nunito"/>
                </a:rPr>
                <a:t>A4</a:t>
              </a:r>
              <a:endParaRPr lang="en-US" sz="1200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9E5CAA5-79F6-BB68-5753-A1A39A02968D}"/>
              </a:ext>
            </a:extLst>
          </p:cNvPr>
          <p:cNvGrpSpPr/>
          <p:nvPr/>
        </p:nvGrpSpPr>
        <p:grpSpPr>
          <a:xfrm>
            <a:off x="5268550" y="5715130"/>
            <a:ext cx="634675" cy="412017"/>
            <a:chOff x="5246721" y="1251862"/>
            <a:chExt cx="634675" cy="412017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3EAFE07-B6D9-AA13-35B5-02AC54435C7F}"/>
                </a:ext>
              </a:extLst>
            </p:cNvPr>
            <p:cNvSpPr/>
            <p:nvPr/>
          </p:nvSpPr>
          <p:spPr>
            <a:xfrm>
              <a:off x="5246721" y="1256341"/>
              <a:ext cx="424543" cy="40753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C7EA5FC-6A00-0159-049B-F6F92E64437C}"/>
                </a:ext>
              </a:extLst>
            </p:cNvPr>
            <p:cNvSpPr txBox="1"/>
            <p:nvPr/>
          </p:nvSpPr>
          <p:spPr>
            <a:xfrm>
              <a:off x="5258515" y="1251862"/>
              <a:ext cx="622881" cy="407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4430"/>
                  </a:solidFill>
                  <a:effectLst/>
                  <a:uLnTx/>
                  <a:uFillTx/>
                  <a:latin typeface="Sitka Banner" pitchFamily="2" charset="0"/>
                  <a:ea typeface="Nunito"/>
                  <a:cs typeface="Nunito"/>
                  <a:sym typeface="Nunito"/>
                </a:rPr>
                <a:t>A5</a:t>
              </a:r>
              <a:endParaRPr lang="en-US" sz="1200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B10B815-461D-97EF-8C20-6BF5781B7C4F}"/>
              </a:ext>
            </a:extLst>
          </p:cNvPr>
          <p:cNvGrpSpPr/>
          <p:nvPr/>
        </p:nvGrpSpPr>
        <p:grpSpPr>
          <a:xfrm>
            <a:off x="6728144" y="1294787"/>
            <a:ext cx="634675" cy="412017"/>
            <a:chOff x="5246721" y="1251862"/>
            <a:chExt cx="634675" cy="412017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09CBF61-1ED1-D649-C116-FA81D13DF77B}"/>
                </a:ext>
              </a:extLst>
            </p:cNvPr>
            <p:cNvSpPr/>
            <p:nvPr/>
          </p:nvSpPr>
          <p:spPr>
            <a:xfrm>
              <a:off x="5246721" y="1256341"/>
              <a:ext cx="424543" cy="40753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18FEDD4-3DD9-3687-4363-E37C429AD8F6}"/>
                </a:ext>
              </a:extLst>
            </p:cNvPr>
            <p:cNvSpPr txBox="1"/>
            <p:nvPr/>
          </p:nvSpPr>
          <p:spPr>
            <a:xfrm>
              <a:off x="5258515" y="1251862"/>
              <a:ext cx="622881" cy="407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704430"/>
                  </a:solidFill>
                  <a:latin typeface="Sitka Banner" pitchFamily="2" charset="0"/>
                  <a:ea typeface="Nunito"/>
                  <a:cs typeface="Nunito"/>
                  <a:sym typeface="Nunito"/>
                </a:rPr>
                <a:t>B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4430"/>
                  </a:solidFill>
                  <a:effectLst/>
                  <a:uLnTx/>
                  <a:uFillTx/>
                  <a:latin typeface="Sitka Banner" pitchFamily="2" charset="0"/>
                  <a:ea typeface="Nunito"/>
                  <a:cs typeface="Nunito"/>
                  <a:sym typeface="Nunito"/>
                </a:rPr>
                <a:t>1</a:t>
              </a:r>
              <a:endParaRPr lang="en-US" sz="1200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E5FFD60-DEBB-55E9-B9D2-C9C8C52D8364}"/>
              </a:ext>
            </a:extLst>
          </p:cNvPr>
          <p:cNvGrpSpPr/>
          <p:nvPr/>
        </p:nvGrpSpPr>
        <p:grpSpPr>
          <a:xfrm>
            <a:off x="6687400" y="2623580"/>
            <a:ext cx="634675" cy="412017"/>
            <a:chOff x="5246721" y="1251862"/>
            <a:chExt cx="634675" cy="412017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08FC687-5096-4850-72E1-AA97549E16CA}"/>
                </a:ext>
              </a:extLst>
            </p:cNvPr>
            <p:cNvSpPr/>
            <p:nvPr/>
          </p:nvSpPr>
          <p:spPr>
            <a:xfrm>
              <a:off x="5246721" y="1256341"/>
              <a:ext cx="424543" cy="40753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8577BE0-0C91-3E5F-AEAE-0A6AB521FFA6}"/>
                </a:ext>
              </a:extLst>
            </p:cNvPr>
            <p:cNvSpPr txBox="1"/>
            <p:nvPr/>
          </p:nvSpPr>
          <p:spPr>
            <a:xfrm>
              <a:off x="5258515" y="1251862"/>
              <a:ext cx="622881" cy="407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704430"/>
                  </a:solidFill>
                  <a:latin typeface="Sitka Banner" pitchFamily="2" charset="0"/>
                  <a:ea typeface="Nunito"/>
                  <a:cs typeface="Nunito"/>
                  <a:sym typeface="Nunito"/>
                </a:rPr>
                <a:t>B2</a:t>
              </a:r>
              <a:endParaRPr lang="en-US" sz="1200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77CCF0F-79B6-6812-F19B-D19682FCC975}"/>
              </a:ext>
            </a:extLst>
          </p:cNvPr>
          <p:cNvGrpSpPr/>
          <p:nvPr/>
        </p:nvGrpSpPr>
        <p:grpSpPr>
          <a:xfrm>
            <a:off x="6693296" y="3743777"/>
            <a:ext cx="634675" cy="412017"/>
            <a:chOff x="5246721" y="1251862"/>
            <a:chExt cx="634675" cy="412017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0C4B80A-6094-9E9E-A955-51DB8555590C}"/>
                </a:ext>
              </a:extLst>
            </p:cNvPr>
            <p:cNvSpPr/>
            <p:nvPr/>
          </p:nvSpPr>
          <p:spPr>
            <a:xfrm>
              <a:off x="5246721" y="1256341"/>
              <a:ext cx="424543" cy="40753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4B565D7-EDC5-0533-D921-23347E0E71A7}"/>
                </a:ext>
              </a:extLst>
            </p:cNvPr>
            <p:cNvSpPr txBox="1"/>
            <p:nvPr/>
          </p:nvSpPr>
          <p:spPr>
            <a:xfrm>
              <a:off x="5258515" y="1251862"/>
              <a:ext cx="622881" cy="407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704430"/>
                  </a:solidFill>
                  <a:latin typeface="Sitka Banner" pitchFamily="2" charset="0"/>
                  <a:ea typeface="Nunito"/>
                  <a:cs typeface="Nunito"/>
                  <a:sym typeface="Nunito"/>
                </a:rPr>
                <a:t>B3</a:t>
              </a:r>
              <a:endParaRPr lang="en-US" sz="1200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68FD536-E9B3-6B4D-9C1C-946513F0EAD7}"/>
              </a:ext>
            </a:extLst>
          </p:cNvPr>
          <p:cNvGrpSpPr/>
          <p:nvPr/>
        </p:nvGrpSpPr>
        <p:grpSpPr>
          <a:xfrm>
            <a:off x="6718522" y="5794644"/>
            <a:ext cx="634675" cy="412017"/>
            <a:chOff x="5246721" y="1251862"/>
            <a:chExt cx="634675" cy="412017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F3572F4-DCE6-B8BE-12F0-5336B4818BC2}"/>
                </a:ext>
              </a:extLst>
            </p:cNvPr>
            <p:cNvSpPr/>
            <p:nvPr/>
          </p:nvSpPr>
          <p:spPr>
            <a:xfrm>
              <a:off x="5246721" y="1256341"/>
              <a:ext cx="424543" cy="40753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FF62439-70EA-4202-CC68-216422AD49AF}"/>
                </a:ext>
              </a:extLst>
            </p:cNvPr>
            <p:cNvSpPr txBox="1"/>
            <p:nvPr/>
          </p:nvSpPr>
          <p:spPr>
            <a:xfrm>
              <a:off x="5258515" y="1251862"/>
              <a:ext cx="622881" cy="407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704430"/>
                  </a:solidFill>
                  <a:latin typeface="Sitka Banner" pitchFamily="2" charset="0"/>
                  <a:ea typeface="Nunito"/>
                  <a:cs typeface="Nunito"/>
                  <a:sym typeface="Nunito"/>
                </a:rPr>
                <a:t>B5</a:t>
              </a:r>
              <a:endParaRPr lang="en-US" sz="1200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B1A084A-4673-36DA-68F2-4AA97A564805}"/>
              </a:ext>
            </a:extLst>
          </p:cNvPr>
          <p:cNvGrpSpPr/>
          <p:nvPr/>
        </p:nvGrpSpPr>
        <p:grpSpPr>
          <a:xfrm>
            <a:off x="6672281" y="4736157"/>
            <a:ext cx="634675" cy="412017"/>
            <a:chOff x="5246721" y="1251862"/>
            <a:chExt cx="634675" cy="412017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86B9C1A-A628-4A9E-1179-E89CB808613F}"/>
                </a:ext>
              </a:extLst>
            </p:cNvPr>
            <p:cNvSpPr/>
            <p:nvPr/>
          </p:nvSpPr>
          <p:spPr>
            <a:xfrm>
              <a:off x="5246721" y="1256341"/>
              <a:ext cx="424543" cy="40753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219735E-4273-64C6-ED45-26E9FB4BE8F7}"/>
                </a:ext>
              </a:extLst>
            </p:cNvPr>
            <p:cNvSpPr txBox="1"/>
            <p:nvPr/>
          </p:nvSpPr>
          <p:spPr>
            <a:xfrm>
              <a:off x="5258515" y="1251862"/>
              <a:ext cx="622881" cy="407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704430"/>
                  </a:solidFill>
                  <a:latin typeface="Sitka Banner" pitchFamily="2" charset="0"/>
                  <a:ea typeface="Nunito"/>
                  <a:cs typeface="Nunito"/>
                  <a:sym typeface="Nunito"/>
                </a:rPr>
                <a:t>B4</a:t>
              </a:r>
              <a:endParaRPr lang="en-US" sz="1200"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2B7724D1-5239-F52E-57EB-8468ED35259A}"/>
              </a:ext>
            </a:extLst>
          </p:cNvPr>
          <p:cNvSpPr txBox="1"/>
          <p:nvPr/>
        </p:nvSpPr>
        <p:spPr>
          <a:xfrm>
            <a:off x="281750" y="2050883"/>
            <a:ext cx="49197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LHQ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đói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6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endParaRPr lang="en-US" sz="2600" dirty="0">
              <a:solidFill>
                <a:srgbClr val="002060"/>
              </a:solidFill>
              <a:latin typeface="Sitka Banner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05EEEB-AE55-C42C-B2C0-E058DF598896}"/>
              </a:ext>
            </a:extLst>
          </p:cNvPr>
          <p:cNvSpPr txBox="1"/>
          <p:nvPr/>
        </p:nvSpPr>
        <p:spPr>
          <a:xfrm>
            <a:off x="324377" y="5488122"/>
            <a:ext cx="482176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0" i="0" dirty="0" err="1">
                <a:solidFill>
                  <a:srgbClr val="3C4245"/>
                </a:solidFill>
                <a:effectLst/>
                <a:latin typeface="Sitka Banner" pitchFamily="2" charset="0"/>
              </a:rPr>
              <a:t>Việt</a:t>
            </a:r>
            <a:r>
              <a:rPr lang="en-US" sz="2600" b="0" i="0" dirty="0">
                <a:solidFill>
                  <a:srgbClr val="3C4245"/>
                </a:solidFill>
                <a:effectLst/>
                <a:latin typeface="Sitka Banner" pitchFamily="2" charset="0"/>
              </a:rPr>
              <a:t> Nam </a:t>
            </a:r>
            <a:r>
              <a:rPr lang="en-US" sz="2600" b="0" i="0" dirty="0" err="1">
                <a:solidFill>
                  <a:srgbClr val="3C4245"/>
                </a:solidFill>
                <a:effectLst/>
                <a:latin typeface="Sitka Banner" pitchFamily="2" charset="0"/>
              </a:rPr>
              <a:t>trở</a:t>
            </a:r>
            <a:r>
              <a:rPr lang="en-US" sz="2600" b="0" i="0" dirty="0">
                <a:solidFill>
                  <a:srgbClr val="3C4245"/>
                </a:solidFill>
                <a:effectLst/>
                <a:latin typeface="Sitka Banner" pitchFamily="2" charset="0"/>
              </a:rPr>
              <a:t> </a:t>
            </a:r>
            <a:r>
              <a:rPr lang="en-US" sz="2600" b="0" i="0" dirty="0" err="1">
                <a:solidFill>
                  <a:srgbClr val="3C4245"/>
                </a:solidFill>
                <a:effectLst/>
                <a:latin typeface="Sitka Banner" pitchFamily="2" charset="0"/>
              </a:rPr>
              <a:t>thành</a:t>
            </a:r>
            <a:r>
              <a:rPr lang="en-US" sz="2600" b="0" i="0" dirty="0">
                <a:solidFill>
                  <a:srgbClr val="3C4245"/>
                </a:solidFill>
                <a:effectLst/>
                <a:latin typeface="Sitka Banner" pitchFamily="2" charset="0"/>
              </a:rPr>
              <a:t> </a:t>
            </a:r>
            <a:r>
              <a:rPr lang="en-US" sz="2600" b="0" i="0" dirty="0" err="1">
                <a:solidFill>
                  <a:srgbClr val="3C4245"/>
                </a:solidFill>
                <a:effectLst/>
                <a:latin typeface="Sitka Banner" pitchFamily="2" charset="0"/>
              </a:rPr>
              <a:t>Quốc</a:t>
            </a:r>
            <a:r>
              <a:rPr lang="en-US" sz="2600" b="0" i="0" dirty="0">
                <a:solidFill>
                  <a:srgbClr val="3C4245"/>
                </a:solidFill>
                <a:effectLst/>
                <a:latin typeface="Sitka Banner" pitchFamily="2" charset="0"/>
              </a:rPr>
              <a:t> </a:t>
            </a:r>
            <a:r>
              <a:rPr lang="en-US" sz="2600" b="0" i="0" dirty="0" err="1">
                <a:solidFill>
                  <a:srgbClr val="3C4245"/>
                </a:solidFill>
                <a:effectLst/>
                <a:latin typeface="Sitka Banner" pitchFamily="2" charset="0"/>
              </a:rPr>
              <a:t>gia</a:t>
            </a:r>
            <a:r>
              <a:rPr lang="en-US" sz="2600" b="0" i="0" dirty="0">
                <a:solidFill>
                  <a:srgbClr val="3C4245"/>
                </a:solidFill>
                <a:effectLst/>
                <a:latin typeface="Sitka Banner" pitchFamily="2" charset="0"/>
              </a:rPr>
              <a:t> </a:t>
            </a:r>
            <a:r>
              <a:rPr lang="en-US" sz="2600" b="0" i="0" dirty="0" err="1">
                <a:solidFill>
                  <a:srgbClr val="3C4245"/>
                </a:solidFill>
                <a:effectLst/>
                <a:latin typeface="Sitka Banner" pitchFamily="2" charset="0"/>
              </a:rPr>
              <a:t>thành</a:t>
            </a:r>
            <a:r>
              <a:rPr lang="en-US" sz="2600" b="0" i="0" dirty="0">
                <a:solidFill>
                  <a:srgbClr val="3C4245"/>
                </a:solidFill>
                <a:effectLst/>
                <a:latin typeface="Sitka Banner" pitchFamily="2" charset="0"/>
              </a:rPr>
              <a:t> </a:t>
            </a:r>
            <a:r>
              <a:rPr lang="en-US" sz="2600" b="0" i="0" dirty="0" err="1">
                <a:solidFill>
                  <a:srgbClr val="3C4245"/>
                </a:solidFill>
                <a:effectLst/>
                <a:latin typeface="Sitka Banner" pitchFamily="2" charset="0"/>
              </a:rPr>
              <a:t>viên</a:t>
            </a:r>
            <a:r>
              <a:rPr lang="en-US" sz="2600" b="0" i="0" dirty="0">
                <a:solidFill>
                  <a:srgbClr val="3C4245"/>
                </a:solidFill>
                <a:effectLst/>
                <a:latin typeface="Sitka Banner" pitchFamily="2" charset="0"/>
              </a:rPr>
              <a:t> </a:t>
            </a:r>
            <a:r>
              <a:rPr lang="en-US" sz="2600" b="0" i="0" dirty="0" err="1">
                <a:solidFill>
                  <a:srgbClr val="3C4245"/>
                </a:solidFill>
                <a:effectLst/>
                <a:latin typeface="Sitka Banner" pitchFamily="2" charset="0"/>
              </a:rPr>
              <a:t>của</a:t>
            </a:r>
            <a:r>
              <a:rPr lang="en-US" sz="2600" b="0" i="0" dirty="0">
                <a:solidFill>
                  <a:srgbClr val="3C4245"/>
                </a:solidFill>
                <a:effectLst/>
                <a:latin typeface="Sitka Banner" pitchFamily="2" charset="0"/>
              </a:rPr>
              <a:t> WHO </a:t>
            </a:r>
            <a:r>
              <a:rPr lang="en-US" sz="2600" b="0" i="0" dirty="0" err="1">
                <a:solidFill>
                  <a:srgbClr val="3C4245"/>
                </a:solidFill>
                <a:effectLst/>
                <a:latin typeface="Sitka Banner" pitchFamily="2" charset="0"/>
              </a:rPr>
              <a:t>kể</a:t>
            </a:r>
            <a:r>
              <a:rPr lang="en-US" sz="2600" b="0" i="0" dirty="0">
                <a:solidFill>
                  <a:srgbClr val="3C4245"/>
                </a:solidFill>
                <a:effectLst/>
                <a:latin typeface="Sitka Banner" pitchFamily="2" charset="0"/>
              </a:rPr>
              <a:t> </a:t>
            </a:r>
            <a:r>
              <a:rPr lang="en-US" sz="2600" b="0" i="0" dirty="0" err="1">
                <a:solidFill>
                  <a:srgbClr val="3C4245"/>
                </a:solidFill>
                <a:effectLst/>
                <a:latin typeface="Sitka Banner" pitchFamily="2" charset="0"/>
              </a:rPr>
              <a:t>từ</a:t>
            </a:r>
            <a:r>
              <a:rPr lang="en-US" sz="2600" b="0" i="0" dirty="0">
                <a:solidFill>
                  <a:srgbClr val="3C4245"/>
                </a:solidFill>
                <a:effectLst/>
                <a:latin typeface="Sitka Banner" pitchFamily="2" charset="0"/>
              </a:rPr>
              <a:t> </a:t>
            </a:r>
            <a:r>
              <a:rPr lang="en-US" sz="2600" b="0" i="0" dirty="0" err="1">
                <a:solidFill>
                  <a:srgbClr val="3C4245"/>
                </a:solidFill>
                <a:effectLst/>
                <a:latin typeface="Sitka Banner" pitchFamily="2" charset="0"/>
              </a:rPr>
              <a:t>ngày</a:t>
            </a:r>
            <a:r>
              <a:rPr lang="en-US" sz="2600" b="0" i="0" dirty="0">
                <a:solidFill>
                  <a:srgbClr val="3C4245"/>
                </a:solidFill>
                <a:effectLst/>
                <a:latin typeface="Sitka Banner" pitchFamily="2" charset="0"/>
              </a:rPr>
              <a:t> 17</a:t>
            </a:r>
            <a:r>
              <a:rPr lang="en-US" sz="2600" dirty="0">
                <a:solidFill>
                  <a:srgbClr val="3C4245"/>
                </a:solidFill>
                <a:latin typeface="Sitka Banner" pitchFamily="2" charset="0"/>
              </a:rPr>
              <a:t>/</a:t>
            </a:r>
            <a:r>
              <a:rPr lang="en-US" sz="2600" b="0" i="0" dirty="0">
                <a:solidFill>
                  <a:srgbClr val="3C4245"/>
                </a:solidFill>
                <a:effectLst/>
                <a:latin typeface="Sitka Banner" pitchFamily="2" charset="0"/>
              </a:rPr>
              <a:t>5/1950</a:t>
            </a:r>
            <a:endParaRPr lang="en-US" dirty="0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B6F5588-608A-3FE9-DCE0-C3CA756352C0}"/>
              </a:ext>
            </a:extLst>
          </p:cNvPr>
          <p:cNvCxnSpPr>
            <a:cxnSpLocks/>
            <a:endCxn id="86" idx="1"/>
          </p:cNvCxnSpPr>
          <p:nvPr/>
        </p:nvCxnSpPr>
        <p:spPr>
          <a:xfrm>
            <a:off x="5667668" y="5998413"/>
            <a:ext cx="10626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170700C-73A5-1086-5C5C-8F68D64C1A47}"/>
              </a:ext>
            </a:extLst>
          </p:cNvPr>
          <p:cNvCxnSpPr>
            <a:cxnSpLocks/>
          </p:cNvCxnSpPr>
          <p:nvPr/>
        </p:nvCxnSpPr>
        <p:spPr>
          <a:xfrm>
            <a:off x="5652970" y="2562004"/>
            <a:ext cx="1121546" cy="12785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640257D-CFD1-FC36-A02E-D2A8F1D21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5485">
            <a:off x="482311" y="1568978"/>
            <a:ext cx="3475545" cy="392430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478941" y="1398946"/>
            <a:ext cx="6156401" cy="1028700"/>
            <a:chOff x="0" y="0"/>
            <a:chExt cx="1878252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78252" cy="406400"/>
            </a:xfrm>
            <a:custGeom>
              <a:avLst/>
              <a:gdLst/>
              <a:ahLst/>
              <a:cxnLst/>
              <a:rect l="l" t="t" r="r" b="b"/>
              <a:pathLst>
                <a:path w="1878252" h="406400">
                  <a:moveTo>
                    <a:pt x="48852" y="0"/>
                  </a:moveTo>
                  <a:lnTo>
                    <a:pt x="1829400" y="0"/>
                  </a:lnTo>
                  <a:cubicBezTo>
                    <a:pt x="1856380" y="0"/>
                    <a:pt x="1878252" y="21872"/>
                    <a:pt x="1878252" y="48852"/>
                  </a:cubicBezTo>
                  <a:lnTo>
                    <a:pt x="1878252" y="357548"/>
                  </a:lnTo>
                  <a:cubicBezTo>
                    <a:pt x="1878252" y="370504"/>
                    <a:pt x="1873105" y="382930"/>
                    <a:pt x="1863944" y="392092"/>
                  </a:cubicBezTo>
                  <a:cubicBezTo>
                    <a:pt x="1854782" y="401253"/>
                    <a:pt x="1842357" y="406400"/>
                    <a:pt x="1829400" y="406400"/>
                  </a:cubicBezTo>
                  <a:lnTo>
                    <a:pt x="48852" y="406400"/>
                  </a:lnTo>
                  <a:cubicBezTo>
                    <a:pt x="21872" y="406400"/>
                    <a:pt x="0" y="384528"/>
                    <a:pt x="0" y="357548"/>
                  </a:cubicBezTo>
                  <a:lnTo>
                    <a:pt x="0" y="48852"/>
                  </a:lnTo>
                  <a:cubicBezTo>
                    <a:pt x="0" y="21872"/>
                    <a:pt x="21872" y="0"/>
                    <a:pt x="48852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878252" cy="444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934498" y="2815752"/>
            <a:ext cx="7384799" cy="3654874"/>
            <a:chOff x="0" y="0"/>
            <a:chExt cx="2917452" cy="13584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17452" cy="1358430"/>
            </a:xfrm>
            <a:custGeom>
              <a:avLst/>
              <a:gdLst/>
              <a:ahLst/>
              <a:cxnLst/>
              <a:rect l="l" t="t" r="r" b="b"/>
              <a:pathLst>
                <a:path w="2917452" h="1358430">
                  <a:moveTo>
                    <a:pt x="31451" y="0"/>
                  </a:moveTo>
                  <a:lnTo>
                    <a:pt x="2886001" y="0"/>
                  </a:lnTo>
                  <a:cubicBezTo>
                    <a:pt x="2903371" y="0"/>
                    <a:pt x="2917452" y="14081"/>
                    <a:pt x="2917452" y="31451"/>
                  </a:cubicBezTo>
                  <a:lnTo>
                    <a:pt x="2917452" y="1326979"/>
                  </a:lnTo>
                  <a:cubicBezTo>
                    <a:pt x="2917452" y="1335320"/>
                    <a:pt x="2914138" y="1343320"/>
                    <a:pt x="2908240" y="1349218"/>
                  </a:cubicBezTo>
                  <a:cubicBezTo>
                    <a:pt x="2902342" y="1355116"/>
                    <a:pt x="2894342" y="1358430"/>
                    <a:pt x="2886001" y="1358430"/>
                  </a:cubicBezTo>
                  <a:lnTo>
                    <a:pt x="31451" y="1358430"/>
                  </a:lnTo>
                  <a:cubicBezTo>
                    <a:pt x="14081" y="1358430"/>
                    <a:pt x="0" y="1344349"/>
                    <a:pt x="0" y="1326979"/>
                  </a:cubicBezTo>
                  <a:lnTo>
                    <a:pt x="0" y="31451"/>
                  </a:lnTo>
                  <a:cubicBezTo>
                    <a:pt x="0" y="14081"/>
                    <a:pt x="14081" y="0"/>
                    <a:pt x="31451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917452" cy="13965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rot="-579294">
            <a:off x="-15036" y="1319708"/>
            <a:ext cx="4402371" cy="4868173"/>
          </a:xfrm>
          <a:custGeom>
            <a:avLst/>
            <a:gdLst/>
            <a:ahLst/>
            <a:cxnLst/>
            <a:rect l="l" t="t" r="r" b="b"/>
            <a:pathLst>
              <a:path w="5154713" h="5968006">
                <a:moveTo>
                  <a:pt x="0" y="0"/>
                </a:moveTo>
                <a:lnTo>
                  <a:pt x="5154713" y="0"/>
                </a:lnTo>
                <a:lnTo>
                  <a:pt x="5154713" y="5968005"/>
                </a:lnTo>
                <a:lnTo>
                  <a:pt x="0" y="59680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132091">
            <a:off x="-2186737" y="546059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-1132091">
            <a:off x="-2186737" y="310363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2263052">
            <a:off x="9492199" y="5394868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-2263052">
            <a:off x="9568348" y="5617924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 rot="-795095">
            <a:off x="10334431" y="2067549"/>
            <a:ext cx="1369712" cy="1036001"/>
          </a:xfrm>
          <a:custGeom>
            <a:avLst/>
            <a:gdLst/>
            <a:ahLst/>
            <a:cxnLst/>
            <a:rect l="l" t="t" r="r" b="b"/>
            <a:pathLst>
              <a:path w="2054568" h="1554001">
                <a:moveTo>
                  <a:pt x="0" y="0"/>
                </a:moveTo>
                <a:lnTo>
                  <a:pt x="2054569" y="0"/>
                </a:lnTo>
                <a:lnTo>
                  <a:pt x="2054569" y="1554001"/>
                </a:lnTo>
                <a:lnTo>
                  <a:pt x="0" y="15540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647476" y="2970006"/>
            <a:ext cx="5958842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Hai HS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– Sai. Ai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tka Banner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551584" y="1452151"/>
            <a:ext cx="5895145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itka Banner" pitchFamily="2" charset="0"/>
                <a:ea typeface="Chewy"/>
                <a:cs typeface="Chewy"/>
                <a:sym typeface="Chewy"/>
              </a:rPr>
              <a:t>TRÒ CHƠI: AI NHANH HƠN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2AF4C8-980C-331A-B0CF-E22ECA9D1E31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34">
            <a:extLst>
              <a:ext uri="{FF2B5EF4-FFF2-40B4-BE49-F238E27FC236}">
                <a16:creationId xmlns:a16="http://schemas.microsoft.com/office/drawing/2014/main" id="{8D4ABAC8-BE89-E3A3-A2D2-43F9FAE78DF2}"/>
              </a:ext>
            </a:extLst>
          </p:cNvPr>
          <p:cNvSpPr/>
          <p:nvPr/>
        </p:nvSpPr>
        <p:spPr>
          <a:xfrm>
            <a:off x="0" y="-4349"/>
            <a:ext cx="1303019" cy="1017270"/>
          </a:xfrm>
          <a:custGeom>
            <a:avLst/>
            <a:gdLst/>
            <a:ahLst/>
            <a:cxnLst/>
            <a:rect l="l" t="t" r="r" b="b"/>
            <a:pathLst>
              <a:path w="3203673" h="2274608">
                <a:moveTo>
                  <a:pt x="0" y="0"/>
                </a:moveTo>
                <a:lnTo>
                  <a:pt x="3203673" y="0"/>
                </a:lnTo>
                <a:lnTo>
                  <a:pt x="3203673" y="2274608"/>
                </a:lnTo>
                <a:lnTo>
                  <a:pt x="0" y="227460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47C8C9-1290-7C54-3002-279AF5AABCDE}"/>
              </a:ext>
            </a:extLst>
          </p:cNvPr>
          <p:cNvSpPr txBox="1"/>
          <p:nvPr/>
        </p:nvSpPr>
        <p:spPr>
          <a:xfrm>
            <a:off x="996440" y="172251"/>
            <a:ext cx="687759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white"/>
                </a:solidFill>
                <a:latin typeface="Sitka Banner" pitchFamily="2" charset="0"/>
                <a:cs typeface="Times New Roman" panose="02020603050405020304" pitchFamily="18" charset="0"/>
              </a:rPr>
              <a:t>3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Trật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cực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Times New Roman" panose="02020603050405020304" pitchFamily="18" charset="0"/>
              </a:rPr>
              <a:t>Ianta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itchFamily="2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Graphic 22" descr="Stopwatch with solid fill">
            <a:extLst>
              <a:ext uri="{FF2B5EF4-FFF2-40B4-BE49-F238E27FC236}">
                <a16:creationId xmlns:a16="http://schemas.microsoft.com/office/drawing/2014/main" id="{BE3420B8-CBBB-DFB5-CFB2-AFD27E9F5B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5431" y="5176919"/>
            <a:ext cx="1017540" cy="1017540"/>
          </a:xfrm>
          <a:prstGeom prst="rect">
            <a:avLst/>
          </a:prstGeom>
        </p:spPr>
      </p:pic>
      <p:sp>
        <p:nvSpPr>
          <p:cNvPr id="24" name="Freeform 8">
            <a:extLst>
              <a:ext uri="{FF2B5EF4-FFF2-40B4-BE49-F238E27FC236}">
                <a16:creationId xmlns:a16="http://schemas.microsoft.com/office/drawing/2014/main" id="{5853E30A-8AB5-6C20-7898-3A9F3A765BAD}"/>
              </a:ext>
            </a:extLst>
          </p:cNvPr>
          <p:cNvSpPr/>
          <p:nvPr/>
        </p:nvSpPr>
        <p:spPr>
          <a:xfrm>
            <a:off x="4580593" y="4806296"/>
            <a:ext cx="1572222" cy="1529449"/>
          </a:xfrm>
          <a:custGeom>
            <a:avLst/>
            <a:gdLst/>
            <a:ahLst/>
            <a:cxnLst/>
            <a:rect l="l" t="t" r="r" b="b"/>
            <a:pathLst>
              <a:path w="1774699" h="2623253">
                <a:moveTo>
                  <a:pt x="0" y="0"/>
                </a:moveTo>
                <a:lnTo>
                  <a:pt x="1774699" y="0"/>
                </a:lnTo>
                <a:lnTo>
                  <a:pt x="1774699" y="2623253"/>
                </a:lnTo>
                <a:lnTo>
                  <a:pt x="0" y="26232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b="-4057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786F87A2-73BE-6877-7CD6-135CC05367A8}"/>
              </a:ext>
            </a:extLst>
          </p:cNvPr>
          <p:cNvSpPr/>
          <p:nvPr/>
        </p:nvSpPr>
        <p:spPr>
          <a:xfrm flipH="1">
            <a:off x="9023850" y="4636449"/>
            <a:ext cx="1460546" cy="1681825"/>
          </a:xfrm>
          <a:custGeom>
            <a:avLst/>
            <a:gdLst/>
            <a:ahLst/>
            <a:cxnLst/>
            <a:rect l="l" t="t" r="r" b="b"/>
            <a:pathLst>
              <a:path w="1693558" h="3732359">
                <a:moveTo>
                  <a:pt x="1693558" y="0"/>
                </a:moveTo>
                <a:lnTo>
                  <a:pt x="0" y="0"/>
                </a:lnTo>
                <a:lnTo>
                  <a:pt x="0" y="3732359"/>
                </a:lnTo>
                <a:lnTo>
                  <a:pt x="1693558" y="3732359"/>
                </a:lnTo>
                <a:lnTo>
                  <a:pt x="1693558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" name="Group 3">
            <a:extLst>
              <a:ext uri="{FF2B5EF4-FFF2-40B4-BE49-F238E27FC236}">
                <a16:creationId xmlns:a16="http://schemas.microsoft.com/office/drawing/2014/main" id="{0584AAD2-BE23-16AF-81FB-A16EC28FCC0F}"/>
              </a:ext>
            </a:extLst>
          </p:cNvPr>
          <p:cNvGrpSpPr/>
          <p:nvPr/>
        </p:nvGrpSpPr>
        <p:grpSpPr>
          <a:xfrm>
            <a:off x="6190889" y="4461692"/>
            <a:ext cx="1366252" cy="710577"/>
            <a:chOff x="0" y="0"/>
            <a:chExt cx="2999863" cy="1357400"/>
          </a:xfrm>
        </p:grpSpPr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CEDE2D47-61AA-BDB5-6B82-5C5C54007448}"/>
                </a:ext>
              </a:extLst>
            </p:cNvPr>
            <p:cNvSpPr/>
            <p:nvPr/>
          </p:nvSpPr>
          <p:spPr>
            <a:xfrm>
              <a:off x="92710" y="106680"/>
              <a:ext cx="2895723" cy="1238020"/>
            </a:xfrm>
            <a:custGeom>
              <a:avLst/>
              <a:gdLst/>
              <a:ahLst/>
              <a:cxnLst/>
              <a:rect l="l" t="t" r="r" b="b"/>
              <a:pathLst>
                <a:path w="2895723" h="1238020">
                  <a:moveTo>
                    <a:pt x="2869052" y="1048790"/>
                  </a:moveTo>
                  <a:cubicBezTo>
                    <a:pt x="2869052" y="1136420"/>
                    <a:pt x="2792852" y="1207541"/>
                    <a:pt x="2711573" y="1207541"/>
                  </a:cubicBezTo>
                  <a:lnTo>
                    <a:pt x="66040" y="1207541"/>
                  </a:lnTo>
                  <a:cubicBezTo>
                    <a:pt x="43180" y="1207541"/>
                    <a:pt x="20320" y="1202461"/>
                    <a:pt x="0" y="1193570"/>
                  </a:cubicBezTo>
                  <a:cubicBezTo>
                    <a:pt x="26670" y="1221511"/>
                    <a:pt x="63500" y="1238020"/>
                    <a:pt x="112583" y="1238020"/>
                  </a:cubicBezTo>
                  <a:lnTo>
                    <a:pt x="2749673" y="1238020"/>
                  </a:lnTo>
                  <a:cubicBezTo>
                    <a:pt x="2829683" y="1238020"/>
                    <a:pt x="2895723" y="1171981"/>
                    <a:pt x="2895723" y="1091970"/>
                  </a:cubicBezTo>
                  <a:lnTo>
                    <a:pt x="2895723" y="95250"/>
                  </a:lnTo>
                  <a:cubicBezTo>
                    <a:pt x="2895723" y="58420"/>
                    <a:pt x="2881752" y="25400"/>
                    <a:pt x="2860162" y="0"/>
                  </a:cubicBezTo>
                  <a:cubicBezTo>
                    <a:pt x="2866512" y="16510"/>
                    <a:pt x="2869052" y="34290"/>
                    <a:pt x="2869052" y="52070"/>
                  </a:cubicBezTo>
                  <a:lnTo>
                    <a:pt x="2869052" y="1048790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E1F53EC0-E6F8-99CE-EAD8-D11B7D1188DC}"/>
                </a:ext>
              </a:extLst>
            </p:cNvPr>
            <p:cNvSpPr/>
            <p:nvPr/>
          </p:nvSpPr>
          <p:spPr>
            <a:xfrm>
              <a:off x="12700" y="12700"/>
              <a:ext cx="2935093" cy="1288821"/>
            </a:xfrm>
            <a:custGeom>
              <a:avLst/>
              <a:gdLst/>
              <a:ahLst/>
              <a:cxnLst/>
              <a:rect l="l" t="t" r="r" b="b"/>
              <a:pathLst>
                <a:path w="2935093" h="1288821">
                  <a:moveTo>
                    <a:pt x="146050" y="1288821"/>
                  </a:moveTo>
                  <a:lnTo>
                    <a:pt x="2789043" y="1288821"/>
                  </a:lnTo>
                  <a:cubicBezTo>
                    <a:pt x="2869053" y="1288821"/>
                    <a:pt x="2935093" y="1222780"/>
                    <a:pt x="2935093" y="1142770"/>
                  </a:cubicBezTo>
                  <a:lnTo>
                    <a:pt x="2935093" y="146050"/>
                  </a:lnTo>
                  <a:cubicBezTo>
                    <a:pt x="2935093" y="66040"/>
                    <a:pt x="2869053" y="0"/>
                    <a:pt x="2789043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142770"/>
                  </a:lnTo>
                  <a:cubicBezTo>
                    <a:pt x="0" y="1224050"/>
                    <a:pt x="66040" y="1288821"/>
                    <a:pt x="146050" y="128882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A1CEACC9-F7B9-79E7-48E1-A3C4A31654BA}"/>
                </a:ext>
              </a:extLst>
            </p:cNvPr>
            <p:cNvSpPr/>
            <p:nvPr/>
          </p:nvSpPr>
          <p:spPr>
            <a:xfrm>
              <a:off x="0" y="0"/>
              <a:ext cx="2999863" cy="1357400"/>
            </a:xfrm>
            <a:custGeom>
              <a:avLst/>
              <a:gdLst/>
              <a:ahLst/>
              <a:cxnLst/>
              <a:rect l="l" t="t" r="r" b="b"/>
              <a:pathLst>
                <a:path w="2999863" h="1357400">
                  <a:moveTo>
                    <a:pt x="2936363" y="74930"/>
                  </a:moveTo>
                  <a:cubicBezTo>
                    <a:pt x="2908423" y="30480"/>
                    <a:pt x="2858893" y="0"/>
                    <a:pt x="2801743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155470"/>
                  </a:lnTo>
                  <a:cubicBezTo>
                    <a:pt x="0" y="1207540"/>
                    <a:pt x="25400" y="1253260"/>
                    <a:pt x="63500" y="1282471"/>
                  </a:cubicBezTo>
                  <a:cubicBezTo>
                    <a:pt x="91440" y="1326921"/>
                    <a:pt x="140970" y="1357400"/>
                    <a:pt x="207881" y="1357400"/>
                  </a:cubicBezTo>
                  <a:lnTo>
                    <a:pt x="2841113" y="1357400"/>
                  </a:lnTo>
                  <a:cubicBezTo>
                    <a:pt x="2928743" y="1357400"/>
                    <a:pt x="2999863" y="1286281"/>
                    <a:pt x="2999863" y="1198650"/>
                  </a:cubicBezTo>
                  <a:lnTo>
                    <a:pt x="2999863" y="201930"/>
                  </a:lnTo>
                  <a:cubicBezTo>
                    <a:pt x="2999862" y="149860"/>
                    <a:pt x="2974462" y="104140"/>
                    <a:pt x="2936363" y="74930"/>
                  </a:cubicBezTo>
                  <a:close/>
                  <a:moveTo>
                    <a:pt x="12700" y="115547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801743" y="12700"/>
                  </a:lnTo>
                  <a:cubicBezTo>
                    <a:pt x="2881753" y="12700"/>
                    <a:pt x="2947793" y="78740"/>
                    <a:pt x="2947793" y="158750"/>
                  </a:cubicBezTo>
                  <a:lnTo>
                    <a:pt x="2947793" y="1155470"/>
                  </a:lnTo>
                  <a:cubicBezTo>
                    <a:pt x="2947793" y="1235480"/>
                    <a:pt x="2881753" y="1301521"/>
                    <a:pt x="2801743" y="1301521"/>
                  </a:cubicBezTo>
                  <a:lnTo>
                    <a:pt x="158750" y="1301521"/>
                  </a:lnTo>
                  <a:cubicBezTo>
                    <a:pt x="78740" y="1301521"/>
                    <a:pt x="12700" y="1236750"/>
                    <a:pt x="12700" y="1155470"/>
                  </a:cubicBezTo>
                  <a:close/>
                  <a:moveTo>
                    <a:pt x="2988433" y="1198650"/>
                  </a:moveTo>
                  <a:cubicBezTo>
                    <a:pt x="2988433" y="1278661"/>
                    <a:pt x="2921122" y="1344700"/>
                    <a:pt x="2841113" y="1344700"/>
                  </a:cubicBezTo>
                  <a:lnTo>
                    <a:pt x="207881" y="1344700"/>
                  </a:lnTo>
                  <a:cubicBezTo>
                    <a:pt x="157480" y="1344700"/>
                    <a:pt x="120650" y="1328190"/>
                    <a:pt x="93980" y="1300250"/>
                  </a:cubicBezTo>
                  <a:cubicBezTo>
                    <a:pt x="114300" y="1309140"/>
                    <a:pt x="135890" y="1314221"/>
                    <a:pt x="160020" y="1314221"/>
                  </a:cubicBezTo>
                  <a:lnTo>
                    <a:pt x="2803013" y="1314221"/>
                  </a:lnTo>
                  <a:cubicBezTo>
                    <a:pt x="2890643" y="1314221"/>
                    <a:pt x="2961763" y="1243100"/>
                    <a:pt x="2961763" y="1155470"/>
                  </a:cubicBezTo>
                  <a:lnTo>
                    <a:pt x="2961763" y="158750"/>
                  </a:lnTo>
                  <a:cubicBezTo>
                    <a:pt x="2961763" y="140970"/>
                    <a:pt x="2957953" y="123190"/>
                    <a:pt x="2952872" y="106680"/>
                  </a:cubicBezTo>
                  <a:cubicBezTo>
                    <a:pt x="2974463" y="132080"/>
                    <a:pt x="2988433" y="165100"/>
                    <a:pt x="2988433" y="201930"/>
                  </a:cubicBezTo>
                  <a:lnTo>
                    <a:pt x="2988433" y="1198650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">
            <a:extLst>
              <a:ext uri="{FF2B5EF4-FFF2-40B4-BE49-F238E27FC236}">
                <a16:creationId xmlns:a16="http://schemas.microsoft.com/office/drawing/2014/main" id="{22E73C77-B6A6-428C-16B9-E5A4FDC077C4}"/>
              </a:ext>
            </a:extLst>
          </p:cNvPr>
          <p:cNvGrpSpPr/>
          <p:nvPr/>
        </p:nvGrpSpPr>
        <p:grpSpPr>
          <a:xfrm>
            <a:off x="7664968" y="4450389"/>
            <a:ext cx="1281231" cy="710577"/>
            <a:chOff x="0" y="0"/>
            <a:chExt cx="2999863" cy="1357400"/>
          </a:xfrm>
        </p:grpSpPr>
        <p:sp>
          <p:nvSpPr>
            <p:cNvPr id="36" name="Freeform 4">
              <a:extLst>
                <a:ext uri="{FF2B5EF4-FFF2-40B4-BE49-F238E27FC236}">
                  <a16:creationId xmlns:a16="http://schemas.microsoft.com/office/drawing/2014/main" id="{B5EEB07E-429C-4C6F-E21A-1B5140ED097A}"/>
                </a:ext>
              </a:extLst>
            </p:cNvPr>
            <p:cNvSpPr/>
            <p:nvPr/>
          </p:nvSpPr>
          <p:spPr>
            <a:xfrm>
              <a:off x="92710" y="106680"/>
              <a:ext cx="2895723" cy="1238020"/>
            </a:xfrm>
            <a:custGeom>
              <a:avLst/>
              <a:gdLst/>
              <a:ahLst/>
              <a:cxnLst/>
              <a:rect l="l" t="t" r="r" b="b"/>
              <a:pathLst>
                <a:path w="2895723" h="1238020">
                  <a:moveTo>
                    <a:pt x="2869052" y="1048790"/>
                  </a:moveTo>
                  <a:cubicBezTo>
                    <a:pt x="2869052" y="1136420"/>
                    <a:pt x="2792852" y="1207541"/>
                    <a:pt x="2711573" y="1207541"/>
                  </a:cubicBezTo>
                  <a:lnTo>
                    <a:pt x="66040" y="1207541"/>
                  </a:lnTo>
                  <a:cubicBezTo>
                    <a:pt x="43180" y="1207541"/>
                    <a:pt x="20320" y="1202461"/>
                    <a:pt x="0" y="1193570"/>
                  </a:cubicBezTo>
                  <a:cubicBezTo>
                    <a:pt x="26670" y="1221511"/>
                    <a:pt x="63500" y="1238020"/>
                    <a:pt x="112583" y="1238020"/>
                  </a:cubicBezTo>
                  <a:lnTo>
                    <a:pt x="2749673" y="1238020"/>
                  </a:lnTo>
                  <a:cubicBezTo>
                    <a:pt x="2829683" y="1238020"/>
                    <a:pt x="2895723" y="1171981"/>
                    <a:pt x="2895723" y="1091970"/>
                  </a:cubicBezTo>
                  <a:lnTo>
                    <a:pt x="2895723" y="95250"/>
                  </a:lnTo>
                  <a:cubicBezTo>
                    <a:pt x="2895723" y="58420"/>
                    <a:pt x="2881752" y="25400"/>
                    <a:pt x="2860162" y="0"/>
                  </a:cubicBezTo>
                  <a:cubicBezTo>
                    <a:pt x="2866512" y="16510"/>
                    <a:pt x="2869052" y="34290"/>
                    <a:pt x="2869052" y="52070"/>
                  </a:cubicBezTo>
                  <a:lnTo>
                    <a:pt x="2869052" y="1048790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BD28F10-5FCF-DDA6-B27D-D37FE483679B}"/>
                </a:ext>
              </a:extLst>
            </p:cNvPr>
            <p:cNvSpPr/>
            <p:nvPr/>
          </p:nvSpPr>
          <p:spPr>
            <a:xfrm>
              <a:off x="12700" y="12700"/>
              <a:ext cx="2935093" cy="1288821"/>
            </a:xfrm>
            <a:custGeom>
              <a:avLst/>
              <a:gdLst/>
              <a:ahLst/>
              <a:cxnLst/>
              <a:rect l="l" t="t" r="r" b="b"/>
              <a:pathLst>
                <a:path w="2935093" h="1288821">
                  <a:moveTo>
                    <a:pt x="146050" y="1288821"/>
                  </a:moveTo>
                  <a:lnTo>
                    <a:pt x="2789043" y="1288821"/>
                  </a:lnTo>
                  <a:cubicBezTo>
                    <a:pt x="2869053" y="1288821"/>
                    <a:pt x="2935093" y="1222780"/>
                    <a:pt x="2935093" y="1142770"/>
                  </a:cubicBezTo>
                  <a:lnTo>
                    <a:pt x="2935093" y="146050"/>
                  </a:lnTo>
                  <a:cubicBezTo>
                    <a:pt x="2935093" y="66040"/>
                    <a:pt x="2869053" y="0"/>
                    <a:pt x="2789043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142770"/>
                  </a:lnTo>
                  <a:cubicBezTo>
                    <a:pt x="0" y="1224050"/>
                    <a:pt x="66040" y="1288821"/>
                    <a:pt x="146050" y="128882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6BB81E1F-0D2F-E469-7D92-B4D2FDAEE961}"/>
                </a:ext>
              </a:extLst>
            </p:cNvPr>
            <p:cNvSpPr/>
            <p:nvPr/>
          </p:nvSpPr>
          <p:spPr>
            <a:xfrm>
              <a:off x="0" y="0"/>
              <a:ext cx="2999863" cy="1357400"/>
            </a:xfrm>
            <a:custGeom>
              <a:avLst/>
              <a:gdLst/>
              <a:ahLst/>
              <a:cxnLst/>
              <a:rect l="l" t="t" r="r" b="b"/>
              <a:pathLst>
                <a:path w="2999863" h="1357400">
                  <a:moveTo>
                    <a:pt x="2936363" y="74930"/>
                  </a:moveTo>
                  <a:cubicBezTo>
                    <a:pt x="2908423" y="30480"/>
                    <a:pt x="2858893" y="0"/>
                    <a:pt x="2801743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155470"/>
                  </a:lnTo>
                  <a:cubicBezTo>
                    <a:pt x="0" y="1207540"/>
                    <a:pt x="25400" y="1253260"/>
                    <a:pt x="63500" y="1282471"/>
                  </a:cubicBezTo>
                  <a:cubicBezTo>
                    <a:pt x="91440" y="1326921"/>
                    <a:pt x="140970" y="1357400"/>
                    <a:pt x="207881" y="1357400"/>
                  </a:cubicBezTo>
                  <a:lnTo>
                    <a:pt x="2841113" y="1357400"/>
                  </a:lnTo>
                  <a:cubicBezTo>
                    <a:pt x="2928743" y="1357400"/>
                    <a:pt x="2999863" y="1286281"/>
                    <a:pt x="2999863" y="1198650"/>
                  </a:cubicBezTo>
                  <a:lnTo>
                    <a:pt x="2999863" y="201930"/>
                  </a:lnTo>
                  <a:cubicBezTo>
                    <a:pt x="2999862" y="149860"/>
                    <a:pt x="2974462" y="104140"/>
                    <a:pt x="2936363" y="74930"/>
                  </a:cubicBezTo>
                  <a:close/>
                  <a:moveTo>
                    <a:pt x="12700" y="115547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801743" y="12700"/>
                  </a:lnTo>
                  <a:cubicBezTo>
                    <a:pt x="2881753" y="12700"/>
                    <a:pt x="2947793" y="78740"/>
                    <a:pt x="2947793" y="158750"/>
                  </a:cubicBezTo>
                  <a:lnTo>
                    <a:pt x="2947793" y="1155470"/>
                  </a:lnTo>
                  <a:cubicBezTo>
                    <a:pt x="2947793" y="1235480"/>
                    <a:pt x="2881753" y="1301521"/>
                    <a:pt x="2801743" y="1301521"/>
                  </a:cubicBezTo>
                  <a:lnTo>
                    <a:pt x="158750" y="1301521"/>
                  </a:lnTo>
                  <a:cubicBezTo>
                    <a:pt x="78740" y="1301521"/>
                    <a:pt x="12700" y="1236750"/>
                    <a:pt x="12700" y="1155470"/>
                  </a:cubicBezTo>
                  <a:close/>
                  <a:moveTo>
                    <a:pt x="2988433" y="1198650"/>
                  </a:moveTo>
                  <a:cubicBezTo>
                    <a:pt x="2988433" y="1278661"/>
                    <a:pt x="2921122" y="1344700"/>
                    <a:pt x="2841113" y="1344700"/>
                  </a:cubicBezTo>
                  <a:lnTo>
                    <a:pt x="207881" y="1344700"/>
                  </a:lnTo>
                  <a:cubicBezTo>
                    <a:pt x="157480" y="1344700"/>
                    <a:pt x="120650" y="1328190"/>
                    <a:pt x="93980" y="1300250"/>
                  </a:cubicBezTo>
                  <a:cubicBezTo>
                    <a:pt x="114300" y="1309140"/>
                    <a:pt x="135890" y="1314221"/>
                    <a:pt x="160020" y="1314221"/>
                  </a:cubicBezTo>
                  <a:lnTo>
                    <a:pt x="2803013" y="1314221"/>
                  </a:lnTo>
                  <a:cubicBezTo>
                    <a:pt x="2890643" y="1314221"/>
                    <a:pt x="2961763" y="1243100"/>
                    <a:pt x="2961763" y="1155470"/>
                  </a:cubicBezTo>
                  <a:lnTo>
                    <a:pt x="2961763" y="158750"/>
                  </a:lnTo>
                  <a:cubicBezTo>
                    <a:pt x="2961763" y="140970"/>
                    <a:pt x="2957953" y="123190"/>
                    <a:pt x="2952872" y="106680"/>
                  </a:cubicBezTo>
                  <a:cubicBezTo>
                    <a:pt x="2974463" y="132080"/>
                    <a:pt x="2988433" y="165100"/>
                    <a:pt x="2988433" y="201930"/>
                  </a:cubicBezTo>
                  <a:lnTo>
                    <a:pt x="2988433" y="1198650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6796BA0-3E1A-BD66-1255-9B6D27FA4AEA}"/>
              </a:ext>
            </a:extLst>
          </p:cNvPr>
          <p:cNvSpPr txBox="1"/>
          <p:nvPr/>
        </p:nvSpPr>
        <p:spPr>
          <a:xfrm>
            <a:off x="6353701" y="4548265"/>
            <a:ext cx="11686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F81BD">
                    <a:lumMod val="50000"/>
                  </a:srgbClr>
                </a:solidFill>
                <a:latin typeface="Sitka Banner" pitchFamily="2" charset="0"/>
                <a:sym typeface="Chewy"/>
              </a:rPr>
              <a:t>ĐÚNG</a:t>
            </a:r>
            <a:endParaRPr lang="en-US" sz="1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509C41-173C-A13F-C717-EC24AC251AAF}"/>
              </a:ext>
            </a:extLst>
          </p:cNvPr>
          <p:cNvSpPr txBox="1"/>
          <p:nvPr/>
        </p:nvSpPr>
        <p:spPr>
          <a:xfrm>
            <a:off x="7958617" y="4528337"/>
            <a:ext cx="11686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F81BD">
                    <a:lumMod val="50000"/>
                  </a:srgbClr>
                </a:solidFill>
                <a:latin typeface="Sitka Banner" pitchFamily="2" charset="0"/>
                <a:sym typeface="Chewy"/>
              </a:rPr>
              <a:t>SAI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371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8DA33-DD7C-5363-92C3-8E1B80FDD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5485">
            <a:off x="482311" y="1568978"/>
            <a:ext cx="3475545" cy="3924304"/>
          </a:xfrm>
          <a:prstGeom prst="rect">
            <a:avLst/>
          </a:prstGeom>
        </p:spPr>
      </p:pic>
      <p:sp>
        <p:nvSpPr>
          <p:cNvPr id="4" name="Freeform 10">
            <a:extLst>
              <a:ext uri="{FF2B5EF4-FFF2-40B4-BE49-F238E27FC236}">
                <a16:creationId xmlns:a16="http://schemas.microsoft.com/office/drawing/2014/main" id="{7B458267-C0B9-F5B6-8DA0-4C2CD48C65D3}"/>
              </a:ext>
            </a:extLst>
          </p:cNvPr>
          <p:cNvSpPr/>
          <p:nvPr/>
        </p:nvSpPr>
        <p:spPr>
          <a:xfrm rot="-579294">
            <a:off x="-15036" y="1319708"/>
            <a:ext cx="4402371" cy="4868173"/>
          </a:xfrm>
          <a:custGeom>
            <a:avLst/>
            <a:gdLst/>
            <a:ahLst/>
            <a:cxnLst/>
            <a:rect l="l" t="t" r="r" b="b"/>
            <a:pathLst>
              <a:path w="5154713" h="5968006">
                <a:moveTo>
                  <a:pt x="0" y="0"/>
                </a:moveTo>
                <a:lnTo>
                  <a:pt x="5154713" y="0"/>
                </a:lnTo>
                <a:lnTo>
                  <a:pt x="5154713" y="5968005"/>
                </a:lnTo>
                <a:lnTo>
                  <a:pt x="0" y="59680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9E54FF5D-76DA-9F6F-C6E5-6D8994B4648A}"/>
              </a:ext>
            </a:extLst>
          </p:cNvPr>
          <p:cNvSpPr/>
          <p:nvPr/>
        </p:nvSpPr>
        <p:spPr>
          <a:xfrm rot="-1132091">
            <a:off x="-488566" y="353905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E6B74600-5896-06AE-7B9F-B8EA67C2B379}"/>
              </a:ext>
            </a:extLst>
          </p:cNvPr>
          <p:cNvGrpSpPr/>
          <p:nvPr/>
        </p:nvGrpSpPr>
        <p:grpSpPr>
          <a:xfrm>
            <a:off x="4478941" y="147088"/>
            <a:ext cx="6156401" cy="1028700"/>
            <a:chOff x="0" y="0"/>
            <a:chExt cx="1878252" cy="40640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F2A0010-8F2D-A3E0-E680-28F4DA18CFF9}"/>
                </a:ext>
              </a:extLst>
            </p:cNvPr>
            <p:cNvSpPr/>
            <p:nvPr/>
          </p:nvSpPr>
          <p:spPr>
            <a:xfrm>
              <a:off x="0" y="0"/>
              <a:ext cx="1878252" cy="406400"/>
            </a:xfrm>
            <a:custGeom>
              <a:avLst/>
              <a:gdLst/>
              <a:ahLst/>
              <a:cxnLst/>
              <a:rect l="l" t="t" r="r" b="b"/>
              <a:pathLst>
                <a:path w="1878252" h="406400">
                  <a:moveTo>
                    <a:pt x="48852" y="0"/>
                  </a:moveTo>
                  <a:lnTo>
                    <a:pt x="1829400" y="0"/>
                  </a:lnTo>
                  <a:cubicBezTo>
                    <a:pt x="1856380" y="0"/>
                    <a:pt x="1878252" y="21872"/>
                    <a:pt x="1878252" y="48852"/>
                  </a:cubicBezTo>
                  <a:lnTo>
                    <a:pt x="1878252" y="357548"/>
                  </a:lnTo>
                  <a:cubicBezTo>
                    <a:pt x="1878252" y="370504"/>
                    <a:pt x="1873105" y="382930"/>
                    <a:pt x="1863944" y="392092"/>
                  </a:cubicBezTo>
                  <a:cubicBezTo>
                    <a:pt x="1854782" y="401253"/>
                    <a:pt x="1842357" y="406400"/>
                    <a:pt x="1829400" y="406400"/>
                  </a:cubicBezTo>
                  <a:lnTo>
                    <a:pt x="48852" y="406400"/>
                  </a:lnTo>
                  <a:cubicBezTo>
                    <a:pt x="21872" y="406400"/>
                    <a:pt x="0" y="384528"/>
                    <a:pt x="0" y="357548"/>
                  </a:cubicBezTo>
                  <a:lnTo>
                    <a:pt x="0" y="48852"/>
                  </a:lnTo>
                  <a:cubicBezTo>
                    <a:pt x="0" y="21872"/>
                    <a:pt x="21872" y="0"/>
                    <a:pt x="48852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D474BE2E-F40D-D772-F3D3-58F1B4A68768}"/>
                </a:ext>
              </a:extLst>
            </p:cNvPr>
            <p:cNvSpPr txBox="1"/>
            <p:nvPr/>
          </p:nvSpPr>
          <p:spPr>
            <a:xfrm>
              <a:off x="0" y="-38100"/>
              <a:ext cx="1878252" cy="444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TextBox 17">
            <a:extLst>
              <a:ext uri="{FF2B5EF4-FFF2-40B4-BE49-F238E27FC236}">
                <a16:creationId xmlns:a16="http://schemas.microsoft.com/office/drawing/2014/main" id="{197D28E8-5F22-7C05-D606-74B850DA6424}"/>
              </a:ext>
            </a:extLst>
          </p:cNvPr>
          <p:cNvSpPr txBox="1"/>
          <p:nvPr/>
        </p:nvSpPr>
        <p:spPr>
          <a:xfrm>
            <a:off x="4551584" y="200293"/>
            <a:ext cx="5895145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067"/>
              </a:lnSpc>
            </a:pPr>
            <a:r>
              <a:rPr lang="en-US" sz="3600" b="1" dirty="0">
                <a:solidFill>
                  <a:srgbClr val="4F81BD">
                    <a:lumMod val="50000"/>
                  </a:srgbClr>
                </a:solidFill>
                <a:latin typeface="Sitka Banner" pitchFamily="2" charset="0"/>
                <a:ea typeface="Chewy"/>
                <a:cs typeface="Chewy"/>
                <a:sym typeface="Chewy"/>
              </a:rPr>
              <a:t>TRÒ CHƠI: AI NHANH HƠN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E84CDDF-A995-FAB0-7178-B8444817AF27}"/>
              </a:ext>
            </a:extLst>
          </p:cNvPr>
          <p:cNvSpPr/>
          <p:nvPr/>
        </p:nvSpPr>
        <p:spPr>
          <a:xfrm>
            <a:off x="4478941" y="1323540"/>
            <a:ext cx="6836602" cy="4816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F4B409-1699-7007-C916-1DAC147CC807}"/>
              </a:ext>
            </a:extLst>
          </p:cNvPr>
          <p:cNvSpPr txBox="1">
            <a:spLocks/>
          </p:cNvSpPr>
          <p:nvPr/>
        </p:nvSpPr>
        <p:spPr>
          <a:xfrm>
            <a:off x="4654280" y="1608597"/>
            <a:ext cx="6552486" cy="1628359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6F818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#9Slide02 Tieu de dai" panose="02000000000000000000" pitchFamily="2" charset="0"/>
              </a:rPr>
              <a:t>C</a:t>
            </a:r>
            <a:r>
              <a:rPr lang="en-US" sz="2800" dirty="0" err="1">
                <a:solidFill>
                  <a:srgbClr val="002060"/>
                </a:solidFill>
                <a:latin typeface="Sitka Banner" pitchFamily="2" charset="0"/>
                <a:ea typeface="#9Slide02 Tieu de dai" panose="02000000000000000000" pitchFamily="2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Sitka Banner" pitchFamily="2" charset="0"/>
                <a:ea typeface="#9Slide02 Tieu de dai" panose="02000000000000000000" pitchFamily="2" charset="0"/>
              </a:rPr>
              <a:t> 1: </a:t>
            </a:r>
            <a:r>
              <a:rPr lang="vi-VN" sz="2800" b="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Hội nghị Ianta </a:t>
            </a:r>
            <a:r>
              <a:rPr lang="en-US" sz="2800" b="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(2-1945)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họp</a:t>
            </a:r>
            <a:r>
              <a:rPr lang="en-US" sz="2800" b="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tại</a:t>
            </a:r>
            <a:r>
              <a:rPr lang="en-US" sz="2800" b="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 Liên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Xô</a:t>
            </a:r>
            <a:r>
              <a:rPr lang="en-US" sz="2800" b="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thông</a:t>
            </a:r>
            <a:r>
              <a:rPr lang="en-US" sz="2800" b="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 qua </a:t>
            </a:r>
            <a:r>
              <a:rPr lang="vi-VN" sz="2800" b="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nội dung </a:t>
            </a:r>
            <a:r>
              <a:rPr lang="en-US" sz="2800" b="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t</a:t>
            </a:r>
            <a:r>
              <a:rPr lang="vi-VN" sz="2800" b="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iêu diệt đồng thời các nước phát xít.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itka Banner" pitchFamily="2" charset="0"/>
              <a:ea typeface="#9Slide02 Tieu de dai" panose="02000000000000000000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CB1D51C-B8A6-75A5-FA17-7965EC193F54}"/>
              </a:ext>
            </a:extLst>
          </p:cNvPr>
          <p:cNvSpPr txBox="1">
            <a:spLocks/>
          </p:cNvSpPr>
          <p:nvPr/>
        </p:nvSpPr>
        <p:spPr>
          <a:xfrm>
            <a:off x="4663364" y="3572893"/>
            <a:ext cx="6552486" cy="1628359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6F818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9pPr>
          </a:lstStyle>
          <a:p>
            <a:pPr algn="just">
              <a:lnSpc>
                <a:spcPct val="100000"/>
              </a:lnSpc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#9Slide02 Tieu de dai" panose="02000000000000000000" pitchFamily="2" charset="0"/>
              </a:rPr>
              <a:t>C</a:t>
            </a:r>
            <a:r>
              <a:rPr lang="en-US" sz="2800" dirty="0" err="1">
                <a:solidFill>
                  <a:srgbClr val="002060"/>
                </a:solidFill>
                <a:latin typeface="Sitka Banner" pitchFamily="2" charset="0"/>
                <a:ea typeface="#9Slide02 Tieu de dai" panose="02000000000000000000" pitchFamily="2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Sitka Banner" pitchFamily="2" charset="0"/>
                <a:ea typeface="#9Slide02 Tieu de dai" panose="02000000000000000000" pitchFamily="2" charset="0"/>
              </a:rPr>
              <a:t> 2: </a:t>
            </a:r>
            <a:r>
              <a:rPr lang="en-US" sz="2800" b="0" kern="100" dirty="0" err="1">
                <a:solidFill>
                  <a:srgbClr val="002060"/>
                </a:solidFill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0" kern="1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ác</a:t>
            </a:r>
            <a:r>
              <a:rPr lang="en-US" sz="2800" b="0" kern="1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b="0" kern="1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0" kern="1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0" kern="1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0" kern="1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800" b="0" kern="1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0" kern="1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0" kern="1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b="0" kern="1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800" b="0" kern="1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I-an-ta (2 - 1945) </a:t>
            </a:r>
            <a:r>
              <a:rPr lang="en-US" sz="2800" b="0" kern="1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0" kern="1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sz="2800" b="0" kern="1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b="0" kern="1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0" kern="1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0" kern="1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800" b="0" kern="1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0" kern="1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0" kern="1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0" kern="1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sz="2800" b="0" kern="1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lược</a:t>
            </a:r>
            <a:r>
              <a:rPr lang="en-US" sz="2800" b="0" kern="1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b="0" kern="1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b="0" kern="1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800" b="0" kern="100" dirty="0">
                <a:solidFill>
                  <a:srgbClr val="002060"/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Á.</a:t>
            </a:r>
          </a:p>
          <a:p>
            <a:pPr algn="just">
              <a:lnSpc>
                <a:spcPct val="100000"/>
              </a:lnSpc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itka Banner" pitchFamily="2" charset="0"/>
              <a:ea typeface="#9Slide02 Tieu de dai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21257E-8382-854F-4886-AFDD1F9AF010}"/>
              </a:ext>
            </a:extLst>
          </p:cNvPr>
          <p:cNvGrpSpPr/>
          <p:nvPr/>
        </p:nvGrpSpPr>
        <p:grpSpPr>
          <a:xfrm>
            <a:off x="9738623" y="2723014"/>
            <a:ext cx="1477227" cy="710577"/>
            <a:chOff x="10831338" y="1907004"/>
            <a:chExt cx="1477227" cy="710577"/>
          </a:xfrm>
        </p:grpSpPr>
        <p:grpSp>
          <p:nvGrpSpPr>
            <p:cNvPr id="25" name="Group 3">
              <a:extLst>
                <a:ext uri="{FF2B5EF4-FFF2-40B4-BE49-F238E27FC236}">
                  <a16:creationId xmlns:a16="http://schemas.microsoft.com/office/drawing/2014/main" id="{FFBF8759-4306-1212-1B73-F7F5D2CAD4A7}"/>
                </a:ext>
              </a:extLst>
            </p:cNvPr>
            <p:cNvGrpSpPr/>
            <p:nvPr/>
          </p:nvGrpSpPr>
          <p:grpSpPr>
            <a:xfrm>
              <a:off x="10831338" y="1907004"/>
              <a:ext cx="1281231" cy="710577"/>
              <a:chOff x="0" y="0"/>
              <a:chExt cx="2999863" cy="1357400"/>
            </a:xfrm>
          </p:grpSpPr>
          <p:sp>
            <p:nvSpPr>
              <p:cNvPr id="27" name="Freeform 4">
                <a:extLst>
                  <a:ext uri="{FF2B5EF4-FFF2-40B4-BE49-F238E27FC236}">
                    <a16:creationId xmlns:a16="http://schemas.microsoft.com/office/drawing/2014/main" id="{A0291885-DAC6-8B99-C544-27E4146118DC}"/>
                  </a:ext>
                </a:extLst>
              </p:cNvPr>
              <p:cNvSpPr/>
              <p:nvPr/>
            </p:nvSpPr>
            <p:spPr>
              <a:xfrm>
                <a:off x="92710" y="106680"/>
                <a:ext cx="2895723" cy="1238020"/>
              </a:xfrm>
              <a:custGeom>
                <a:avLst/>
                <a:gdLst/>
                <a:ahLst/>
                <a:cxnLst/>
                <a:rect l="l" t="t" r="r" b="b"/>
                <a:pathLst>
                  <a:path w="2895723" h="1238020">
                    <a:moveTo>
                      <a:pt x="2869052" y="1048790"/>
                    </a:moveTo>
                    <a:cubicBezTo>
                      <a:pt x="2869052" y="1136420"/>
                      <a:pt x="2792852" y="1207541"/>
                      <a:pt x="2711573" y="1207541"/>
                    </a:cubicBezTo>
                    <a:lnTo>
                      <a:pt x="66040" y="1207541"/>
                    </a:lnTo>
                    <a:cubicBezTo>
                      <a:pt x="43180" y="1207541"/>
                      <a:pt x="20320" y="1202461"/>
                      <a:pt x="0" y="1193570"/>
                    </a:cubicBezTo>
                    <a:cubicBezTo>
                      <a:pt x="26670" y="1221511"/>
                      <a:pt x="63500" y="1238020"/>
                      <a:pt x="112583" y="1238020"/>
                    </a:cubicBezTo>
                    <a:lnTo>
                      <a:pt x="2749673" y="1238020"/>
                    </a:lnTo>
                    <a:cubicBezTo>
                      <a:pt x="2829683" y="1238020"/>
                      <a:pt x="2895723" y="1171981"/>
                      <a:pt x="2895723" y="1091970"/>
                    </a:cubicBezTo>
                    <a:lnTo>
                      <a:pt x="2895723" y="95250"/>
                    </a:lnTo>
                    <a:cubicBezTo>
                      <a:pt x="2895723" y="58420"/>
                      <a:pt x="2881752" y="25400"/>
                      <a:pt x="2860162" y="0"/>
                    </a:cubicBezTo>
                    <a:cubicBezTo>
                      <a:pt x="2866512" y="16510"/>
                      <a:pt x="2869052" y="34290"/>
                      <a:pt x="2869052" y="52070"/>
                    </a:cubicBezTo>
                    <a:lnTo>
                      <a:pt x="2869052" y="104879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B0E3141F-4200-89FF-D81B-D5E8AF3270D7}"/>
                  </a:ext>
                </a:extLst>
              </p:cNvPr>
              <p:cNvSpPr/>
              <p:nvPr/>
            </p:nvSpPr>
            <p:spPr>
              <a:xfrm>
                <a:off x="12700" y="12700"/>
                <a:ext cx="2935093" cy="1288821"/>
              </a:xfrm>
              <a:custGeom>
                <a:avLst/>
                <a:gdLst/>
                <a:ahLst/>
                <a:cxnLst/>
                <a:rect l="l" t="t" r="r" b="b"/>
                <a:pathLst>
                  <a:path w="2935093" h="1288821">
                    <a:moveTo>
                      <a:pt x="146050" y="1288821"/>
                    </a:moveTo>
                    <a:lnTo>
                      <a:pt x="2789043" y="1288821"/>
                    </a:lnTo>
                    <a:cubicBezTo>
                      <a:pt x="2869053" y="1288821"/>
                      <a:pt x="2935093" y="1222780"/>
                      <a:pt x="2935093" y="1142770"/>
                    </a:cubicBezTo>
                    <a:lnTo>
                      <a:pt x="2935093" y="146050"/>
                    </a:lnTo>
                    <a:cubicBezTo>
                      <a:pt x="2935093" y="66040"/>
                      <a:pt x="2869053" y="0"/>
                      <a:pt x="2789043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42770"/>
                    </a:lnTo>
                    <a:cubicBezTo>
                      <a:pt x="0" y="1224050"/>
                      <a:pt x="66040" y="1288821"/>
                      <a:pt x="146050" y="1288821"/>
                    </a:cubicBezTo>
                    <a:close/>
                  </a:path>
                </a:pathLst>
              </a:custGeom>
              <a:solidFill>
                <a:srgbClr val="4BACC6">
                  <a:lumMod val="40000"/>
                  <a:lumOff val="60000"/>
                </a:srgbClr>
              </a:solidFill>
            </p:spPr>
            <p:txBody>
              <a:bodyPr/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C0982C92-C71B-2420-509C-589340E0806B}"/>
                  </a:ext>
                </a:extLst>
              </p:cNvPr>
              <p:cNvSpPr/>
              <p:nvPr/>
            </p:nvSpPr>
            <p:spPr>
              <a:xfrm>
                <a:off x="0" y="0"/>
                <a:ext cx="2999863" cy="1357400"/>
              </a:xfrm>
              <a:custGeom>
                <a:avLst/>
                <a:gdLst/>
                <a:ahLst/>
                <a:cxnLst/>
                <a:rect l="l" t="t" r="r" b="b"/>
                <a:pathLst>
                  <a:path w="2999863" h="1357400">
                    <a:moveTo>
                      <a:pt x="2936363" y="74930"/>
                    </a:moveTo>
                    <a:cubicBezTo>
                      <a:pt x="2908423" y="30480"/>
                      <a:pt x="2858893" y="0"/>
                      <a:pt x="2801743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5470"/>
                    </a:lnTo>
                    <a:cubicBezTo>
                      <a:pt x="0" y="1207540"/>
                      <a:pt x="25400" y="1253260"/>
                      <a:pt x="63500" y="1282471"/>
                    </a:cubicBezTo>
                    <a:cubicBezTo>
                      <a:pt x="91440" y="1326921"/>
                      <a:pt x="140970" y="1357400"/>
                      <a:pt x="207881" y="1357400"/>
                    </a:cubicBezTo>
                    <a:lnTo>
                      <a:pt x="2841113" y="1357400"/>
                    </a:lnTo>
                    <a:cubicBezTo>
                      <a:pt x="2928743" y="1357400"/>
                      <a:pt x="2999863" y="1286281"/>
                      <a:pt x="2999863" y="1198650"/>
                    </a:cubicBezTo>
                    <a:lnTo>
                      <a:pt x="2999863" y="201930"/>
                    </a:lnTo>
                    <a:cubicBezTo>
                      <a:pt x="2999862" y="149860"/>
                      <a:pt x="2974462" y="104140"/>
                      <a:pt x="2936363" y="74930"/>
                    </a:cubicBezTo>
                    <a:close/>
                    <a:moveTo>
                      <a:pt x="12700" y="115547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2801743" y="12700"/>
                    </a:lnTo>
                    <a:cubicBezTo>
                      <a:pt x="2881753" y="12700"/>
                      <a:pt x="2947793" y="78740"/>
                      <a:pt x="2947793" y="158750"/>
                    </a:cubicBezTo>
                    <a:lnTo>
                      <a:pt x="2947793" y="1155470"/>
                    </a:lnTo>
                    <a:cubicBezTo>
                      <a:pt x="2947793" y="1235480"/>
                      <a:pt x="2881753" y="1301521"/>
                      <a:pt x="2801743" y="1301521"/>
                    </a:cubicBezTo>
                    <a:lnTo>
                      <a:pt x="158750" y="1301521"/>
                    </a:lnTo>
                    <a:cubicBezTo>
                      <a:pt x="78740" y="1301521"/>
                      <a:pt x="12700" y="1236750"/>
                      <a:pt x="12700" y="1155470"/>
                    </a:cubicBezTo>
                    <a:close/>
                    <a:moveTo>
                      <a:pt x="2988433" y="1198650"/>
                    </a:moveTo>
                    <a:cubicBezTo>
                      <a:pt x="2988433" y="1278661"/>
                      <a:pt x="2921122" y="1344700"/>
                      <a:pt x="2841113" y="1344700"/>
                    </a:cubicBezTo>
                    <a:lnTo>
                      <a:pt x="207881" y="1344700"/>
                    </a:lnTo>
                    <a:cubicBezTo>
                      <a:pt x="157480" y="1344700"/>
                      <a:pt x="120650" y="1328190"/>
                      <a:pt x="93980" y="1300250"/>
                    </a:cubicBezTo>
                    <a:cubicBezTo>
                      <a:pt x="114300" y="1309140"/>
                      <a:pt x="135890" y="1314221"/>
                      <a:pt x="160020" y="1314221"/>
                    </a:cubicBezTo>
                    <a:lnTo>
                      <a:pt x="2803013" y="1314221"/>
                    </a:lnTo>
                    <a:cubicBezTo>
                      <a:pt x="2890643" y="1314221"/>
                      <a:pt x="2961763" y="1243100"/>
                      <a:pt x="2961763" y="1155470"/>
                    </a:cubicBezTo>
                    <a:lnTo>
                      <a:pt x="2961763" y="158750"/>
                    </a:lnTo>
                    <a:cubicBezTo>
                      <a:pt x="2961763" y="140970"/>
                      <a:pt x="2957953" y="123190"/>
                      <a:pt x="2952872" y="106680"/>
                    </a:cubicBezTo>
                    <a:cubicBezTo>
                      <a:pt x="2974463" y="132080"/>
                      <a:pt x="2988433" y="165100"/>
                      <a:pt x="2988433" y="201930"/>
                    </a:cubicBezTo>
                    <a:lnTo>
                      <a:pt x="2988433" y="119865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F48A1C-069B-65C7-1B79-32A994CCADE5}"/>
                </a:ext>
              </a:extLst>
            </p:cNvPr>
            <p:cNvSpPr txBox="1"/>
            <p:nvPr/>
          </p:nvSpPr>
          <p:spPr>
            <a:xfrm>
              <a:off x="11139866" y="1982233"/>
              <a:ext cx="11686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itka Banner" pitchFamily="2" charset="0"/>
                  <a:sym typeface="Chewy"/>
                </a:rPr>
                <a:t>SAI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8AF184-25C4-9DF5-A160-B74ED7949D1B}"/>
              </a:ext>
            </a:extLst>
          </p:cNvPr>
          <p:cNvGrpSpPr/>
          <p:nvPr/>
        </p:nvGrpSpPr>
        <p:grpSpPr>
          <a:xfrm>
            <a:off x="7825286" y="2722675"/>
            <a:ext cx="1341098" cy="710577"/>
            <a:chOff x="10776581" y="2800798"/>
            <a:chExt cx="1341098" cy="710577"/>
          </a:xfrm>
        </p:grpSpPr>
        <p:grpSp>
          <p:nvGrpSpPr>
            <p:cNvPr id="32" name="Group 3">
              <a:extLst>
                <a:ext uri="{FF2B5EF4-FFF2-40B4-BE49-F238E27FC236}">
                  <a16:creationId xmlns:a16="http://schemas.microsoft.com/office/drawing/2014/main" id="{B8B54D63-7EBC-09DB-DEDB-03D5116EFE56}"/>
                </a:ext>
              </a:extLst>
            </p:cNvPr>
            <p:cNvGrpSpPr/>
            <p:nvPr/>
          </p:nvGrpSpPr>
          <p:grpSpPr>
            <a:xfrm>
              <a:off x="10776581" y="2800798"/>
              <a:ext cx="1341098" cy="710577"/>
              <a:chOff x="0" y="0"/>
              <a:chExt cx="2999863" cy="1357400"/>
            </a:xfrm>
          </p:grpSpPr>
          <p:sp>
            <p:nvSpPr>
              <p:cNvPr id="34" name="Freeform 4">
                <a:extLst>
                  <a:ext uri="{FF2B5EF4-FFF2-40B4-BE49-F238E27FC236}">
                    <a16:creationId xmlns:a16="http://schemas.microsoft.com/office/drawing/2014/main" id="{FEA4A3E7-B2B5-95A2-1C97-F170365B6D16}"/>
                  </a:ext>
                </a:extLst>
              </p:cNvPr>
              <p:cNvSpPr/>
              <p:nvPr/>
            </p:nvSpPr>
            <p:spPr>
              <a:xfrm>
                <a:off x="92710" y="106680"/>
                <a:ext cx="2895723" cy="1238020"/>
              </a:xfrm>
              <a:custGeom>
                <a:avLst/>
                <a:gdLst/>
                <a:ahLst/>
                <a:cxnLst/>
                <a:rect l="l" t="t" r="r" b="b"/>
                <a:pathLst>
                  <a:path w="2895723" h="1238020">
                    <a:moveTo>
                      <a:pt x="2869052" y="1048790"/>
                    </a:moveTo>
                    <a:cubicBezTo>
                      <a:pt x="2869052" y="1136420"/>
                      <a:pt x="2792852" y="1207541"/>
                      <a:pt x="2711573" y="1207541"/>
                    </a:cubicBezTo>
                    <a:lnTo>
                      <a:pt x="66040" y="1207541"/>
                    </a:lnTo>
                    <a:cubicBezTo>
                      <a:pt x="43180" y="1207541"/>
                      <a:pt x="20320" y="1202461"/>
                      <a:pt x="0" y="1193570"/>
                    </a:cubicBezTo>
                    <a:cubicBezTo>
                      <a:pt x="26670" y="1221511"/>
                      <a:pt x="63500" y="1238020"/>
                      <a:pt x="112583" y="1238020"/>
                    </a:cubicBezTo>
                    <a:lnTo>
                      <a:pt x="2749673" y="1238020"/>
                    </a:lnTo>
                    <a:cubicBezTo>
                      <a:pt x="2829683" y="1238020"/>
                      <a:pt x="2895723" y="1171981"/>
                      <a:pt x="2895723" y="1091970"/>
                    </a:cubicBezTo>
                    <a:lnTo>
                      <a:pt x="2895723" y="95250"/>
                    </a:lnTo>
                    <a:cubicBezTo>
                      <a:pt x="2895723" y="58420"/>
                      <a:pt x="2881752" y="25400"/>
                      <a:pt x="2860162" y="0"/>
                    </a:cubicBezTo>
                    <a:cubicBezTo>
                      <a:pt x="2866512" y="16510"/>
                      <a:pt x="2869052" y="34290"/>
                      <a:pt x="2869052" y="52070"/>
                    </a:cubicBezTo>
                    <a:lnTo>
                      <a:pt x="2869052" y="104879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A2A7ED14-FE7C-5BDC-95AD-634FF16BD325}"/>
                  </a:ext>
                </a:extLst>
              </p:cNvPr>
              <p:cNvSpPr/>
              <p:nvPr/>
            </p:nvSpPr>
            <p:spPr>
              <a:xfrm>
                <a:off x="12700" y="12700"/>
                <a:ext cx="2935093" cy="1288821"/>
              </a:xfrm>
              <a:custGeom>
                <a:avLst/>
                <a:gdLst/>
                <a:ahLst/>
                <a:cxnLst/>
                <a:rect l="l" t="t" r="r" b="b"/>
                <a:pathLst>
                  <a:path w="2935093" h="1288821">
                    <a:moveTo>
                      <a:pt x="146050" y="1288821"/>
                    </a:moveTo>
                    <a:lnTo>
                      <a:pt x="2789043" y="1288821"/>
                    </a:lnTo>
                    <a:cubicBezTo>
                      <a:pt x="2869053" y="1288821"/>
                      <a:pt x="2935093" y="1222780"/>
                      <a:pt x="2935093" y="1142770"/>
                    </a:cubicBezTo>
                    <a:lnTo>
                      <a:pt x="2935093" y="146050"/>
                    </a:lnTo>
                    <a:cubicBezTo>
                      <a:pt x="2935093" y="66040"/>
                      <a:pt x="2869053" y="0"/>
                      <a:pt x="2789043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42770"/>
                    </a:lnTo>
                    <a:cubicBezTo>
                      <a:pt x="0" y="1224050"/>
                      <a:pt x="66040" y="1288821"/>
                      <a:pt x="146050" y="1288821"/>
                    </a:cubicBezTo>
                    <a:close/>
                  </a:path>
                </a:pathLst>
              </a:custGeom>
              <a:solidFill>
                <a:srgbClr val="8064A2">
                  <a:lumMod val="20000"/>
                  <a:lumOff val="80000"/>
                </a:srgbClr>
              </a:solidFill>
            </p:spPr>
            <p:txBody>
              <a:bodyPr/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7D5AE920-8B26-C85E-3519-C78D6A2B0F08}"/>
                  </a:ext>
                </a:extLst>
              </p:cNvPr>
              <p:cNvSpPr/>
              <p:nvPr/>
            </p:nvSpPr>
            <p:spPr>
              <a:xfrm>
                <a:off x="0" y="0"/>
                <a:ext cx="2999863" cy="1357400"/>
              </a:xfrm>
              <a:custGeom>
                <a:avLst/>
                <a:gdLst/>
                <a:ahLst/>
                <a:cxnLst/>
                <a:rect l="l" t="t" r="r" b="b"/>
                <a:pathLst>
                  <a:path w="2999863" h="1357400">
                    <a:moveTo>
                      <a:pt x="2936363" y="74930"/>
                    </a:moveTo>
                    <a:cubicBezTo>
                      <a:pt x="2908423" y="30480"/>
                      <a:pt x="2858893" y="0"/>
                      <a:pt x="2801743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5470"/>
                    </a:lnTo>
                    <a:cubicBezTo>
                      <a:pt x="0" y="1207540"/>
                      <a:pt x="25400" y="1253260"/>
                      <a:pt x="63500" y="1282471"/>
                    </a:cubicBezTo>
                    <a:cubicBezTo>
                      <a:pt x="91440" y="1326921"/>
                      <a:pt x="140970" y="1357400"/>
                      <a:pt x="207881" y="1357400"/>
                    </a:cubicBezTo>
                    <a:lnTo>
                      <a:pt x="2841113" y="1357400"/>
                    </a:lnTo>
                    <a:cubicBezTo>
                      <a:pt x="2928743" y="1357400"/>
                      <a:pt x="2999863" y="1286281"/>
                      <a:pt x="2999863" y="1198650"/>
                    </a:cubicBezTo>
                    <a:lnTo>
                      <a:pt x="2999863" y="201930"/>
                    </a:lnTo>
                    <a:cubicBezTo>
                      <a:pt x="2999862" y="149860"/>
                      <a:pt x="2974462" y="104140"/>
                      <a:pt x="2936363" y="74930"/>
                    </a:cubicBezTo>
                    <a:close/>
                    <a:moveTo>
                      <a:pt x="12700" y="115547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2801743" y="12700"/>
                    </a:lnTo>
                    <a:cubicBezTo>
                      <a:pt x="2881753" y="12700"/>
                      <a:pt x="2947793" y="78740"/>
                      <a:pt x="2947793" y="158750"/>
                    </a:cubicBezTo>
                    <a:lnTo>
                      <a:pt x="2947793" y="1155470"/>
                    </a:lnTo>
                    <a:cubicBezTo>
                      <a:pt x="2947793" y="1235480"/>
                      <a:pt x="2881753" y="1301521"/>
                      <a:pt x="2801743" y="1301521"/>
                    </a:cubicBezTo>
                    <a:lnTo>
                      <a:pt x="158750" y="1301521"/>
                    </a:lnTo>
                    <a:cubicBezTo>
                      <a:pt x="78740" y="1301521"/>
                      <a:pt x="12700" y="1236750"/>
                      <a:pt x="12700" y="1155470"/>
                    </a:cubicBezTo>
                    <a:close/>
                    <a:moveTo>
                      <a:pt x="2988433" y="1198650"/>
                    </a:moveTo>
                    <a:cubicBezTo>
                      <a:pt x="2988433" y="1278661"/>
                      <a:pt x="2921122" y="1344700"/>
                      <a:pt x="2841113" y="1344700"/>
                    </a:cubicBezTo>
                    <a:lnTo>
                      <a:pt x="207881" y="1344700"/>
                    </a:lnTo>
                    <a:cubicBezTo>
                      <a:pt x="157480" y="1344700"/>
                      <a:pt x="120650" y="1328190"/>
                      <a:pt x="93980" y="1300250"/>
                    </a:cubicBezTo>
                    <a:cubicBezTo>
                      <a:pt x="114300" y="1309140"/>
                      <a:pt x="135890" y="1314221"/>
                      <a:pt x="160020" y="1314221"/>
                    </a:cubicBezTo>
                    <a:lnTo>
                      <a:pt x="2803013" y="1314221"/>
                    </a:lnTo>
                    <a:cubicBezTo>
                      <a:pt x="2890643" y="1314221"/>
                      <a:pt x="2961763" y="1243100"/>
                      <a:pt x="2961763" y="1155470"/>
                    </a:cubicBezTo>
                    <a:lnTo>
                      <a:pt x="2961763" y="158750"/>
                    </a:lnTo>
                    <a:cubicBezTo>
                      <a:pt x="2961763" y="140970"/>
                      <a:pt x="2957953" y="123190"/>
                      <a:pt x="2952872" y="106680"/>
                    </a:cubicBezTo>
                    <a:cubicBezTo>
                      <a:pt x="2974463" y="132080"/>
                      <a:pt x="2988433" y="165100"/>
                      <a:pt x="2988433" y="201930"/>
                    </a:cubicBezTo>
                    <a:lnTo>
                      <a:pt x="2988433" y="119865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7FB1B9-8D5E-C036-FA45-75A3DF64D27D}"/>
                </a:ext>
              </a:extLst>
            </p:cNvPr>
            <p:cNvSpPr txBox="1"/>
            <p:nvPr/>
          </p:nvSpPr>
          <p:spPr>
            <a:xfrm>
              <a:off x="10884231" y="2865224"/>
              <a:ext cx="11686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itka Banner" pitchFamily="2" charset="0"/>
                  <a:sym typeface="Chewy"/>
                </a:rPr>
                <a:t>ĐÚNG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76493CB-5B80-B0F0-CEFD-4E789D55CE25}"/>
              </a:ext>
            </a:extLst>
          </p:cNvPr>
          <p:cNvGrpSpPr/>
          <p:nvPr/>
        </p:nvGrpSpPr>
        <p:grpSpPr>
          <a:xfrm>
            <a:off x="7897242" y="5206764"/>
            <a:ext cx="1341098" cy="710577"/>
            <a:chOff x="10776581" y="2800798"/>
            <a:chExt cx="1341098" cy="710577"/>
          </a:xfrm>
        </p:grpSpPr>
        <p:grpSp>
          <p:nvGrpSpPr>
            <p:cNvPr id="38" name="Group 3">
              <a:extLst>
                <a:ext uri="{FF2B5EF4-FFF2-40B4-BE49-F238E27FC236}">
                  <a16:creationId xmlns:a16="http://schemas.microsoft.com/office/drawing/2014/main" id="{2C2C66F4-63DE-F664-B20D-5CE9DF388FA6}"/>
                </a:ext>
              </a:extLst>
            </p:cNvPr>
            <p:cNvGrpSpPr/>
            <p:nvPr/>
          </p:nvGrpSpPr>
          <p:grpSpPr>
            <a:xfrm>
              <a:off x="10776581" y="2800798"/>
              <a:ext cx="1341098" cy="710577"/>
              <a:chOff x="0" y="0"/>
              <a:chExt cx="2999863" cy="1357400"/>
            </a:xfrm>
          </p:grpSpPr>
          <p:sp>
            <p:nvSpPr>
              <p:cNvPr id="40" name="Freeform 4">
                <a:extLst>
                  <a:ext uri="{FF2B5EF4-FFF2-40B4-BE49-F238E27FC236}">
                    <a16:creationId xmlns:a16="http://schemas.microsoft.com/office/drawing/2014/main" id="{4E199B30-DE2C-4765-84F2-183DFFC0BD01}"/>
                  </a:ext>
                </a:extLst>
              </p:cNvPr>
              <p:cNvSpPr/>
              <p:nvPr/>
            </p:nvSpPr>
            <p:spPr>
              <a:xfrm>
                <a:off x="92710" y="106680"/>
                <a:ext cx="2895723" cy="1238020"/>
              </a:xfrm>
              <a:custGeom>
                <a:avLst/>
                <a:gdLst/>
                <a:ahLst/>
                <a:cxnLst/>
                <a:rect l="l" t="t" r="r" b="b"/>
                <a:pathLst>
                  <a:path w="2895723" h="1238020">
                    <a:moveTo>
                      <a:pt x="2869052" y="1048790"/>
                    </a:moveTo>
                    <a:cubicBezTo>
                      <a:pt x="2869052" y="1136420"/>
                      <a:pt x="2792852" y="1207541"/>
                      <a:pt x="2711573" y="1207541"/>
                    </a:cubicBezTo>
                    <a:lnTo>
                      <a:pt x="66040" y="1207541"/>
                    </a:lnTo>
                    <a:cubicBezTo>
                      <a:pt x="43180" y="1207541"/>
                      <a:pt x="20320" y="1202461"/>
                      <a:pt x="0" y="1193570"/>
                    </a:cubicBezTo>
                    <a:cubicBezTo>
                      <a:pt x="26670" y="1221511"/>
                      <a:pt x="63500" y="1238020"/>
                      <a:pt x="112583" y="1238020"/>
                    </a:cubicBezTo>
                    <a:lnTo>
                      <a:pt x="2749673" y="1238020"/>
                    </a:lnTo>
                    <a:cubicBezTo>
                      <a:pt x="2829683" y="1238020"/>
                      <a:pt x="2895723" y="1171981"/>
                      <a:pt x="2895723" y="1091970"/>
                    </a:cubicBezTo>
                    <a:lnTo>
                      <a:pt x="2895723" y="95250"/>
                    </a:lnTo>
                    <a:cubicBezTo>
                      <a:pt x="2895723" y="58420"/>
                      <a:pt x="2881752" y="25400"/>
                      <a:pt x="2860162" y="0"/>
                    </a:cubicBezTo>
                    <a:cubicBezTo>
                      <a:pt x="2866512" y="16510"/>
                      <a:pt x="2869052" y="34290"/>
                      <a:pt x="2869052" y="52070"/>
                    </a:cubicBezTo>
                    <a:lnTo>
                      <a:pt x="2869052" y="104879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CA2767DA-8555-BA78-4FF4-C062FE1E92B9}"/>
                  </a:ext>
                </a:extLst>
              </p:cNvPr>
              <p:cNvSpPr/>
              <p:nvPr/>
            </p:nvSpPr>
            <p:spPr>
              <a:xfrm>
                <a:off x="12700" y="12700"/>
                <a:ext cx="2935093" cy="1288821"/>
              </a:xfrm>
              <a:custGeom>
                <a:avLst/>
                <a:gdLst/>
                <a:ahLst/>
                <a:cxnLst/>
                <a:rect l="l" t="t" r="r" b="b"/>
                <a:pathLst>
                  <a:path w="2935093" h="1288821">
                    <a:moveTo>
                      <a:pt x="146050" y="1288821"/>
                    </a:moveTo>
                    <a:lnTo>
                      <a:pt x="2789043" y="1288821"/>
                    </a:lnTo>
                    <a:cubicBezTo>
                      <a:pt x="2869053" y="1288821"/>
                      <a:pt x="2935093" y="1222780"/>
                      <a:pt x="2935093" y="1142770"/>
                    </a:cubicBezTo>
                    <a:lnTo>
                      <a:pt x="2935093" y="146050"/>
                    </a:lnTo>
                    <a:cubicBezTo>
                      <a:pt x="2935093" y="66040"/>
                      <a:pt x="2869053" y="0"/>
                      <a:pt x="2789043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42770"/>
                    </a:lnTo>
                    <a:cubicBezTo>
                      <a:pt x="0" y="1224050"/>
                      <a:pt x="66040" y="1288821"/>
                      <a:pt x="146050" y="1288821"/>
                    </a:cubicBezTo>
                    <a:close/>
                  </a:path>
                </a:pathLst>
              </a:custGeom>
              <a:solidFill>
                <a:srgbClr val="8064A2">
                  <a:lumMod val="20000"/>
                  <a:lumOff val="80000"/>
                </a:srgbClr>
              </a:solidFill>
            </p:spPr>
            <p:txBody>
              <a:bodyPr/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5079391A-BEF5-E6B2-1F1C-BB4BAD363AC8}"/>
                  </a:ext>
                </a:extLst>
              </p:cNvPr>
              <p:cNvSpPr/>
              <p:nvPr/>
            </p:nvSpPr>
            <p:spPr>
              <a:xfrm>
                <a:off x="0" y="0"/>
                <a:ext cx="2999863" cy="1357400"/>
              </a:xfrm>
              <a:custGeom>
                <a:avLst/>
                <a:gdLst/>
                <a:ahLst/>
                <a:cxnLst/>
                <a:rect l="l" t="t" r="r" b="b"/>
                <a:pathLst>
                  <a:path w="2999863" h="1357400">
                    <a:moveTo>
                      <a:pt x="2936363" y="74930"/>
                    </a:moveTo>
                    <a:cubicBezTo>
                      <a:pt x="2908423" y="30480"/>
                      <a:pt x="2858893" y="0"/>
                      <a:pt x="2801743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5470"/>
                    </a:lnTo>
                    <a:cubicBezTo>
                      <a:pt x="0" y="1207540"/>
                      <a:pt x="25400" y="1253260"/>
                      <a:pt x="63500" y="1282471"/>
                    </a:cubicBezTo>
                    <a:cubicBezTo>
                      <a:pt x="91440" y="1326921"/>
                      <a:pt x="140970" y="1357400"/>
                      <a:pt x="207881" y="1357400"/>
                    </a:cubicBezTo>
                    <a:lnTo>
                      <a:pt x="2841113" y="1357400"/>
                    </a:lnTo>
                    <a:cubicBezTo>
                      <a:pt x="2928743" y="1357400"/>
                      <a:pt x="2999863" y="1286281"/>
                      <a:pt x="2999863" y="1198650"/>
                    </a:cubicBezTo>
                    <a:lnTo>
                      <a:pt x="2999863" y="201930"/>
                    </a:lnTo>
                    <a:cubicBezTo>
                      <a:pt x="2999862" y="149860"/>
                      <a:pt x="2974462" y="104140"/>
                      <a:pt x="2936363" y="74930"/>
                    </a:cubicBezTo>
                    <a:close/>
                    <a:moveTo>
                      <a:pt x="12700" y="115547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2801743" y="12700"/>
                    </a:lnTo>
                    <a:cubicBezTo>
                      <a:pt x="2881753" y="12700"/>
                      <a:pt x="2947793" y="78740"/>
                      <a:pt x="2947793" y="158750"/>
                    </a:cubicBezTo>
                    <a:lnTo>
                      <a:pt x="2947793" y="1155470"/>
                    </a:lnTo>
                    <a:cubicBezTo>
                      <a:pt x="2947793" y="1235480"/>
                      <a:pt x="2881753" y="1301521"/>
                      <a:pt x="2801743" y="1301521"/>
                    </a:cubicBezTo>
                    <a:lnTo>
                      <a:pt x="158750" y="1301521"/>
                    </a:lnTo>
                    <a:cubicBezTo>
                      <a:pt x="78740" y="1301521"/>
                      <a:pt x="12700" y="1236750"/>
                      <a:pt x="12700" y="1155470"/>
                    </a:cubicBezTo>
                    <a:close/>
                    <a:moveTo>
                      <a:pt x="2988433" y="1198650"/>
                    </a:moveTo>
                    <a:cubicBezTo>
                      <a:pt x="2988433" y="1278661"/>
                      <a:pt x="2921122" y="1344700"/>
                      <a:pt x="2841113" y="1344700"/>
                    </a:cubicBezTo>
                    <a:lnTo>
                      <a:pt x="207881" y="1344700"/>
                    </a:lnTo>
                    <a:cubicBezTo>
                      <a:pt x="157480" y="1344700"/>
                      <a:pt x="120650" y="1328190"/>
                      <a:pt x="93980" y="1300250"/>
                    </a:cubicBezTo>
                    <a:cubicBezTo>
                      <a:pt x="114300" y="1309140"/>
                      <a:pt x="135890" y="1314221"/>
                      <a:pt x="160020" y="1314221"/>
                    </a:cubicBezTo>
                    <a:lnTo>
                      <a:pt x="2803013" y="1314221"/>
                    </a:lnTo>
                    <a:cubicBezTo>
                      <a:pt x="2890643" y="1314221"/>
                      <a:pt x="2961763" y="1243100"/>
                      <a:pt x="2961763" y="1155470"/>
                    </a:cubicBezTo>
                    <a:lnTo>
                      <a:pt x="2961763" y="158750"/>
                    </a:lnTo>
                    <a:cubicBezTo>
                      <a:pt x="2961763" y="140970"/>
                      <a:pt x="2957953" y="123190"/>
                      <a:pt x="2952872" y="106680"/>
                    </a:cubicBezTo>
                    <a:cubicBezTo>
                      <a:pt x="2974463" y="132080"/>
                      <a:pt x="2988433" y="165100"/>
                      <a:pt x="2988433" y="201930"/>
                    </a:cubicBezTo>
                    <a:lnTo>
                      <a:pt x="2988433" y="119865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E5B7BD-B429-3785-6867-A55BADD0FA4F}"/>
                </a:ext>
              </a:extLst>
            </p:cNvPr>
            <p:cNvSpPr txBox="1"/>
            <p:nvPr/>
          </p:nvSpPr>
          <p:spPr>
            <a:xfrm>
              <a:off x="10884231" y="2865224"/>
              <a:ext cx="11686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itka Banner" pitchFamily="2" charset="0"/>
                  <a:sym typeface="Chewy"/>
                </a:rPr>
                <a:t>ĐÚNG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EF65E8F-1637-0FDE-1B9F-399023FB559E}"/>
              </a:ext>
            </a:extLst>
          </p:cNvPr>
          <p:cNvGrpSpPr/>
          <p:nvPr/>
        </p:nvGrpSpPr>
        <p:grpSpPr>
          <a:xfrm>
            <a:off x="9708115" y="5185097"/>
            <a:ext cx="1477227" cy="710577"/>
            <a:chOff x="10831338" y="1907004"/>
            <a:chExt cx="1477227" cy="710577"/>
          </a:xfrm>
        </p:grpSpPr>
        <p:grpSp>
          <p:nvGrpSpPr>
            <p:cNvPr id="44" name="Group 3">
              <a:extLst>
                <a:ext uri="{FF2B5EF4-FFF2-40B4-BE49-F238E27FC236}">
                  <a16:creationId xmlns:a16="http://schemas.microsoft.com/office/drawing/2014/main" id="{A4B9FEBB-A069-91B7-A9AB-3C83F87F34EF}"/>
                </a:ext>
              </a:extLst>
            </p:cNvPr>
            <p:cNvGrpSpPr/>
            <p:nvPr/>
          </p:nvGrpSpPr>
          <p:grpSpPr>
            <a:xfrm>
              <a:off x="10831338" y="1907004"/>
              <a:ext cx="1281231" cy="710577"/>
              <a:chOff x="0" y="0"/>
              <a:chExt cx="2999863" cy="1357400"/>
            </a:xfrm>
          </p:grpSpPr>
          <p:sp>
            <p:nvSpPr>
              <p:cNvPr id="46" name="Freeform 4">
                <a:extLst>
                  <a:ext uri="{FF2B5EF4-FFF2-40B4-BE49-F238E27FC236}">
                    <a16:creationId xmlns:a16="http://schemas.microsoft.com/office/drawing/2014/main" id="{9A4DC3FD-09C3-988B-F953-BBE3BAB04278}"/>
                  </a:ext>
                </a:extLst>
              </p:cNvPr>
              <p:cNvSpPr/>
              <p:nvPr/>
            </p:nvSpPr>
            <p:spPr>
              <a:xfrm>
                <a:off x="92710" y="106680"/>
                <a:ext cx="2895723" cy="1238020"/>
              </a:xfrm>
              <a:custGeom>
                <a:avLst/>
                <a:gdLst/>
                <a:ahLst/>
                <a:cxnLst/>
                <a:rect l="l" t="t" r="r" b="b"/>
                <a:pathLst>
                  <a:path w="2895723" h="1238020">
                    <a:moveTo>
                      <a:pt x="2869052" y="1048790"/>
                    </a:moveTo>
                    <a:cubicBezTo>
                      <a:pt x="2869052" y="1136420"/>
                      <a:pt x="2792852" y="1207541"/>
                      <a:pt x="2711573" y="1207541"/>
                    </a:cubicBezTo>
                    <a:lnTo>
                      <a:pt x="66040" y="1207541"/>
                    </a:lnTo>
                    <a:cubicBezTo>
                      <a:pt x="43180" y="1207541"/>
                      <a:pt x="20320" y="1202461"/>
                      <a:pt x="0" y="1193570"/>
                    </a:cubicBezTo>
                    <a:cubicBezTo>
                      <a:pt x="26670" y="1221511"/>
                      <a:pt x="63500" y="1238020"/>
                      <a:pt x="112583" y="1238020"/>
                    </a:cubicBezTo>
                    <a:lnTo>
                      <a:pt x="2749673" y="1238020"/>
                    </a:lnTo>
                    <a:cubicBezTo>
                      <a:pt x="2829683" y="1238020"/>
                      <a:pt x="2895723" y="1171981"/>
                      <a:pt x="2895723" y="1091970"/>
                    </a:cubicBezTo>
                    <a:lnTo>
                      <a:pt x="2895723" y="95250"/>
                    </a:lnTo>
                    <a:cubicBezTo>
                      <a:pt x="2895723" y="58420"/>
                      <a:pt x="2881752" y="25400"/>
                      <a:pt x="2860162" y="0"/>
                    </a:cubicBezTo>
                    <a:cubicBezTo>
                      <a:pt x="2866512" y="16510"/>
                      <a:pt x="2869052" y="34290"/>
                      <a:pt x="2869052" y="52070"/>
                    </a:cubicBezTo>
                    <a:lnTo>
                      <a:pt x="2869052" y="104879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53067918-0E0E-6912-C55A-6303751E1056}"/>
                  </a:ext>
                </a:extLst>
              </p:cNvPr>
              <p:cNvSpPr/>
              <p:nvPr/>
            </p:nvSpPr>
            <p:spPr>
              <a:xfrm>
                <a:off x="12700" y="12700"/>
                <a:ext cx="2935093" cy="1288821"/>
              </a:xfrm>
              <a:custGeom>
                <a:avLst/>
                <a:gdLst/>
                <a:ahLst/>
                <a:cxnLst/>
                <a:rect l="l" t="t" r="r" b="b"/>
                <a:pathLst>
                  <a:path w="2935093" h="1288821">
                    <a:moveTo>
                      <a:pt x="146050" y="1288821"/>
                    </a:moveTo>
                    <a:lnTo>
                      <a:pt x="2789043" y="1288821"/>
                    </a:lnTo>
                    <a:cubicBezTo>
                      <a:pt x="2869053" y="1288821"/>
                      <a:pt x="2935093" y="1222780"/>
                      <a:pt x="2935093" y="1142770"/>
                    </a:cubicBezTo>
                    <a:lnTo>
                      <a:pt x="2935093" y="146050"/>
                    </a:lnTo>
                    <a:cubicBezTo>
                      <a:pt x="2935093" y="66040"/>
                      <a:pt x="2869053" y="0"/>
                      <a:pt x="2789043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42770"/>
                    </a:lnTo>
                    <a:cubicBezTo>
                      <a:pt x="0" y="1224050"/>
                      <a:pt x="66040" y="1288821"/>
                      <a:pt x="146050" y="1288821"/>
                    </a:cubicBezTo>
                    <a:close/>
                  </a:path>
                </a:pathLst>
              </a:custGeom>
              <a:solidFill>
                <a:srgbClr val="4BACC6">
                  <a:lumMod val="40000"/>
                  <a:lumOff val="60000"/>
                </a:srgbClr>
              </a:solidFill>
            </p:spPr>
            <p:txBody>
              <a:bodyPr/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06F2897C-8B76-DA77-9535-61E12A375953}"/>
                  </a:ext>
                </a:extLst>
              </p:cNvPr>
              <p:cNvSpPr/>
              <p:nvPr/>
            </p:nvSpPr>
            <p:spPr>
              <a:xfrm>
                <a:off x="0" y="0"/>
                <a:ext cx="2999863" cy="1357400"/>
              </a:xfrm>
              <a:custGeom>
                <a:avLst/>
                <a:gdLst/>
                <a:ahLst/>
                <a:cxnLst/>
                <a:rect l="l" t="t" r="r" b="b"/>
                <a:pathLst>
                  <a:path w="2999863" h="1357400">
                    <a:moveTo>
                      <a:pt x="2936363" y="74930"/>
                    </a:moveTo>
                    <a:cubicBezTo>
                      <a:pt x="2908423" y="30480"/>
                      <a:pt x="2858893" y="0"/>
                      <a:pt x="2801743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5470"/>
                    </a:lnTo>
                    <a:cubicBezTo>
                      <a:pt x="0" y="1207540"/>
                      <a:pt x="25400" y="1253260"/>
                      <a:pt x="63500" y="1282471"/>
                    </a:cubicBezTo>
                    <a:cubicBezTo>
                      <a:pt x="91440" y="1326921"/>
                      <a:pt x="140970" y="1357400"/>
                      <a:pt x="207881" y="1357400"/>
                    </a:cubicBezTo>
                    <a:lnTo>
                      <a:pt x="2841113" y="1357400"/>
                    </a:lnTo>
                    <a:cubicBezTo>
                      <a:pt x="2928743" y="1357400"/>
                      <a:pt x="2999863" y="1286281"/>
                      <a:pt x="2999863" y="1198650"/>
                    </a:cubicBezTo>
                    <a:lnTo>
                      <a:pt x="2999863" y="201930"/>
                    </a:lnTo>
                    <a:cubicBezTo>
                      <a:pt x="2999862" y="149860"/>
                      <a:pt x="2974462" y="104140"/>
                      <a:pt x="2936363" y="74930"/>
                    </a:cubicBezTo>
                    <a:close/>
                    <a:moveTo>
                      <a:pt x="12700" y="115547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2801743" y="12700"/>
                    </a:lnTo>
                    <a:cubicBezTo>
                      <a:pt x="2881753" y="12700"/>
                      <a:pt x="2947793" y="78740"/>
                      <a:pt x="2947793" y="158750"/>
                    </a:cubicBezTo>
                    <a:lnTo>
                      <a:pt x="2947793" y="1155470"/>
                    </a:lnTo>
                    <a:cubicBezTo>
                      <a:pt x="2947793" y="1235480"/>
                      <a:pt x="2881753" y="1301521"/>
                      <a:pt x="2801743" y="1301521"/>
                    </a:cubicBezTo>
                    <a:lnTo>
                      <a:pt x="158750" y="1301521"/>
                    </a:lnTo>
                    <a:cubicBezTo>
                      <a:pt x="78740" y="1301521"/>
                      <a:pt x="12700" y="1236750"/>
                      <a:pt x="12700" y="1155470"/>
                    </a:cubicBezTo>
                    <a:close/>
                    <a:moveTo>
                      <a:pt x="2988433" y="1198650"/>
                    </a:moveTo>
                    <a:cubicBezTo>
                      <a:pt x="2988433" y="1278661"/>
                      <a:pt x="2921122" y="1344700"/>
                      <a:pt x="2841113" y="1344700"/>
                    </a:cubicBezTo>
                    <a:lnTo>
                      <a:pt x="207881" y="1344700"/>
                    </a:lnTo>
                    <a:cubicBezTo>
                      <a:pt x="157480" y="1344700"/>
                      <a:pt x="120650" y="1328190"/>
                      <a:pt x="93980" y="1300250"/>
                    </a:cubicBezTo>
                    <a:cubicBezTo>
                      <a:pt x="114300" y="1309140"/>
                      <a:pt x="135890" y="1314221"/>
                      <a:pt x="160020" y="1314221"/>
                    </a:cubicBezTo>
                    <a:lnTo>
                      <a:pt x="2803013" y="1314221"/>
                    </a:lnTo>
                    <a:cubicBezTo>
                      <a:pt x="2890643" y="1314221"/>
                      <a:pt x="2961763" y="1243100"/>
                      <a:pt x="2961763" y="1155470"/>
                    </a:cubicBezTo>
                    <a:lnTo>
                      <a:pt x="2961763" y="158750"/>
                    </a:lnTo>
                    <a:cubicBezTo>
                      <a:pt x="2961763" y="140970"/>
                      <a:pt x="2957953" y="123190"/>
                      <a:pt x="2952872" y="106680"/>
                    </a:cubicBezTo>
                    <a:cubicBezTo>
                      <a:pt x="2974463" y="132080"/>
                      <a:pt x="2988433" y="165100"/>
                      <a:pt x="2988433" y="201930"/>
                    </a:cubicBezTo>
                    <a:lnTo>
                      <a:pt x="2988433" y="119865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08AF432-4FEC-80D2-9525-AA1AE4541C52}"/>
                </a:ext>
              </a:extLst>
            </p:cNvPr>
            <p:cNvSpPr txBox="1"/>
            <p:nvPr/>
          </p:nvSpPr>
          <p:spPr>
            <a:xfrm>
              <a:off x="11139866" y="1982233"/>
              <a:ext cx="11686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itka Banner" pitchFamily="2" charset="0"/>
                  <a:sym typeface="Chewy"/>
                </a:rPr>
                <a:t>SAI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0" name="Graphic 49" descr="Badge Tick1 with solid fill">
            <a:extLst>
              <a:ext uri="{FF2B5EF4-FFF2-40B4-BE49-F238E27FC236}">
                <a16:creationId xmlns:a16="http://schemas.microsoft.com/office/drawing/2014/main" id="{10200E66-C60E-D45F-A865-4AF32A16DF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52007" y="2732208"/>
            <a:ext cx="828525" cy="828525"/>
          </a:xfrm>
          <a:prstGeom prst="rect">
            <a:avLst/>
          </a:prstGeom>
        </p:spPr>
      </p:pic>
      <p:pic>
        <p:nvPicPr>
          <p:cNvPr id="51" name="Graphic 50" descr="Badge Tick1 with solid fill">
            <a:extLst>
              <a:ext uri="{FF2B5EF4-FFF2-40B4-BE49-F238E27FC236}">
                <a16:creationId xmlns:a16="http://schemas.microsoft.com/office/drawing/2014/main" id="{F7E1E91B-1A7B-BE49-9A5E-DECB091740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87016" y="5322320"/>
            <a:ext cx="828525" cy="82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1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8DA33-DD7C-5363-92C3-8E1B80FDD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5485">
            <a:off x="482311" y="1568978"/>
            <a:ext cx="3475545" cy="3924304"/>
          </a:xfrm>
          <a:prstGeom prst="rect">
            <a:avLst/>
          </a:prstGeom>
        </p:spPr>
      </p:pic>
      <p:sp>
        <p:nvSpPr>
          <p:cNvPr id="4" name="Freeform 10">
            <a:extLst>
              <a:ext uri="{FF2B5EF4-FFF2-40B4-BE49-F238E27FC236}">
                <a16:creationId xmlns:a16="http://schemas.microsoft.com/office/drawing/2014/main" id="{7B458267-C0B9-F5B6-8DA0-4C2CD48C65D3}"/>
              </a:ext>
            </a:extLst>
          </p:cNvPr>
          <p:cNvSpPr/>
          <p:nvPr/>
        </p:nvSpPr>
        <p:spPr>
          <a:xfrm rot="-579294">
            <a:off x="-15036" y="1319708"/>
            <a:ext cx="4402371" cy="4868173"/>
          </a:xfrm>
          <a:custGeom>
            <a:avLst/>
            <a:gdLst/>
            <a:ahLst/>
            <a:cxnLst/>
            <a:rect l="l" t="t" r="r" b="b"/>
            <a:pathLst>
              <a:path w="5154713" h="5968006">
                <a:moveTo>
                  <a:pt x="0" y="0"/>
                </a:moveTo>
                <a:lnTo>
                  <a:pt x="5154713" y="0"/>
                </a:lnTo>
                <a:lnTo>
                  <a:pt x="5154713" y="5968005"/>
                </a:lnTo>
                <a:lnTo>
                  <a:pt x="0" y="59680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9E54FF5D-76DA-9F6F-C6E5-6D8994B4648A}"/>
              </a:ext>
            </a:extLst>
          </p:cNvPr>
          <p:cNvSpPr/>
          <p:nvPr/>
        </p:nvSpPr>
        <p:spPr>
          <a:xfrm rot="-1132091">
            <a:off x="-488566" y="353905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E6B74600-5896-06AE-7B9F-B8EA67C2B379}"/>
              </a:ext>
            </a:extLst>
          </p:cNvPr>
          <p:cNvGrpSpPr/>
          <p:nvPr/>
        </p:nvGrpSpPr>
        <p:grpSpPr>
          <a:xfrm>
            <a:off x="4478941" y="147088"/>
            <a:ext cx="6156401" cy="1028700"/>
            <a:chOff x="0" y="0"/>
            <a:chExt cx="1878252" cy="40640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F2A0010-8F2D-A3E0-E680-28F4DA18CFF9}"/>
                </a:ext>
              </a:extLst>
            </p:cNvPr>
            <p:cNvSpPr/>
            <p:nvPr/>
          </p:nvSpPr>
          <p:spPr>
            <a:xfrm>
              <a:off x="0" y="0"/>
              <a:ext cx="1878252" cy="406400"/>
            </a:xfrm>
            <a:custGeom>
              <a:avLst/>
              <a:gdLst/>
              <a:ahLst/>
              <a:cxnLst/>
              <a:rect l="l" t="t" r="r" b="b"/>
              <a:pathLst>
                <a:path w="1878252" h="406400">
                  <a:moveTo>
                    <a:pt x="48852" y="0"/>
                  </a:moveTo>
                  <a:lnTo>
                    <a:pt x="1829400" y="0"/>
                  </a:lnTo>
                  <a:cubicBezTo>
                    <a:pt x="1856380" y="0"/>
                    <a:pt x="1878252" y="21872"/>
                    <a:pt x="1878252" y="48852"/>
                  </a:cubicBezTo>
                  <a:lnTo>
                    <a:pt x="1878252" y="357548"/>
                  </a:lnTo>
                  <a:cubicBezTo>
                    <a:pt x="1878252" y="370504"/>
                    <a:pt x="1873105" y="382930"/>
                    <a:pt x="1863944" y="392092"/>
                  </a:cubicBezTo>
                  <a:cubicBezTo>
                    <a:pt x="1854782" y="401253"/>
                    <a:pt x="1842357" y="406400"/>
                    <a:pt x="1829400" y="406400"/>
                  </a:cubicBezTo>
                  <a:lnTo>
                    <a:pt x="48852" y="406400"/>
                  </a:lnTo>
                  <a:cubicBezTo>
                    <a:pt x="21872" y="406400"/>
                    <a:pt x="0" y="384528"/>
                    <a:pt x="0" y="357548"/>
                  </a:cubicBezTo>
                  <a:lnTo>
                    <a:pt x="0" y="48852"/>
                  </a:lnTo>
                  <a:cubicBezTo>
                    <a:pt x="0" y="21872"/>
                    <a:pt x="21872" y="0"/>
                    <a:pt x="48852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D474BE2E-F40D-D772-F3D3-58F1B4A68768}"/>
                </a:ext>
              </a:extLst>
            </p:cNvPr>
            <p:cNvSpPr txBox="1"/>
            <p:nvPr/>
          </p:nvSpPr>
          <p:spPr>
            <a:xfrm>
              <a:off x="0" y="-38100"/>
              <a:ext cx="1878252" cy="444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17">
            <a:extLst>
              <a:ext uri="{FF2B5EF4-FFF2-40B4-BE49-F238E27FC236}">
                <a16:creationId xmlns:a16="http://schemas.microsoft.com/office/drawing/2014/main" id="{197D28E8-5F22-7C05-D606-74B850DA6424}"/>
              </a:ext>
            </a:extLst>
          </p:cNvPr>
          <p:cNvSpPr txBox="1"/>
          <p:nvPr/>
        </p:nvSpPr>
        <p:spPr>
          <a:xfrm>
            <a:off x="4551584" y="200293"/>
            <a:ext cx="5895145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itka Banner" pitchFamily="2" charset="0"/>
                <a:ea typeface="Chewy"/>
                <a:cs typeface="Chewy"/>
                <a:sym typeface="Chewy"/>
              </a:rPr>
              <a:t>TRÒ CHƠI: AI NHANH HƠN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E84CDDF-A995-FAB0-7178-B8444817AF27}"/>
              </a:ext>
            </a:extLst>
          </p:cNvPr>
          <p:cNvSpPr/>
          <p:nvPr/>
        </p:nvSpPr>
        <p:spPr>
          <a:xfrm>
            <a:off x="4478941" y="1323540"/>
            <a:ext cx="6836602" cy="4816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F4B409-1699-7007-C916-1DAC147CC807}"/>
              </a:ext>
            </a:extLst>
          </p:cNvPr>
          <p:cNvSpPr txBox="1">
            <a:spLocks/>
          </p:cNvSpPr>
          <p:nvPr/>
        </p:nvSpPr>
        <p:spPr>
          <a:xfrm>
            <a:off x="4654280" y="1608597"/>
            <a:ext cx="6552486" cy="1628359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6F818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9pPr>
          </a:lstStyle>
          <a:p>
            <a:pPr algn="just">
              <a:lnSpc>
                <a:spcPct val="100000"/>
              </a:lnSpc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#9Slide02 Tieu de dai" panose="02000000000000000000" pitchFamily="2" charset="0"/>
                <a:cs typeface="+mj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#9Slide02 Tieu de dai" panose="02000000000000000000" pitchFamily="2" charset="0"/>
                <a:cs typeface="+mj-cs"/>
              </a:rPr>
              <a:t> 3: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Hội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nghị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Ianta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 (2-1945)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có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tác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động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hởi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0" kern="100" dirty="0">
                <a:solidFill>
                  <a:schemeClr val="accent1">
                    <a:lumMod val="50000"/>
                  </a:schemeClr>
                </a:solidFill>
                <a:effectLst/>
                <a:latin typeface="Sitka Bann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b="0" kern="100" dirty="0">
              <a:solidFill>
                <a:schemeClr val="accent1">
                  <a:lumMod val="50000"/>
                </a:schemeClr>
              </a:solidFill>
              <a:effectLst/>
              <a:latin typeface="Sitka Bann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CB1D51C-B8A6-75A5-FA17-7965EC193F54}"/>
              </a:ext>
            </a:extLst>
          </p:cNvPr>
          <p:cNvSpPr txBox="1">
            <a:spLocks/>
          </p:cNvSpPr>
          <p:nvPr/>
        </p:nvSpPr>
        <p:spPr>
          <a:xfrm>
            <a:off x="4632856" y="3519123"/>
            <a:ext cx="6351608" cy="1628359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6F818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#9Slide02 Tieu de dai" panose="02000000000000000000" pitchFamily="2" charset="0"/>
                <a:cs typeface="+mj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Banner" pitchFamily="2" charset="0"/>
                <a:ea typeface="#9Slide02 Tieu de dai" panose="02000000000000000000" pitchFamily="2" charset="0"/>
                <a:cs typeface="+mj-cs"/>
              </a:rPr>
              <a:t> 4: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Đặc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trưng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nổi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bật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của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trật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tự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hai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cực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I-an-ta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từ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năm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1945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đến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đầu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những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năm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70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của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thế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kỉ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XX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là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xu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thế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hòa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hõa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Đông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–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Tây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chiếm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ưu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thế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chủ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 </a:t>
            </a:r>
            <a:r>
              <a:rPr lang="en-US" sz="2800" b="0" dirty="0" err="1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đạo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latin typeface="Sitka Banner" pitchFamily="2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00" cap="none" spc="0" normalizeH="0" baseline="0" noProof="0" dirty="0">
              <a:ln>
                <a:noFill/>
              </a:ln>
              <a:solidFill>
                <a:srgbClr val="6F818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itka Banner" pitchFamily="2" charset="0"/>
              <a:ea typeface="#9Slide02 Tieu de dai" panose="02000000000000000000" pitchFamily="2" charset="0"/>
              <a:cs typeface="+mj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21257E-8382-854F-4886-AFDD1F9AF010}"/>
              </a:ext>
            </a:extLst>
          </p:cNvPr>
          <p:cNvGrpSpPr/>
          <p:nvPr/>
        </p:nvGrpSpPr>
        <p:grpSpPr>
          <a:xfrm>
            <a:off x="9738623" y="2723014"/>
            <a:ext cx="1477227" cy="710577"/>
            <a:chOff x="10831338" y="1907004"/>
            <a:chExt cx="1477227" cy="710577"/>
          </a:xfrm>
        </p:grpSpPr>
        <p:grpSp>
          <p:nvGrpSpPr>
            <p:cNvPr id="25" name="Group 3">
              <a:extLst>
                <a:ext uri="{FF2B5EF4-FFF2-40B4-BE49-F238E27FC236}">
                  <a16:creationId xmlns:a16="http://schemas.microsoft.com/office/drawing/2014/main" id="{FFBF8759-4306-1212-1B73-F7F5D2CAD4A7}"/>
                </a:ext>
              </a:extLst>
            </p:cNvPr>
            <p:cNvGrpSpPr/>
            <p:nvPr/>
          </p:nvGrpSpPr>
          <p:grpSpPr>
            <a:xfrm>
              <a:off x="10831338" y="1907004"/>
              <a:ext cx="1281231" cy="710577"/>
              <a:chOff x="0" y="0"/>
              <a:chExt cx="2999863" cy="1357400"/>
            </a:xfrm>
          </p:grpSpPr>
          <p:sp>
            <p:nvSpPr>
              <p:cNvPr id="27" name="Freeform 4">
                <a:extLst>
                  <a:ext uri="{FF2B5EF4-FFF2-40B4-BE49-F238E27FC236}">
                    <a16:creationId xmlns:a16="http://schemas.microsoft.com/office/drawing/2014/main" id="{A0291885-DAC6-8B99-C544-27E4146118DC}"/>
                  </a:ext>
                </a:extLst>
              </p:cNvPr>
              <p:cNvSpPr/>
              <p:nvPr/>
            </p:nvSpPr>
            <p:spPr>
              <a:xfrm>
                <a:off x="92710" y="106680"/>
                <a:ext cx="2895723" cy="1238020"/>
              </a:xfrm>
              <a:custGeom>
                <a:avLst/>
                <a:gdLst/>
                <a:ahLst/>
                <a:cxnLst/>
                <a:rect l="l" t="t" r="r" b="b"/>
                <a:pathLst>
                  <a:path w="2895723" h="1238020">
                    <a:moveTo>
                      <a:pt x="2869052" y="1048790"/>
                    </a:moveTo>
                    <a:cubicBezTo>
                      <a:pt x="2869052" y="1136420"/>
                      <a:pt x="2792852" y="1207541"/>
                      <a:pt x="2711573" y="1207541"/>
                    </a:cubicBezTo>
                    <a:lnTo>
                      <a:pt x="66040" y="1207541"/>
                    </a:lnTo>
                    <a:cubicBezTo>
                      <a:pt x="43180" y="1207541"/>
                      <a:pt x="20320" y="1202461"/>
                      <a:pt x="0" y="1193570"/>
                    </a:cubicBezTo>
                    <a:cubicBezTo>
                      <a:pt x="26670" y="1221511"/>
                      <a:pt x="63500" y="1238020"/>
                      <a:pt x="112583" y="1238020"/>
                    </a:cubicBezTo>
                    <a:lnTo>
                      <a:pt x="2749673" y="1238020"/>
                    </a:lnTo>
                    <a:cubicBezTo>
                      <a:pt x="2829683" y="1238020"/>
                      <a:pt x="2895723" y="1171981"/>
                      <a:pt x="2895723" y="1091970"/>
                    </a:cubicBezTo>
                    <a:lnTo>
                      <a:pt x="2895723" y="95250"/>
                    </a:lnTo>
                    <a:cubicBezTo>
                      <a:pt x="2895723" y="58420"/>
                      <a:pt x="2881752" y="25400"/>
                      <a:pt x="2860162" y="0"/>
                    </a:cubicBezTo>
                    <a:cubicBezTo>
                      <a:pt x="2866512" y="16510"/>
                      <a:pt x="2869052" y="34290"/>
                      <a:pt x="2869052" y="52070"/>
                    </a:cubicBezTo>
                    <a:lnTo>
                      <a:pt x="2869052" y="104879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B0E3141F-4200-89FF-D81B-D5E8AF3270D7}"/>
                  </a:ext>
                </a:extLst>
              </p:cNvPr>
              <p:cNvSpPr/>
              <p:nvPr/>
            </p:nvSpPr>
            <p:spPr>
              <a:xfrm>
                <a:off x="12700" y="12700"/>
                <a:ext cx="2935093" cy="1288821"/>
              </a:xfrm>
              <a:custGeom>
                <a:avLst/>
                <a:gdLst/>
                <a:ahLst/>
                <a:cxnLst/>
                <a:rect l="l" t="t" r="r" b="b"/>
                <a:pathLst>
                  <a:path w="2935093" h="1288821">
                    <a:moveTo>
                      <a:pt x="146050" y="1288821"/>
                    </a:moveTo>
                    <a:lnTo>
                      <a:pt x="2789043" y="1288821"/>
                    </a:lnTo>
                    <a:cubicBezTo>
                      <a:pt x="2869053" y="1288821"/>
                      <a:pt x="2935093" y="1222780"/>
                      <a:pt x="2935093" y="1142770"/>
                    </a:cubicBezTo>
                    <a:lnTo>
                      <a:pt x="2935093" y="146050"/>
                    </a:lnTo>
                    <a:cubicBezTo>
                      <a:pt x="2935093" y="66040"/>
                      <a:pt x="2869053" y="0"/>
                      <a:pt x="2789043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42770"/>
                    </a:lnTo>
                    <a:cubicBezTo>
                      <a:pt x="0" y="1224050"/>
                      <a:pt x="66040" y="1288821"/>
                      <a:pt x="146050" y="1288821"/>
                    </a:cubicBezTo>
                    <a:close/>
                  </a:path>
                </a:pathLst>
              </a:custGeom>
              <a:solidFill>
                <a:srgbClr val="4BACC6">
                  <a:lumMod val="40000"/>
                  <a:lumOff val="60000"/>
                </a:srgbClr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C0982C92-C71B-2420-509C-589340E0806B}"/>
                  </a:ext>
                </a:extLst>
              </p:cNvPr>
              <p:cNvSpPr/>
              <p:nvPr/>
            </p:nvSpPr>
            <p:spPr>
              <a:xfrm>
                <a:off x="0" y="0"/>
                <a:ext cx="2999863" cy="1357400"/>
              </a:xfrm>
              <a:custGeom>
                <a:avLst/>
                <a:gdLst/>
                <a:ahLst/>
                <a:cxnLst/>
                <a:rect l="l" t="t" r="r" b="b"/>
                <a:pathLst>
                  <a:path w="2999863" h="1357400">
                    <a:moveTo>
                      <a:pt x="2936363" y="74930"/>
                    </a:moveTo>
                    <a:cubicBezTo>
                      <a:pt x="2908423" y="30480"/>
                      <a:pt x="2858893" y="0"/>
                      <a:pt x="2801743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5470"/>
                    </a:lnTo>
                    <a:cubicBezTo>
                      <a:pt x="0" y="1207540"/>
                      <a:pt x="25400" y="1253260"/>
                      <a:pt x="63500" y="1282471"/>
                    </a:cubicBezTo>
                    <a:cubicBezTo>
                      <a:pt x="91440" y="1326921"/>
                      <a:pt x="140970" y="1357400"/>
                      <a:pt x="207881" y="1357400"/>
                    </a:cubicBezTo>
                    <a:lnTo>
                      <a:pt x="2841113" y="1357400"/>
                    </a:lnTo>
                    <a:cubicBezTo>
                      <a:pt x="2928743" y="1357400"/>
                      <a:pt x="2999863" y="1286281"/>
                      <a:pt x="2999863" y="1198650"/>
                    </a:cubicBezTo>
                    <a:lnTo>
                      <a:pt x="2999863" y="201930"/>
                    </a:lnTo>
                    <a:cubicBezTo>
                      <a:pt x="2999862" y="149860"/>
                      <a:pt x="2974462" y="104140"/>
                      <a:pt x="2936363" y="74930"/>
                    </a:cubicBezTo>
                    <a:close/>
                    <a:moveTo>
                      <a:pt x="12700" y="115547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2801743" y="12700"/>
                    </a:lnTo>
                    <a:cubicBezTo>
                      <a:pt x="2881753" y="12700"/>
                      <a:pt x="2947793" y="78740"/>
                      <a:pt x="2947793" y="158750"/>
                    </a:cubicBezTo>
                    <a:lnTo>
                      <a:pt x="2947793" y="1155470"/>
                    </a:lnTo>
                    <a:cubicBezTo>
                      <a:pt x="2947793" y="1235480"/>
                      <a:pt x="2881753" y="1301521"/>
                      <a:pt x="2801743" y="1301521"/>
                    </a:cubicBezTo>
                    <a:lnTo>
                      <a:pt x="158750" y="1301521"/>
                    </a:lnTo>
                    <a:cubicBezTo>
                      <a:pt x="78740" y="1301521"/>
                      <a:pt x="12700" y="1236750"/>
                      <a:pt x="12700" y="1155470"/>
                    </a:cubicBezTo>
                    <a:close/>
                    <a:moveTo>
                      <a:pt x="2988433" y="1198650"/>
                    </a:moveTo>
                    <a:cubicBezTo>
                      <a:pt x="2988433" y="1278661"/>
                      <a:pt x="2921122" y="1344700"/>
                      <a:pt x="2841113" y="1344700"/>
                    </a:cubicBezTo>
                    <a:lnTo>
                      <a:pt x="207881" y="1344700"/>
                    </a:lnTo>
                    <a:cubicBezTo>
                      <a:pt x="157480" y="1344700"/>
                      <a:pt x="120650" y="1328190"/>
                      <a:pt x="93980" y="1300250"/>
                    </a:cubicBezTo>
                    <a:cubicBezTo>
                      <a:pt x="114300" y="1309140"/>
                      <a:pt x="135890" y="1314221"/>
                      <a:pt x="160020" y="1314221"/>
                    </a:cubicBezTo>
                    <a:lnTo>
                      <a:pt x="2803013" y="1314221"/>
                    </a:lnTo>
                    <a:cubicBezTo>
                      <a:pt x="2890643" y="1314221"/>
                      <a:pt x="2961763" y="1243100"/>
                      <a:pt x="2961763" y="1155470"/>
                    </a:cubicBezTo>
                    <a:lnTo>
                      <a:pt x="2961763" y="158750"/>
                    </a:lnTo>
                    <a:cubicBezTo>
                      <a:pt x="2961763" y="140970"/>
                      <a:pt x="2957953" y="123190"/>
                      <a:pt x="2952872" y="106680"/>
                    </a:cubicBezTo>
                    <a:cubicBezTo>
                      <a:pt x="2974463" y="132080"/>
                      <a:pt x="2988433" y="165100"/>
                      <a:pt x="2988433" y="201930"/>
                    </a:cubicBezTo>
                    <a:lnTo>
                      <a:pt x="2988433" y="119865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F48A1C-069B-65C7-1B79-32A994CCADE5}"/>
                </a:ext>
              </a:extLst>
            </p:cNvPr>
            <p:cNvSpPr txBox="1"/>
            <p:nvPr/>
          </p:nvSpPr>
          <p:spPr>
            <a:xfrm>
              <a:off x="11139866" y="1982233"/>
              <a:ext cx="11686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  <a:sym typeface="Chewy"/>
                </a:rPr>
                <a:t>SAI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8AF184-25C4-9DF5-A160-B74ED7949D1B}"/>
              </a:ext>
            </a:extLst>
          </p:cNvPr>
          <p:cNvGrpSpPr/>
          <p:nvPr/>
        </p:nvGrpSpPr>
        <p:grpSpPr>
          <a:xfrm>
            <a:off x="7825286" y="2722675"/>
            <a:ext cx="1341098" cy="710577"/>
            <a:chOff x="10776581" y="2800798"/>
            <a:chExt cx="1341098" cy="710577"/>
          </a:xfrm>
        </p:grpSpPr>
        <p:grpSp>
          <p:nvGrpSpPr>
            <p:cNvPr id="32" name="Group 3">
              <a:extLst>
                <a:ext uri="{FF2B5EF4-FFF2-40B4-BE49-F238E27FC236}">
                  <a16:creationId xmlns:a16="http://schemas.microsoft.com/office/drawing/2014/main" id="{B8B54D63-7EBC-09DB-DEDB-03D5116EFE56}"/>
                </a:ext>
              </a:extLst>
            </p:cNvPr>
            <p:cNvGrpSpPr/>
            <p:nvPr/>
          </p:nvGrpSpPr>
          <p:grpSpPr>
            <a:xfrm>
              <a:off x="10776581" y="2800798"/>
              <a:ext cx="1341098" cy="710577"/>
              <a:chOff x="0" y="0"/>
              <a:chExt cx="2999863" cy="1357400"/>
            </a:xfrm>
          </p:grpSpPr>
          <p:sp>
            <p:nvSpPr>
              <p:cNvPr id="34" name="Freeform 4">
                <a:extLst>
                  <a:ext uri="{FF2B5EF4-FFF2-40B4-BE49-F238E27FC236}">
                    <a16:creationId xmlns:a16="http://schemas.microsoft.com/office/drawing/2014/main" id="{FEA4A3E7-B2B5-95A2-1C97-F170365B6D16}"/>
                  </a:ext>
                </a:extLst>
              </p:cNvPr>
              <p:cNvSpPr/>
              <p:nvPr/>
            </p:nvSpPr>
            <p:spPr>
              <a:xfrm>
                <a:off x="92710" y="106680"/>
                <a:ext cx="2895723" cy="1238020"/>
              </a:xfrm>
              <a:custGeom>
                <a:avLst/>
                <a:gdLst/>
                <a:ahLst/>
                <a:cxnLst/>
                <a:rect l="l" t="t" r="r" b="b"/>
                <a:pathLst>
                  <a:path w="2895723" h="1238020">
                    <a:moveTo>
                      <a:pt x="2869052" y="1048790"/>
                    </a:moveTo>
                    <a:cubicBezTo>
                      <a:pt x="2869052" y="1136420"/>
                      <a:pt x="2792852" y="1207541"/>
                      <a:pt x="2711573" y="1207541"/>
                    </a:cubicBezTo>
                    <a:lnTo>
                      <a:pt x="66040" y="1207541"/>
                    </a:lnTo>
                    <a:cubicBezTo>
                      <a:pt x="43180" y="1207541"/>
                      <a:pt x="20320" y="1202461"/>
                      <a:pt x="0" y="1193570"/>
                    </a:cubicBezTo>
                    <a:cubicBezTo>
                      <a:pt x="26670" y="1221511"/>
                      <a:pt x="63500" y="1238020"/>
                      <a:pt x="112583" y="1238020"/>
                    </a:cubicBezTo>
                    <a:lnTo>
                      <a:pt x="2749673" y="1238020"/>
                    </a:lnTo>
                    <a:cubicBezTo>
                      <a:pt x="2829683" y="1238020"/>
                      <a:pt x="2895723" y="1171981"/>
                      <a:pt x="2895723" y="1091970"/>
                    </a:cubicBezTo>
                    <a:lnTo>
                      <a:pt x="2895723" y="95250"/>
                    </a:lnTo>
                    <a:cubicBezTo>
                      <a:pt x="2895723" y="58420"/>
                      <a:pt x="2881752" y="25400"/>
                      <a:pt x="2860162" y="0"/>
                    </a:cubicBezTo>
                    <a:cubicBezTo>
                      <a:pt x="2866512" y="16510"/>
                      <a:pt x="2869052" y="34290"/>
                      <a:pt x="2869052" y="52070"/>
                    </a:cubicBezTo>
                    <a:lnTo>
                      <a:pt x="2869052" y="104879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A2A7ED14-FE7C-5BDC-95AD-634FF16BD325}"/>
                  </a:ext>
                </a:extLst>
              </p:cNvPr>
              <p:cNvSpPr/>
              <p:nvPr/>
            </p:nvSpPr>
            <p:spPr>
              <a:xfrm>
                <a:off x="12700" y="12700"/>
                <a:ext cx="2935093" cy="1288821"/>
              </a:xfrm>
              <a:custGeom>
                <a:avLst/>
                <a:gdLst/>
                <a:ahLst/>
                <a:cxnLst/>
                <a:rect l="l" t="t" r="r" b="b"/>
                <a:pathLst>
                  <a:path w="2935093" h="1288821">
                    <a:moveTo>
                      <a:pt x="146050" y="1288821"/>
                    </a:moveTo>
                    <a:lnTo>
                      <a:pt x="2789043" y="1288821"/>
                    </a:lnTo>
                    <a:cubicBezTo>
                      <a:pt x="2869053" y="1288821"/>
                      <a:pt x="2935093" y="1222780"/>
                      <a:pt x="2935093" y="1142770"/>
                    </a:cubicBezTo>
                    <a:lnTo>
                      <a:pt x="2935093" y="146050"/>
                    </a:lnTo>
                    <a:cubicBezTo>
                      <a:pt x="2935093" y="66040"/>
                      <a:pt x="2869053" y="0"/>
                      <a:pt x="2789043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42770"/>
                    </a:lnTo>
                    <a:cubicBezTo>
                      <a:pt x="0" y="1224050"/>
                      <a:pt x="66040" y="1288821"/>
                      <a:pt x="146050" y="1288821"/>
                    </a:cubicBezTo>
                    <a:close/>
                  </a:path>
                </a:pathLst>
              </a:custGeom>
              <a:solidFill>
                <a:srgbClr val="8064A2">
                  <a:lumMod val="20000"/>
                  <a:lumOff val="80000"/>
                </a:srgbClr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7D5AE920-8B26-C85E-3519-C78D6A2B0F08}"/>
                  </a:ext>
                </a:extLst>
              </p:cNvPr>
              <p:cNvSpPr/>
              <p:nvPr/>
            </p:nvSpPr>
            <p:spPr>
              <a:xfrm>
                <a:off x="0" y="0"/>
                <a:ext cx="2999863" cy="1357400"/>
              </a:xfrm>
              <a:custGeom>
                <a:avLst/>
                <a:gdLst/>
                <a:ahLst/>
                <a:cxnLst/>
                <a:rect l="l" t="t" r="r" b="b"/>
                <a:pathLst>
                  <a:path w="2999863" h="1357400">
                    <a:moveTo>
                      <a:pt x="2936363" y="74930"/>
                    </a:moveTo>
                    <a:cubicBezTo>
                      <a:pt x="2908423" y="30480"/>
                      <a:pt x="2858893" y="0"/>
                      <a:pt x="2801743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5470"/>
                    </a:lnTo>
                    <a:cubicBezTo>
                      <a:pt x="0" y="1207540"/>
                      <a:pt x="25400" y="1253260"/>
                      <a:pt x="63500" y="1282471"/>
                    </a:cubicBezTo>
                    <a:cubicBezTo>
                      <a:pt x="91440" y="1326921"/>
                      <a:pt x="140970" y="1357400"/>
                      <a:pt x="207881" y="1357400"/>
                    </a:cubicBezTo>
                    <a:lnTo>
                      <a:pt x="2841113" y="1357400"/>
                    </a:lnTo>
                    <a:cubicBezTo>
                      <a:pt x="2928743" y="1357400"/>
                      <a:pt x="2999863" y="1286281"/>
                      <a:pt x="2999863" y="1198650"/>
                    </a:cubicBezTo>
                    <a:lnTo>
                      <a:pt x="2999863" y="201930"/>
                    </a:lnTo>
                    <a:cubicBezTo>
                      <a:pt x="2999862" y="149860"/>
                      <a:pt x="2974462" y="104140"/>
                      <a:pt x="2936363" y="74930"/>
                    </a:cubicBezTo>
                    <a:close/>
                    <a:moveTo>
                      <a:pt x="12700" y="115547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2801743" y="12700"/>
                    </a:lnTo>
                    <a:cubicBezTo>
                      <a:pt x="2881753" y="12700"/>
                      <a:pt x="2947793" y="78740"/>
                      <a:pt x="2947793" y="158750"/>
                    </a:cubicBezTo>
                    <a:lnTo>
                      <a:pt x="2947793" y="1155470"/>
                    </a:lnTo>
                    <a:cubicBezTo>
                      <a:pt x="2947793" y="1235480"/>
                      <a:pt x="2881753" y="1301521"/>
                      <a:pt x="2801743" y="1301521"/>
                    </a:cubicBezTo>
                    <a:lnTo>
                      <a:pt x="158750" y="1301521"/>
                    </a:lnTo>
                    <a:cubicBezTo>
                      <a:pt x="78740" y="1301521"/>
                      <a:pt x="12700" y="1236750"/>
                      <a:pt x="12700" y="1155470"/>
                    </a:cubicBezTo>
                    <a:close/>
                    <a:moveTo>
                      <a:pt x="2988433" y="1198650"/>
                    </a:moveTo>
                    <a:cubicBezTo>
                      <a:pt x="2988433" y="1278661"/>
                      <a:pt x="2921122" y="1344700"/>
                      <a:pt x="2841113" y="1344700"/>
                    </a:cubicBezTo>
                    <a:lnTo>
                      <a:pt x="207881" y="1344700"/>
                    </a:lnTo>
                    <a:cubicBezTo>
                      <a:pt x="157480" y="1344700"/>
                      <a:pt x="120650" y="1328190"/>
                      <a:pt x="93980" y="1300250"/>
                    </a:cubicBezTo>
                    <a:cubicBezTo>
                      <a:pt x="114300" y="1309140"/>
                      <a:pt x="135890" y="1314221"/>
                      <a:pt x="160020" y="1314221"/>
                    </a:cubicBezTo>
                    <a:lnTo>
                      <a:pt x="2803013" y="1314221"/>
                    </a:lnTo>
                    <a:cubicBezTo>
                      <a:pt x="2890643" y="1314221"/>
                      <a:pt x="2961763" y="1243100"/>
                      <a:pt x="2961763" y="1155470"/>
                    </a:cubicBezTo>
                    <a:lnTo>
                      <a:pt x="2961763" y="158750"/>
                    </a:lnTo>
                    <a:cubicBezTo>
                      <a:pt x="2961763" y="140970"/>
                      <a:pt x="2957953" y="123190"/>
                      <a:pt x="2952872" y="106680"/>
                    </a:cubicBezTo>
                    <a:cubicBezTo>
                      <a:pt x="2974463" y="132080"/>
                      <a:pt x="2988433" y="165100"/>
                      <a:pt x="2988433" y="201930"/>
                    </a:cubicBezTo>
                    <a:lnTo>
                      <a:pt x="2988433" y="119865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7FB1B9-8D5E-C036-FA45-75A3DF64D27D}"/>
                </a:ext>
              </a:extLst>
            </p:cNvPr>
            <p:cNvSpPr txBox="1"/>
            <p:nvPr/>
          </p:nvSpPr>
          <p:spPr>
            <a:xfrm>
              <a:off x="10884231" y="2865224"/>
              <a:ext cx="11686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  <a:sym typeface="Chewy"/>
                </a:rPr>
                <a:t>ĐÚNG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76493CB-5B80-B0F0-CEFD-4E789D55CE25}"/>
              </a:ext>
            </a:extLst>
          </p:cNvPr>
          <p:cNvGrpSpPr/>
          <p:nvPr/>
        </p:nvGrpSpPr>
        <p:grpSpPr>
          <a:xfrm>
            <a:off x="7808660" y="5383432"/>
            <a:ext cx="1341098" cy="710577"/>
            <a:chOff x="10776581" y="2800798"/>
            <a:chExt cx="1341098" cy="710577"/>
          </a:xfrm>
        </p:grpSpPr>
        <p:grpSp>
          <p:nvGrpSpPr>
            <p:cNvPr id="38" name="Group 3">
              <a:extLst>
                <a:ext uri="{FF2B5EF4-FFF2-40B4-BE49-F238E27FC236}">
                  <a16:creationId xmlns:a16="http://schemas.microsoft.com/office/drawing/2014/main" id="{2C2C66F4-63DE-F664-B20D-5CE9DF388FA6}"/>
                </a:ext>
              </a:extLst>
            </p:cNvPr>
            <p:cNvGrpSpPr/>
            <p:nvPr/>
          </p:nvGrpSpPr>
          <p:grpSpPr>
            <a:xfrm>
              <a:off x="10776581" y="2800798"/>
              <a:ext cx="1341098" cy="710577"/>
              <a:chOff x="0" y="0"/>
              <a:chExt cx="2999863" cy="1357400"/>
            </a:xfrm>
          </p:grpSpPr>
          <p:sp>
            <p:nvSpPr>
              <p:cNvPr id="40" name="Freeform 4">
                <a:extLst>
                  <a:ext uri="{FF2B5EF4-FFF2-40B4-BE49-F238E27FC236}">
                    <a16:creationId xmlns:a16="http://schemas.microsoft.com/office/drawing/2014/main" id="{4E199B30-DE2C-4765-84F2-183DFFC0BD01}"/>
                  </a:ext>
                </a:extLst>
              </p:cNvPr>
              <p:cNvSpPr/>
              <p:nvPr/>
            </p:nvSpPr>
            <p:spPr>
              <a:xfrm>
                <a:off x="92710" y="106680"/>
                <a:ext cx="2895723" cy="1238020"/>
              </a:xfrm>
              <a:custGeom>
                <a:avLst/>
                <a:gdLst/>
                <a:ahLst/>
                <a:cxnLst/>
                <a:rect l="l" t="t" r="r" b="b"/>
                <a:pathLst>
                  <a:path w="2895723" h="1238020">
                    <a:moveTo>
                      <a:pt x="2869052" y="1048790"/>
                    </a:moveTo>
                    <a:cubicBezTo>
                      <a:pt x="2869052" y="1136420"/>
                      <a:pt x="2792852" y="1207541"/>
                      <a:pt x="2711573" y="1207541"/>
                    </a:cubicBezTo>
                    <a:lnTo>
                      <a:pt x="66040" y="1207541"/>
                    </a:lnTo>
                    <a:cubicBezTo>
                      <a:pt x="43180" y="1207541"/>
                      <a:pt x="20320" y="1202461"/>
                      <a:pt x="0" y="1193570"/>
                    </a:cubicBezTo>
                    <a:cubicBezTo>
                      <a:pt x="26670" y="1221511"/>
                      <a:pt x="63500" y="1238020"/>
                      <a:pt x="112583" y="1238020"/>
                    </a:cubicBezTo>
                    <a:lnTo>
                      <a:pt x="2749673" y="1238020"/>
                    </a:lnTo>
                    <a:cubicBezTo>
                      <a:pt x="2829683" y="1238020"/>
                      <a:pt x="2895723" y="1171981"/>
                      <a:pt x="2895723" y="1091970"/>
                    </a:cubicBezTo>
                    <a:lnTo>
                      <a:pt x="2895723" y="95250"/>
                    </a:lnTo>
                    <a:cubicBezTo>
                      <a:pt x="2895723" y="58420"/>
                      <a:pt x="2881752" y="25400"/>
                      <a:pt x="2860162" y="0"/>
                    </a:cubicBezTo>
                    <a:cubicBezTo>
                      <a:pt x="2866512" y="16510"/>
                      <a:pt x="2869052" y="34290"/>
                      <a:pt x="2869052" y="52070"/>
                    </a:cubicBezTo>
                    <a:lnTo>
                      <a:pt x="2869052" y="104879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CA2767DA-8555-BA78-4FF4-C062FE1E92B9}"/>
                  </a:ext>
                </a:extLst>
              </p:cNvPr>
              <p:cNvSpPr/>
              <p:nvPr/>
            </p:nvSpPr>
            <p:spPr>
              <a:xfrm>
                <a:off x="12700" y="12700"/>
                <a:ext cx="2935093" cy="1288821"/>
              </a:xfrm>
              <a:custGeom>
                <a:avLst/>
                <a:gdLst/>
                <a:ahLst/>
                <a:cxnLst/>
                <a:rect l="l" t="t" r="r" b="b"/>
                <a:pathLst>
                  <a:path w="2935093" h="1288821">
                    <a:moveTo>
                      <a:pt x="146050" y="1288821"/>
                    </a:moveTo>
                    <a:lnTo>
                      <a:pt x="2789043" y="1288821"/>
                    </a:lnTo>
                    <a:cubicBezTo>
                      <a:pt x="2869053" y="1288821"/>
                      <a:pt x="2935093" y="1222780"/>
                      <a:pt x="2935093" y="1142770"/>
                    </a:cubicBezTo>
                    <a:lnTo>
                      <a:pt x="2935093" y="146050"/>
                    </a:lnTo>
                    <a:cubicBezTo>
                      <a:pt x="2935093" y="66040"/>
                      <a:pt x="2869053" y="0"/>
                      <a:pt x="2789043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42770"/>
                    </a:lnTo>
                    <a:cubicBezTo>
                      <a:pt x="0" y="1224050"/>
                      <a:pt x="66040" y="1288821"/>
                      <a:pt x="146050" y="1288821"/>
                    </a:cubicBezTo>
                    <a:close/>
                  </a:path>
                </a:pathLst>
              </a:custGeom>
              <a:solidFill>
                <a:srgbClr val="8064A2">
                  <a:lumMod val="20000"/>
                  <a:lumOff val="80000"/>
                </a:srgbClr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5079391A-BEF5-E6B2-1F1C-BB4BAD363AC8}"/>
                  </a:ext>
                </a:extLst>
              </p:cNvPr>
              <p:cNvSpPr/>
              <p:nvPr/>
            </p:nvSpPr>
            <p:spPr>
              <a:xfrm>
                <a:off x="0" y="0"/>
                <a:ext cx="2999863" cy="1357400"/>
              </a:xfrm>
              <a:custGeom>
                <a:avLst/>
                <a:gdLst/>
                <a:ahLst/>
                <a:cxnLst/>
                <a:rect l="l" t="t" r="r" b="b"/>
                <a:pathLst>
                  <a:path w="2999863" h="1357400">
                    <a:moveTo>
                      <a:pt x="2936363" y="74930"/>
                    </a:moveTo>
                    <a:cubicBezTo>
                      <a:pt x="2908423" y="30480"/>
                      <a:pt x="2858893" y="0"/>
                      <a:pt x="2801743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5470"/>
                    </a:lnTo>
                    <a:cubicBezTo>
                      <a:pt x="0" y="1207540"/>
                      <a:pt x="25400" y="1253260"/>
                      <a:pt x="63500" y="1282471"/>
                    </a:cubicBezTo>
                    <a:cubicBezTo>
                      <a:pt x="91440" y="1326921"/>
                      <a:pt x="140970" y="1357400"/>
                      <a:pt x="207881" y="1357400"/>
                    </a:cubicBezTo>
                    <a:lnTo>
                      <a:pt x="2841113" y="1357400"/>
                    </a:lnTo>
                    <a:cubicBezTo>
                      <a:pt x="2928743" y="1357400"/>
                      <a:pt x="2999863" y="1286281"/>
                      <a:pt x="2999863" y="1198650"/>
                    </a:cubicBezTo>
                    <a:lnTo>
                      <a:pt x="2999863" y="201930"/>
                    </a:lnTo>
                    <a:cubicBezTo>
                      <a:pt x="2999862" y="149860"/>
                      <a:pt x="2974462" y="104140"/>
                      <a:pt x="2936363" y="74930"/>
                    </a:cubicBezTo>
                    <a:close/>
                    <a:moveTo>
                      <a:pt x="12700" y="115547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2801743" y="12700"/>
                    </a:lnTo>
                    <a:cubicBezTo>
                      <a:pt x="2881753" y="12700"/>
                      <a:pt x="2947793" y="78740"/>
                      <a:pt x="2947793" y="158750"/>
                    </a:cubicBezTo>
                    <a:lnTo>
                      <a:pt x="2947793" y="1155470"/>
                    </a:lnTo>
                    <a:cubicBezTo>
                      <a:pt x="2947793" y="1235480"/>
                      <a:pt x="2881753" y="1301521"/>
                      <a:pt x="2801743" y="1301521"/>
                    </a:cubicBezTo>
                    <a:lnTo>
                      <a:pt x="158750" y="1301521"/>
                    </a:lnTo>
                    <a:cubicBezTo>
                      <a:pt x="78740" y="1301521"/>
                      <a:pt x="12700" y="1236750"/>
                      <a:pt x="12700" y="1155470"/>
                    </a:cubicBezTo>
                    <a:close/>
                    <a:moveTo>
                      <a:pt x="2988433" y="1198650"/>
                    </a:moveTo>
                    <a:cubicBezTo>
                      <a:pt x="2988433" y="1278661"/>
                      <a:pt x="2921122" y="1344700"/>
                      <a:pt x="2841113" y="1344700"/>
                    </a:cubicBezTo>
                    <a:lnTo>
                      <a:pt x="207881" y="1344700"/>
                    </a:lnTo>
                    <a:cubicBezTo>
                      <a:pt x="157480" y="1344700"/>
                      <a:pt x="120650" y="1328190"/>
                      <a:pt x="93980" y="1300250"/>
                    </a:cubicBezTo>
                    <a:cubicBezTo>
                      <a:pt x="114300" y="1309140"/>
                      <a:pt x="135890" y="1314221"/>
                      <a:pt x="160020" y="1314221"/>
                    </a:cubicBezTo>
                    <a:lnTo>
                      <a:pt x="2803013" y="1314221"/>
                    </a:lnTo>
                    <a:cubicBezTo>
                      <a:pt x="2890643" y="1314221"/>
                      <a:pt x="2961763" y="1243100"/>
                      <a:pt x="2961763" y="1155470"/>
                    </a:cubicBezTo>
                    <a:lnTo>
                      <a:pt x="2961763" y="158750"/>
                    </a:lnTo>
                    <a:cubicBezTo>
                      <a:pt x="2961763" y="140970"/>
                      <a:pt x="2957953" y="123190"/>
                      <a:pt x="2952872" y="106680"/>
                    </a:cubicBezTo>
                    <a:cubicBezTo>
                      <a:pt x="2974463" y="132080"/>
                      <a:pt x="2988433" y="165100"/>
                      <a:pt x="2988433" y="201930"/>
                    </a:cubicBezTo>
                    <a:lnTo>
                      <a:pt x="2988433" y="119865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E5B7BD-B429-3785-6867-A55BADD0FA4F}"/>
                </a:ext>
              </a:extLst>
            </p:cNvPr>
            <p:cNvSpPr txBox="1"/>
            <p:nvPr/>
          </p:nvSpPr>
          <p:spPr>
            <a:xfrm>
              <a:off x="10884231" y="2865224"/>
              <a:ext cx="11686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  <a:sym typeface="Chewy"/>
                </a:rPr>
                <a:t>ĐÚNG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EF65E8F-1637-0FDE-1B9F-399023FB559E}"/>
              </a:ext>
            </a:extLst>
          </p:cNvPr>
          <p:cNvGrpSpPr/>
          <p:nvPr/>
        </p:nvGrpSpPr>
        <p:grpSpPr>
          <a:xfrm>
            <a:off x="9464393" y="5412136"/>
            <a:ext cx="1477227" cy="710577"/>
            <a:chOff x="10831338" y="1907004"/>
            <a:chExt cx="1477227" cy="710577"/>
          </a:xfrm>
        </p:grpSpPr>
        <p:grpSp>
          <p:nvGrpSpPr>
            <p:cNvPr id="44" name="Group 3">
              <a:extLst>
                <a:ext uri="{FF2B5EF4-FFF2-40B4-BE49-F238E27FC236}">
                  <a16:creationId xmlns:a16="http://schemas.microsoft.com/office/drawing/2014/main" id="{A4B9FEBB-A069-91B7-A9AB-3C83F87F34EF}"/>
                </a:ext>
              </a:extLst>
            </p:cNvPr>
            <p:cNvGrpSpPr/>
            <p:nvPr/>
          </p:nvGrpSpPr>
          <p:grpSpPr>
            <a:xfrm>
              <a:off x="10831338" y="1907004"/>
              <a:ext cx="1281231" cy="710577"/>
              <a:chOff x="0" y="0"/>
              <a:chExt cx="2999863" cy="1357400"/>
            </a:xfrm>
          </p:grpSpPr>
          <p:sp>
            <p:nvSpPr>
              <p:cNvPr id="46" name="Freeform 4">
                <a:extLst>
                  <a:ext uri="{FF2B5EF4-FFF2-40B4-BE49-F238E27FC236}">
                    <a16:creationId xmlns:a16="http://schemas.microsoft.com/office/drawing/2014/main" id="{9A4DC3FD-09C3-988B-F953-BBE3BAB04278}"/>
                  </a:ext>
                </a:extLst>
              </p:cNvPr>
              <p:cNvSpPr/>
              <p:nvPr/>
            </p:nvSpPr>
            <p:spPr>
              <a:xfrm>
                <a:off x="92710" y="106680"/>
                <a:ext cx="2895723" cy="1238020"/>
              </a:xfrm>
              <a:custGeom>
                <a:avLst/>
                <a:gdLst/>
                <a:ahLst/>
                <a:cxnLst/>
                <a:rect l="l" t="t" r="r" b="b"/>
                <a:pathLst>
                  <a:path w="2895723" h="1238020">
                    <a:moveTo>
                      <a:pt x="2869052" y="1048790"/>
                    </a:moveTo>
                    <a:cubicBezTo>
                      <a:pt x="2869052" y="1136420"/>
                      <a:pt x="2792852" y="1207541"/>
                      <a:pt x="2711573" y="1207541"/>
                    </a:cubicBezTo>
                    <a:lnTo>
                      <a:pt x="66040" y="1207541"/>
                    </a:lnTo>
                    <a:cubicBezTo>
                      <a:pt x="43180" y="1207541"/>
                      <a:pt x="20320" y="1202461"/>
                      <a:pt x="0" y="1193570"/>
                    </a:cubicBezTo>
                    <a:cubicBezTo>
                      <a:pt x="26670" y="1221511"/>
                      <a:pt x="63500" y="1238020"/>
                      <a:pt x="112583" y="1238020"/>
                    </a:cubicBezTo>
                    <a:lnTo>
                      <a:pt x="2749673" y="1238020"/>
                    </a:lnTo>
                    <a:cubicBezTo>
                      <a:pt x="2829683" y="1238020"/>
                      <a:pt x="2895723" y="1171981"/>
                      <a:pt x="2895723" y="1091970"/>
                    </a:cubicBezTo>
                    <a:lnTo>
                      <a:pt x="2895723" y="95250"/>
                    </a:lnTo>
                    <a:cubicBezTo>
                      <a:pt x="2895723" y="58420"/>
                      <a:pt x="2881752" y="25400"/>
                      <a:pt x="2860162" y="0"/>
                    </a:cubicBezTo>
                    <a:cubicBezTo>
                      <a:pt x="2866512" y="16510"/>
                      <a:pt x="2869052" y="34290"/>
                      <a:pt x="2869052" y="52070"/>
                    </a:cubicBezTo>
                    <a:lnTo>
                      <a:pt x="2869052" y="104879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53067918-0E0E-6912-C55A-6303751E1056}"/>
                  </a:ext>
                </a:extLst>
              </p:cNvPr>
              <p:cNvSpPr/>
              <p:nvPr/>
            </p:nvSpPr>
            <p:spPr>
              <a:xfrm>
                <a:off x="12700" y="12700"/>
                <a:ext cx="2935093" cy="1288821"/>
              </a:xfrm>
              <a:custGeom>
                <a:avLst/>
                <a:gdLst/>
                <a:ahLst/>
                <a:cxnLst/>
                <a:rect l="l" t="t" r="r" b="b"/>
                <a:pathLst>
                  <a:path w="2935093" h="1288821">
                    <a:moveTo>
                      <a:pt x="146050" y="1288821"/>
                    </a:moveTo>
                    <a:lnTo>
                      <a:pt x="2789043" y="1288821"/>
                    </a:lnTo>
                    <a:cubicBezTo>
                      <a:pt x="2869053" y="1288821"/>
                      <a:pt x="2935093" y="1222780"/>
                      <a:pt x="2935093" y="1142770"/>
                    </a:cubicBezTo>
                    <a:lnTo>
                      <a:pt x="2935093" y="146050"/>
                    </a:lnTo>
                    <a:cubicBezTo>
                      <a:pt x="2935093" y="66040"/>
                      <a:pt x="2869053" y="0"/>
                      <a:pt x="2789043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42770"/>
                    </a:lnTo>
                    <a:cubicBezTo>
                      <a:pt x="0" y="1224050"/>
                      <a:pt x="66040" y="1288821"/>
                      <a:pt x="146050" y="1288821"/>
                    </a:cubicBezTo>
                    <a:close/>
                  </a:path>
                </a:pathLst>
              </a:custGeom>
              <a:solidFill>
                <a:srgbClr val="4BACC6">
                  <a:lumMod val="40000"/>
                  <a:lumOff val="60000"/>
                </a:srgbClr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06F2897C-8B76-DA77-9535-61E12A375953}"/>
                  </a:ext>
                </a:extLst>
              </p:cNvPr>
              <p:cNvSpPr/>
              <p:nvPr/>
            </p:nvSpPr>
            <p:spPr>
              <a:xfrm>
                <a:off x="0" y="0"/>
                <a:ext cx="2999863" cy="1357400"/>
              </a:xfrm>
              <a:custGeom>
                <a:avLst/>
                <a:gdLst/>
                <a:ahLst/>
                <a:cxnLst/>
                <a:rect l="l" t="t" r="r" b="b"/>
                <a:pathLst>
                  <a:path w="2999863" h="1357400">
                    <a:moveTo>
                      <a:pt x="2936363" y="74930"/>
                    </a:moveTo>
                    <a:cubicBezTo>
                      <a:pt x="2908423" y="30480"/>
                      <a:pt x="2858893" y="0"/>
                      <a:pt x="2801743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5470"/>
                    </a:lnTo>
                    <a:cubicBezTo>
                      <a:pt x="0" y="1207540"/>
                      <a:pt x="25400" y="1253260"/>
                      <a:pt x="63500" y="1282471"/>
                    </a:cubicBezTo>
                    <a:cubicBezTo>
                      <a:pt x="91440" y="1326921"/>
                      <a:pt x="140970" y="1357400"/>
                      <a:pt x="207881" y="1357400"/>
                    </a:cubicBezTo>
                    <a:lnTo>
                      <a:pt x="2841113" y="1357400"/>
                    </a:lnTo>
                    <a:cubicBezTo>
                      <a:pt x="2928743" y="1357400"/>
                      <a:pt x="2999863" y="1286281"/>
                      <a:pt x="2999863" y="1198650"/>
                    </a:cubicBezTo>
                    <a:lnTo>
                      <a:pt x="2999863" y="201930"/>
                    </a:lnTo>
                    <a:cubicBezTo>
                      <a:pt x="2999862" y="149860"/>
                      <a:pt x="2974462" y="104140"/>
                      <a:pt x="2936363" y="74930"/>
                    </a:cubicBezTo>
                    <a:close/>
                    <a:moveTo>
                      <a:pt x="12700" y="115547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2801743" y="12700"/>
                    </a:lnTo>
                    <a:cubicBezTo>
                      <a:pt x="2881753" y="12700"/>
                      <a:pt x="2947793" y="78740"/>
                      <a:pt x="2947793" y="158750"/>
                    </a:cubicBezTo>
                    <a:lnTo>
                      <a:pt x="2947793" y="1155470"/>
                    </a:lnTo>
                    <a:cubicBezTo>
                      <a:pt x="2947793" y="1235480"/>
                      <a:pt x="2881753" y="1301521"/>
                      <a:pt x="2801743" y="1301521"/>
                    </a:cubicBezTo>
                    <a:lnTo>
                      <a:pt x="158750" y="1301521"/>
                    </a:lnTo>
                    <a:cubicBezTo>
                      <a:pt x="78740" y="1301521"/>
                      <a:pt x="12700" y="1236750"/>
                      <a:pt x="12700" y="1155470"/>
                    </a:cubicBezTo>
                    <a:close/>
                    <a:moveTo>
                      <a:pt x="2988433" y="1198650"/>
                    </a:moveTo>
                    <a:cubicBezTo>
                      <a:pt x="2988433" y="1278661"/>
                      <a:pt x="2921122" y="1344700"/>
                      <a:pt x="2841113" y="1344700"/>
                    </a:cubicBezTo>
                    <a:lnTo>
                      <a:pt x="207881" y="1344700"/>
                    </a:lnTo>
                    <a:cubicBezTo>
                      <a:pt x="157480" y="1344700"/>
                      <a:pt x="120650" y="1328190"/>
                      <a:pt x="93980" y="1300250"/>
                    </a:cubicBezTo>
                    <a:cubicBezTo>
                      <a:pt x="114300" y="1309140"/>
                      <a:pt x="135890" y="1314221"/>
                      <a:pt x="160020" y="1314221"/>
                    </a:cubicBezTo>
                    <a:lnTo>
                      <a:pt x="2803013" y="1314221"/>
                    </a:lnTo>
                    <a:cubicBezTo>
                      <a:pt x="2890643" y="1314221"/>
                      <a:pt x="2961763" y="1243100"/>
                      <a:pt x="2961763" y="1155470"/>
                    </a:cubicBezTo>
                    <a:lnTo>
                      <a:pt x="2961763" y="158750"/>
                    </a:lnTo>
                    <a:cubicBezTo>
                      <a:pt x="2961763" y="140970"/>
                      <a:pt x="2957953" y="123190"/>
                      <a:pt x="2952872" y="106680"/>
                    </a:cubicBezTo>
                    <a:cubicBezTo>
                      <a:pt x="2974463" y="132080"/>
                      <a:pt x="2988433" y="165100"/>
                      <a:pt x="2988433" y="201930"/>
                    </a:cubicBezTo>
                    <a:lnTo>
                      <a:pt x="2988433" y="1198650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08AF432-4FEC-80D2-9525-AA1AE4541C52}"/>
                </a:ext>
              </a:extLst>
            </p:cNvPr>
            <p:cNvSpPr txBox="1"/>
            <p:nvPr/>
          </p:nvSpPr>
          <p:spPr>
            <a:xfrm>
              <a:off x="11139866" y="1982233"/>
              <a:ext cx="11686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  <a:sym typeface="Chewy"/>
                </a:rPr>
                <a:t>SAI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0" name="Graphic 49" descr="Badge Tick1 with solid fill">
            <a:extLst>
              <a:ext uri="{FF2B5EF4-FFF2-40B4-BE49-F238E27FC236}">
                <a16:creationId xmlns:a16="http://schemas.microsoft.com/office/drawing/2014/main" id="{10200E66-C60E-D45F-A865-4AF32A16DF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82949" y="2755642"/>
            <a:ext cx="828525" cy="828525"/>
          </a:xfrm>
          <a:prstGeom prst="rect">
            <a:avLst/>
          </a:prstGeom>
        </p:spPr>
      </p:pic>
      <p:pic>
        <p:nvPicPr>
          <p:cNvPr id="51" name="Graphic 50" descr="Badge Tick1 with solid fill">
            <a:extLst>
              <a:ext uri="{FF2B5EF4-FFF2-40B4-BE49-F238E27FC236}">
                <a16:creationId xmlns:a16="http://schemas.microsoft.com/office/drawing/2014/main" id="{F7E1E91B-1A7B-BE49-9A5E-DECB091740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78189" y="5429649"/>
            <a:ext cx="828525" cy="82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8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4074</TotalTime>
  <Words>1842</Words>
  <Application>Microsoft Office PowerPoint</Application>
  <PresentationFormat>Widescreen</PresentationFormat>
  <Paragraphs>701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Barlow Condensed Semi-Bold</vt:lpstr>
      <vt:lpstr>Calibri</vt:lpstr>
      <vt:lpstr>Calibri Light</vt:lpstr>
      <vt:lpstr>Muli Bold</vt:lpstr>
      <vt:lpstr>Sitka Banner</vt:lpstr>
      <vt:lpstr>Times New Roman</vt:lpstr>
      <vt:lpstr>Office Theme</vt:lpstr>
      <vt:lpstr>2_Office Theme</vt:lpstr>
      <vt:lpstr>3_Office Theme</vt:lpstr>
      <vt:lpstr>8_Office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102</cp:revision>
  <dcterms:created xsi:type="dcterms:W3CDTF">2018-04-17T06:26:27Z</dcterms:created>
  <dcterms:modified xsi:type="dcterms:W3CDTF">2024-08-13T15:21:10Z</dcterms:modified>
</cp:coreProperties>
</file>