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3" r:id="rId2"/>
    <p:sldMasterId id="2147483706" r:id="rId3"/>
    <p:sldMasterId id="2147483720" r:id="rId4"/>
  </p:sldMasterIdLst>
  <p:notesMasterIdLst>
    <p:notesMasterId r:id="rId11"/>
  </p:notesMasterIdLst>
  <p:sldIdLst>
    <p:sldId id="259" r:id="rId5"/>
    <p:sldId id="261" r:id="rId6"/>
    <p:sldId id="262" r:id="rId7"/>
    <p:sldId id="263" r:id="rId8"/>
    <p:sldId id="264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-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F219B-2A11-4517-9DDC-65F5F0DC45B3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D78E6-0C9C-4AEF-BBB0-C6AD7FACE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9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87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6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7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46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2376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12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0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0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8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43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5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413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8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6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0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47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30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07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73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1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77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93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03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69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9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608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D864D30-42DC-4542-81D3-4F58E777823E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39FA429-E65A-414F-8F01-96CAD2782B1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23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035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16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728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3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49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9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07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56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07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53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26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>
                <a:solidFill>
                  <a:prstClr val="black"/>
                </a:solidFill>
              </a:rPr>
              <a:pPr/>
              <a:t>10/28/2025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5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4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99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NUL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NUL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097919" y="3541586"/>
            <a:ext cx="881315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lang="en-US" sz="4800" b="1" dirty="0" err="1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ài</a:t>
            </a:r>
            <a:r>
              <a:rPr kumimoji="0" lang="en-US" sz="4800" b="1" i="0" u="none" strike="noStrike" kern="1200" cap="none" spc="0" normalizeH="0" baseline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8C: </a:t>
            </a:r>
            <a:r>
              <a:rPr kumimoji="0" lang="en-US" sz="4800" b="1" i="0" u="none" strike="noStrike" kern="1200" cap="none" spc="0" normalizeH="0" baseline="0" noProof="0" dirty="0" err="1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en</a:t>
            </a:r>
            <a:r>
              <a:rPr kumimoji="0" lang="en-US" sz="4800" b="1" i="0" u="none" strike="noStrike" kern="1200" cap="none" spc="0" normalizeH="0" baseline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ên</a:t>
            </a:r>
            <a:r>
              <a:rPr kumimoji="0" lang="en-US" sz="4800" b="1" i="0" u="none" strike="noStrike" kern="1200" cap="none" spc="0" normalizeH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un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00283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47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TUẦN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92371" y="2066338"/>
            <a:ext cx="782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Thứ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tư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ngày</a:t>
            </a:r>
            <a:r>
              <a:rPr lang="en-US" sz="3600" dirty="0" smtClean="0">
                <a:solidFill>
                  <a:schemeClr val="bg1"/>
                </a:solidFill>
              </a:rPr>
              <a:t> 28 </a:t>
            </a:r>
            <a:r>
              <a:rPr lang="en-US" sz="3600" dirty="0" err="1" smtClean="0">
                <a:solidFill>
                  <a:schemeClr val="bg1"/>
                </a:solidFill>
              </a:rPr>
              <a:t>tháng</a:t>
            </a:r>
            <a:r>
              <a:rPr lang="en-US" sz="3600" dirty="0" smtClean="0">
                <a:solidFill>
                  <a:schemeClr val="bg1"/>
                </a:solidFill>
              </a:rPr>
              <a:t> 10 </a:t>
            </a:r>
            <a:r>
              <a:rPr lang="en-US" sz="3600" dirty="0" err="1" smtClean="0">
                <a:solidFill>
                  <a:schemeClr val="bg1"/>
                </a:solidFill>
              </a:rPr>
              <a:t>năm</a:t>
            </a:r>
            <a:r>
              <a:rPr lang="en-US" sz="3600" dirty="0" smtClean="0">
                <a:solidFill>
                  <a:schemeClr val="bg1"/>
                </a:solidFill>
              </a:rPr>
              <a:t> 2025</a:t>
            </a:r>
          </a:p>
          <a:p>
            <a:pPr algn="ctr"/>
            <a:r>
              <a:rPr lang="en-US" sz="3600" u="sng" dirty="0" err="1" smtClean="0">
                <a:solidFill>
                  <a:schemeClr val="bg1"/>
                </a:solidFill>
              </a:rPr>
              <a:t>Luyện</a:t>
            </a:r>
            <a:r>
              <a:rPr lang="en-US" sz="3600" u="sng" dirty="0" smtClean="0">
                <a:solidFill>
                  <a:schemeClr val="bg1"/>
                </a:solidFill>
              </a:rPr>
              <a:t> </a:t>
            </a:r>
            <a:r>
              <a:rPr lang="en-US" sz="3600" u="sng" dirty="0" err="1" smtClean="0">
                <a:solidFill>
                  <a:schemeClr val="bg1"/>
                </a:solidFill>
              </a:rPr>
              <a:t>tập</a:t>
            </a:r>
            <a:r>
              <a:rPr lang="en-US" sz="3600" u="sng" dirty="0" smtClean="0">
                <a:solidFill>
                  <a:schemeClr val="bg1"/>
                </a:solidFill>
              </a:rPr>
              <a:t> </a:t>
            </a:r>
            <a:r>
              <a:rPr lang="en-US" sz="3600" u="sng" dirty="0" err="1" smtClean="0">
                <a:solidFill>
                  <a:schemeClr val="bg1"/>
                </a:solidFill>
              </a:rPr>
              <a:t>Tiếng</a:t>
            </a:r>
            <a:r>
              <a:rPr lang="en-US" sz="3600" u="sng" dirty="0" smtClean="0">
                <a:solidFill>
                  <a:schemeClr val="bg1"/>
                </a:solidFill>
              </a:rPr>
              <a:t> </a:t>
            </a:r>
            <a:r>
              <a:rPr lang="en-US" sz="3600" u="sng" dirty="0" err="1" smtClean="0">
                <a:solidFill>
                  <a:schemeClr val="bg1"/>
                </a:solidFill>
              </a:rPr>
              <a:t>Việt</a:t>
            </a:r>
            <a:endParaRPr lang="en-US" sz="36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227369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5616628" y="674519"/>
            <a:ext cx="958747" cy="536898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98830" y="5051839"/>
            <a:ext cx="13068572" cy="1834355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0"/>
                </a:lnTo>
                <a:lnTo>
                  <a:pt x="19472372" y="3668710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58935" y="2029844"/>
            <a:ext cx="1048115" cy="647211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0370" y="1139870"/>
            <a:ext cx="1009603" cy="689054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2487" y="4552932"/>
            <a:ext cx="380310" cy="709203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91362" y="1211419"/>
            <a:ext cx="6541802" cy="5044619"/>
          </a:xfrm>
          <a:custGeom>
            <a:avLst/>
            <a:gdLst/>
            <a:ahLst/>
            <a:cxnLst/>
            <a:rect l="l" t="t" r="r" b="b"/>
            <a:pathLst>
              <a:path w="11106808" h="11176663">
                <a:moveTo>
                  <a:pt x="0" y="0"/>
                </a:moveTo>
                <a:lnTo>
                  <a:pt x="11106809" y="0"/>
                </a:lnTo>
                <a:lnTo>
                  <a:pt x="11106809" y="11176662"/>
                </a:lnTo>
                <a:lnTo>
                  <a:pt x="0" y="111766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1861" y="3691896"/>
            <a:ext cx="1788125" cy="2057400"/>
          </a:xfrm>
          <a:custGeom>
            <a:avLst/>
            <a:gdLst/>
            <a:ahLst/>
            <a:cxnLst/>
            <a:rect l="l" t="t" r="r" b="b"/>
            <a:pathLst>
              <a:path w="2664333" h="4114800">
                <a:moveTo>
                  <a:pt x="0" y="0"/>
                </a:moveTo>
                <a:lnTo>
                  <a:pt x="2664333" y="0"/>
                </a:lnTo>
                <a:lnTo>
                  <a:pt x="2664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40517" y="4197076"/>
            <a:ext cx="1636835" cy="1803675"/>
          </a:xfrm>
          <a:custGeom>
            <a:avLst/>
            <a:gdLst/>
            <a:ahLst/>
            <a:cxnLst/>
            <a:rect l="l" t="t" r="r" b="b"/>
            <a:pathLst>
              <a:path w="3273670" h="3607350">
                <a:moveTo>
                  <a:pt x="0" y="0"/>
                </a:moveTo>
                <a:lnTo>
                  <a:pt x="3273671" y="0"/>
                </a:lnTo>
                <a:lnTo>
                  <a:pt x="3273671" y="3607350"/>
                </a:lnTo>
                <a:lnTo>
                  <a:pt x="0" y="3607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41247" y="2168401"/>
            <a:ext cx="834174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070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34382" y="2123729"/>
            <a:ext cx="6139543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9485"/>
              </a:lnSpc>
              <a:spcBef>
                <a:spcPct val="0"/>
              </a:spcBef>
            </a:pPr>
            <a:r>
              <a:rPr lang="en-US" sz="6775" dirty="0">
                <a:solidFill>
                  <a:srgbClr val="F7C482"/>
                </a:solidFill>
                <a:latin typeface="Calistoga"/>
                <a:ea typeface="Calistoga"/>
                <a:cs typeface="Calistoga"/>
                <a:sym typeface="Calistoga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175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múa nào bạn ơi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227369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5616628" y="674519"/>
            <a:ext cx="958747" cy="536898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98830" y="5051839"/>
            <a:ext cx="13068572" cy="1834355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0"/>
                </a:lnTo>
                <a:lnTo>
                  <a:pt x="19472372" y="3668710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58935" y="2029844"/>
            <a:ext cx="1048115" cy="647211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0370" y="1139870"/>
            <a:ext cx="1009603" cy="689054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2487" y="4552932"/>
            <a:ext cx="380310" cy="709203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3959" y="131975"/>
            <a:ext cx="9219414" cy="5976535"/>
          </a:xfrm>
          <a:custGeom>
            <a:avLst/>
            <a:gdLst/>
            <a:ahLst/>
            <a:cxnLst/>
            <a:rect l="l" t="t" r="r" b="b"/>
            <a:pathLst>
              <a:path w="11106808" h="11176663">
                <a:moveTo>
                  <a:pt x="0" y="0"/>
                </a:moveTo>
                <a:lnTo>
                  <a:pt x="11106809" y="0"/>
                </a:lnTo>
                <a:lnTo>
                  <a:pt x="11106809" y="11176662"/>
                </a:lnTo>
                <a:lnTo>
                  <a:pt x="0" y="111766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1861" y="3691896"/>
            <a:ext cx="1788125" cy="2057400"/>
          </a:xfrm>
          <a:custGeom>
            <a:avLst/>
            <a:gdLst/>
            <a:ahLst/>
            <a:cxnLst/>
            <a:rect l="l" t="t" r="r" b="b"/>
            <a:pathLst>
              <a:path w="2664333" h="4114800">
                <a:moveTo>
                  <a:pt x="0" y="0"/>
                </a:moveTo>
                <a:lnTo>
                  <a:pt x="2664333" y="0"/>
                </a:lnTo>
                <a:lnTo>
                  <a:pt x="2664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40517" y="4197076"/>
            <a:ext cx="1636835" cy="1803675"/>
          </a:xfrm>
          <a:custGeom>
            <a:avLst/>
            <a:gdLst/>
            <a:ahLst/>
            <a:cxnLst/>
            <a:rect l="l" t="t" r="r" b="b"/>
            <a:pathLst>
              <a:path w="3273670" h="3607350">
                <a:moveTo>
                  <a:pt x="0" y="0"/>
                </a:moveTo>
                <a:lnTo>
                  <a:pt x="3273671" y="0"/>
                </a:lnTo>
                <a:lnTo>
                  <a:pt x="3273671" y="3607350"/>
                </a:lnTo>
                <a:lnTo>
                  <a:pt x="0" y="3607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41247" y="2168401"/>
            <a:ext cx="834174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50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91645" y="637604"/>
            <a:ext cx="8631537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94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Bài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tập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 3: </a:t>
            </a:r>
          </a:p>
          <a:p>
            <a:pPr marL="0" marR="0" lvl="0" indent="0" algn="ctr" defTabSz="457223" rtl="0" eaLnBrk="1" fontAlgn="auto" latinLnBrk="0" hangingPunct="1">
              <a:lnSpc>
                <a:spcPts val="94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Đọc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bài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nhà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bạn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 ở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đâu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stoga"/>
                <a:cs typeface="Times New Roman" panose="02020603050405020304" pitchFamily="18" charset="0"/>
                <a:sym typeface="Calistoga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stoga"/>
              <a:cs typeface="Times New Roman" panose="02020603050405020304" pitchFamily="18" charset="0"/>
              <a:sym typeface="Calistoga"/>
            </a:endParaRPr>
          </a:p>
        </p:txBody>
      </p:sp>
    </p:spTree>
    <p:extLst>
      <p:ext uri="{BB962C8B-B14F-4D97-AF65-F5344CB8AC3E}">
        <p14:creationId xmlns:p14="http://schemas.microsoft.com/office/powerpoint/2010/main" val="19711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8262" y="-131076"/>
            <a:ext cx="5992735" cy="6989076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5872" y="555977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36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7228" y="1308519"/>
            <a:ext cx="643169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Sau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sên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giun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Sên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thiệu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bẹ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giun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non. Ba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87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6082" y="414757"/>
            <a:ext cx="1022985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45809" y="3437575"/>
            <a:ext cx="4138417" cy="1569660"/>
            <a:chOff x="1978119" y="3466580"/>
            <a:chExt cx="4138417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24002" y="3822784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4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Bãi</a:t>
              </a:r>
              <a:r>
                <a:rPr lang="en-GB" sz="4400" b="1" dirty="0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4400" b="1" dirty="0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non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78119" y="3466580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50859" y="3599798"/>
            <a:ext cx="4132804" cy="1569660"/>
            <a:chOff x="6913771" y="3545459"/>
            <a:chExt cx="4132804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4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400" b="1" dirty="0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GB" sz="4400" b="1" dirty="0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13771" y="3545459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8284" y="5007235"/>
            <a:ext cx="4130152" cy="1569660"/>
            <a:chOff x="1670375" y="5036240"/>
            <a:chExt cx="4130152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b="1" dirty="0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bẹ</a:t>
              </a:r>
              <a:r>
                <a:rPr lang="en-GB" sz="4800" b="1" dirty="0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70375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 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15" y="3558256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539314" y="4773050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10506895" y="3173433"/>
            <a:ext cx="2016566" cy="2130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2394408"/>
            <a:ext cx="11660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141</Words>
  <Application>Microsoft Office PowerPoint</Application>
  <PresentationFormat>Widescreen</PresentationFormat>
  <Paragraphs>19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Arial</vt:lpstr>
      <vt:lpstr>Arial-Rounded</vt:lpstr>
      <vt:lpstr>Arial-SGK-TV</vt:lpstr>
      <vt:lpstr>Calibri</vt:lpstr>
      <vt:lpstr>Calibri Light</vt:lpstr>
      <vt:lpstr>Calistoga</vt:lpstr>
      <vt:lpstr>Cambria</vt:lpstr>
      <vt:lpstr>等线</vt:lpstr>
      <vt:lpstr>华文新魏</vt:lpstr>
      <vt:lpstr>Times New Roman</vt:lpstr>
      <vt:lpstr>Trebuchet MS</vt:lpstr>
      <vt:lpstr>Wingdings 3</vt:lpstr>
      <vt:lpstr>Facet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2025-10-28T01:27:52Z</dcterms:created>
  <dcterms:modified xsi:type="dcterms:W3CDTF">2025-10-28T01:49:31Z</dcterms:modified>
</cp:coreProperties>
</file>