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4a" ContentType="audi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1.svg" ContentType="image/svg+xml"/>
  <Override PartName="/ppt/media/image13.svg" ContentType="image/svg+xml"/>
  <Override PartName="/ppt/media/image15.svg" ContentType="image/svg+xml"/>
  <Override PartName="/ppt/media/image17.svg" ContentType="image/svg+xml"/>
  <Override PartName="/ppt/media/image22.svg" ContentType="image/svg+xml"/>
  <Override PartName="/ppt/media/image24.svg" ContentType="image/svg+xml"/>
  <Override PartName="/ppt/media/image29.svg" ContentType="image/svg+xml"/>
  <Override PartName="/ppt/media/image5.svg" ContentType="image/svg+xml"/>
  <Override PartName="/ppt/media/image54.svg" ContentType="image/svg+xml"/>
  <Override PartName="/ppt/media/image7.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7"/>
  </p:notesMasterIdLst>
  <p:sldIdLst>
    <p:sldId id="466" r:id="rId4"/>
    <p:sldId id="264" r:id="rId5"/>
    <p:sldId id="256" r:id="rId6"/>
    <p:sldId id="267" r:id="rId8"/>
    <p:sldId id="257" r:id="rId9"/>
    <p:sldId id="266" r:id="rId10"/>
    <p:sldId id="487" r:id="rId11"/>
    <p:sldId id="263" r:id="rId12"/>
    <p:sldId id="260" r:id="rId13"/>
    <p:sldId id="488" r:id="rId14"/>
    <p:sldId id="452" r:id="rId15"/>
    <p:sldId id="453" r:id="rId16"/>
    <p:sldId id="265" r:id="rId17"/>
    <p:sldId id="258" r:id="rId1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9558" autoAdjust="0"/>
  </p:normalViewPr>
  <p:slideViewPr>
    <p:cSldViewPr showGuides="1">
      <p:cViewPr varScale="1">
        <p:scale>
          <a:sx n="32" d="100"/>
          <a:sy n="32" d="100"/>
        </p:scale>
        <p:origin x="-883"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notesMaster" Target="notesMasters/notesMaster1.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9945B0-201D-4666-96B0-86EEFA26A103}"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B139CF-A3DF-4033-8AC8-6C4E20ED5308}"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7F8300"/>
                </a:solidFill>
                <a:effectLst/>
                <a:latin typeface="Arial" panose="020B0604020202020204" pitchFamily="34" charset="0"/>
              </a:rPr>
              <a:t> </a:t>
            </a:r>
            <a:r>
              <a:rPr lang="vi-VN" sz="3200" b="0" i="0" u="none" strike="noStrike" dirty="0">
                <a:solidFill>
                  <a:srgbClr val="7F8300"/>
                </a:solidFill>
                <a:effectLst/>
                <a:latin typeface="Times New Roman" panose="02020603050405020304" pitchFamily="18" charset="0"/>
                <a:cs typeface="Times New Roman" panose="02020603050405020304" pitchFamily="18" charset="0"/>
              </a:rPr>
              <a:t>Thật tuyệt khi chúng ta có thể nhìn được những thay đổi, dù là bé nhỏ, của bản thân. Đừng quên tự động viên, khen ngợi và tự hào về những tiến bộ ấy để có động lực rèn luyện nhiều hơn, tự đặt cho mình mục tiêu mới xa hơn.</a:t>
            </a:r>
            <a:endParaRPr lang="vi-VN" sz="3200" b="0" dirty="0">
              <a:effectLst/>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CB139CF-A3DF-4033-8AC8-6C4E20ED5308}"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D040FAC-192E-4AA0-AF32-EDA4F59528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1257300" y="2738438"/>
            <a:ext cx="15773400" cy="6527007"/>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67918DD-F32C-40AE-BFB5-741B5886C773}" type="datetimeFigureOut">
              <a:rPr lang="zh-CN" altLang="en-US" smtClean="0"/>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C9349654-8A83-41C1-B6F2-193D712776EF}" type="slidenum">
              <a:rPr lang="zh-CN" altLang="en-US" smtClean="0"/>
            </a:fld>
            <a:endParaRPr lang="zh-CN" altLang="en-US"/>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latin typeface="Calibri" panose="020F0502020204030204"/>
                <a:ea typeface="Microsoft YaHei" panose="020B0503020204020204" pitchFamily="34" charset="-122"/>
              </a:rPr>
            </a:fld>
            <a:endParaRPr lang="zh-CN" altLang="en-US">
              <a:solidFill>
                <a:prstClr val="black">
                  <a:tint val="75000"/>
                </a:prstClr>
              </a:solidFill>
              <a:latin typeface="Calibri" panose="020F0502020204030204"/>
              <a:ea typeface="Microsoft YaHei" panose="020B0503020204020204" pitchFamily="34" charset="-122"/>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latin typeface="Calibri" panose="020F0502020204030204"/>
              <a:ea typeface="Microsoft YaHei" panose="020B0503020204020204" pitchFamily="34" charset="-122"/>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latin typeface="Calibri" panose="020F0502020204030204"/>
                <a:ea typeface="Microsoft YaHei" panose="020B0503020204020204" pitchFamily="34" charset="-122"/>
              </a:rPr>
            </a:fld>
            <a:endParaRPr lang="zh-CN" altLang="en-US">
              <a:solidFill>
                <a:prstClr val="black">
                  <a:tint val="75000"/>
                </a:prstClr>
              </a:solidFill>
              <a:latin typeface="Calibri" panose="020F0502020204030204"/>
              <a:ea typeface="Microsoft YaHei" panose="020B0503020204020204" pitchFamily="34" charset="-122"/>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9_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latin typeface="Calibri" panose="020F0502020204030204"/>
                <a:ea typeface="Microsoft YaHei" panose="020B0503020204020204" pitchFamily="34" charset="-122"/>
              </a:rPr>
            </a:fld>
            <a:endParaRPr lang="zh-CN" altLang="en-US">
              <a:solidFill>
                <a:prstClr val="black">
                  <a:tint val="75000"/>
                </a:prstClr>
              </a:solidFill>
              <a:latin typeface="Calibri" panose="020F0502020204030204"/>
              <a:ea typeface="Microsoft YaHei" panose="020B0503020204020204" pitchFamily="34" charset="-122"/>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latin typeface="Calibri" panose="020F0502020204030204"/>
              <a:ea typeface="Microsoft YaHei" panose="020B0503020204020204" pitchFamily="34" charset="-122"/>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latin typeface="Calibri" panose="020F0502020204030204"/>
                <a:ea typeface="Microsoft YaHei" panose="020B0503020204020204" pitchFamily="34" charset="-122"/>
              </a:rPr>
            </a:fld>
            <a:endParaRPr lang="zh-CN" altLang="en-US">
              <a:solidFill>
                <a:prstClr val="black">
                  <a:tint val="75000"/>
                </a:prstClr>
              </a:solidFill>
              <a:latin typeface="Calibri" panose="020F0502020204030204"/>
              <a:ea typeface="Microsoft YaHei" panose="020B0503020204020204" pitchFamily="34" charset="-122"/>
            </a:endParaRPr>
          </a:p>
        </p:txBody>
      </p:sp>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8_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latin typeface="Calibri" panose="020F0502020204030204"/>
                <a:ea typeface="Microsoft YaHei" panose="020B0503020204020204" pitchFamily="34" charset="-122"/>
              </a:rPr>
            </a:fld>
            <a:endParaRPr lang="zh-CN" altLang="en-US">
              <a:solidFill>
                <a:prstClr val="black">
                  <a:tint val="75000"/>
                </a:prstClr>
              </a:solidFill>
              <a:latin typeface="Calibri" panose="020F0502020204030204"/>
              <a:ea typeface="Microsoft YaHei" panose="020B0503020204020204" pitchFamily="34" charset="-122"/>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latin typeface="Calibri" panose="020F0502020204030204"/>
              <a:ea typeface="Microsoft YaHei" panose="020B0503020204020204" pitchFamily="34" charset="-122"/>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latin typeface="Calibri" panose="020F0502020204030204"/>
                <a:ea typeface="Microsoft YaHei" panose="020B0503020204020204" pitchFamily="34" charset="-122"/>
              </a:rPr>
            </a:fld>
            <a:endParaRPr lang="zh-CN" altLang="en-US">
              <a:solidFill>
                <a:prstClr val="black">
                  <a:tint val="75000"/>
                </a:prstClr>
              </a:solidFill>
              <a:latin typeface="Calibri" panose="020F0502020204030204"/>
              <a:ea typeface="Microsoft YaHei" panose="020B0503020204020204" pitchFamily="34" charset="-122"/>
            </a:endParaRPr>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7_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latin typeface="Calibri" panose="020F0502020204030204"/>
                <a:ea typeface="Microsoft YaHei" panose="020B0503020204020204" pitchFamily="34" charset="-122"/>
              </a:rPr>
            </a:fld>
            <a:endParaRPr lang="zh-CN" altLang="en-US">
              <a:solidFill>
                <a:prstClr val="black">
                  <a:tint val="75000"/>
                </a:prstClr>
              </a:solidFill>
              <a:latin typeface="Calibri" panose="020F0502020204030204"/>
              <a:ea typeface="Microsoft YaHei" panose="020B0503020204020204" pitchFamily="34" charset="-122"/>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latin typeface="Calibri" panose="020F0502020204030204"/>
              <a:ea typeface="Microsoft YaHei" panose="020B0503020204020204" pitchFamily="34" charset="-122"/>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latin typeface="Calibri" panose="020F0502020204030204"/>
                <a:ea typeface="Microsoft YaHei" panose="020B0503020204020204" pitchFamily="34" charset="-122"/>
              </a:rPr>
            </a:fld>
            <a:endParaRPr lang="zh-CN" altLang="en-US">
              <a:solidFill>
                <a:prstClr val="black">
                  <a:tint val="75000"/>
                </a:prstClr>
              </a:solidFill>
              <a:latin typeface="Calibri" panose="020F0502020204030204"/>
              <a:ea typeface="Microsoft YaHei" panose="020B0503020204020204" pitchFamily="34" charset="-122"/>
            </a:endParaRPr>
          </a:p>
        </p:txBody>
      </p:sp>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cSld name="6_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latin typeface="Calibri" panose="020F0502020204030204"/>
                <a:ea typeface="Microsoft YaHei" panose="020B0503020204020204" pitchFamily="34" charset="-122"/>
              </a:rPr>
            </a:fld>
            <a:endParaRPr lang="zh-CN" altLang="en-US">
              <a:solidFill>
                <a:prstClr val="black">
                  <a:tint val="75000"/>
                </a:prstClr>
              </a:solidFill>
              <a:latin typeface="Calibri" panose="020F0502020204030204"/>
              <a:ea typeface="Microsoft YaHei" panose="020B0503020204020204" pitchFamily="34" charset="-122"/>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latin typeface="Calibri" panose="020F0502020204030204"/>
              <a:ea typeface="Microsoft YaHei" panose="020B0503020204020204" pitchFamily="34" charset="-122"/>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latin typeface="Calibri" panose="020F0502020204030204"/>
                <a:ea typeface="Microsoft YaHei" panose="020B0503020204020204" pitchFamily="34" charset="-122"/>
              </a:rPr>
            </a:fld>
            <a:endParaRPr lang="zh-CN" altLang="en-US">
              <a:solidFill>
                <a:prstClr val="black">
                  <a:tint val="75000"/>
                </a:prstClr>
              </a:solidFill>
              <a:latin typeface="Calibri" panose="020F0502020204030204"/>
              <a:ea typeface="Microsoft YaHei" panose="020B0503020204020204" pitchFamily="34" charset="-122"/>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cSld name="5_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latin typeface="Calibri" panose="020F0502020204030204"/>
                <a:ea typeface="Microsoft YaHei" panose="020B0503020204020204" pitchFamily="34" charset="-122"/>
              </a:rPr>
            </a:fld>
            <a:endParaRPr lang="zh-CN" altLang="en-US">
              <a:solidFill>
                <a:prstClr val="black">
                  <a:tint val="75000"/>
                </a:prstClr>
              </a:solidFill>
              <a:latin typeface="Calibri" panose="020F0502020204030204"/>
              <a:ea typeface="Microsoft YaHei" panose="020B0503020204020204" pitchFamily="34" charset="-122"/>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latin typeface="Calibri" panose="020F0502020204030204"/>
              <a:ea typeface="Microsoft YaHei" panose="020B0503020204020204" pitchFamily="34" charset="-122"/>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latin typeface="Calibri" panose="020F0502020204030204"/>
                <a:ea typeface="Microsoft YaHei" panose="020B0503020204020204" pitchFamily="34" charset="-122"/>
              </a:rPr>
            </a:fld>
            <a:endParaRPr lang="zh-CN" altLang="en-US">
              <a:solidFill>
                <a:prstClr val="black">
                  <a:tint val="75000"/>
                </a:prstClr>
              </a:solidFill>
              <a:latin typeface="Calibri" panose="020F0502020204030204"/>
              <a:ea typeface="Microsoft YaHei" panose="020B0503020204020204" pitchFamily="34" charset="-122"/>
            </a:endParaRPr>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4_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latin typeface="Calibri" panose="020F0502020204030204"/>
                <a:ea typeface="Microsoft YaHei" panose="020B0503020204020204" pitchFamily="34" charset="-122"/>
              </a:rPr>
            </a:fld>
            <a:endParaRPr lang="zh-CN" altLang="en-US">
              <a:solidFill>
                <a:prstClr val="black">
                  <a:tint val="75000"/>
                </a:prstClr>
              </a:solidFill>
              <a:latin typeface="Calibri" panose="020F0502020204030204"/>
              <a:ea typeface="Microsoft YaHei" panose="020B0503020204020204" pitchFamily="34" charset="-122"/>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latin typeface="Calibri" panose="020F0502020204030204"/>
              <a:ea typeface="Microsoft YaHei" panose="020B0503020204020204" pitchFamily="34" charset="-122"/>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latin typeface="Calibri" panose="020F0502020204030204"/>
                <a:ea typeface="Microsoft YaHei" panose="020B0503020204020204" pitchFamily="34" charset="-122"/>
              </a:rPr>
            </a:fld>
            <a:endParaRPr lang="zh-CN" altLang="en-US">
              <a:solidFill>
                <a:prstClr val="black">
                  <a:tint val="75000"/>
                </a:prstClr>
              </a:solidFill>
              <a:latin typeface="Calibri" panose="020F0502020204030204"/>
              <a:ea typeface="Microsoft YaHei" panose="020B0503020204020204" pitchFamily="34" charset="-122"/>
            </a:endParaRP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cSld name="3_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latin typeface="Calibri" panose="020F0502020204030204"/>
                <a:ea typeface="Microsoft YaHei" panose="020B0503020204020204" pitchFamily="34" charset="-122"/>
              </a:rPr>
            </a:fld>
            <a:endParaRPr lang="zh-CN" altLang="en-US">
              <a:solidFill>
                <a:prstClr val="black">
                  <a:tint val="75000"/>
                </a:prstClr>
              </a:solidFill>
              <a:latin typeface="Calibri" panose="020F0502020204030204"/>
              <a:ea typeface="Microsoft YaHei" panose="020B0503020204020204" pitchFamily="34" charset="-122"/>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latin typeface="Calibri" panose="020F0502020204030204"/>
              <a:ea typeface="Microsoft YaHei" panose="020B0503020204020204" pitchFamily="34" charset="-122"/>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latin typeface="Calibri" panose="020F0502020204030204"/>
                <a:ea typeface="Microsoft YaHei" panose="020B0503020204020204" pitchFamily="34" charset="-122"/>
              </a:rPr>
            </a:fld>
            <a:endParaRPr lang="zh-CN" altLang="en-US">
              <a:solidFill>
                <a:prstClr val="black">
                  <a:tint val="75000"/>
                </a:prstClr>
              </a:solidFill>
              <a:latin typeface="Calibri" panose="020F0502020204030204"/>
              <a:ea typeface="Microsoft YaHei" panose="020B0503020204020204" pitchFamily="34" charset="-122"/>
            </a:endParaRPr>
          </a:p>
        </p:txBody>
      </p:sp>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cSld name="2_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latin typeface="Calibri" panose="020F0502020204030204"/>
                <a:ea typeface="Microsoft YaHei" panose="020B0503020204020204" pitchFamily="34" charset="-122"/>
              </a:rPr>
            </a:fld>
            <a:endParaRPr lang="zh-CN" altLang="en-US">
              <a:solidFill>
                <a:prstClr val="black">
                  <a:tint val="75000"/>
                </a:prstClr>
              </a:solidFill>
              <a:latin typeface="Calibri" panose="020F0502020204030204"/>
              <a:ea typeface="Microsoft YaHei" panose="020B0503020204020204" pitchFamily="34" charset="-122"/>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latin typeface="Calibri" panose="020F0502020204030204"/>
              <a:ea typeface="Microsoft YaHei" panose="020B0503020204020204" pitchFamily="34" charset="-122"/>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latin typeface="Calibri" panose="020F0502020204030204"/>
                <a:ea typeface="Microsoft YaHei" panose="020B0503020204020204" pitchFamily="34" charset="-122"/>
              </a:rPr>
            </a:fld>
            <a:endParaRPr lang="zh-CN" altLang="en-US">
              <a:solidFill>
                <a:prstClr val="black">
                  <a:tint val="75000"/>
                </a:prstClr>
              </a:solidFill>
              <a:latin typeface="Calibri" panose="020F0502020204030204"/>
              <a:ea typeface="Microsoft YaHei" panose="020B0503020204020204" pitchFamily="34" charset="-122"/>
            </a:endParaRPr>
          </a:p>
        </p:txBody>
      </p:sp>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latin typeface="Calibri" panose="020F0502020204030204"/>
                <a:ea typeface="Microsoft YaHei" panose="020B0503020204020204" pitchFamily="34" charset="-122"/>
              </a:rPr>
            </a:fld>
            <a:endParaRPr lang="zh-CN" altLang="en-US">
              <a:solidFill>
                <a:prstClr val="black">
                  <a:tint val="75000"/>
                </a:prstClr>
              </a:solidFill>
              <a:latin typeface="Calibri" panose="020F0502020204030204"/>
              <a:ea typeface="Microsoft YaHei" panose="020B0503020204020204" pitchFamily="34" charset="-122"/>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latin typeface="Calibri" panose="020F0502020204030204"/>
              <a:ea typeface="Microsoft YaHei" panose="020B0503020204020204" pitchFamily="34" charset="-122"/>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latin typeface="Calibri" panose="020F0502020204030204"/>
                <a:ea typeface="Microsoft YaHei" panose="020B0503020204020204" pitchFamily="34" charset="-122"/>
              </a:rPr>
            </a:fld>
            <a:endParaRPr lang="zh-CN" altLang="en-US">
              <a:solidFill>
                <a:prstClr val="black">
                  <a:tint val="75000"/>
                </a:prstClr>
              </a:solidFill>
              <a:latin typeface="Calibri" panose="020F0502020204030204"/>
              <a:ea typeface="Microsoft YaHei" panose="020B0503020204020204" pitchFamily="34" charset="-122"/>
            </a:endParaRPr>
          </a:p>
        </p:txBody>
      </p:sp>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15_空白">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14_空白">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13_空白">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12_空白">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11_空白">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10_空白">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9_空白">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8_空白">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7_空白">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6_空白">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5_空白">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4_空白">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3_空白">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2_空白">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1" Type="http://schemas.openxmlformats.org/officeDocument/2006/relationships/theme" Target="../theme/theme2.xml"/><Relationship Id="rId30" Type="http://schemas.openxmlformats.org/officeDocument/2006/relationships/image" Target="../media/image2.jpeg"/><Relationship Id="rId3" Type="http://schemas.openxmlformats.org/officeDocument/2006/relationships/slideLayout" Target="../slideLayouts/slideLayout14.xml"/><Relationship Id="rId29" Type="http://schemas.openxmlformats.org/officeDocument/2006/relationships/slideLayout" Target="../slideLayouts/slideLayout40.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0" Type="http://schemas.openxmlformats.org/officeDocument/2006/relationships/slideLayout" Target="../slideLayouts/slideLayout31.xml"/><Relationship Id="rId2" Type="http://schemas.openxmlformats.org/officeDocument/2006/relationships/slideLayout" Target="../slideLayouts/slideLayout13.xml"/><Relationship Id="rId19" Type="http://schemas.openxmlformats.org/officeDocument/2006/relationships/slideLayout" Target="../slideLayouts/slideLayout30.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pic>
        <p:nvPicPr>
          <p:cNvPr id="11" name="Picture 10" descr="A round pink circle with a white and black text and a black background&#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086600" y="-11239500"/>
            <a:ext cx="3142953" cy="314295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8" name="圆角矩形 7"/>
          <p:cNvSpPr/>
          <p:nvPr userDrawn="1"/>
        </p:nvSpPr>
        <p:spPr>
          <a:xfrm>
            <a:off x="800100" y="585788"/>
            <a:ext cx="16687800" cy="9043989"/>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9" name="圆角矩形 8"/>
          <p:cNvSpPr/>
          <p:nvPr userDrawn="1"/>
        </p:nvSpPr>
        <p:spPr>
          <a:xfrm>
            <a:off x="1085850" y="828675"/>
            <a:ext cx="16144875" cy="8601075"/>
          </a:xfrm>
          <a:prstGeom prst="roundRect">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p:transition spd="slow">
    <p:push dir="u"/>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image" Target="../media/image43.png"/><Relationship Id="rId7" Type="http://schemas.openxmlformats.org/officeDocument/2006/relationships/image" Target="../media/image42.png"/><Relationship Id="rId6" Type="http://schemas.openxmlformats.org/officeDocument/2006/relationships/image" Target="../media/image41.png"/><Relationship Id="rId5" Type="http://schemas.microsoft.com/office/2007/relationships/hdphoto" Target="../media/image40.wdp"/><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0" Type="http://schemas.openxmlformats.org/officeDocument/2006/relationships/notesSlide" Target="../notesSlides/notesSlide2.xml"/><Relationship Id="rId1"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2.svg"/><Relationship Id="rId1" Type="http://schemas.openxmlformats.org/officeDocument/2006/relationships/image" Target="../media/image44.png"/></Relationships>
</file>

<file path=ppt/slides/_rels/slide13.xml.rels><?xml version="1.0" encoding="UTF-8" standalone="yes"?>
<Relationships xmlns="http://schemas.openxmlformats.org/package/2006/relationships"><Relationship Id="rId9" Type="http://schemas.openxmlformats.org/officeDocument/2006/relationships/image" Target="../media/image49.png"/><Relationship Id="rId8" Type="http://schemas.openxmlformats.org/officeDocument/2006/relationships/image" Target="../media/image9.svg"/><Relationship Id="rId7" Type="http://schemas.openxmlformats.org/officeDocument/2006/relationships/image" Target="../media/image48.png"/><Relationship Id="rId6" Type="http://schemas.openxmlformats.org/officeDocument/2006/relationships/image" Target="../media/image7.svg"/><Relationship Id="rId5" Type="http://schemas.openxmlformats.org/officeDocument/2006/relationships/image" Target="../media/image47.png"/><Relationship Id="rId4" Type="http://schemas.openxmlformats.org/officeDocument/2006/relationships/image" Target="../media/image11.svg"/><Relationship Id="rId3" Type="http://schemas.openxmlformats.org/officeDocument/2006/relationships/image" Target="../media/image46.png"/><Relationship Id="rId2" Type="http://schemas.openxmlformats.org/officeDocument/2006/relationships/image" Target="../media/image5.svg"/><Relationship Id="rId14" Type="http://schemas.openxmlformats.org/officeDocument/2006/relationships/slideLayout" Target="../slideLayouts/slideLayout7.xml"/><Relationship Id="rId13" Type="http://schemas.openxmlformats.org/officeDocument/2006/relationships/image" Target="../media/image52.png"/><Relationship Id="rId12" Type="http://schemas.openxmlformats.org/officeDocument/2006/relationships/image" Target="../media/image51.png"/><Relationship Id="rId11" Type="http://schemas.openxmlformats.org/officeDocument/2006/relationships/image" Target="../media/image50.png"/><Relationship Id="rId10" Type="http://schemas.openxmlformats.org/officeDocument/2006/relationships/image" Target="../media/image13.svg"/><Relationship Id="rId1" Type="http://schemas.openxmlformats.org/officeDocument/2006/relationships/image" Target="../media/image45.png"/></Relationships>
</file>

<file path=ppt/slides/_rels/slide14.xml.rels><?xml version="1.0" encoding="UTF-8" standalone="yes"?>
<Relationships xmlns="http://schemas.openxmlformats.org/package/2006/relationships"><Relationship Id="rId9" Type="http://schemas.openxmlformats.org/officeDocument/2006/relationships/image" Target="../media/image49.png"/><Relationship Id="rId8" Type="http://schemas.openxmlformats.org/officeDocument/2006/relationships/image" Target="../media/image29.svg"/><Relationship Id="rId7" Type="http://schemas.openxmlformats.org/officeDocument/2006/relationships/image" Target="../media/image55.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11.svg"/><Relationship Id="rId3" Type="http://schemas.openxmlformats.org/officeDocument/2006/relationships/image" Target="../media/image46.png"/><Relationship Id="rId2" Type="http://schemas.openxmlformats.org/officeDocument/2006/relationships/image" Target="../media/image5.svg"/><Relationship Id="rId12" Type="http://schemas.openxmlformats.org/officeDocument/2006/relationships/slideLayout" Target="../slideLayouts/slideLayout7.xml"/><Relationship Id="rId11" Type="http://schemas.openxmlformats.org/officeDocument/2006/relationships/image" Target="../media/image56.png"/><Relationship Id="rId10" Type="http://schemas.openxmlformats.org/officeDocument/2006/relationships/image" Target="../media/image13.svg"/><Relationship Id="rId1" Type="http://schemas.openxmlformats.org/officeDocument/2006/relationships/image" Target="../media/image45.png"/></Relationships>
</file>

<file path=ppt/slides/_rels/slide2.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11.svg"/><Relationship Id="rId7" Type="http://schemas.openxmlformats.org/officeDocument/2006/relationships/image" Target="../media/image10.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3" Type="http://schemas.openxmlformats.org/officeDocument/2006/relationships/image" Target="../media/image6.png"/><Relationship Id="rId2" Type="http://schemas.openxmlformats.org/officeDocument/2006/relationships/image" Target="../media/image5.svg"/><Relationship Id="rId19" Type="http://schemas.openxmlformats.org/officeDocument/2006/relationships/slideLayout" Target="../slideLayouts/slideLayout7.xml"/><Relationship Id="rId18" Type="http://schemas.openxmlformats.org/officeDocument/2006/relationships/image" Target="../media/image19.png"/><Relationship Id="rId17" Type="http://schemas.microsoft.com/office/2007/relationships/media" Target="../media/media1.m4a"/><Relationship Id="rId16" Type="http://schemas.openxmlformats.org/officeDocument/2006/relationships/audio" Target="../media/media1.m4a"/><Relationship Id="rId15" Type="http://schemas.openxmlformats.org/officeDocument/2006/relationships/image" Target="../media/image18.png"/><Relationship Id="rId14" Type="http://schemas.openxmlformats.org/officeDocument/2006/relationships/image" Target="../media/image17.svg"/><Relationship Id="rId13" Type="http://schemas.openxmlformats.org/officeDocument/2006/relationships/image" Target="../media/image16.png"/><Relationship Id="rId12" Type="http://schemas.openxmlformats.org/officeDocument/2006/relationships/image" Target="../media/image15.svg"/><Relationship Id="rId11" Type="http://schemas.openxmlformats.org/officeDocument/2006/relationships/image" Target="../media/image14.png"/><Relationship Id="rId10" Type="http://schemas.openxmlformats.org/officeDocument/2006/relationships/image" Target="../media/image13.svg"/><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image" Target="../media/image13.svg"/><Relationship Id="rId7" Type="http://schemas.openxmlformats.org/officeDocument/2006/relationships/image" Target="../media/image12.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3" Type="http://schemas.openxmlformats.org/officeDocument/2006/relationships/image" Target="../media/image6.png"/><Relationship Id="rId2" Type="http://schemas.openxmlformats.org/officeDocument/2006/relationships/image" Target="../media/image5.svg"/><Relationship Id="rId19" Type="http://schemas.openxmlformats.org/officeDocument/2006/relationships/notesSlide" Target="../notesSlides/notesSlide1.xml"/><Relationship Id="rId18" Type="http://schemas.openxmlformats.org/officeDocument/2006/relationships/slideLayout" Target="../slideLayouts/slideLayout7.xml"/><Relationship Id="rId17" Type="http://schemas.openxmlformats.org/officeDocument/2006/relationships/image" Target="../media/image26.png"/><Relationship Id="rId16" Type="http://schemas.openxmlformats.org/officeDocument/2006/relationships/image" Target="../media/image25.png"/><Relationship Id="rId15" Type="http://schemas.openxmlformats.org/officeDocument/2006/relationships/image" Target="../media/image24.svg"/><Relationship Id="rId14" Type="http://schemas.openxmlformats.org/officeDocument/2006/relationships/image" Target="../media/image23.png"/><Relationship Id="rId13" Type="http://schemas.openxmlformats.org/officeDocument/2006/relationships/image" Target="../media/image22.svg"/><Relationship Id="rId12" Type="http://schemas.openxmlformats.org/officeDocument/2006/relationships/image" Target="../media/image21.png"/><Relationship Id="rId11" Type="http://schemas.openxmlformats.org/officeDocument/2006/relationships/image" Target="../media/image15.svg"/><Relationship Id="rId10" Type="http://schemas.openxmlformats.org/officeDocument/2006/relationships/image" Target="../media/image14.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11.svg"/><Relationship Id="rId7" Type="http://schemas.openxmlformats.org/officeDocument/2006/relationships/image" Target="../media/image10.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3" Type="http://schemas.openxmlformats.org/officeDocument/2006/relationships/image" Target="../media/image6.png"/><Relationship Id="rId2" Type="http://schemas.openxmlformats.org/officeDocument/2006/relationships/image" Target="../media/image5.svg"/><Relationship Id="rId16" Type="http://schemas.openxmlformats.org/officeDocument/2006/relationships/slideLayout" Target="../slideLayouts/slideLayout7.xml"/><Relationship Id="rId15" Type="http://schemas.openxmlformats.org/officeDocument/2006/relationships/image" Target="../media/image27.png"/><Relationship Id="rId14" Type="http://schemas.openxmlformats.org/officeDocument/2006/relationships/image" Target="../media/image17.svg"/><Relationship Id="rId13" Type="http://schemas.openxmlformats.org/officeDocument/2006/relationships/image" Target="../media/image16.png"/><Relationship Id="rId12" Type="http://schemas.openxmlformats.org/officeDocument/2006/relationships/image" Target="../media/image15.svg"/><Relationship Id="rId11" Type="http://schemas.openxmlformats.org/officeDocument/2006/relationships/image" Target="../media/image14.png"/><Relationship Id="rId10" Type="http://schemas.openxmlformats.org/officeDocument/2006/relationships/image" Target="../media/image13.sv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9" Type="http://schemas.openxmlformats.org/officeDocument/2006/relationships/image" Target="../media/image30.png"/><Relationship Id="rId8" Type="http://schemas.openxmlformats.org/officeDocument/2006/relationships/image" Target="../media/image11.svg"/><Relationship Id="rId7" Type="http://schemas.openxmlformats.org/officeDocument/2006/relationships/image" Target="../media/image10.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13.svg"/><Relationship Id="rId3" Type="http://schemas.openxmlformats.org/officeDocument/2006/relationships/image" Target="../media/image12.png"/><Relationship Id="rId2" Type="http://schemas.openxmlformats.org/officeDocument/2006/relationships/image" Target="../media/image5.svg"/><Relationship Id="rId12" Type="http://schemas.openxmlformats.org/officeDocument/2006/relationships/slideLayout" Target="../slideLayouts/slideLayout7.xml"/><Relationship Id="rId11" Type="http://schemas.openxmlformats.org/officeDocument/2006/relationships/image" Target="../media/image24.svg"/><Relationship Id="rId10" Type="http://schemas.openxmlformats.org/officeDocument/2006/relationships/image" Target="../media/image23.pn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31.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 Id="rId3" Type="http://schemas.openxmlformats.org/officeDocument/2006/relationships/image" Target="../media/image12.png"/><Relationship Id="rId2" Type="http://schemas.openxmlformats.org/officeDocument/2006/relationships/image" Target="../media/image5.svg"/><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2.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11.svg"/><Relationship Id="rId3"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36.png"/><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9.svg"/><Relationship Id="rId3" Type="http://schemas.openxmlformats.org/officeDocument/2006/relationships/image" Target="../media/image28.png"/><Relationship Id="rId2" Type="http://schemas.openxmlformats.org/officeDocument/2006/relationships/image" Target="../media/image5.svg"/><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8288000" cy="10287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a:p>
        </p:txBody>
      </p:sp>
      <p:grpSp>
        <p:nvGrpSpPr>
          <p:cNvPr id="9" name="Google Shape;9;p2"/>
          <p:cNvGrpSpPr/>
          <p:nvPr/>
        </p:nvGrpSpPr>
        <p:grpSpPr>
          <a:xfrm>
            <a:off x="2897" y="444386"/>
            <a:ext cx="18675522" cy="11634492"/>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p:txBody>
        </p:sp>
        <p:grpSp>
          <p:nvGrpSpPr>
            <p:cNvPr id="12" name="Google Shape;12;p2"/>
            <p:cNvGrpSpPr/>
            <p:nvPr/>
          </p:nvGrpSpPr>
          <p:grpSpPr>
            <a:xfrm>
              <a:off x="662662" y="4395773"/>
              <a:ext cx="774936" cy="847100"/>
              <a:chOff x="747000" y="4488650"/>
              <a:chExt cx="666325" cy="728375"/>
            </a:xfrm>
          </p:grpSpPr>
          <p:sp>
            <p:nvSpPr>
              <p:cNvPr id="290"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p:txBody>
          </p:sp>
          <p:sp>
            <p:nvSpPr>
              <p:cNvPr id="291"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292"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293"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294"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295"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296"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297"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298"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299"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300"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301"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302"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303"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304"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305"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306"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307"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308"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309"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310"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311"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312"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313"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314"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315"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316"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317"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318"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319"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320"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321"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322"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323"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324"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325"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326"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327"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328"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329"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330"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331"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332"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333"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p:txBody>
          </p:sp>
        </p:grpSp>
        <p:grpSp>
          <p:nvGrpSpPr>
            <p:cNvPr id="13" name="Google Shape;57;p2"/>
            <p:cNvGrpSpPr/>
            <p:nvPr/>
          </p:nvGrpSpPr>
          <p:grpSpPr>
            <a:xfrm>
              <a:off x="-58751" y="3080616"/>
              <a:ext cx="668020" cy="1064893"/>
              <a:chOff x="60675" y="3495450"/>
              <a:chExt cx="509550" cy="812275"/>
            </a:xfrm>
          </p:grpSpPr>
          <p:sp>
            <p:nvSpPr>
              <p:cNvPr id="241"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242"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243"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244"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245"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p:txBody>
          </p:sp>
          <p:sp>
            <p:nvSpPr>
              <p:cNvPr id="246"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p:txBody>
          </p:sp>
          <p:sp>
            <p:nvSpPr>
              <p:cNvPr id="247"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p:txBody>
          </p:sp>
          <p:sp>
            <p:nvSpPr>
              <p:cNvPr id="248"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p:txBody>
          </p:sp>
          <p:sp>
            <p:nvSpPr>
              <p:cNvPr id="249"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p:txBody>
          </p:sp>
          <p:sp>
            <p:nvSpPr>
              <p:cNvPr id="250"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p:txBody>
          </p:sp>
          <p:sp>
            <p:nvSpPr>
              <p:cNvPr id="251"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p:txBody>
          </p:sp>
          <p:sp>
            <p:nvSpPr>
              <p:cNvPr id="252"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p:txBody>
          </p:sp>
          <p:sp>
            <p:nvSpPr>
              <p:cNvPr id="253"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p:txBody>
          </p:sp>
          <p:sp>
            <p:nvSpPr>
              <p:cNvPr id="254"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p:txBody>
          </p:sp>
          <p:sp>
            <p:nvSpPr>
              <p:cNvPr id="255"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p:txBody>
          </p:sp>
          <p:sp>
            <p:nvSpPr>
              <p:cNvPr id="256"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p:txBody>
          </p:sp>
          <p:sp>
            <p:nvSpPr>
              <p:cNvPr id="257"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p:txBody>
          </p:sp>
          <p:sp>
            <p:nvSpPr>
              <p:cNvPr id="258"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p:txBody>
          </p:sp>
          <p:sp>
            <p:nvSpPr>
              <p:cNvPr id="259"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p:txBody>
          </p:sp>
          <p:sp>
            <p:nvSpPr>
              <p:cNvPr id="260"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p:txBody>
          </p:sp>
          <p:sp>
            <p:nvSpPr>
              <p:cNvPr id="261"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p:txBody>
          </p:sp>
          <p:sp>
            <p:nvSpPr>
              <p:cNvPr id="262"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p:txBody>
          </p:sp>
          <p:sp>
            <p:nvSpPr>
              <p:cNvPr id="263"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p:txBody>
          </p:sp>
          <p:sp>
            <p:nvSpPr>
              <p:cNvPr id="264"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p:txBody>
          </p:sp>
          <p:sp>
            <p:nvSpPr>
              <p:cNvPr id="265"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p:txBody>
          </p:sp>
          <p:sp>
            <p:nvSpPr>
              <p:cNvPr id="266"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p:txBody>
          </p:sp>
          <p:sp>
            <p:nvSpPr>
              <p:cNvPr id="267"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p:txBody>
          </p:sp>
          <p:sp>
            <p:nvSpPr>
              <p:cNvPr id="268"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p:txBody>
          </p:sp>
          <p:sp>
            <p:nvSpPr>
              <p:cNvPr id="269"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p:txBody>
          </p:sp>
          <p:sp>
            <p:nvSpPr>
              <p:cNvPr id="270"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p:txBody>
          </p:sp>
          <p:sp>
            <p:nvSpPr>
              <p:cNvPr id="271"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p:txBody>
          </p:sp>
          <p:sp>
            <p:nvSpPr>
              <p:cNvPr id="272"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p:txBody>
          </p:sp>
          <p:sp>
            <p:nvSpPr>
              <p:cNvPr id="273"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p:txBody>
          </p:sp>
          <p:sp>
            <p:nvSpPr>
              <p:cNvPr id="274"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p:txBody>
          </p:sp>
          <p:sp>
            <p:nvSpPr>
              <p:cNvPr id="275"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p:txBody>
          </p:sp>
          <p:sp>
            <p:nvSpPr>
              <p:cNvPr id="276"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p:txBody>
          </p:sp>
          <p:sp>
            <p:nvSpPr>
              <p:cNvPr id="277"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p:txBody>
          </p:sp>
          <p:sp>
            <p:nvSpPr>
              <p:cNvPr id="278"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p:txBody>
          </p:sp>
          <p:sp>
            <p:nvSpPr>
              <p:cNvPr id="279"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p:txBody>
          </p:sp>
          <p:sp>
            <p:nvSpPr>
              <p:cNvPr id="280"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p:txBody>
          </p:sp>
          <p:sp>
            <p:nvSpPr>
              <p:cNvPr id="281"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p:txBody>
          </p:sp>
          <p:sp>
            <p:nvSpPr>
              <p:cNvPr id="282"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p:txBody>
          </p:sp>
          <p:sp>
            <p:nvSpPr>
              <p:cNvPr id="283"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p:txBody>
          </p:sp>
          <p:sp>
            <p:nvSpPr>
              <p:cNvPr id="284"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p:txBody>
          </p:sp>
          <p:sp>
            <p:nvSpPr>
              <p:cNvPr id="285"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p:txBody>
          </p:sp>
          <p:sp>
            <p:nvSpPr>
              <p:cNvPr id="286"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p:txBody>
          </p:sp>
          <p:sp>
            <p:nvSpPr>
              <p:cNvPr id="287"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p:txBody>
          </p:sp>
          <p:sp>
            <p:nvSpPr>
              <p:cNvPr id="288"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p:txBody>
          </p:sp>
          <p:sp>
            <p:nvSpPr>
              <p:cNvPr id="289"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p:txBody>
          </p:sp>
        </p:grpSp>
        <p:grpSp>
          <p:nvGrpSpPr>
            <p:cNvPr id="14" name="Google Shape;107;p2"/>
            <p:cNvGrpSpPr/>
            <p:nvPr/>
          </p:nvGrpSpPr>
          <p:grpSpPr>
            <a:xfrm>
              <a:off x="1467681" y="3519619"/>
              <a:ext cx="568807" cy="960928"/>
              <a:chOff x="1853625" y="3531725"/>
              <a:chExt cx="447000" cy="755150"/>
            </a:xfrm>
          </p:grpSpPr>
          <p:sp>
            <p:nvSpPr>
              <p:cNvPr id="197"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p:txBody>
          </p:sp>
          <p:sp>
            <p:nvSpPr>
              <p:cNvPr id="198"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199"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200"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201"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202"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203"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204"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205"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206"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p:txBody>
          </p:sp>
          <p:sp>
            <p:nvSpPr>
              <p:cNvPr id="207"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208"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209"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210"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211"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212"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213"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214"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215"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216"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217"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218"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219"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220"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221"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222"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223"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224"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225"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226"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227"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228"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229"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230"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231"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232"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233"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234"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235"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236"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237"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238"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239"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240"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p:txBody>
          </p:sp>
        </p:grpSp>
        <p:grpSp>
          <p:nvGrpSpPr>
            <p:cNvPr id="15" name="Google Shape;152;p2"/>
            <p:cNvGrpSpPr/>
            <p:nvPr/>
          </p:nvGrpSpPr>
          <p:grpSpPr>
            <a:xfrm>
              <a:off x="1134925" y="4085100"/>
              <a:ext cx="1167525" cy="1167525"/>
              <a:chOff x="2244925" y="3993300"/>
              <a:chExt cx="1167525" cy="1167525"/>
            </a:xfrm>
          </p:grpSpPr>
          <p:sp>
            <p:nvSpPr>
              <p:cNvPr id="148"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p:txBody>
          </p:sp>
          <p:sp>
            <p:nvSpPr>
              <p:cNvPr id="149"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p:txBody>
          </p:sp>
          <p:sp>
            <p:nvSpPr>
              <p:cNvPr id="150"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p:txBody>
          </p:sp>
          <p:sp>
            <p:nvSpPr>
              <p:cNvPr id="151"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p:txBody>
          </p:sp>
          <p:sp>
            <p:nvSpPr>
              <p:cNvPr id="152"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p:txBody>
          </p:sp>
          <p:sp>
            <p:nvSpPr>
              <p:cNvPr id="153"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p:txBody>
          </p:sp>
          <p:sp>
            <p:nvSpPr>
              <p:cNvPr id="154"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p:txBody>
          </p:sp>
          <p:sp>
            <p:nvSpPr>
              <p:cNvPr id="155"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p:txBody>
          </p:sp>
          <p:sp>
            <p:nvSpPr>
              <p:cNvPr id="156"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p:txBody>
          </p:sp>
          <p:sp>
            <p:nvSpPr>
              <p:cNvPr id="157"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p:txBody>
          </p:sp>
          <p:sp>
            <p:nvSpPr>
              <p:cNvPr id="158"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p:txBody>
          </p:sp>
          <p:sp>
            <p:nvSpPr>
              <p:cNvPr id="159"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p:txBody>
          </p:sp>
          <p:sp>
            <p:nvSpPr>
              <p:cNvPr id="160"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p:txBody>
          </p:sp>
          <p:sp>
            <p:nvSpPr>
              <p:cNvPr id="161"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p:txBody>
          </p:sp>
          <p:sp>
            <p:nvSpPr>
              <p:cNvPr id="162"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p:txBody>
          </p:sp>
          <p:sp>
            <p:nvSpPr>
              <p:cNvPr id="163"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p:txBody>
          </p:sp>
          <p:sp>
            <p:nvSpPr>
              <p:cNvPr id="164"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p:txBody>
          </p:sp>
          <p:sp>
            <p:nvSpPr>
              <p:cNvPr id="165"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p:txBody>
          </p:sp>
          <p:sp>
            <p:nvSpPr>
              <p:cNvPr id="166"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p:txBody>
          </p:sp>
          <p:sp>
            <p:nvSpPr>
              <p:cNvPr id="167"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p:txBody>
          </p:sp>
          <p:sp>
            <p:nvSpPr>
              <p:cNvPr id="168"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p:txBody>
          </p:sp>
          <p:sp>
            <p:nvSpPr>
              <p:cNvPr id="169"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p:txBody>
          </p:sp>
          <p:sp>
            <p:nvSpPr>
              <p:cNvPr id="170"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p:txBody>
          </p:sp>
          <p:sp>
            <p:nvSpPr>
              <p:cNvPr id="171"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p:txBody>
          </p:sp>
          <p:sp>
            <p:nvSpPr>
              <p:cNvPr id="172"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p:txBody>
          </p:sp>
          <p:sp>
            <p:nvSpPr>
              <p:cNvPr id="173"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p:txBody>
          </p:sp>
          <p:sp>
            <p:nvSpPr>
              <p:cNvPr id="174"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p:txBody>
          </p:sp>
          <p:sp>
            <p:nvSpPr>
              <p:cNvPr id="175"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p:txBody>
          </p:sp>
          <p:sp>
            <p:nvSpPr>
              <p:cNvPr id="176"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p:txBody>
          </p:sp>
          <p:sp>
            <p:nvSpPr>
              <p:cNvPr id="177"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p:txBody>
          </p:sp>
          <p:sp>
            <p:nvSpPr>
              <p:cNvPr id="178"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p:txBody>
          </p:sp>
          <p:sp>
            <p:nvSpPr>
              <p:cNvPr id="179"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p:txBody>
          </p:sp>
          <p:sp>
            <p:nvSpPr>
              <p:cNvPr id="180"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p:txBody>
          </p:sp>
          <p:sp>
            <p:nvSpPr>
              <p:cNvPr id="181"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p:txBody>
          </p:sp>
          <p:sp>
            <p:nvSpPr>
              <p:cNvPr id="182"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p:txBody>
          </p:sp>
          <p:sp>
            <p:nvSpPr>
              <p:cNvPr id="183"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p:txBody>
          </p:sp>
          <p:sp>
            <p:nvSpPr>
              <p:cNvPr id="184"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p:txBody>
          </p:sp>
          <p:sp>
            <p:nvSpPr>
              <p:cNvPr id="185"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p:txBody>
          </p:sp>
          <p:sp>
            <p:nvSpPr>
              <p:cNvPr id="186"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p:txBody>
          </p:sp>
          <p:sp>
            <p:nvSpPr>
              <p:cNvPr id="187"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p:txBody>
          </p:sp>
          <p:sp>
            <p:nvSpPr>
              <p:cNvPr id="188"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p:txBody>
          </p:sp>
          <p:sp>
            <p:nvSpPr>
              <p:cNvPr id="189"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p:txBody>
          </p:sp>
          <p:sp>
            <p:nvSpPr>
              <p:cNvPr id="190"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p:txBody>
          </p:sp>
          <p:sp>
            <p:nvSpPr>
              <p:cNvPr id="191"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p:txBody>
          </p:sp>
          <p:sp>
            <p:nvSpPr>
              <p:cNvPr id="192"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p:txBody>
          </p:sp>
          <p:sp>
            <p:nvSpPr>
              <p:cNvPr id="193"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p:txBody>
          </p:sp>
          <p:sp>
            <p:nvSpPr>
              <p:cNvPr id="194"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p:txBody>
          </p:sp>
          <p:sp>
            <p:nvSpPr>
              <p:cNvPr id="195"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p:txBody>
          </p:sp>
          <p:sp>
            <p:nvSpPr>
              <p:cNvPr id="196"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p:txBody>
          </p:sp>
        </p:grpSp>
        <p:grpSp>
          <p:nvGrpSpPr>
            <p:cNvPr id="16" name="Google Shape;202;p2"/>
            <p:cNvGrpSpPr/>
            <p:nvPr/>
          </p:nvGrpSpPr>
          <p:grpSpPr>
            <a:xfrm>
              <a:off x="-86256" y="3639677"/>
              <a:ext cx="542338" cy="996789"/>
              <a:chOff x="169075" y="3879050"/>
              <a:chExt cx="359450" cy="660650"/>
            </a:xfrm>
          </p:grpSpPr>
          <p:sp>
            <p:nvSpPr>
              <p:cNvPr id="145"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p:txBody>
          </p:sp>
          <p:sp>
            <p:nvSpPr>
              <p:cNvPr id="146"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p:txBody>
          </p:sp>
          <p:sp>
            <p:nvSpPr>
              <p:cNvPr id="147"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p:txBody>
          </p:sp>
        </p:grpSp>
        <p:grpSp>
          <p:nvGrpSpPr>
            <p:cNvPr id="17" name="Google Shape;206;p2"/>
            <p:cNvGrpSpPr/>
            <p:nvPr/>
          </p:nvGrpSpPr>
          <p:grpSpPr>
            <a:xfrm>
              <a:off x="-42966" y="4001352"/>
              <a:ext cx="568780" cy="635129"/>
              <a:chOff x="184925" y="4214300"/>
              <a:chExt cx="376975" cy="420950"/>
            </a:xfrm>
          </p:grpSpPr>
          <p:sp>
            <p:nvSpPr>
              <p:cNvPr id="142"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p:txBody>
          </p:sp>
          <p:sp>
            <p:nvSpPr>
              <p:cNvPr id="143"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p:txBody>
          </p:sp>
          <p:sp>
            <p:nvSpPr>
              <p:cNvPr id="144"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p:txBody>
          </p:sp>
        </p:grpSp>
        <p:grpSp>
          <p:nvGrpSpPr>
            <p:cNvPr id="18" name="Google Shape;210;p2"/>
            <p:cNvGrpSpPr/>
            <p:nvPr/>
          </p:nvGrpSpPr>
          <p:grpSpPr>
            <a:xfrm>
              <a:off x="-86242" y="4427191"/>
              <a:ext cx="447011" cy="642232"/>
              <a:chOff x="178250" y="4721325"/>
              <a:chExt cx="244375" cy="351100"/>
            </a:xfrm>
          </p:grpSpPr>
          <p:sp>
            <p:nvSpPr>
              <p:cNvPr id="132"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p:txBody>
          </p:sp>
          <p:sp>
            <p:nvSpPr>
              <p:cNvPr id="133"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134"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135"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136"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137"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138"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139"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140"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141"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p:txBody>
          </p:sp>
        </p:grpSp>
        <p:grpSp>
          <p:nvGrpSpPr>
            <p:cNvPr id="19" name="Google Shape;221;p2"/>
            <p:cNvGrpSpPr/>
            <p:nvPr/>
          </p:nvGrpSpPr>
          <p:grpSpPr>
            <a:xfrm>
              <a:off x="200062" y="4427193"/>
              <a:ext cx="681767" cy="881731"/>
              <a:chOff x="373400" y="4372750"/>
              <a:chExt cx="548750" cy="709700"/>
            </a:xfrm>
          </p:grpSpPr>
          <p:sp>
            <p:nvSpPr>
              <p:cNvPr id="115"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p:txBody>
          </p:sp>
          <p:sp>
            <p:nvSpPr>
              <p:cNvPr id="116"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p:txBody>
          </p:sp>
          <p:sp>
            <p:nvSpPr>
              <p:cNvPr id="117"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p:txBody>
          </p:sp>
          <p:sp>
            <p:nvSpPr>
              <p:cNvPr id="118"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p:txBody>
          </p:sp>
          <p:sp>
            <p:nvSpPr>
              <p:cNvPr id="119"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p:txBody>
          </p:sp>
          <p:sp>
            <p:nvSpPr>
              <p:cNvPr id="120"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p:txBody>
          </p:sp>
          <p:sp>
            <p:nvSpPr>
              <p:cNvPr id="121"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p:txBody>
          </p:sp>
          <p:sp>
            <p:nvSpPr>
              <p:cNvPr id="122"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p:txBody>
          </p:sp>
          <p:sp>
            <p:nvSpPr>
              <p:cNvPr id="123"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p:txBody>
          </p:sp>
          <p:sp>
            <p:nvSpPr>
              <p:cNvPr id="124"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p:txBody>
          </p:sp>
          <p:sp>
            <p:nvSpPr>
              <p:cNvPr id="125"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p:txBody>
          </p:sp>
          <p:sp>
            <p:nvSpPr>
              <p:cNvPr id="126"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p:txBody>
          </p:sp>
          <p:sp>
            <p:nvSpPr>
              <p:cNvPr id="127"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p:txBody>
          </p:sp>
          <p:sp>
            <p:nvSpPr>
              <p:cNvPr id="128"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p:txBody>
          </p:sp>
          <p:sp>
            <p:nvSpPr>
              <p:cNvPr id="129"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p:txBody>
          </p:sp>
          <p:sp>
            <p:nvSpPr>
              <p:cNvPr id="130"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p:txBody>
          </p:sp>
          <p:sp>
            <p:nvSpPr>
              <p:cNvPr id="131"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p:txBody>
          </p:sp>
        </p:grpSp>
        <p:grpSp>
          <p:nvGrpSpPr>
            <p:cNvPr id="20" name="Google Shape;239;p2"/>
            <p:cNvGrpSpPr/>
            <p:nvPr/>
          </p:nvGrpSpPr>
          <p:grpSpPr>
            <a:xfrm flipH="1">
              <a:off x="7949369" y="3991029"/>
              <a:ext cx="281509" cy="259694"/>
              <a:chOff x="2493475" y="2126450"/>
              <a:chExt cx="373900" cy="344925"/>
            </a:xfrm>
          </p:grpSpPr>
          <p:sp>
            <p:nvSpPr>
              <p:cNvPr id="107"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p:txBody>
          </p:sp>
          <p:sp>
            <p:nvSpPr>
              <p:cNvPr id="108"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p:txBody>
          </p:sp>
          <p:sp>
            <p:nvSpPr>
              <p:cNvPr id="109"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p:txBody>
          </p:sp>
          <p:sp>
            <p:nvSpPr>
              <p:cNvPr id="110"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p:txBody>
          </p:sp>
          <p:sp>
            <p:nvSpPr>
              <p:cNvPr id="111"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p:txBody>
          </p:sp>
          <p:sp>
            <p:nvSpPr>
              <p:cNvPr id="112"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p:txBody>
          </p:sp>
          <p:sp>
            <p:nvSpPr>
              <p:cNvPr id="113"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p:txBody>
          </p:sp>
          <p:sp>
            <p:nvSpPr>
              <p:cNvPr id="114"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p:txBody>
          </p:sp>
        </p:grpSp>
        <p:grpSp>
          <p:nvGrpSpPr>
            <p:cNvPr id="21" name="Google Shape;248;p2"/>
            <p:cNvGrpSpPr/>
            <p:nvPr/>
          </p:nvGrpSpPr>
          <p:grpSpPr>
            <a:xfrm rot="-1738930">
              <a:off x="6613335" y="3812775"/>
              <a:ext cx="907394" cy="2192358"/>
              <a:chOff x="1456975" y="2715100"/>
              <a:chExt cx="1205225" cy="2911950"/>
            </a:xfrm>
          </p:grpSpPr>
          <p:sp>
            <p:nvSpPr>
              <p:cNvPr id="98"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p:txBody>
          </p:sp>
          <p:sp>
            <p:nvSpPr>
              <p:cNvPr id="99"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p:txBody>
          </p:sp>
          <p:sp>
            <p:nvSpPr>
              <p:cNvPr id="100"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p:txBody>
          </p:sp>
          <p:sp>
            <p:nvSpPr>
              <p:cNvPr id="101"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p:txBody>
          </p:sp>
          <p:sp>
            <p:nvSpPr>
              <p:cNvPr id="102"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p:txBody>
          </p:sp>
          <p:sp>
            <p:nvSpPr>
              <p:cNvPr id="103"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p:txBody>
          </p:sp>
          <p:sp>
            <p:nvSpPr>
              <p:cNvPr id="104"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p:txBody>
          </p:sp>
          <p:sp>
            <p:nvSpPr>
              <p:cNvPr id="105"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p:txBody>
          </p:sp>
          <p:sp>
            <p:nvSpPr>
              <p:cNvPr id="106"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p:txBody>
          </p:sp>
        </p:grpSp>
        <p:grpSp>
          <p:nvGrpSpPr>
            <p:cNvPr id="22" name="Google Shape;258;p2"/>
            <p:cNvGrpSpPr/>
            <p:nvPr/>
          </p:nvGrpSpPr>
          <p:grpSpPr>
            <a:xfrm>
              <a:off x="8230874" y="3254663"/>
              <a:ext cx="1054846" cy="1732404"/>
              <a:chOff x="8230874" y="3254663"/>
              <a:chExt cx="1054846" cy="1732404"/>
            </a:xfrm>
          </p:grpSpPr>
          <p:sp>
            <p:nvSpPr>
              <p:cNvPr id="83"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p:txBody>
          </p:sp>
          <p:grpSp>
            <p:nvGrpSpPr>
              <p:cNvPr id="84" name="Google Shape;260;p2"/>
              <p:cNvGrpSpPr/>
              <p:nvPr/>
            </p:nvGrpSpPr>
            <p:grpSpPr>
              <a:xfrm flipH="1">
                <a:off x="8307383" y="3254663"/>
                <a:ext cx="978337" cy="1732404"/>
                <a:chOff x="207725" y="2276150"/>
                <a:chExt cx="1299425" cy="2300975"/>
              </a:xfrm>
            </p:grpSpPr>
            <p:sp>
              <p:nvSpPr>
                <p:cNvPr id="85"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86"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87"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88"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89"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90"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91"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p:txBody>
            </p:sp>
            <p:sp>
              <p:nvSpPr>
                <p:cNvPr id="92"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p:txBody>
            </p:sp>
            <p:sp>
              <p:nvSpPr>
                <p:cNvPr id="93"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p:txBody>
            </p:sp>
            <p:sp>
              <p:nvSpPr>
                <p:cNvPr id="94"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p:txBody>
            </p:sp>
            <p:sp>
              <p:nvSpPr>
                <p:cNvPr id="95"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p:txBody>
            </p:sp>
            <p:sp>
              <p:nvSpPr>
                <p:cNvPr id="96"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p:txBody>
            </p:sp>
            <p:sp>
              <p:nvSpPr>
                <p:cNvPr id="97"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p:txBody>
            </p:sp>
          </p:grpSp>
        </p:grpSp>
        <p:grpSp>
          <p:nvGrpSpPr>
            <p:cNvPr id="23" name="Google Shape;274;p2"/>
            <p:cNvGrpSpPr/>
            <p:nvPr/>
          </p:nvGrpSpPr>
          <p:grpSpPr>
            <a:xfrm flipH="1">
              <a:off x="8424004" y="4466215"/>
              <a:ext cx="918425" cy="885505"/>
              <a:chOff x="-142600" y="4343675"/>
              <a:chExt cx="1219850" cy="1176125"/>
            </a:xfrm>
          </p:grpSpPr>
          <p:sp>
            <p:nvSpPr>
              <p:cNvPr id="77"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p:txBody>
          </p:sp>
          <p:sp>
            <p:nvSpPr>
              <p:cNvPr id="78"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79"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80"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81"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82"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p:txBody>
          </p:sp>
        </p:grpSp>
        <p:grpSp>
          <p:nvGrpSpPr>
            <p:cNvPr id="24" name="Google Shape;281;p2"/>
            <p:cNvGrpSpPr/>
            <p:nvPr/>
          </p:nvGrpSpPr>
          <p:grpSpPr>
            <a:xfrm flipH="1">
              <a:off x="6896474" y="4374879"/>
              <a:ext cx="875378" cy="1673866"/>
              <a:chOff x="2069450" y="3516525"/>
              <a:chExt cx="1162675" cy="2223225"/>
            </a:xfrm>
          </p:grpSpPr>
          <p:sp>
            <p:nvSpPr>
              <p:cNvPr id="61"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62"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p:txBody>
          </p:sp>
          <p:sp>
            <p:nvSpPr>
              <p:cNvPr id="63"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64"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65"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66"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67"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p:txBody>
          </p:sp>
          <p:sp>
            <p:nvSpPr>
              <p:cNvPr id="68"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p:txBody>
          </p:sp>
          <p:sp>
            <p:nvSpPr>
              <p:cNvPr id="69"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p:txBody>
          </p:sp>
          <p:sp>
            <p:nvSpPr>
              <p:cNvPr id="70"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p:txBody>
          </p:sp>
          <p:sp>
            <p:nvSpPr>
              <p:cNvPr id="71"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72"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73"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p:txBody>
          </p:sp>
          <p:sp>
            <p:nvSpPr>
              <p:cNvPr id="74"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75"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p:txBody>
          </p:sp>
          <p:sp>
            <p:nvSpPr>
              <p:cNvPr id="76"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p:txBody>
          </p:sp>
        </p:grpSp>
        <p:sp>
          <p:nvSpPr>
            <p:cNvPr id="25"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p:txBody>
        </p:sp>
        <p:sp>
          <p:nvSpPr>
            <p:cNvPr id="26"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p:txBody>
        </p:sp>
        <p:sp>
          <p:nvSpPr>
            <p:cNvPr id="27"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p:txBody>
        </p:sp>
        <p:grpSp>
          <p:nvGrpSpPr>
            <p:cNvPr id="28" name="Google Shape;301;p2"/>
            <p:cNvGrpSpPr/>
            <p:nvPr/>
          </p:nvGrpSpPr>
          <p:grpSpPr>
            <a:xfrm flipH="1">
              <a:off x="7384307" y="4374868"/>
              <a:ext cx="1295477" cy="951421"/>
              <a:chOff x="446100" y="4200250"/>
              <a:chExt cx="1720650" cy="1263675"/>
            </a:xfrm>
          </p:grpSpPr>
          <p:sp>
            <p:nvSpPr>
              <p:cNvPr id="29"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p:txBody>
          </p:sp>
          <p:sp>
            <p:nvSpPr>
              <p:cNvPr id="30"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p:txBody>
          </p:sp>
          <p:sp>
            <p:nvSpPr>
              <p:cNvPr id="31"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p:txBody>
          </p:sp>
          <p:sp>
            <p:nvSpPr>
              <p:cNvPr id="32"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p:txBody>
          </p:sp>
          <p:sp>
            <p:nvSpPr>
              <p:cNvPr id="33"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p:txBody>
          </p:sp>
          <p:sp>
            <p:nvSpPr>
              <p:cNvPr id="34"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p:txBody>
          </p:sp>
          <p:sp>
            <p:nvSpPr>
              <p:cNvPr id="35"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p:txBody>
          </p:sp>
          <p:sp>
            <p:nvSpPr>
              <p:cNvPr id="36"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p:txBody>
          </p:sp>
          <p:sp>
            <p:nvSpPr>
              <p:cNvPr id="37"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p:txBody>
          </p:sp>
          <p:sp>
            <p:nvSpPr>
              <p:cNvPr id="38"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p:txBody>
          </p:sp>
          <p:sp>
            <p:nvSpPr>
              <p:cNvPr id="39"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p:txBody>
          </p:sp>
          <p:sp>
            <p:nvSpPr>
              <p:cNvPr id="40"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p:txBody>
          </p:sp>
          <p:sp>
            <p:nvSpPr>
              <p:cNvPr id="41"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p:txBody>
          </p:sp>
          <p:sp>
            <p:nvSpPr>
              <p:cNvPr id="42"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p:txBody>
          </p:sp>
          <p:sp>
            <p:nvSpPr>
              <p:cNvPr id="43"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p:txBody>
          </p:sp>
          <p:sp>
            <p:nvSpPr>
              <p:cNvPr id="44"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p:txBody>
          </p:sp>
          <p:sp>
            <p:nvSpPr>
              <p:cNvPr id="45"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p:txBody>
          </p:sp>
          <p:sp>
            <p:nvSpPr>
              <p:cNvPr id="46"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p:txBody>
          </p:sp>
          <p:sp>
            <p:nvSpPr>
              <p:cNvPr id="47"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p:txBody>
          </p:sp>
          <p:sp>
            <p:nvSpPr>
              <p:cNvPr id="48"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p:txBody>
          </p:sp>
          <p:sp>
            <p:nvSpPr>
              <p:cNvPr id="49"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p:txBody>
          </p:sp>
          <p:sp>
            <p:nvSpPr>
              <p:cNvPr id="50"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p:txBody>
          </p:sp>
          <p:sp>
            <p:nvSpPr>
              <p:cNvPr id="51"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p:txBody>
          </p:sp>
          <p:sp>
            <p:nvSpPr>
              <p:cNvPr id="52"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p:txBody>
          </p:sp>
          <p:sp>
            <p:nvSpPr>
              <p:cNvPr id="53"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p:txBody>
          </p:sp>
          <p:sp>
            <p:nvSpPr>
              <p:cNvPr id="54"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p:txBody>
          </p:sp>
          <p:sp>
            <p:nvSpPr>
              <p:cNvPr id="55"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p:txBody>
          </p:sp>
          <p:sp>
            <p:nvSpPr>
              <p:cNvPr id="56"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p:txBody>
          </p:sp>
          <p:sp>
            <p:nvSpPr>
              <p:cNvPr id="57"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p:txBody>
          </p:sp>
          <p:sp>
            <p:nvSpPr>
              <p:cNvPr id="58"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p:txBody>
          </p:sp>
          <p:sp>
            <p:nvSpPr>
              <p:cNvPr id="59"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p:txBody>
          </p:sp>
          <p:sp>
            <p:nvSpPr>
              <p:cNvPr id="60"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p:txBody>
          </p:sp>
        </p:grpSp>
      </p:grpSp>
      <p:grpSp>
        <p:nvGrpSpPr>
          <p:cNvPr id="460" name="Google Shape;6986;p47"/>
          <p:cNvGrpSpPr/>
          <p:nvPr/>
        </p:nvGrpSpPr>
        <p:grpSpPr>
          <a:xfrm flipH="1">
            <a:off x="15132578" y="755348"/>
            <a:ext cx="2259050" cy="2281850"/>
            <a:chOff x="6677925" y="6815450"/>
            <a:chExt cx="1129525" cy="1140925"/>
          </a:xfrm>
        </p:grpSpPr>
        <p:sp>
          <p:nvSpPr>
            <p:cNvPr id="461" name="Google Shape;6987;p47"/>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endParaRPr sz="3600"/>
            </a:p>
          </p:txBody>
        </p:sp>
        <p:sp>
          <p:nvSpPr>
            <p:cNvPr id="462" name="Google Shape;6988;p47"/>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3600"/>
            </a:p>
          </p:txBody>
        </p:sp>
        <p:sp>
          <p:nvSpPr>
            <p:cNvPr id="463" name="Google Shape;6989;p47"/>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3600"/>
            </a:p>
          </p:txBody>
        </p:sp>
        <p:sp>
          <p:nvSpPr>
            <p:cNvPr id="464" name="Google Shape;6990;p47"/>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endParaRPr sz="3600"/>
            </a:p>
          </p:txBody>
        </p:sp>
        <p:sp>
          <p:nvSpPr>
            <p:cNvPr id="465" name="Google Shape;6991;p47"/>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endParaRPr sz="3600"/>
            </a:p>
          </p:txBody>
        </p:sp>
        <p:sp>
          <p:nvSpPr>
            <p:cNvPr id="466" name="Google Shape;6992;p47"/>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endParaRPr sz="3600"/>
            </a:p>
          </p:txBody>
        </p:sp>
        <p:sp>
          <p:nvSpPr>
            <p:cNvPr id="467" name="Google Shape;6993;p47"/>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endParaRPr sz="3600"/>
            </a:p>
          </p:txBody>
        </p:sp>
        <p:sp>
          <p:nvSpPr>
            <p:cNvPr id="468" name="Google Shape;6994;p47"/>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endParaRPr sz="3600"/>
            </a:p>
          </p:txBody>
        </p:sp>
        <p:sp>
          <p:nvSpPr>
            <p:cNvPr id="469" name="Google Shape;6995;p47"/>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endParaRPr sz="3600"/>
            </a:p>
          </p:txBody>
        </p:sp>
        <p:sp>
          <p:nvSpPr>
            <p:cNvPr id="470" name="Google Shape;6996;p47"/>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endParaRPr sz="3600"/>
            </a:p>
          </p:txBody>
        </p:sp>
        <p:sp>
          <p:nvSpPr>
            <p:cNvPr id="471" name="Google Shape;6997;p47"/>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endParaRPr sz="3600"/>
            </a:p>
          </p:txBody>
        </p:sp>
        <p:sp>
          <p:nvSpPr>
            <p:cNvPr id="472" name="Google Shape;6998;p47"/>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endParaRPr sz="3600"/>
            </a:p>
          </p:txBody>
        </p:sp>
        <p:sp>
          <p:nvSpPr>
            <p:cNvPr id="473" name="Google Shape;6999;p47"/>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endParaRPr sz="3600"/>
            </a:p>
          </p:txBody>
        </p:sp>
        <p:sp>
          <p:nvSpPr>
            <p:cNvPr id="474" name="Google Shape;7000;p47"/>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endParaRPr sz="3600"/>
            </a:p>
          </p:txBody>
        </p:sp>
        <p:sp>
          <p:nvSpPr>
            <p:cNvPr id="475" name="Google Shape;7001;p47"/>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endParaRPr sz="3600"/>
            </a:p>
          </p:txBody>
        </p:sp>
        <p:sp>
          <p:nvSpPr>
            <p:cNvPr id="476" name="Google Shape;7002;p47"/>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endParaRPr sz="3600"/>
            </a:p>
          </p:txBody>
        </p:sp>
        <p:sp>
          <p:nvSpPr>
            <p:cNvPr id="477" name="Google Shape;7003;p47"/>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endParaRPr sz="3600"/>
            </a:p>
          </p:txBody>
        </p:sp>
        <p:sp>
          <p:nvSpPr>
            <p:cNvPr id="478" name="Google Shape;7004;p47"/>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endParaRPr sz="3600"/>
            </a:p>
          </p:txBody>
        </p:sp>
        <p:sp>
          <p:nvSpPr>
            <p:cNvPr id="479" name="Google Shape;7005;p47"/>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endParaRPr sz="3600"/>
            </a:p>
          </p:txBody>
        </p:sp>
        <p:sp>
          <p:nvSpPr>
            <p:cNvPr id="480" name="Google Shape;7006;p47"/>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endParaRPr sz="3600"/>
            </a:p>
          </p:txBody>
        </p:sp>
        <p:sp>
          <p:nvSpPr>
            <p:cNvPr id="481" name="Google Shape;7007;p47"/>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endParaRPr sz="3600"/>
            </a:p>
          </p:txBody>
        </p:sp>
        <p:sp>
          <p:nvSpPr>
            <p:cNvPr id="482" name="Google Shape;7008;p47"/>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endParaRPr sz="3600"/>
            </a:p>
          </p:txBody>
        </p:sp>
        <p:sp>
          <p:nvSpPr>
            <p:cNvPr id="483" name="Google Shape;7009;p47"/>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3600"/>
            </a:p>
          </p:txBody>
        </p:sp>
        <p:sp>
          <p:nvSpPr>
            <p:cNvPr id="484" name="Google Shape;7010;p47"/>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endParaRPr sz="3600"/>
            </a:p>
          </p:txBody>
        </p:sp>
        <p:sp>
          <p:nvSpPr>
            <p:cNvPr id="485" name="Google Shape;7011;p47"/>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endParaRPr sz="3600"/>
            </a:p>
          </p:txBody>
        </p:sp>
        <p:sp>
          <p:nvSpPr>
            <p:cNvPr id="486" name="Google Shape;7012;p47"/>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endParaRPr sz="3600"/>
            </a:p>
          </p:txBody>
        </p:sp>
        <p:sp>
          <p:nvSpPr>
            <p:cNvPr id="487" name="Google Shape;7013;p47"/>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endParaRPr sz="3600"/>
            </a:p>
          </p:txBody>
        </p:sp>
        <p:sp>
          <p:nvSpPr>
            <p:cNvPr id="488" name="Google Shape;7014;p47"/>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endParaRPr sz="3600"/>
            </a:p>
          </p:txBody>
        </p:sp>
        <p:sp>
          <p:nvSpPr>
            <p:cNvPr id="489" name="Google Shape;7015;p47"/>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endParaRPr sz="3600"/>
            </a:p>
          </p:txBody>
        </p:sp>
        <p:sp>
          <p:nvSpPr>
            <p:cNvPr id="490" name="Google Shape;7016;p47"/>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endParaRPr sz="3600"/>
            </a:p>
          </p:txBody>
        </p:sp>
        <p:sp>
          <p:nvSpPr>
            <p:cNvPr id="491" name="Google Shape;7017;p47"/>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endParaRPr sz="3600"/>
            </a:p>
          </p:txBody>
        </p:sp>
        <p:sp>
          <p:nvSpPr>
            <p:cNvPr id="492" name="Google Shape;7018;p47"/>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3600"/>
            </a:p>
          </p:txBody>
        </p:sp>
        <p:sp>
          <p:nvSpPr>
            <p:cNvPr id="493" name="Google Shape;7019;p47"/>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endParaRPr sz="3600"/>
            </a:p>
          </p:txBody>
        </p:sp>
        <p:sp>
          <p:nvSpPr>
            <p:cNvPr id="494" name="Google Shape;7020;p47"/>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endParaRPr sz="3600"/>
            </a:p>
          </p:txBody>
        </p:sp>
        <p:sp>
          <p:nvSpPr>
            <p:cNvPr id="495" name="Google Shape;7021;p47"/>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endParaRPr sz="3600"/>
            </a:p>
          </p:txBody>
        </p:sp>
        <p:sp>
          <p:nvSpPr>
            <p:cNvPr id="496" name="Google Shape;7022;p47"/>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endParaRPr sz="3600"/>
            </a:p>
          </p:txBody>
        </p:sp>
        <p:sp>
          <p:nvSpPr>
            <p:cNvPr id="497" name="Google Shape;7023;p47"/>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endParaRPr sz="3600"/>
            </a:p>
          </p:txBody>
        </p:sp>
        <p:sp>
          <p:nvSpPr>
            <p:cNvPr id="498" name="Google Shape;7024;p47"/>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endParaRPr sz="3600"/>
            </a:p>
          </p:txBody>
        </p:sp>
      </p:grpSp>
      <p:pic>
        <p:nvPicPr>
          <p:cNvPr id="499" name="Picture 49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489582" y="158048"/>
            <a:ext cx="2735367" cy="2653400"/>
          </a:xfrm>
          <a:prstGeom prst="rect">
            <a:avLst/>
          </a:prstGeom>
        </p:spPr>
      </p:pic>
      <p:sp>
        <p:nvSpPr>
          <p:cNvPr id="3" name="TextBox 2"/>
          <p:cNvSpPr txBox="1"/>
          <p:nvPr/>
        </p:nvSpPr>
        <p:spPr>
          <a:xfrm>
            <a:off x="35100" y="2725843"/>
            <a:ext cx="18445738" cy="3799205"/>
          </a:xfrm>
          <a:prstGeom prst="rect">
            <a:avLst/>
          </a:prstGeom>
          <a:noFill/>
        </p:spPr>
        <p:txBody>
          <a:bodyPr wrap="square" lIns="137160" tIns="68580" rIns="137160" bIns="68580" rtlCol="0">
            <a:spAutoFit/>
          </a:bodyPr>
          <a:lstStyle/>
          <a:p>
            <a:pPr algn="ctr"/>
            <a:r>
              <a:rPr lang="en-US" sz="16600" b="1" u="sng" dirty="0" smtClean="0">
                <a:solidFill>
                  <a:srgbClr val="FF0000"/>
                </a:solidFill>
                <a:latin typeface="Times New Roman" panose="02020603050405020304" pitchFamily="18" charset="0"/>
                <a:cs typeface="Times New Roman" panose="02020603050405020304" pitchFamily="18" charset="0"/>
              </a:rPr>
              <a:t>TUẦN 2</a:t>
            </a:r>
            <a:endParaRPr lang="en-US" sz="16600" b="1" u="sng" dirty="0" smtClean="0">
              <a:solidFill>
                <a:srgbClr val="FF0000"/>
              </a:solidFill>
              <a:latin typeface="Times New Roman" panose="02020603050405020304" pitchFamily="18" charset="0"/>
              <a:cs typeface="Times New Roman" panose="02020603050405020304" pitchFamily="18" charset="0"/>
            </a:endParaRPr>
          </a:p>
          <a:p>
            <a:pPr algn="ctr"/>
            <a:r>
              <a:rPr lang="en-US" sz="7200" b="1" dirty="0" smtClean="0">
                <a:solidFill>
                  <a:srgbClr val="FF0000"/>
                </a:solidFill>
                <a:latin typeface="Times New Roman" panose="02020603050405020304" pitchFamily="18" charset="0"/>
                <a:cs typeface="Times New Roman" panose="02020603050405020304" pitchFamily="18" charset="0"/>
              </a:rPr>
              <a:t> TỪNG BƯỚC TRƯỞNG THÀNH</a:t>
            </a:r>
            <a:endParaRPr lang="en-US" sz="7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1154430" y="1520190"/>
            <a:ext cx="15222220" cy="2199640"/>
          </a:xfrm>
          <a:prstGeom prst="rect">
            <a:avLst/>
          </a:prstGeom>
          <a:noFill/>
        </p:spPr>
        <p:txBody>
          <a:bodyPr wrap="square" rtlCol="0">
            <a:noAutofit/>
          </a:bodyPr>
          <a:p>
            <a:r>
              <a:rPr lang="en-US" altLang="en-US" sz="8000">
                <a:latin typeface="Times New Roman" panose="02020603050405020304" pitchFamily="18" charset="0"/>
                <a:cs typeface="Times New Roman" panose="02020603050405020304" pitchFamily="18" charset="0"/>
              </a:rPr>
              <a:t>This year you are in class 5A2, have you </a:t>
            </a:r>
            <a:r>
              <a:rPr lang="en-US" altLang="en-US" sz="8000" b="1" u="sng">
                <a:latin typeface="Times New Roman" panose="02020603050405020304" pitchFamily="18" charset="0"/>
                <a:cs typeface="Times New Roman" panose="02020603050405020304" pitchFamily="18" charset="0"/>
              </a:rPr>
              <a:t>changed</a:t>
            </a:r>
            <a:r>
              <a:rPr lang="en-US" altLang="en-US" sz="8000">
                <a:latin typeface="Times New Roman" panose="02020603050405020304" pitchFamily="18" charset="0"/>
                <a:cs typeface="Times New Roman" panose="02020603050405020304" pitchFamily="18" charset="0"/>
              </a:rPr>
              <a:t> anything to become more </a:t>
            </a:r>
            <a:r>
              <a:rPr lang="en-US" altLang="en-US" sz="8000" b="1" u="sng">
                <a:latin typeface="Times New Roman" panose="02020603050405020304" pitchFamily="18" charset="0"/>
                <a:cs typeface="Times New Roman" panose="02020603050405020304" pitchFamily="18" charset="0"/>
              </a:rPr>
              <a:t>mature</a:t>
            </a:r>
            <a:r>
              <a:rPr lang="en-US" altLang="en-US" sz="8000">
                <a:latin typeface="Times New Roman" panose="02020603050405020304" pitchFamily="18" charset="0"/>
                <a:cs typeface="Times New Roman" panose="02020603050405020304" pitchFamily="18" charset="0"/>
              </a:rPr>
              <a:t> ?</a:t>
            </a:r>
            <a:endParaRPr lang="en-US" sz="8000">
              <a:latin typeface="Times New Roman" panose="02020603050405020304" pitchFamily="18"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31" name="图片 30"/>
          <p:cNvPicPr>
            <a:picLocks noChangeAspect="1"/>
          </p:cNvPicPr>
          <p:nvPr/>
        </p:nvPicPr>
        <p:blipFill rotWithShape="1">
          <a:blip r:embed="rId2"/>
          <a:srcRect r="22218"/>
          <a:stretch>
            <a:fillRect/>
          </a:stretch>
        </p:blipFill>
        <p:spPr>
          <a:xfrm>
            <a:off x="-9937" y="5665241"/>
            <a:ext cx="18279236" cy="4621760"/>
          </a:xfrm>
          <a:prstGeom prst="rect">
            <a:avLst/>
          </a:prstGeom>
        </p:spPr>
      </p:pic>
      <p:pic>
        <p:nvPicPr>
          <p:cNvPr id="3" name="图片 2"/>
          <p:cNvPicPr>
            <a:picLocks noChangeAspect="1"/>
          </p:cNvPicPr>
          <p:nvPr/>
        </p:nvPicPr>
        <p:blipFill>
          <a:blip r:embed="rId3"/>
          <a:stretch>
            <a:fillRect/>
          </a:stretch>
        </p:blipFill>
        <p:spPr>
          <a:xfrm>
            <a:off x="-20287" y="1"/>
            <a:ext cx="18289586" cy="3100085"/>
          </a:xfrm>
          <a:prstGeom prst="rect">
            <a:avLst/>
          </a:prstGeom>
        </p:spPr>
      </p:pic>
      <p:pic>
        <p:nvPicPr>
          <p:cNvPr id="26" name="图片 25"/>
          <p:cNvPicPr>
            <a:picLocks noChangeAspect="1"/>
          </p:cNvPicPr>
          <p:nvPr/>
        </p:nvPicPr>
        <p:blipFill>
          <a:blip r:embed="rId4" cstate="print">
            <a:extLst>
              <a:ext uri="{BEBA8EAE-BF5A-486C-A8C5-ECC9F3942E4B}">
                <a14:imgProps xmlns:a14="http://schemas.microsoft.com/office/drawing/2010/main">
                  <a14:imgLayer r:embed="rId5">
                    <a14:imgEffect>
                      <a14:backgroundRemoval t="9971" b="89932" l="5524" r="90286">
                        <a14:foregroundMark x1="9333" y1="34115" x2="8286" y2="41447"/>
                        <a14:foregroundMark x1="8286" y1="32454" x2="21143" y2="25220"/>
                        <a14:foregroundMark x1="21143" y1="23851" x2="33048" y2="34897"/>
                        <a14:foregroundMark x1="29524" y1="17791" x2="35905" y2="16813"/>
                        <a14:foregroundMark x1="35905" y1="16813" x2="79048" y2="25806"/>
                        <a14:foregroundMark x1="79048" y1="25806" x2="82190" y2="54936"/>
                        <a14:foregroundMark x1="82190" y1="54936" x2="83048" y2="55718"/>
                        <a14:foregroundMark x1="80667" y1="55718" x2="81143" y2="61193"/>
                        <a14:foregroundMark x1="78190" y1="58162" x2="29714" y2="76149"/>
                        <a14:foregroundMark x1="29714" y1="76149" x2="18952" y2="74389"/>
                        <a14:foregroundMark x1="18952" y1="74389" x2="14762" y2="67644"/>
                        <a14:foregroundMark x1="14762" y1="67644" x2="14762" y2="65787"/>
                        <a14:foregroundMark x1="19048" y1="63050" x2="17714" y2="80156"/>
                        <a14:foregroundMark x1="21714" y1="64712" x2="24095" y2="81427"/>
                        <a14:foregroundMark x1="25524" y1="65689" x2="29333" y2="74096"/>
                        <a14:foregroundMark x1="22381" y1="65787" x2="22381" y2="65787"/>
                        <a14:foregroundMark x1="32762" y1="66764" x2="46000" y2="73705"/>
                        <a14:foregroundMark x1="46000" y1="73705" x2="49238" y2="73607"/>
                        <a14:foregroundMark x1="54476" y1="63539" x2="64000" y2="68524"/>
                        <a14:foregroundMark x1="60857" y1="66080" x2="47714" y2="75269"/>
                        <a14:foregroundMark x1="47714" y1="75269" x2="47524" y2="75269"/>
                        <a14:foregroundMark x1="52381" y1="70283" x2="65143" y2="65982"/>
                        <a14:foregroundMark x1="59524" y1="58651" x2="80286" y2="60117"/>
                        <a14:foregroundMark x1="80095" y1="60117" x2="71143" y2="62659"/>
                        <a14:foregroundMark x1="71143" y1="62659" x2="68000" y2="62463"/>
                        <a14:foregroundMark x1="65619" y1="61681" x2="65143" y2="64907"/>
                        <a14:foregroundMark x1="18952" y1="25513" x2="9524" y2="30890"/>
                        <a14:foregroundMark x1="9524" y1="30890" x2="9143" y2="44086"/>
                        <a14:foregroundMark x1="9143" y1="44086" x2="12952" y2="60899"/>
                        <a14:foregroundMark x1="12952" y1="60899" x2="16095" y2="65885"/>
                        <a14:foregroundMark x1="10000" y1="34995" x2="8952" y2="40665"/>
                        <a14:foregroundMark x1="8952" y1="40665" x2="9714" y2="41642"/>
                        <a14:foregroundMark x1="5619" y1="31085" x2="16476" y2="45161"/>
                        <a14:foregroundMark x1="6381" y1="36364" x2="14476" y2="46334"/>
                        <a14:foregroundMark x1="8381" y1="40469" x2="12667" y2="53666"/>
                        <a14:foregroundMark x1="6476" y1="38123" x2="10762" y2="55425"/>
                        <a14:foregroundMark x1="8571" y1="65396" x2="16000" y2="72825"/>
                        <a14:foregroundMark x1="13333" y1="47507" x2="13714" y2="61290"/>
                        <a14:foregroundMark x1="13714" y1="61290" x2="13714" y2="61290"/>
                        <a14:foregroundMark x1="9905" y1="57869" x2="13619" y2="60704"/>
                        <a14:foregroundMark x1="10190" y1="56207" x2="13810" y2="57674"/>
                        <a14:foregroundMark x1="24000" y1="25611" x2="30762" y2="18671"/>
                        <a14:foregroundMark x1="16476" y1="23656" x2="11524" y2="29228"/>
                        <a14:foregroundMark x1="11524" y1="29228" x2="11524" y2="29521"/>
                        <a14:foregroundMark x1="12190" y1="26100" x2="18476" y2="30694"/>
                        <a14:foregroundMark x1="26095" y1="20528" x2="33429" y2="26491"/>
                        <a14:foregroundMark x1="29333" y1="18768" x2="28095" y2="26882"/>
                        <a14:foregroundMark x1="30095" y1="18768" x2="25905" y2="22581"/>
                        <a14:foregroundMark x1="25905" y1="22581" x2="25905" y2="23265"/>
                        <a14:foregroundMark x1="30381" y1="18866" x2="49810" y2="17204"/>
                        <a14:foregroundMark x1="49810" y1="17204" x2="70667" y2="22678"/>
                        <a14:foregroundMark x1="72667" y1="15934" x2="81619" y2="21603"/>
                        <a14:foregroundMark x1="81619" y1="22483" x2="77429" y2="16422"/>
                        <a14:foregroundMark x1="77429" y1="16422" x2="77143" y2="16422"/>
                        <a14:foregroundMark x1="77619" y1="15543" x2="74762" y2="21505"/>
                        <a14:foregroundMark x1="69619" y1="15543" x2="83619" y2="27077"/>
                        <a14:foregroundMark x1="67905" y1="18182" x2="65333" y2="29912"/>
                        <a14:foregroundMark x1="78667" y1="41056" x2="90286" y2="50342"/>
                        <a14:foregroundMark x1="82762" y1="42913" x2="86476" y2="59140"/>
                        <a14:foregroundMark x1="80762" y1="39980" x2="83333" y2="41740"/>
                        <a14:foregroundMark x1="81810" y1="38710" x2="79238" y2="43793"/>
                        <a14:backgroundMark x1="68381" y1="70577" x2="71524" y2="80645"/>
                        <a14:backgroundMark x1="66000" y1="67644" x2="70190" y2="75171"/>
                      </a14:backgroundRemoval>
                    </a14:imgEffect>
                  </a14:imgLayer>
                </a14:imgProps>
              </a:ext>
              <a:ext uri="{28A0092B-C50C-407E-A947-70E740481C1C}">
                <a14:useLocalDpi xmlns:a14="http://schemas.microsoft.com/office/drawing/2010/main" val="0"/>
              </a:ext>
            </a:extLst>
          </a:blip>
          <a:stretch>
            <a:fillRect/>
          </a:stretch>
        </p:blipFill>
        <p:spPr>
          <a:xfrm>
            <a:off x="2337898" y="-1774062"/>
            <a:ext cx="15319130" cy="13806332"/>
          </a:xfrm>
          <a:prstGeom prst="rect">
            <a:avLst/>
          </a:prstGeom>
        </p:spPr>
      </p:pic>
      <p:grpSp>
        <p:nvGrpSpPr>
          <p:cNvPr id="16" name="组合 15"/>
          <p:cNvGrpSpPr/>
          <p:nvPr/>
        </p:nvGrpSpPr>
        <p:grpSpPr>
          <a:xfrm>
            <a:off x="-4651689" y="-4772025"/>
            <a:ext cx="27591378" cy="19831050"/>
            <a:chOff x="-3107360" y="-3181350"/>
            <a:chExt cx="18394252" cy="13220700"/>
          </a:xfrm>
          <a:solidFill>
            <a:srgbClr val="F4F4F4"/>
          </a:solidFill>
        </p:grpSpPr>
        <p:sp>
          <p:nvSpPr>
            <p:cNvPr id="17" name="矩形 16"/>
            <p:cNvSpPr/>
            <p:nvPr/>
          </p:nvSpPr>
          <p:spPr>
            <a:xfrm>
              <a:off x="-3107360" y="-318135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algn="ctr" defTabSz="1371600">
                <a:defRPr/>
              </a:pPr>
              <a:endParaRPr lang="zh-CN" altLang="en-US" sz="2700">
                <a:solidFill>
                  <a:prstClr val="black"/>
                </a:solidFill>
                <a:latin typeface="思源黑体 CN"/>
                <a:ea typeface="思源黑体 CN"/>
              </a:endParaRPr>
            </a:p>
          </p:txBody>
        </p:sp>
        <p:sp>
          <p:nvSpPr>
            <p:cNvPr id="18" name="矩形 17"/>
            <p:cNvSpPr/>
            <p:nvPr/>
          </p:nvSpPr>
          <p:spPr>
            <a:xfrm>
              <a:off x="-3107360" y="685800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algn="ctr" defTabSz="1371600">
                <a:defRPr/>
              </a:pPr>
              <a:endParaRPr lang="zh-CN" altLang="en-US" sz="2700">
                <a:solidFill>
                  <a:prstClr val="black"/>
                </a:solidFill>
                <a:latin typeface="思源黑体 CN"/>
                <a:ea typeface="思源黑体 CN"/>
              </a:endParaRPr>
            </a:p>
          </p:txBody>
        </p:sp>
        <p:grpSp>
          <p:nvGrpSpPr>
            <p:cNvPr id="19" name="组合 18"/>
            <p:cNvGrpSpPr/>
            <p:nvPr/>
          </p:nvGrpSpPr>
          <p:grpSpPr>
            <a:xfrm>
              <a:off x="-3107360" y="-1799303"/>
              <a:ext cx="18394252" cy="10452508"/>
              <a:chOff x="-3107360" y="-3118504"/>
              <a:chExt cx="18394252" cy="11771709"/>
            </a:xfrm>
            <a:grpFill/>
          </p:grpSpPr>
          <p:sp>
            <p:nvSpPr>
              <p:cNvPr id="20" name="矩形 19"/>
              <p:cNvSpPr/>
              <p:nvPr/>
            </p:nvSpPr>
            <p:spPr>
              <a:xfrm>
                <a:off x="-3107360"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algn="ctr" defTabSz="1371600">
                  <a:defRPr/>
                </a:pPr>
                <a:endParaRPr lang="zh-CN" altLang="en-US" sz="2700">
                  <a:solidFill>
                    <a:prstClr val="black"/>
                  </a:solidFill>
                  <a:latin typeface="思源黑体 CN"/>
                  <a:ea typeface="思源黑体 CN"/>
                </a:endParaRPr>
              </a:p>
            </p:txBody>
          </p:sp>
          <p:sp>
            <p:nvSpPr>
              <p:cNvPr id="21" name="矩形 20"/>
              <p:cNvSpPr/>
              <p:nvPr/>
            </p:nvSpPr>
            <p:spPr>
              <a:xfrm>
                <a:off x="12189463"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algn="ctr" defTabSz="1371600">
                  <a:defRPr/>
                </a:pPr>
                <a:endParaRPr lang="zh-CN" altLang="en-US" sz="2700">
                  <a:solidFill>
                    <a:prstClr val="black"/>
                  </a:solidFill>
                  <a:latin typeface="思源黑体 CN"/>
                  <a:ea typeface="思源黑体 CN"/>
                </a:endParaRPr>
              </a:p>
            </p:txBody>
          </p:sp>
        </p:grpSp>
      </p:grpSp>
      <p:pic>
        <p:nvPicPr>
          <p:cNvPr id="27" name="图片 23"/>
          <p:cNvPicPr>
            <a:picLocks noChangeAspect="1"/>
          </p:cNvPicPr>
          <p:nvPr/>
        </p:nvPicPr>
        <p:blipFill rotWithShape="1">
          <a:blip r:embed="rId6">
            <a:extLst>
              <a:ext uri="{28A0092B-C50C-407E-A947-70E740481C1C}">
                <a14:useLocalDpi xmlns:a14="http://schemas.microsoft.com/office/drawing/2010/main" val="0"/>
              </a:ext>
            </a:extLst>
          </a:blip>
          <a:srcRect l="27097" t="17936" r="52339" b="35612"/>
          <a:stretch>
            <a:fillRect/>
          </a:stretch>
        </p:blipFill>
        <p:spPr>
          <a:xfrm>
            <a:off x="12760868" y="4373258"/>
            <a:ext cx="5585201" cy="5913743"/>
          </a:xfrm>
          <a:prstGeom prst="rect">
            <a:avLst/>
          </a:prstGeom>
        </p:spPr>
      </p:pic>
      <p:pic>
        <p:nvPicPr>
          <p:cNvPr id="30" name="图片 29"/>
          <p:cNvPicPr>
            <a:picLocks noChangeAspect="1"/>
          </p:cNvPicPr>
          <p:nvPr/>
        </p:nvPicPr>
        <p:blipFill rotWithShape="1">
          <a:blip r:embed="rId7">
            <a:extLst>
              <a:ext uri="{28A0092B-C50C-407E-A947-70E740481C1C}">
                <a14:useLocalDpi xmlns:a14="http://schemas.microsoft.com/office/drawing/2010/main" val="0"/>
              </a:ext>
            </a:extLst>
          </a:blip>
          <a:srcRect l="54301" t="7619" r="16012" b="5381"/>
          <a:stretch>
            <a:fillRect/>
          </a:stretch>
        </p:blipFill>
        <p:spPr>
          <a:xfrm rot="20056975" flipH="1">
            <a:off x="-1401189" y="3252479"/>
            <a:ext cx="7290140" cy="10014350"/>
          </a:xfrm>
          <a:prstGeom prst="rect">
            <a:avLst/>
          </a:prstGeom>
        </p:spPr>
      </p:pic>
      <p:pic>
        <p:nvPicPr>
          <p:cNvPr id="9" name="Picture 8"/>
          <p:cNvPicPr>
            <a:picLocks noChangeAspect="1"/>
          </p:cNvPicPr>
          <p:nvPr/>
        </p:nvPicPr>
        <p:blipFill>
          <a:blip r:embed="rId8"/>
          <a:stretch>
            <a:fillRect/>
          </a:stretch>
        </p:blipFill>
        <p:spPr>
          <a:xfrm>
            <a:off x="3673944" y="431109"/>
            <a:ext cx="10789725" cy="868183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590800" y="2095500"/>
            <a:ext cx="8442359" cy="4564134"/>
            <a:chOff x="1252523" y="2892492"/>
            <a:chExt cx="6474153" cy="1406728"/>
          </a:xfrm>
        </p:grpSpPr>
        <p:sp>
          <p:nvSpPr>
            <p:cNvPr id="7" name="Speech Bubble: Rectangle with Corners Rounded 6"/>
            <p:cNvSpPr/>
            <p:nvPr/>
          </p:nvSpPr>
          <p:spPr>
            <a:xfrm>
              <a:off x="1252523" y="2892492"/>
              <a:ext cx="6474153" cy="1406728"/>
            </a:xfrm>
            <a:prstGeom prst="wedgeRoundRectCallout">
              <a:avLst>
                <a:gd name="adj1" fmla="val -26644"/>
                <a:gd name="adj2" fmla="val 49400"/>
                <a:gd name="adj3" fmla="val 16667"/>
              </a:avLst>
            </a:prstGeom>
            <a:solidFill>
              <a:srgbClr val="EB95B5">
                <a:lumMod val="20000"/>
                <a:lumOff val="80000"/>
              </a:srgbClr>
            </a:solidFill>
            <a:ln w="28575" cap="flat" cmpd="sng" algn="ctr">
              <a:solidFill>
                <a:srgbClr val="F96B89"/>
              </a:solidFill>
              <a:prstDash val="sysDash"/>
              <a:miter lim="800000"/>
            </a:ln>
            <a:effectLst/>
          </p:spPr>
          <p:txBody>
            <a:bodyPr rtlCol="0" anchor="ctr"/>
            <a:lstStyle/>
            <a:p>
              <a:pPr algn="ctr" defTabSz="1371600">
                <a:defRPr/>
              </a:pPr>
              <a:endParaRPr lang="en-US" sz="2700" kern="0">
                <a:solidFill>
                  <a:prstClr val="white"/>
                </a:solidFill>
                <a:latin typeface="Calibri Light" panose="020F0302020204030204"/>
                <a:ea typeface="Microsoft YaHei" panose="020B0503020204020204" pitchFamily="34" charset="-122"/>
              </a:endParaRPr>
            </a:p>
          </p:txBody>
        </p:sp>
        <p:sp>
          <p:nvSpPr>
            <p:cNvPr id="8" name="TextBox 7"/>
            <p:cNvSpPr txBox="1"/>
            <p:nvPr/>
          </p:nvSpPr>
          <p:spPr>
            <a:xfrm>
              <a:off x="1252525" y="2904408"/>
              <a:ext cx="6295151" cy="1308750"/>
            </a:xfrm>
            <a:prstGeom prst="rect">
              <a:avLst/>
            </a:prstGeom>
            <a:noFill/>
          </p:spPr>
          <p:txBody>
            <a:bodyPr wrap="square" rtlCol="0">
              <a:spAutoFit/>
            </a:bodyPr>
            <a:lstStyle/>
            <a:p>
              <a:pPr algn="ctr" defTabSz="1371600">
                <a:defRPr/>
              </a:pPr>
              <a:r>
                <a:rPr lang="en-US" sz="5400" b="1" kern="0" dirty="0">
                  <a:solidFill>
                    <a:prstClr val="black"/>
                  </a:solidFill>
                  <a:latin typeface="Cambria" panose="02040503050406030204" pitchFamily="18" charset="0"/>
                  <a:ea typeface="Microsoft YaHei" panose="020B0503020204020204" pitchFamily="34" charset="-122"/>
                </a:rPr>
                <a:t>Chia </a:t>
              </a:r>
              <a:r>
                <a:rPr lang="en-US" sz="5400" b="1" kern="0" dirty="0" err="1">
                  <a:solidFill>
                    <a:prstClr val="black"/>
                  </a:solidFill>
                  <a:latin typeface="Cambria" panose="02040503050406030204" pitchFamily="18" charset="0"/>
                  <a:ea typeface="Microsoft YaHei" panose="020B0503020204020204" pitchFamily="34" charset="-122"/>
                </a:rPr>
                <a:t>sẻ</a:t>
              </a:r>
              <a:r>
                <a:rPr lang="en-US" sz="5400" b="1" kern="0" dirty="0">
                  <a:solidFill>
                    <a:prstClr val="black"/>
                  </a:solidFill>
                  <a:latin typeface="Cambria" panose="02040503050406030204" pitchFamily="18" charset="0"/>
                  <a:ea typeface="Microsoft YaHei" panose="020B0503020204020204" pitchFamily="34" charset="-122"/>
                </a:rPr>
                <a:t> </a:t>
              </a:r>
              <a:r>
                <a:rPr lang="en-US" sz="5400" b="1" kern="0" dirty="0" err="1">
                  <a:solidFill>
                    <a:prstClr val="black"/>
                  </a:solidFill>
                  <a:latin typeface="Cambria" panose="02040503050406030204" pitchFamily="18" charset="0"/>
                  <a:ea typeface="Microsoft YaHei" panose="020B0503020204020204" pitchFamily="34" charset="-122"/>
                </a:rPr>
                <a:t>những</a:t>
              </a:r>
              <a:r>
                <a:rPr lang="en-US" sz="5400" b="1" kern="0" dirty="0">
                  <a:solidFill>
                    <a:prstClr val="black"/>
                  </a:solidFill>
                  <a:latin typeface="Cambria" panose="02040503050406030204" pitchFamily="18" charset="0"/>
                  <a:ea typeface="Microsoft YaHei" panose="020B0503020204020204" pitchFamily="34" charset="-122"/>
                </a:rPr>
                <a:t> </a:t>
              </a:r>
              <a:r>
                <a:rPr lang="en-US" sz="5400" b="1" kern="0" dirty="0" err="1">
                  <a:solidFill>
                    <a:prstClr val="black"/>
                  </a:solidFill>
                  <a:latin typeface="Cambria" panose="02040503050406030204" pitchFamily="18" charset="0"/>
                  <a:ea typeface="Microsoft YaHei" panose="020B0503020204020204" pitchFamily="34" charset="-122"/>
                </a:rPr>
                <a:t>cảm</a:t>
              </a:r>
              <a:r>
                <a:rPr lang="en-US" sz="5400" b="1" kern="0" dirty="0">
                  <a:solidFill>
                    <a:prstClr val="black"/>
                  </a:solidFill>
                  <a:latin typeface="Cambria" panose="02040503050406030204" pitchFamily="18" charset="0"/>
                  <a:ea typeface="Microsoft YaHei" panose="020B0503020204020204" pitchFamily="34" charset="-122"/>
                </a:rPr>
                <a:t> </a:t>
              </a:r>
              <a:r>
                <a:rPr lang="en-US" sz="5400" b="1" kern="0" dirty="0" err="1">
                  <a:solidFill>
                    <a:prstClr val="black"/>
                  </a:solidFill>
                  <a:latin typeface="Cambria" panose="02040503050406030204" pitchFamily="18" charset="0"/>
                  <a:ea typeface="Microsoft YaHei" panose="020B0503020204020204" pitchFamily="34" charset="-122"/>
                </a:rPr>
                <a:t>xúc tiết học</a:t>
              </a:r>
              <a:r>
                <a:rPr lang="en-US" sz="5400" b="1" kern="0" dirty="0">
                  <a:solidFill>
                    <a:prstClr val="black"/>
                  </a:solidFill>
                  <a:latin typeface="Cambria" panose="02040503050406030204" pitchFamily="18" charset="0"/>
                  <a:ea typeface="Microsoft YaHei" panose="020B0503020204020204" pitchFamily="34" charset="-122"/>
                </a:rPr>
                <a:t> </a:t>
              </a:r>
              <a:r>
                <a:rPr lang="en-US" sz="5400" b="1" kern="0" dirty="0" err="1">
                  <a:solidFill>
                    <a:prstClr val="black"/>
                  </a:solidFill>
                  <a:latin typeface="Cambria" panose="02040503050406030204" pitchFamily="18" charset="0"/>
                  <a:ea typeface="Microsoft YaHei" panose="020B0503020204020204" pitchFamily="34" charset="-122"/>
                </a:rPr>
                <a:t>mang</a:t>
              </a:r>
              <a:r>
                <a:rPr lang="en-US" sz="5400" b="1" kern="0" dirty="0">
                  <a:solidFill>
                    <a:prstClr val="black"/>
                  </a:solidFill>
                  <a:latin typeface="Cambria" panose="02040503050406030204" pitchFamily="18" charset="0"/>
                  <a:ea typeface="Microsoft YaHei" panose="020B0503020204020204" pitchFamily="34" charset="-122"/>
                </a:rPr>
                <a:t> </a:t>
              </a:r>
              <a:r>
                <a:rPr lang="en-US" sz="5400" b="1" kern="0" dirty="0" err="1">
                  <a:solidFill>
                    <a:prstClr val="black"/>
                  </a:solidFill>
                  <a:latin typeface="Cambria" panose="02040503050406030204" pitchFamily="18" charset="0"/>
                  <a:ea typeface="Microsoft YaHei" panose="020B0503020204020204" pitchFamily="34" charset="-122"/>
                </a:rPr>
                <a:t>lại</a:t>
              </a:r>
              <a:r>
                <a:rPr lang="en-US" sz="5400" b="1" kern="0" dirty="0">
                  <a:solidFill>
                    <a:prstClr val="black"/>
                  </a:solidFill>
                  <a:latin typeface="Cambria" panose="02040503050406030204" pitchFamily="18" charset="0"/>
                  <a:ea typeface="Microsoft YaHei" panose="020B0503020204020204" pitchFamily="34" charset="-122"/>
                </a:rPr>
                <a:t>, </a:t>
              </a:r>
              <a:r>
                <a:rPr lang="en-US" sz="5400" b="1" kern="0" dirty="0" err="1">
                  <a:solidFill>
                    <a:prstClr val="black"/>
                  </a:solidFill>
                  <a:latin typeface="Cambria" panose="02040503050406030204" pitchFamily="18" charset="0"/>
                  <a:ea typeface="Microsoft YaHei" panose="020B0503020204020204" pitchFamily="34" charset="-122"/>
                </a:rPr>
                <a:t>những</a:t>
              </a:r>
              <a:r>
                <a:rPr lang="en-US" sz="5400" b="1" kern="0" dirty="0">
                  <a:solidFill>
                    <a:prstClr val="black"/>
                  </a:solidFill>
                  <a:latin typeface="Cambria" panose="02040503050406030204" pitchFamily="18" charset="0"/>
                  <a:ea typeface="Microsoft YaHei" panose="020B0503020204020204" pitchFamily="34" charset="-122"/>
                </a:rPr>
                <a:t> </a:t>
              </a:r>
              <a:r>
                <a:rPr lang="en-US" sz="5400" b="1" kern="0" dirty="0" err="1">
                  <a:solidFill>
                    <a:prstClr val="black"/>
                  </a:solidFill>
                  <a:latin typeface="Cambria" panose="02040503050406030204" pitchFamily="18" charset="0"/>
                  <a:ea typeface="Microsoft YaHei" panose="020B0503020204020204" pitchFamily="34" charset="-122"/>
                </a:rPr>
                <a:t>điều</a:t>
              </a:r>
              <a:r>
                <a:rPr lang="en-US" sz="5400" b="1" kern="0" dirty="0">
                  <a:solidFill>
                    <a:prstClr val="black"/>
                  </a:solidFill>
                  <a:latin typeface="Cambria" panose="02040503050406030204" pitchFamily="18" charset="0"/>
                  <a:ea typeface="Microsoft YaHei" panose="020B0503020204020204" pitchFamily="34" charset="-122"/>
                </a:rPr>
                <a:t> </a:t>
              </a:r>
              <a:r>
                <a:rPr lang="en-US" sz="5400" b="1" kern="0" dirty="0" err="1">
                  <a:solidFill>
                    <a:prstClr val="black"/>
                  </a:solidFill>
                  <a:latin typeface="Cambria" panose="02040503050406030204" pitchFamily="18" charset="0"/>
                  <a:ea typeface="Microsoft YaHei" panose="020B0503020204020204" pitchFamily="34" charset="-122"/>
                </a:rPr>
                <a:t>thay</a:t>
              </a:r>
              <a:r>
                <a:rPr lang="en-US" sz="5400" b="1" kern="0" dirty="0">
                  <a:solidFill>
                    <a:prstClr val="black"/>
                  </a:solidFill>
                  <a:latin typeface="Cambria" panose="02040503050406030204" pitchFamily="18" charset="0"/>
                  <a:ea typeface="Microsoft YaHei" panose="020B0503020204020204" pitchFamily="34" charset="-122"/>
                </a:rPr>
                <a:t> </a:t>
              </a:r>
              <a:r>
                <a:rPr lang="en-US" sz="5400" b="1" kern="0" dirty="0" err="1">
                  <a:solidFill>
                    <a:prstClr val="black"/>
                  </a:solidFill>
                  <a:latin typeface="Cambria" panose="02040503050406030204" pitchFamily="18" charset="0"/>
                  <a:ea typeface="Microsoft YaHei" panose="020B0503020204020204" pitchFamily="34" charset="-122"/>
                </a:rPr>
                <a:t>đổi</a:t>
              </a:r>
              <a:r>
                <a:rPr lang="en-US" sz="5400" b="1" kern="0" dirty="0">
                  <a:solidFill>
                    <a:prstClr val="black"/>
                  </a:solidFill>
                  <a:latin typeface="Cambria" panose="02040503050406030204" pitchFamily="18" charset="0"/>
                  <a:ea typeface="Microsoft YaHei" panose="020B0503020204020204" pitchFamily="34" charset="-122"/>
                </a:rPr>
                <a:t> </a:t>
              </a:r>
              <a:r>
                <a:rPr lang="en-US" sz="5400" b="1" kern="0" dirty="0" err="1">
                  <a:solidFill>
                    <a:prstClr val="black"/>
                  </a:solidFill>
                  <a:latin typeface="Cambria" panose="02040503050406030204" pitchFamily="18" charset="0"/>
                  <a:ea typeface="Microsoft YaHei" panose="020B0503020204020204" pitchFamily="34" charset="-122"/>
                </a:rPr>
                <a:t>tích</a:t>
              </a:r>
              <a:r>
                <a:rPr lang="en-US" sz="5400" b="1" kern="0" dirty="0">
                  <a:solidFill>
                    <a:prstClr val="black"/>
                  </a:solidFill>
                  <a:latin typeface="Cambria" panose="02040503050406030204" pitchFamily="18" charset="0"/>
                  <a:ea typeface="Microsoft YaHei" panose="020B0503020204020204" pitchFamily="34" charset="-122"/>
                </a:rPr>
                <a:t> </a:t>
              </a:r>
              <a:r>
                <a:rPr lang="en-US" sz="5400" b="1" kern="0" dirty="0" err="1">
                  <a:solidFill>
                    <a:prstClr val="black"/>
                  </a:solidFill>
                  <a:latin typeface="Cambria" panose="02040503050406030204" pitchFamily="18" charset="0"/>
                  <a:ea typeface="Microsoft YaHei" panose="020B0503020204020204" pitchFamily="34" charset="-122"/>
                </a:rPr>
                <a:t>cực</a:t>
              </a:r>
              <a:r>
                <a:rPr lang="en-US" sz="5400" b="1" kern="0" dirty="0">
                  <a:solidFill>
                    <a:prstClr val="black"/>
                  </a:solidFill>
                  <a:latin typeface="Cambria" panose="02040503050406030204" pitchFamily="18" charset="0"/>
                  <a:ea typeface="Microsoft YaHei" panose="020B0503020204020204" pitchFamily="34" charset="-122"/>
                </a:rPr>
                <a:t> </a:t>
              </a:r>
              <a:r>
                <a:rPr lang="en-US" sz="5400" b="1" kern="0" dirty="0" err="1">
                  <a:solidFill>
                    <a:prstClr val="black"/>
                  </a:solidFill>
                  <a:latin typeface="Cambria" panose="02040503050406030204" pitchFamily="18" charset="0"/>
                  <a:ea typeface="Microsoft YaHei" panose="020B0503020204020204" pitchFamily="34" charset="-122"/>
                </a:rPr>
                <a:t>em</a:t>
              </a:r>
              <a:r>
                <a:rPr lang="en-US" sz="5400" b="1" kern="0" dirty="0">
                  <a:solidFill>
                    <a:prstClr val="black"/>
                  </a:solidFill>
                  <a:latin typeface="Cambria" panose="02040503050406030204" pitchFamily="18" charset="0"/>
                  <a:ea typeface="Microsoft YaHei" panose="020B0503020204020204" pitchFamily="34" charset="-122"/>
                </a:rPr>
                <a:t> </a:t>
              </a:r>
              <a:r>
                <a:rPr lang="en-US" sz="5400" b="1" kern="0" dirty="0" err="1">
                  <a:solidFill>
                    <a:prstClr val="black"/>
                  </a:solidFill>
                  <a:latin typeface="Cambria" panose="02040503050406030204" pitchFamily="18" charset="0"/>
                  <a:ea typeface="Microsoft YaHei" panose="020B0503020204020204" pitchFamily="34" charset="-122"/>
                </a:rPr>
                <a:t>nhận</a:t>
              </a:r>
              <a:r>
                <a:rPr lang="en-US" sz="5400" b="1" kern="0" dirty="0">
                  <a:solidFill>
                    <a:prstClr val="black"/>
                  </a:solidFill>
                  <a:latin typeface="Cambria" panose="02040503050406030204" pitchFamily="18" charset="0"/>
                  <a:ea typeface="Microsoft YaHei" panose="020B0503020204020204" pitchFamily="34" charset="-122"/>
                </a:rPr>
                <a:t> </a:t>
              </a:r>
              <a:r>
                <a:rPr lang="en-US" sz="5400" b="1" kern="0" dirty="0" err="1">
                  <a:solidFill>
                    <a:prstClr val="black"/>
                  </a:solidFill>
                  <a:latin typeface="Cambria" panose="02040503050406030204" pitchFamily="18" charset="0"/>
                  <a:ea typeface="Microsoft YaHei" panose="020B0503020204020204" pitchFamily="34" charset="-122"/>
                </a:rPr>
                <a:t>ra</a:t>
              </a:r>
              <a:r>
                <a:rPr lang="en-US" sz="5400" b="1" kern="0" dirty="0">
                  <a:solidFill>
                    <a:prstClr val="black"/>
                  </a:solidFill>
                  <a:latin typeface="Cambria" panose="02040503050406030204" pitchFamily="18" charset="0"/>
                  <a:ea typeface="Microsoft YaHei" panose="020B0503020204020204" pitchFamily="34" charset="-122"/>
                </a:rPr>
                <a:t> ở </a:t>
              </a:r>
              <a:r>
                <a:rPr lang="en-US" sz="5400" b="1" kern="0" dirty="0" err="1">
                  <a:solidFill>
                    <a:prstClr val="black"/>
                  </a:solidFill>
                  <a:latin typeface="Cambria" panose="02040503050406030204" pitchFamily="18" charset="0"/>
                  <a:ea typeface="Microsoft YaHei" panose="020B0503020204020204" pitchFamily="34" charset="-122"/>
                </a:rPr>
                <a:t>mình</a:t>
              </a:r>
              <a:r>
                <a:rPr lang="en-US" sz="5400" b="1" kern="0" dirty="0">
                  <a:solidFill>
                    <a:prstClr val="black"/>
                  </a:solidFill>
                  <a:latin typeface="Cambria" panose="02040503050406030204" pitchFamily="18" charset="0"/>
                  <a:ea typeface="Microsoft YaHei" panose="020B0503020204020204" pitchFamily="34" charset="-122"/>
                </a:rPr>
                <a:t> </a:t>
              </a:r>
              <a:r>
                <a:rPr lang="en-US" sz="5400" b="1" kern="0" dirty="0" err="1">
                  <a:solidFill>
                    <a:prstClr val="black"/>
                  </a:solidFill>
                  <a:latin typeface="Cambria" panose="02040503050406030204" pitchFamily="18" charset="0"/>
                  <a:ea typeface="Microsoft YaHei" panose="020B0503020204020204" pitchFamily="34" charset="-122"/>
                </a:rPr>
                <a:t>và</a:t>
              </a:r>
              <a:r>
                <a:rPr lang="en-US" sz="5400" b="1" kern="0" dirty="0">
                  <a:solidFill>
                    <a:prstClr val="black"/>
                  </a:solidFill>
                  <a:latin typeface="Cambria" panose="02040503050406030204" pitchFamily="18" charset="0"/>
                  <a:ea typeface="Microsoft YaHei" panose="020B0503020204020204" pitchFamily="34" charset="-122"/>
                </a:rPr>
                <a:t> </a:t>
              </a:r>
              <a:r>
                <a:rPr lang="en-US" sz="5400" b="1" kern="0" dirty="0" err="1">
                  <a:solidFill>
                    <a:prstClr val="black"/>
                  </a:solidFill>
                  <a:latin typeface="Cambria" panose="02040503050406030204" pitchFamily="18" charset="0"/>
                  <a:ea typeface="Microsoft YaHei" panose="020B0503020204020204" pitchFamily="34" charset="-122"/>
                </a:rPr>
                <a:t>các</a:t>
              </a:r>
              <a:r>
                <a:rPr lang="en-US" sz="5400" b="1" kern="0" dirty="0">
                  <a:solidFill>
                    <a:prstClr val="black"/>
                  </a:solidFill>
                  <a:latin typeface="Cambria" panose="02040503050406030204" pitchFamily="18" charset="0"/>
                  <a:ea typeface="Microsoft YaHei" panose="020B0503020204020204" pitchFamily="34" charset="-122"/>
                </a:rPr>
                <a:t> </a:t>
              </a:r>
              <a:r>
                <a:rPr lang="en-US" sz="5400" b="1" kern="0" dirty="0" err="1">
                  <a:solidFill>
                    <a:prstClr val="black"/>
                  </a:solidFill>
                  <a:latin typeface="Cambria" panose="02040503050406030204" pitchFamily="18" charset="0"/>
                  <a:ea typeface="Microsoft YaHei" panose="020B0503020204020204" pitchFamily="34" charset="-122"/>
                </a:rPr>
                <a:t>bạn</a:t>
              </a:r>
              <a:r>
                <a:rPr lang="en-US" sz="5400" b="1" kern="0" dirty="0">
                  <a:solidFill>
                    <a:prstClr val="black"/>
                  </a:solidFill>
                  <a:latin typeface="Cambria" panose="02040503050406030204" pitchFamily="18" charset="0"/>
                  <a:ea typeface="Microsoft YaHei" panose="020B0503020204020204" pitchFamily="34" charset="-122"/>
                </a:rPr>
                <a:t>.</a:t>
              </a:r>
              <a:endParaRPr lang="en-US" sz="5400" b="1" kern="0" dirty="0">
                <a:solidFill>
                  <a:prstClr val="black"/>
                </a:solidFill>
                <a:latin typeface="Cambria" panose="02040503050406030204" pitchFamily="18" charset="0"/>
                <a:ea typeface="Microsoft YaHei" panose="020B0503020204020204" pitchFamily="34" charset="-122"/>
              </a:endParaRPr>
            </a:p>
          </p:txBody>
        </p:sp>
      </p:grpSp>
      <p:sp>
        <p:nvSpPr>
          <p:cNvPr id="2" name="Freeform 16"/>
          <p:cNvSpPr/>
          <p:nvPr/>
        </p:nvSpPr>
        <p:spPr>
          <a:xfrm>
            <a:off x="11125200" y="3162300"/>
            <a:ext cx="5257800" cy="6019800"/>
          </a:xfrm>
          <a:custGeom>
            <a:avLst/>
            <a:gdLst/>
            <a:ahLst/>
            <a:cxnLst/>
            <a:rect l="l" t="t" r="r" b="b"/>
            <a:pathLst>
              <a:path w="3754755" h="4114800">
                <a:moveTo>
                  <a:pt x="0" y="0"/>
                </a:moveTo>
                <a:lnTo>
                  <a:pt x="3754755" y="0"/>
                </a:lnTo>
                <a:lnTo>
                  <a:pt x="3754755"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8" name="Freeform 8"/>
          <p:cNvSpPr/>
          <p:nvPr/>
        </p:nvSpPr>
        <p:spPr>
          <a:xfrm rot="-3663386">
            <a:off x="-455848" y="-260321"/>
            <a:ext cx="3328458" cy="2578042"/>
          </a:xfrm>
          <a:custGeom>
            <a:avLst/>
            <a:gdLst/>
            <a:ahLst/>
            <a:cxnLst/>
            <a:rect l="l" t="t" r="r" b="b"/>
            <a:pathLst>
              <a:path w="3328458" h="2578042">
                <a:moveTo>
                  <a:pt x="0" y="0"/>
                </a:moveTo>
                <a:lnTo>
                  <a:pt x="3328459" y="0"/>
                </a:lnTo>
                <a:lnTo>
                  <a:pt x="3328459" y="2578042"/>
                </a:lnTo>
                <a:lnTo>
                  <a:pt x="0" y="25780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rot="-5883899" flipH="1">
            <a:off x="15595071" y="-8755"/>
            <a:ext cx="3328458" cy="2578042"/>
          </a:xfrm>
          <a:custGeom>
            <a:avLst/>
            <a:gdLst/>
            <a:ahLst/>
            <a:cxnLst/>
            <a:rect l="l" t="t" r="r" b="b"/>
            <a:pathLst>
              <a:path w="3328458" h="2578042">
                <a:moveTo>
                  <a:pt x="3328458" y="0"/>
                </a:moveTo>
                <a:lnTo>
                  <a:pt x="0" y="0"/>
                </a:lnTo>
                <a:lnTo>
                  <a:pt x="0" y="2578043"/>
                </a:lnTo>
                <a:lnTo>
                  <a:pt x="3328458" y="2578043"/>
                </a:lnTo>
                <a:lnTo>
                  <a:pt x="332845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277269" y="7083643"/>
            <a:ext cx="4226200" cy="3273384"/>
          </a:xfrm>
          <a:custGeom>
            <a:avLst/>
            <a:gdLst/>
            <a:ahLst/>
            <a:cxnLst/>
            <a:rect l="l" t="t" r="r" b="b"/>
            <a:pathLst>
              <a:path w="4226200" h="3273384">
                <a:moveTo>
                  <a:pt x="0" y="0"/>
                </a:moveTo>
                <a:lnTo>
                  <a:pt x="4226199" y="0"/>
                </a:lnTo>
                <a:lnTo>
                  <a:pt x="4226199" y="3273384"/>
                </a:lnTo>
                <a:lnTo>
                  <a:pt x="0" y="32733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flipH="1">
            <a:off x="14542858" y="7013616"/>
            <a:ext cx="4226200" cy="3273384"/>
          </a:xfrm>
          <a:custGeom>
            <a:avLst/>
            <a:gdLst/>
            <a:ahLst/>
            <a:cxnLst/>
            <a:rect l="l" t="t" r="r" b="b"/>
            <a:pathLst>
              <a:path w="4226200" h="3273384">
                <a:moveTo>
                  <a:pt x="4226199" y="0"/>
                </a:moveTo>
                <a:lnTo>
                  <a:pt x="0" y="0"/>
                </a:lnTo>
                <a:lnTo>
                  <a:pt x="0" y="3273384"/>
                </a:lnTo>
                <a:lnTo>
                  <a:pt x="4226199" y="3273384"/>
                </a:lnTo>
                <a:lnTo>
                  <a:pt x="422619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3870476" y="1028700"/>
            <a:ext cx="10547047" cy="7229521"/>
          </a:xfrm>
          <a:custGeom>
            <a:avLst/>
            <a:gdLst/>
            <a:ahLst/>
            <a:cxnLst/>
            <a:rect l="l" t="t" r="r" b="b"/>
            <a:pathLst>
              <a:path w="10547047" h="7229521">
                <a:moveTo>
                  <a:pt x="0" y="0"/>
                </a:moveTo>
                <a:lnTo>
                  <a:pt x="10547048" y="0"/>
                </a:lnTo>
                <a:lnTo>
                  <a:pt x="10547048" y="7229521"/>
                </a:lnTo>
                <a:lnTo>
                  <a:pt x="0" y="72295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2514600" y="1257300"/>
            <a:ext cx="12035476" cy="7626069"/>
          </a:xfrm>
          <a:custGeom>
            <a:avLst/>
            <a:gdLst/>
            <a:ahLst/>
            <a:cxnLst/>
            <a:rect l="l" t="t" r="r" b="b"/>
            <a:pathLst>
              <a:path w="9897751" h="6784458">
                <a:moveTo>
                  <a:pt x="0" y="0"/>
                </a:moveTo>
                <a:lnTo>
                  <a:pt x="9897750" y="0"/>
                </a:lnTo>
                <a:lnTo>
                  <a:pt x="9897750" y="6784459"/>
                </a:lnTo>
                <a:lnTo>
                  <a:pt x="0" y="67844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14"/>
          <p:cNvSpPr/>
          <p:nvPr/>
        </p:nvSpPr>
        <p:spPr>
          <a:xfrm rot="3993417" flipH="1">
            <a:off x="10544384" y="8254257"/>
            <a:ext cx="3563211" cy="4768288"/>
          </a:xfrm>
          <a:custGeom>
            <a:avLst/>
            <a:gdLst/>
            <a:ahLst/>
            <a:cxnLst/>
            <a:rect l="l" t="t" r="r" b="b"/>
            <a:pathLst>
              <a:path w="3563211" h="4768288">
                <a:moveTo>
                  <a:pt x="3563211" y="0"/>
                </a:moveTo>
                <a:lnTo>
                  <a:pt x="0" y="0"/>
                </a:lnTo>
                <a:lnTo>
                  <a:pt x="0" y="4768287"/>
                </a:lnTo>
                <a:lnTo>
                  <a:pt x="3563211" y="4768287"/>
                </a:lnTo>
                <a:lnTo>
                  <a:pt x="356321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Freeform 15"/>
          <p:cNvSpPr/>
          <p:nvPr/>
        </p:nvSpPr>
        <p:spPr>
          <a:xfrm rot="-576677" flipH="1">
            <a:off x="4641144" y="8319351"/>
            <a:ext cx="3563211" cy="4768288"/>
          </a:xfrm>
          <a:custGeom>
            <a:avLst/>
            <a:gdLst/>
            <a:ahLst/>
            <a:cxnLst/>
            <a:rect l="l" t="t" r="r" b="b"/>
            <a:pathLst>
              <a:path w="3563211" h="4768288">
                <a:moveTo>
                  <a:pt x="3563211" y="0"/>
                </a:moveTo>
                <a:lnTo>
                  <a:pt x="0" y="0"/>
                </a:lnTo>
                <a:lnTo>
                  <a:pt x="0" y="4768288"/>
                </a:lnTo>
                <a:lnTo>
                  <a:pt x="3563211" y="4768288"/>
                </a:lnTo>
                <a:lnTo>
                  <a:pt x="356321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8" name="Freeform 18"/>
          <p:cNvSpPr/>
          <p:nvPr/>
        </p:nvSpPr>
        <p:spPr>
          <a:xfrm>
            <a:off x="12545512" y="1872734"/>
            <a:ext cx="1997345" cy="2099706"/>
          </a:xfrm>
          <a:custGeom>
            <a:avLst/>
            <a:gdLst/>
            <a:ahLst/>
            <a:cxnLst/>
            <a:rect l="l" t="t" r="r" b="b"/>
            <a:pathLst>
              <a:path w="1997345" h="2099706">
                <a:moveTo>
                  <a:pt x="0" y="0"/>
                </a:moveTo>
                <a:lnTo>
                  <a:pt x="1997346" y="0"/>
                </a:lnTo>
                <a:lnTo>
                  <a:pt x="1997346" y="2099706"/>
                </a:lnTo>
                <a:lnTo>
                  <a:pt x="0" y="2099706"/>
                </a:lnTo>
                <a:lnTo>
                  <a:pt x="0" y="0"/>
                </a:lnTo>
                <a:close/>
              </a:path>
            </a:pathLst>
          </a:custGeom>
          <a:blipFill>
            <a:blip r:embed="rId11"/>
            <a:stretch>
              <a:fillRect/>
            </a:stretch>
          </a:blipFill>
        </p:spPr>
        <p:txBody>
          <a:bodyPr/>
          <a:lstStyle/>
          <a:p>
            <a:endParaRPr lang="en-US"/>
          </a:p>
        </p:txBody>
      </p:sp>
      <p:sp>
        <p:nvSpPr>
          <p:cNvPr id="19" name="Freeform 19"/>
          <p:cNvSpPr/>
          <p:nvPr/>
        </p:nvSpPr>
        <p:spPr>
          <a:xfrm>
            <a:off x="3791237" y="6061633"/>
            <a:ext cx="1767605" cy="1646083"/>
          </a:xfrm>
          <a:custGeom>
            <a:avLst/>
            <a:gdLst/>
            <a:ahLst/>
            <a:cxnLst/>
            <a:rect l="l" t="t" r="r" b="b"/>
            <a:pathLst>
              <a:path w="1767605" h="1646083">
                <a:moveTo>
                  <a:pt x="0" y="0"/>
                </a:moveTo>
                <a:lnTo>
                  <a:pt x="1767606" y="0"/>
                </a:lnTo>
                <a:lnTo>
                  <a:pt x="1767606" y="1646082"/>
                </a:lnTo>
                <a:lnTo>
                  <a:pt x="0" y="1646082"/>
                </a:lnTo>
                <a:lnTo>
                  <a:pt x="0" y="0"/>
                </a:lnTo>
                <a:close/>
              </a:path>
            </a:pathLst>
          </a:custGeom>
          <a:blipFill>
            <a:blip r:embed="rId12"/>
            <a:stretch>
              <a:fillRect/>
            </a:stretch>
          </a:blipFill>
        </p:spPr>
        <p:txBody>
          <a:bodyPr/>
          <a:lstStyle/>
          <a:p>
            <a:endParaRPr lang="en-US"/>
          </a:p>
        </p:txBody>
      </p:sp>
      <p:pic>
        <p:nvPicPr>
          <p:cNvPr id="20" name="Picture 19"/>
          <p:cNvPicPr>
            <a:picLocks noChangeAspect="1"/>
          </p:cNvPicPr>
          <p:nvPr/>
        </p:nvPicPr>
        <p:blipFill>
          <a:blip r:embed="rId13"/>
          <a:stretch>
            <a:fillRect/>
          </a:stretch>
        </p:blipFill>
        <p:spPr>
          <a:xfrm>
            <a:off x="3124200" y="3086100"/>
            <a:ext cx="11290351" cy="3886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4*#ppt_w"/>
                                          </p:val>
                                        </p:tav>
                                        <p:tav tm="100000">
                                          <p:val>
                                            <p:strVal val="#ppt_w"/>
                                          </p:val>
                                        </p:tav>
                                      </p:tavLst>
                                    </p:anim>
                                    <p:anim calcmode="lin" valueType="num">
                                      <p:cBhvr>
                                        <p:cTn id="8" dur="500" fill="hold"/>
                                        <p:tgtEl>
                                          <p:spTgt spid="2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9" name="Group 9"/>
          <p:cNvGrpSpPr/>
          <p:nvPr/>
        </p:nvGrpSpPr>
        <p:grpSpPr>
          <a:xfrm>
            <a:off x="3528203" y="3222044"/>
            <a:ext cx="12451639" cy="2440091"/>
            <a:chOff x="0" y="0"/>
            <a:chExt cx="3279444" cy="642658"/>
          </a:xfrm>
        </p:grpSpPr>
        <p:sp>
          <p:nvSpPr>
            <p:cNvPr id="10" name="Freeform 10"/>
            <p:cNvSpPr/>
            <p:nvPr/>
          </p:nvSpPr>
          <p:spPr>
            <a:xfrm>
              <a:off x="0" y="0"/>
              <a:ext cx="3279444" cy="642658"/>
            </a:xfrm>
            <a:custGeom>
              <a:avLst/>
              <a:gdLst/>
              <a:ahLst/>
              <a:cxnLst/>
              <a:rect l="l" t="t" r="r" b="b"/>
              <a:pathLst>
                <a:path w="3279444" h="642658">
                  <a:moveTo>
                    <a:pt x="31710" y="0"/>
                  </a:moveTo>
                  <a:lnTo>
                    <a:pt x="3247734" y="0"/>
                  </a:lnTo>
                  <a:cubicBezTo>
                    <a:pt x="3256144" y="0"/>
                    <a:pt x="3264210" y="3341"/>
                    <a:pt x="3270157" y="9288"/>
                  </a:cubicBezTo>
                  <a:cubicBezTo>
                    <a:pt x="3276103" y="15234"/>
                    <a:pt x="3279444" y="23300"/>
                    <a:pt x="3279444" y="31710"/>
                  </a:cubicBezTo>
                  <a:lnTo>
                    <a:pt x="3279444" y="610948"/>
                  </a:lnTo>
                  <a:cubicBezTo>
                    <a:pt x="3279444" y="628461"/>
                    <a:pt x="3265247" y="642658"/>
                    <a:pt x="3247734" y="642658"/>
                  </a:cubicBezTo>
                  <a:lnTo>
                    <a:pt x="31710" y="642658"/>
                  </a:lnTo>
                  <a:cubicBezTo>
                    <a:pt x="23300" y="642658"/>
                    <a:pt x="15234" y="639317"/>
                    <a:pt x="9288" y="633370"/>
                  </a:cubicBezTo>
                  <a:cubicBezTo>
                    <a:pt x="3341" y="627423"/>
                    <a:pt x="0" y="619358"/>
                    <a:pt x="0" y="610948"/>
                  </a:cubicBezTo>
                  <a:lnTo>
                    <a:pt x="0" y="31710"/>
                  </a:lnTo>
                  <a:cubicBezTo>
                    <a:pt x="0" y="23300"/>
                    <a:pt x="3341" y="15234"/>
                    <a:pt x="9288" y="9288"/>
                  </a:cubicBezTo>
                  <a:cubicBezTo>
                    <a:pt x="15234" y="3341"/>
                    <a:pt x="23300" y="0"/>
                    <a:pt x="31710" y="0"/>
                  </a:cubicBezTo>
                  <a:close/>
                </a:path>
              </a:pathLst>
            </a:custGeom>
            <a:solidFill>
              <a:srgbClr val="FFFFFF"/>
            </a:solidFill>
          </p:spPr>
          <p:txBody>
            <a:bodyPr/>
            <a:lstStyle/>
            <a:p>
              <a:endParaRPr lang="en-US"/>
            </a:p>
          </p:txBody>
        </p:sp>
        <p:sp>
          <p:nvSpPr>
            <p:cNvPr id="11" name="TextBox 11"/>
            <p:cNvSpPr txBox="1"/>
            <p:nvPr/>
          </p:nvSpPr>
          <p:spPr>
            <a:xfrm>
              <a:off x="0" y="-38100"/>
              <a:ext cx="3279444" cy="680758"/>
            </a:xfrm>
            <a:prstGeom prst="rect">
              <a:avLst/>
            </a:prstGeom>
          </p:spPr>
          <p:txBody>
            <a:bodyPr lIns="50800" tIns="50800" rIns="50800" bIns="50800" rtlCol="0" anchor="ctr"/>
            <a:lstStyle/>
            <a:p>
              <a:pPr algn="ctr">
                <a:lnSpc>
                  <a:spcPts val="2660"/>
                </a:lnSpc>
              </a:pPr>
            </a:p>
          </p:txBody>
        </p:sp>
      </p:grpSp>
      <p:grpSp>
        <p:nvGrpSpPr>
          <p:cNvPr id="12" name="Group 12"/>
          <p:cNvGrpSpPr/>
          <p:nvPr/>
        </p:nvGrpSpPr>
        <p:grpSpPr>
          <a:xfrm>
            <a:off x="3528203" y="3374422"/>
            <a:ext cx="12260090" cy="2139726"/>
            <a:chOff x="0" y="0"/>
            <a:chExt cx="3228995" cy="563549"/>
          </a:xfrm>
        </p:grpSpPr>
        <p:sp>
          <p:nvSpPr>
            <p:cNvPr id="13" name="Freeform 13"/>
            <p:cNvSpPr/>
            <p:nvPr/>
          </p:nvSpPr>
          <p:spPr>
            <a:xfrm>
              <a:off x="0" y="0"/>
              <a:ext cx="3228995" cy="563549"/>
            </a:xfrm>
            <a:custGeom>
              <a:avLst/>
              <a:gdLst/>
              <a:ahLst/>
              <a:cxnLst/>
              <a:rect l="l" t="t" r="r" b="b"/>
              <a:pathLst>
                <a:path w="3228995" h="563549">
                  <a:moveTo>
                    <a:pt x="32205" y="0"/>
                  </a:moveTo>
                  <a:lnTo>
                    <a:pt x="3196790" y="0"/>
                  </a:lnTo>
                  <a:cubicBezTo>
                    <a:pt x="3205331" y="0"/>
                    <a:pt x="3213522" y="3393"/>
                    <a:pt x="3219562" y="9433"/>
                  </a:cubicBezTo>
                  <a:cubicBezTo>
                    <a:pt x="3225602" y="15472"/>
                    <a:pt x="3228995" y="23664"/>
                    <a:pt x="3228995" y="32205"/>
                  </a:cubicBezTo>
                  <a:lnTo>
                    <a:pt x="3228995" y="531344"/>
                  </a:lnTo>
                  <a:cubicBezTo>
                    <a:pt x="3228995" y="549130"/>
                    <a:pt x="3214576" y="563549"/>
                    <a:pt x="3196790" y="563549"/>
                  </a:cubicBezTo>
                  <a:lnTo>
                    <a:pt x="32205" y="563549"/>
                  </a:lnTo>
                  <a:cubicBezTo>
                    <a:pt x="23664" y="563549"/>
                    <a:pt x="15472" y="560156"/>
                    <a:pt x="9433" y="554116"/>
                  </a:cubicBezTo>
                  <a:cubicBezTo>
                    <a:pt x="3393" y="548077"/>
                    <a:pt x="0" y="539885"/>
                    <a:pt x="0" y="531344"/>
                  </a:cubicBezTo>
                  <a:lnTo>
                    <a:pt x="0" y="32205"/>
                  </a:lnTo>
                  <a:cubicBezTo>
                    <a:pt x="0" y="23664"/>
                    <a:pt x="3393" y="15472"/>
                    <a:pt x="9433" y="9433"/>
                  </a:cubicBezTo>
                  <a:cubicBezTo>
                    <a:pt x="15472" y="3393"/>
                    <a:pt x="23664" y="0"/>
                    <a:pt x="32205" y="0"/>
                  </a:cubicBezTo>
                  <a:close/>
                </a:path>
              </a:pathLst>
            </a:custGeom>
            <a:solidFill>
              <a:srgbClr val="FFFFFF"/>
            </a:solidFill>
            <a:ln w="38100" cap="rnd">
              <a:solidFill>
                <a:srgbClr val="F4AC78"/>
              </a:solidFill>
              <a:prstDash val="lgDash"/>
              <a:round/>
            </a:ln>
          </p:spPr>
          <p:txBody>
            <a:bodyPr/>
            <a:lstStyle/>
            <a:p>
              <a:endParaRPr lang="en-US"/>
            </a:p>
          </p:txBody>
        </p:sp>
        <p:sp>
          <p:nvSpPr>
            <p:cNvPr id="14" name="TextBox 14"/>
            <p:cNvSpPr txBox="1"/>
            <p:nvPr/>
          </p:nvSpPr>
          <p:spPr>
            <a:xfrm>
              <a:off x="0" y="-38100"/>
              <a:ext cx="3228995" cy="601649"/>
            </a:xfrm>
            <a:prstGeom prst="rect">
              <a:avLst/>
            </a:prstGeom>
          </p:spPr>
          <p:txBody>
            <a:bodyPr lIns="50800" tIns="50800" rIns="50800" bIns="50800" rtlCol="0" anchor="ctr"/>
            <a:lstStyle/>
            <a:p>
              <a:pPr algn="ctr">
                <a:lnSpc>
                  <a:spcPts val="2660"/>
                </a:lnSpc>
              </a:pPr>
            </a:p>
          </p:txBody>
        </p:sp>
      </p:grpSp>
      <p:grpSp>
        <p:nvGrpSpPr>
          <p:cNvPr id="15" name="Group 15"/>
          <p:cNvGrpSpPr/>
          <p:nvPr/>
        </p:nvGrpSpPr>
        <p:grpSpPr>
          <a:xfrm>
            <a:off x="2308158" y="3222044"/>
            <a:ext cx="2440091" cy="244009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60"/>
                </a:lnSpc>
              </a:pPr>
            </a:p>
          </p:txBody>
        </p:sp>
      </p:grpSp>
      <p:grpSp>
        <p:nvGrpSpPr>
          <p:cNvPr id="18" name="Group 18"/>
          <p:cNvGrpSpPr/>
          <p:nvPr/>
        </p:nvGrpSpPr>
        <p:grpSpPr>
          <a:xfrm>
            <a:off x="2458340" y="3372227"/>
            <a:ext cx="2139726" cy="2139726"/>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F4AC78"/>
              </a:solidFill>
              <a:prstDash val="dash"/>
              <a:miter/>
            </a:ln>
          </p:spPr>
          <p:txBody>
            <a:bodyPr/>
            <a:lstStyle/>
            <a:p>
              <a:endParaRPr lang="en-US"/>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60"/>
                </a:lnSpc>
              </a:pPr>
            </a:p>
          </p:txBody>
        </p:sp>
      </p:grpSp>
      <p:grpSp>
        <p:nvGrpSpPr>
          <p:cNvPr id="21" name="Group 21"/>
          <p:cNvGrpSpPr/>
          <p:nvPr/>
        </p:nvGrpSpPr>
        <p:grpSpPr>
          <a:xfrm>
            <a:off x="3528203" y="6024085"/>
            <a:ext cx="12451639" cy="2440091"/>
            <a:chOff x="0" y="0"/>
            <a:chExt cx="3279444" cy="642658"/>
          </a:xfrm>
        </p:grpSpPr>
        <p:sp>
          <p:nvSpPr>
            <p:cNvPr id="22" name="Freeform 22"/>
            <p:cNvSpPr/>
            <p:nvPr/>
          </p:nvSpPr>
          <p:spPr>
            <a:xfrm>
              <a:off x="0" y="0"/>
              <a:ext cx="3279444" cy="642658"/>
            </a:xfrm>
            <a:custGeom>
              <a:avLst/>
              <a:gdLst/>
              <a:ahLst/>
              <a:cxnLst/>
              <a:rect l="l" t="t" r="r" b="b"/>
              <a:pathLst>
                <a:path w="3279444" h="642658">
                  <a:moveTo>
                    <a:pt x="31710" y="0"/>
                  </a:moveTo>
                  <a:lnTo>
                    <a:pt x="3247734" y="0"/>
                  </a:lnTo>
                  <a:cubicBezTo>
                    <a:pt x="3256144" y="0"/>
                    <a:pt x="3264210" y="3341"/>
                    <a:pt x="3270157" y="9288"/>
                  </a:cubicBezTo>
                  <a:cubicBezTo>
                    <a:pt x="3276103" y="15234"/>
                    <a:pt x="3279444" y="23300"/>
                    <a:pt x="3279444" y="31710"/>
                  </a:cubicBezTo>
                  <a:lnTo>
                    <a:pt x="3279444" y="610948"/>
                  </a:lnTo>
                  <a:cubicBezTo>
                    <a:pt x="3279444" y="628461"/>
                    <a:pt x="3265247" y="642658"/>
                    <a:pt x="3247734" y="642658"/>
                  </a:cubicBezTo>
                  <a:lnTo>
                    <a:pt x="31710" y="642658"/>
                  </a:lnTo>
                  <a:cubicBezTo>
                    <a:pt x="23300" y="642658"/>
                    <a:pt x="15234" y="639317"/>
                    <a:pt x="9288" y="633370"/>
                  </a:cubicBezTo>
                  <a:cubicBezTo>
                    <a:pt x="3341" y="627423"/>
                    <a:pt x="0" y="619358"/>
                    <a:pt x="0" y="610948"/>
                  </a:cubicBezTo>
                  <a:lnTo>
                    <a:pt x="0" y="31710"/>
                  </a:lnTo>
                  <a:cubicBezTo>
                    <a:pt x="0" y="23300"/>
                    <a:pt x="3341" y="15234"/>
                    <a:pt x="9288" y="9288"/>
                  </a:cubicBezTo>
                  <a:cubicBezTo>
                    <a:pt x="15234" y="3341"/>
                    <a:pt x="23300" y="0"/>
                    <a:pt x="31710" y="0"/>
                  </a:cubicBezTo>
                  <a:close/>
                </a:path>
              </a:pathLst>
            </a:custGeom>
            <a:solidFill>
              <a:srgbClr val="FFFFFF"/>
            </a:solidFill>
          </p:spPr>
          <p:txBody>
            <a:bodyPr/>
            <a:lstStyle/>
            <a:p>
              <a:endParaRPr lang="en-US"/>
            </a:p>
          </p:txBody>
        </p:sp>
        <p:sp>
          <p:nvSpPr>
            <p:cNvPr id="23" name="TextBox 23"/>
            <p:cNvSpPr txBox="1"/>
            <p:nvPr/>
          </p:nvSpPr>
          <p:spPr>
            <a:xfrm>
              <a:off x="0" y="-38100"/>
              <a:ext cx="3279444" cy="680758"/>
            </a:xfrm>
            <a:prstGeom prst="rect">
              <a:avLst/>
            </a:prstGeom>
          </p:spPr>
          <p:txBody>
            <a:bodyPr lIns="50800" tIns="50800" rIns="50800" bIns="50800" rtlCol="0" anchor="ctr"/>
            <a:lstStyle/>
            <a:p>
              <a:pPr algn="ctr">
                <a:lnSpc>
                  <a:spcPts val="2660"/>
                </a:lnSpc>
              </a:pPr>
            </a:p>
          </p:txBody>
        </p:sp>
      </p:grpSp>
      <p:grpSp>
        <p:nvGrpSpPr>
          <p:cNvPr id="24" name="Group 24"/>
          <p:cNvGrpSpPr/>
          <p:nvPr/>
        </p:nvGrpSpPr>
        <p:grpSpPr>
          <a:xfrm>
            <a:off x="3528203" y="6174267"/>
            <a:ext cx="12260090" cy="2139726"/>
            <a:chOff x="0" y="0"/>
            <a:chExt cx="3228995" cy="563549"/>
          </a:xfrm>
        </p:grpSpPr>
        <p:sp>
          <p:nvSpPr>
            <p:cNvPr id="25" name="Freeform 25"/>
            <p:cNvSpPr/>
            <p:nvPr/>
          </p:nvSpPr>
          <p:spPr>
            <a:xfrm>
              <a:off x="0" y="0"/>
              <a:ext cx="3228995" cy="563549"/>
            </a:xfrm>
            <a:custGeom>
              <a:avLst/>
              <a:gdLst/>
              <a:ahLst/>
              <a:cxnLst/>
              <a:rect l="l" t="t" r="r" b="b"/>
              <a:pathLst>
                <a:path w="3228995" h="563549">
                  <a:moveTo>
                    <a:pt x="32205" y="0"/>
                  </a:moveTo>
                  <a:lnTo>
                    <a:pt x="3196790" y="0"/>
                  </a:lnTo>
                  <a:cubicBezTo>
                    <a:pt x="3205331" y="0"/>
                    <a:pt x="3213522" y="3393"/>
                    <a:pt x="3219562" y="9433"/>
                  </a:cubicBezTo>
                  <a:cubicBezTo>
                    <a:pt x="3225602" y="15472"/>
                    <a:pt x="3228995" y="23664"/>
                    <a:pt x="3228995" y="32205"/>
                  </a:cubicBezTo>
                  <a:lnTo>
                    <a:pt x="3228995" y="531344"/>
                  </a:lnTo>
                  <a:cubicBezTo>
                    <a:pt x="3228995" y="549130"/>
                    <a:pt x="3214576" y="563549"/>
                    <a:pt x="3196790" y="563549"/>
                  </a:cubicBezTo>
                  <a:lnTo>
                    <a:pt x="32205" y="563549"/>
                  </a:lnTo>
                  <a:cubicBezTo>
                    <a:pt x="23664" y="563549"/>
                    <a:pt x="15472" y="560156"/>
                    <a:pt x="9433" y="554116"/>
                  </a:cubicBezTo>
                  <a:cubicBezTo>
                    <a:pt x="3393" y="548077"/>
                    <a:pt x="0" y="539885"/>
                    <a:pt x="0" y="531344"/>
                  </a:cubicBezTo>
                  <a:lnTo>
                    <a:pt x="0" y="32205"/>
                  </a:lnTo>
                  <a:cubicBezTo>
                    <a:pt x="0" y="23664"/>
                    <a:pt x="3393" y="15472"/>
                    <a:pt x="9433" y="9433"/>
                  </a:cubicBezTo>
                  <a:cubicBezTo>
                    <a:pt x="15472" y="3393"/>
                    <a:pt x="23664" y="0"/>
                    <a:pt x="32205" y="0"/>
                  </a:cubicBezTo>
                  <a:close/>
                </a:path>
              </a:pathLst>
            </a:custGeom>
            <a:solidFill>
              <a:srgbClr val="FFFFFF"/>
            </a:solidFill>
            <a:ln w="38100" cap="rnd">
              <a:solidFill>
                <a:srgbClr val="F4AC78"/>
              </a:solidFill>
              <a:prstDash val="lgDash"/>
              <a:round/>
            </a:ln>
          </p:spPr>
          <p:txBody>
            <a:bodyPr/>
            <a:lstStyle/>
            <a:p>
              <a:endParaRPr lang="en-US"/>
            </a:p>
          </p:txBody>
        </p:sp>
        <p:sp>
          <p:nvSpPr>
            <p:cNvPr id="26" name="TextBox 26"/>
            <p:cNvSpPr txBox="1"/>
            <p:nvPr/>
          </p:nvSpPr>
          <p:spPr>
            <a:xfrm>
              <a:off x="0" y="-38100"/>
              <a:ext cx="3228995" cy="601649"/>
            </a:xfrm>
            <a:prstGeom prst="rect">
              <a:avLst/>
            </a:prstGeom>
          </p:spPr>
          <p:txBody>
            <a:bodyPr lIns="50800" tIns="50800" rIns="50800" bIns="50800" rtlCol="0" anchor="ctr"/>
            <a:lstStyle/>
            <a:p>
              <a:pPr algn="ctr">
                <a:lnSpc>
                  <a:spcPts val="2660"/>
                </a:lnSpc>
              </a:pPr>
            </a:p>
          </p:txBody>
        </p:sp>
      </p:grpSp>
      <p:grpSp>
        <p:nvGrpSpPr>
          <p:cNvPr id="27" name="Group 27"/>
          <p:cNvGrpSpPr/>
          <p:nvPr/>
        </p:nvGrpSpPr>
        <p:grpSpPr>
          <a:xfrm>
            <a:off x="2308158" y="6024085"/>
            <a:ext cx="2440091" cy="2440091"/>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2660"/>
                </a:lnSpc>
              </a:pPr>
            </a:p>
          </p:txBody>
        </p:sp>
      </p:grpSp>
      <p:grpSp>
        <p:nvGrpSpPr>
          <p:cNvPr id="30" name="Group 30"/>
          <p:cNvGrpSpPr/>
          <p:nvPr/>
        </p:nvGrpSpPr>
        <p:grpSpPr>
          <a:xfrm>
            <a:off x="2458340" y="6174267"/>
            <a:ext cx="2139726" cy="2139726"/>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F4AC78"/>
              </a:solidFill>
              <a:prstDash val="dash"/>
              <a:miter/>
            </a:ln>
          </p:spPr>
          <p:txBody>
            <a:bodyPr/>
            <a:lstStyle/>
            <a:p>
              <a:endParaRPr lang="en-US"/>
            </a:p>
          </p:txBody>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2660"/>
                </a:lnSpc>
              </a:pPr>
            </a:p>
          </p:txBody>
        </p:sp>
      </p:grpSp>
      <p:sp>
        <p:nvSpPr>
          <p:cNvPr id="33" name="TextBox 33"/>
          <p:cNvSpPr txBox="1"/>
          <p:nvPr/>
        </p:nvSpPr>
        <p:spPr>
          <a:xfrm>
            <a:off x="4992952" y="3647294"/>
            <a:ext cx="10704248" cy="1477328"/>
          </a:xfrm>
          <a:prstGeom prst="rect">
            <a:avLst/>
          </a:prstGeom>
        </p:spPr>
        <p:txBody>
          <a:bodyPr wrap="square" lIns="0" tIns="0" rIns="0" bIns="0" rtlCol="0" anchor="t">
            <a:spAutoFit/>
          </a:bodyPr>
          <a:lstStyle/>
          <a:p>
            <a:pPr algn="l"/>
            <a:r>
              <a:rPr lang="en-US" sz="3200" b="1" dirty="0">
                <a:solidFill>
                  <a:srgbClr val="6B452F"/>
                </a:solidFill>
                <a:latin typeface="Cambria" panose="02040503050406030204" pitchFamily="18" charset="0"/>
                <a:ea typeface="Cambria" panose="02040503050406030204" pitchFamily="18" charset="0"/>
              </a:rPr>
              <a:t>T</a:t>
            </a:r>
            <a:r>
              <a:rPr lang="vi-VN" sz="3200" b="1" dirty="0">
                <a:solidFill>
                  <a:srgbClr val="6B452F"/>
                </a:solidFill>
                <a:latin typeface="Cambria" panose="02040503050406030204" pitchFamily="18" charset="0"/>
                <a:ea typeface="Cambria" panose="02040503050406030204" pitchFamily="18" charset="0"/>
              </a:rPr>
              <a:t>hấy được và giới thiệu được với các bạn về sự thay đổi tích cực của mình thông qua việc triển lãm các sản phẩm, tư liệu.</a:t>
            </a:r>
            <a:endParaRPr lang="vi-VN" sz="3200" b="1" dirty="0">
              <a:solidFill>
                <a:srgbClr val="6B452F"/>
              </a:solidFill>
              <a:latin typeface="Cambria" panose="02040503050406030204" pitchFamily="18" charset="0"/>
              <a:ea typeface="Cambria" panose="02040503050406030204" pitchFamily="18" charset="0"/>
            </a:endParaRPr>
          </a:p>
        </p:txBody>
      </p:sp>
      <p:sp>
        <p:nvSpPr>
          <p:cNvPr id="34" name="TextBox 34"/>
          <p:cNvSpPr txBox="1"/>
          <p:nvPr/>
        </p:nvSpPr>
        <p:spPr>
          <a:xfrm>
            <a:off x="4992952" y="6449335"/>
            <a:ext cx="10605002" cy="1384225"/>
          </a:xfrm>
          <a:prstGeom prst="rect">
            <a:avLst/>
          </a:prstGeom>
        </p:spPr>
        <p:txBody>
          <a:bodyPr lIns="0" tIns="0" rIns="0" bIns="0" rtlCol="0" anchor="t">
            <a:spAutoFit/>
          </a:bodyPr>
          <a:lstStyle/>
          <a:p>
            <a:pPr algn="l">
              <a:lnSpc>
                <a:spcPts val="5720"/>
              </a:lnSpc>
            </a:pPr>
            <a:r>
              <a:rPr lang="vi-VN" sz="3200" b="1" dirty="0">
                <a:solidFill>
                  <a:srgbClr val="6B452F"/>
                </a:solidFill>
                <a:latin typeface="Cambria" panose="02040503050406030204" pitchFamily="18" charset="0"/>
                <a:ea typeface="Cambria" panose="02040503050406030204" pitchFamily="18" charset="0"/>
              </a:rPr>
              <a:t>Cảm thấy tự hào về mình để có thêm động lực học tập và rèn luyện tích cực hơn trong năm học cuối cấp.</a:t>
            </a:r>
            <a:endParaRPr lang="vi-VN" sz="3200" b="1" dirty="0">
              <a:solidFill>
                <a:srgbClr val="6B452F"/>
              </a:solidFill>
              <a:latin typeface="Cambria" panose="02040503050406030204" pitchFamily="18" charset="0"/>
              <a:ea typeface="Cambria" panose="02040503050406030204" pitchFamily="18" charset="0"/>
            </a:endParaRPr>
          </a:p>
        </p:txBody>
      </p:sp>
      <p:sp>
        <p:nvSpPr>
          <p:cNvPr id="35" name="TextBox 35"/>
          <p:cNvSpPr txBox="1"/>
          <p:nvPr/>
        </p:nvSpPr>
        <p:spPr>
          <a:xfrm>
            <a:off x="2811261" y="2710248"/>
            <a:ext cx="1270743" cy="2917334"/>
          </a:xfrm>
          <a:prstGeom prst="rect">
            <a:avLst/>
          </a:prstGeom>
        </p:spPr>
        <p:txBody>
          <a:bodyPr lIns="0" tIns="0" rIns="0" bIns="0" rtlCol="0" anchor="t">
            <a:spAutoFit/>
          </a:bodyPr>
          <a:lstStyle/>
          <a:p>
            <a:pPr algn="ctr">
              <a:lnSpc>
                <a:spcPts val="23475"/>
              </a:lnSpc>
            </a:pPr>
            <a:r>
              <a:rPr lang="en-US" sz="16770">
                <a:solidFill>
                  <a:srgbClr val="6B452F"/>
                </a:solidFill>
                <a:latin typeface="Stella"/>
              </a:rPr>
              <a:t>1</a:t>
            </a:r>
            <a:endParaRPr lang="en-US" sz="16770">
              <a:solidFill>
                <a:srgbClr val="6B452F"/>
              </a:solidFill>
              <a:latin typeface="Stella"/>
            </a:endParaRPr>
          </a:p>
        </p:txBody>
      </p:sp>
      <p:sp>
        <p:nvSpPr>
          <p:cNvPr id="36" name="TextBox 36"/>
          <p:cNvSpPr txBox="1"/>
          <p:nvPr/>
        </p:nvSpPr>
        <p:spPr>
          <a:xfrm>
            <a:off x="2839836" y="5473345"/>
            <a:ext cx="1270743" cy="2917334"/>
          </a:xfrm>
          <a:prstGeom prst="rect">
            <a:avLst/>
          </a:prstGeom>
        </p:spPr>
        <p:txBody>
          <a:bodyPr lIns="0" tIns="0" rIns="0" bIns="0" rtlCol="0" anchor="t">
            <a:spAutoFit/>
          </a:bodyPr>
          <a:lstStyle/>
          <a:p>
            <a:pPr algn="ctr">
              <a:lnSpc>
                <a:spcPts val="23475"/>
              </a:lnSpc>
            </a:pPr>
            <a:r>
              <a:rPr lang="en-US" sz="16770">
                <a:solidFill>
                  <a:srgbClr val="6B452F"/>
                </a:solidFill>
                <a:latin typeface="Stella"/>
              </a:rPr>
              <a:t>2</a:t>
            </a:r>
            <a:endParaRPr lang="en-US" sz="16770">
              <a:solidFill>
                <a:srgbClr val="6B452F"/>
              </a:solidFill>
              <a:latin typeface="Stella"/>
            </a:endParaRPr>
          </a:p>
        </p:txBody>
      </p:sp>
      <p:sp>
        <p:nvSpPr>
          <p:cNvPr id="37" name="Freeform 37"/>
          <p:cNvSpPr/>
          <p:nvPr/>
        </p:nvSpPr>
        <p:spPr>
          <a:xfrm flipH="1">
            <a:off x="-490541" y="152400"/>
            <a:ext cx="4226200" cy="3273384"/>
          </a:xfrm>
          <a:custGeom>
            <a:avLst/>
            <a:gdLst/>
            <a:ahLst/>
            <a:cxnLst/>
            <a:rect l="l" t="t" r="r" b="b"/>
            <a:pathLst>
              <a:path w="4226200" h="3273384">
                <a:moveTo>
                  <a:pt x="4226200" y="0"/>
                </a:moveTo>
                <a:lnTo>
                  <a:pt x="0" y="0"/>
                </a:lnTo>
                <a:lnTo>
                  <a:pt x="0" y="3273384"/>
                </a:lnTo>
                <a:lnTo>
                  <a:pt x="4226200" y="3273384"/>
                </a:lnTo>
                <a:lnTo>
                  <a:pt x="422620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8" name="Freeform 38"/>
          <p:cNvSpPr/>
          <p:nvPr/>
        </p:nvSpPr>
        <p:spPr>
          <a:xfrm>
            <a:off x="15597954" y="-1254706"/>
            <a:ext cx="2229473" cy="4114800"/>
          </a:xfrm>
          <a:custGeom>
            <a:avLst/>
            <a:gdLst/>
            <a:ahLst/>
            <a:cxnLst/>
            <a:rect l="l" t="t" r="r" b="b"/>
            <a:pathLst>
              <a:path w="2229473" h="4114800">
                <a:moveTo>
                  <a:pt x="0" y="0"/>
                </a:moveTo>
                <a:lnTo>
                  <a:pt x="2229473" y="0"/>
                </a:lnTo>
                <a:lnTo>
                  <a:pt x="222947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9" name="Freeform 39"/>
          <p:cNvSpPr/>
          <p:nvPr/>
        </p:nvSpPr>
        <p:spPr>
          <a:xfrm>
            <a:off x="1998158" y="8711825"/>
            <a:ext cx="5989588" cy="1165247"/>
          </a:xfrm>
          <a:custGeom>
            <a:avLst/>
            <a:gdLst/>
            <a:ahLst/>
            <a:cxnLst/>
            <a:rect l="l" t="t" r="r" b="b"/>
            <a:pathLst>
              <a:path w="5989588" h="1165247">
                <a:moveTo>
                  <a:pt x="0" y="0"/>
                </a:moveTo>
                <a:lnTo>
                  <a:pt x="5989588" y="0"/>
                </a:lnTo>
                <a:lnTo>
                  <a:pt x="5989588" y="1165247"/>
                </a:lnTo>
                <a:lnTo>
                  <a:pt x="0" y="11652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0" name="Freeform 40"/>
          <p:cNvSpPr/>
          <p:nvPr/>
        </p:nvSpPr>
        <p:spPr>
          <a:xfrm rot="3993417" flipH="1">
            <a:off x="14874673" y="7391683"/>
            <a:ext cx="3676036" cy="4919269"/>
          </a:xfrm>
          <a:custGeom>
            <a:avLst/>
            <a:gdLst/>
            <a:ahLst/>
            <a:cxnLst/>
            <a:rect l="l" t="t" r="r" b="b"/>
            <a:pathLst>
              <a:path w="3676036" h="4919269">
                <a:moveTo>
                  <a:pt x="3676036" y="0"/>
                </a:moveTo>
                <a:lnTo>
                  <a:pt x="0" y="0"/>
                </a:lnTo>
                <a:lnTo>
                  <a:pt x="0" y="4919270"/>
                </a:lnTo>
                <a:lnTo>
                  <a:pt x="3676036" y="4919270"/>
                </a:lnTo>
                <a:lnTo>
                  <a:pt x="3676036"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41" name="Picture 40"/>
          <p:cNvPicPr>
            <a:picLocks noChangeAspect="1"/>
          </p:cNvPicPr>
          <p:nvPr/>
        </p:nvPicPr>
        <p:blipFill>
          <a:blip r:embed="rId11"/>
          <a:stretch>
            <a:fillRect/>
          </a:stretch>
        </p:blipFill>
        <p:spPr>
          <a:xfrm>
            <a:off x="4343400" y="495300"/>
            <a:ext cx="10321423" cy="2402032"/>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8" name="Freeform 8"/>
          <p:cNvSpPr/>
          <p:nvPr/>
        </p:nvSpPr>
        <p:spPr>
          <a:xfrm>
            <a:off x="2996800" y="929874"/>
            <a:ext cx="12294401" cy="8427253"/>
          </a:xfrm>
          <a:custGeom>
            <a:avLst/>
            <a:gdLst/>
            <a:ahLst/>
            <a:cxnLst/>
            <a:rect l="l" t="t" r="r" b="b"/>
            <a:pathLst>
              <a:path w="12294401" h="8427253">
                <a:moveTo>
                  <a:pt x="0" y="0"/>
                </a:moveTo>
                <a:lnTo>
                  <a:pt x="12294400" y="0"/>
                </a:lnTo>
                <a:lnTo>
                  <a:pt x="12294400" y="8427252"/>
                </a:lnTo>
                <a:lnTo>
                  <a:pt x="0" y="84272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3375233" y="1189272"/>
            <a:ext cx="11537534" cy="7908455"/>
          </a:xfrm>
          <a:custGeom>
            <a:avLst/>
            <a:gdLst/>
            <a:ahLst/>
            <a:cxnLst/>
            <a:rect l="l" t="t" r="r" b="b"/>
            <a:pathLst>
              <a:path w="11537534" h="7908455">
                <a:moveTo>
                  <a:pt x="0" y="0"/>
                </a:moveTo>
                <a:lnTo>
                  <a:pt x="11537534" y="0"/>
                </a:lnTo>
                <a:lnTo>
                  <a:pt x="11537534" y="7908456"/>
                </a:lnTo>
                <a:lnTo>
                  <a:pt x="0" y="79084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2394020" y="6506528"/>
            <a:ext cx="3680350" cy="2850598"/>
          </a:xfrm>
          <a:custGeom>
            <a:avLst/>
            <a:gdLst/>
            <a:ahLst/>
            <a:cxnLst/>
            <a:rect l="l" t="t" r="r" b="b"/>
            <a:pathLst>
              <a:path w="3680350" h="2850598">
                <a:moveTo>
                  <a:pt x="0" y="0"/>
                </a:moveTo>
                <a:lnTo>
                  <a:pt x="3680350" y="0"/>
                </a:lnTo>
                <a:lnTo>
                  <a:pt x="3680350" y="2850598"/>
                </a:lnTo>
                <a:lnTo>
                  <a:pt x="0" y="28505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rot="10414307" flipH="1" flipV="1">
            <a:off x="-942814" y="205013"/>
            <a:ext cx="3113393" cy="4166341"/>
          </a:xfrm>
          <a:custGeom>
            <a:avLst/>
            <a:gdLst/>
            <a:ahLst/>
            <a:cxnLst/>
            <a:rect l="l" t="t" r="r" b="b"/>
            <a:pathLst>
              <a:path w="3113393" h="4166341">
                <a:moveTo>
                  <a:pt x="3113393" y="4166341"/>
                </a:moveTo>
                <a:lnTo>
                  <a:pt x="0" y="4166341"/>
                </a:lnTo>
                <a:lnTo>
                  <a:pt x="0" y="0"/>
                </a:lnTo>
                <a:lnTo>
                  <a:pt x="3113393" y="0"/>
                </a:lnTo>
                <a:lnTo>
                  <a:pt x="3113393" y="4166341"/>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rot="-10266238" flipV="1">
            <a:off x="16230761" y="7014557"/>
            <a:ext cx="3113393" cy="4166341"/>
          </a:xfrm>
          <a:custGeom>
            <a:avLst/>
            <a:gdLst/>
            <a:ahLst/>
            <a:cxnLst/>
            <a:rect l="l" t="t" r="r" b="b"/>
            <a:pathLst>
              <a:path w="3113393" h="4166341">
                <a:moveTo>
                  <a:pt x="0" y="4166341"/>
                </a:moveTo>
                <a:lnTo>
                  <a:pt x="3113392" y="4166341"/>
                </a:lnTo>
                <a:lnTo>
                  <a:pt x="3113392" y="0"/>
                </a:lnTo>
                <a:lnTo>
                  <a:pt x="0" y="0"/>
                </a:lnTo>
                <a:lnTo>
                  <a:pt x="0" y="4166341"/>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rot="-8396681">
            <a:off x="3438472" y="1510799"/>
            <a:ext cx="952270" cy="1193049"/>
          </a:xfrm>
          <a:custGeom>
            <a:avLst/>
            <a:gdLst/>
            <a:ahLst/>
            <a:cxnLst/>
            <a:rect l="l" t="t" r="r" b="b"/>
            <a:pathLst>
              <a:path w="952270" h="1193049">
                <a:moveTo>
                  <a:pt x="0" y="0"/>
                </a:moveTo>
                <a:lnTo>
                  <a:pt x="952270" y="0"/>
                </a:lnTo>
                <a:lnTo>
                  <a:pt x="952270" y="1193049"/>
                </a:lnTo>
                <a:lnTo>
                  <a:pt x="0" y="119304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14"/>
          <p:cNvSpPr/>
          <p:nvPr/>
        </p:nvSpPr>
        <p:spPr>
          <a:xfrm rot="1996296">
            <a:off x="14208620" y="7608616"/>
            <a:ext cx="952270" cy="1193049"/>
          </a:xfrm>
          <a:custGeom>
            <a:avLst/>
            <a:gdLst/>
            <a:ahLst/>
            <a:cxnLst/>
            <a:rect l="l" t="t" r="r" b="b"/>
            <a:pathLst>
              <a:path w="952270" h="1193049">
                <a:moveTo>
                  <a:pt x="0" y="0"/>
                </a:moveTo>
                <a:lnTo>
                  <a:pt x="952270" y="0"/>
                </a:lnTo>
                <a:lnTo>
                  <a:pt x="952270" y="1193050"/>
                </a:lnTo>
                <a:lnTo>
                  <a:pt x="0" y="119305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p:cNvSpPr/>
          <p:nvPr/>
        </p:nvSpPr>
        <p:spPr>
          <a:xfrm>
            <a:off x="12732545" y="1189272"/>
            <a:ext cx="2453729" cy="2776854"/>
          </a:xfrm>
          <a:custGeom>
            <a:avLst/>
            <a:gdLst/>
            <a:ahLst/>
            <a:cxnLst/>
            <a:rect l="l" t="t" r="r" b="b"/>
            <a:pathLst>
              <a:path w="2453729" h="2776854">
                <a:moveTo>
                  <a:pt x="0" y="0"/>
                </a:moveTo>
                <a:lnTo>
                  <a:pt x="2453730" y="0"/>
                </a:lnTo>
                <a:lnTo>
                  <a:pt x="2453730" y="2776855"/>
                </a:lnTo>
                <a:lnTo>
                  <a:pt x="0" y="277685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8" name="Picture 1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43400" y="3098165"/>
            <a:ext cx="9753600" cy="3181350"/>
          </a:xfrm>
          <a:prstGeom prst="rect">
            <a:avLst/>
          </a:prstGeom>
        </p:spPr>
      </p:pic>
      <p:pic>
        <p:nvPicPr>
          <p:cNvPr id="17" name="Untitled Project.cường">
            <a:hlinkClick r:id="" action="ppaction://media"/>
          </p:cNvPr>
          <p:cNvPicPr/>
          <p:nvPr>
            <a:audioFile r:link="rId16"/>
            <p:extLst>
              <p:ext uri="{DAA4B4D4-6D71-4841-9C94-3DE7FCFB9230}">
                <p14:media xmlns:p14="http://schemas.microsoft.com/office/powerpoint/2010/main" r:embed="rId17"/>
              </p:ext>
            </p:extLst>
          </p:nvPr>
        </p:nvPicPr>
        <p:blipFill>
          <a:blip r:embed="rId18"/>
          <a:stretch>
            <a:fillRect/>
          </a:stretch>
        </p:blipFill>
        <p:spPr>
          <a:xfrm>
            <a:off x="7440295" y="4937125"/>
            <a:ext cx="6148705" cy="3921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19897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8" name="Freeform 8"/>
          <p:cNvSpPr/>
          <p:nvPr/>
        </p:nvSpPr>
        <p:spPr>
          <a:xfrm>
            <a:off x="2996800" y="929874"/>
            <a:ext cx="12294401" cy="8427253"/>
          </a:xfrm>
          <a:custGeom>
            <a:avLst/>
            <a:gdLst/>
            <a:ahLst/>
            <a:cxnLst/>
            <a:rect l="l" t="t" r="r" b="b"/>
            <a:pathLst>
              <a:path w="12294401" h="8427253">
                <a:moveTo>
                  <a:pt x="0" y="0"/>
                </a:moveTo>
                <a:lnTo>
                  <a:pt x="12294400" y="0"/>
                </a:lnTo>
                <a:lnTo>
                  <a:pt x="12294400" y="8427252"/>
                </a:lnTo>
                <a:lnTo>
                  <a:pt x="0" y="84272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3375233" y="1189272"/>
            <a:ext cx="11537534" cy="7908455"/>
          </a:xfrm>
          <a:custGeom>
            <a:avLst/>
            <a:gdLst/>
            <a:ahLst/>
            <a:cxnLst/>
            <a:rect l="l" t="t" r="r" b="b"/>
            <a:pathLst>
              <a:path w="11537534" h="7908455">
                <a:moveTo>
                  <a:pt x="0" y="0"/>
                </a:moveTo>
                <a:lnTo>
                  <a:pt x="11537534" y="0"/>
                </a:lnTo>
                <a:lnTo>
                  <a:pt x="11537534" y="7908456"/>
                </a:lnTo>
                <a:lnTo>
                  <a:pt x="0" y="79084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10414307" flipV="1">
            <a:off x="15958082" y="-188040"/>
            <a:ext cx="3113393" cy="4166341"/>
          </a:xfrm>
          <a:custGeom>
            <a:avLst/>
            <a:gdLst/>
            <a:ahLst/>
            <a:cxnLst/>
            <a:rect l="l" t="t" r="r" b="b"/>
            <a:pathLst>
              <a:path w="3113393" h="4166341">
                <a:moveTo>
                  <a:pt x="0" y="4166341"/>
                </a:moveTo>
                <a:lnTo>
                  <a:pt x="3113393" y="4166341"/>
                </a:lnTo>
                <a:lnTo>
                  <a:pt x="3113393" y="0"/>
                </a:lnTo>
                <a:lnTo>
                  <a:pt x="0" y="0"/>
                </a:lnTo>
                <a:lnTo>
                  <a:pt x="0" y="4166341"/>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rot="10414307" flipH="1" flipV="1">
            <a:off x="-783475" y="7028268"/>
            <a:ext cx="3113393" cy="4166341"/>
          </a:xfrm>
          <a:custGeom>
            <a:avLst/>
            <a:gdLst/>
            <a:ahLst/>
            <a:cxnLst/>
            <a:rect l="l" t="t" r="r" b="b"/>
            <a:pathLst>
              <a:path w="3113393" h="4166341">
                <a:moveTo>
                  <a:pt x="3113393" y="4166340"/>
                </a:moveTo>
                <a:lnTo>
                  <a:pt x="0" y="4166340"/>
                </a:lnTo>
                <a:lnTo>
                  <a:pt x="0" y="0"/>
                </a:lnTo>
                <a:lnTo>
                  <a:pt x="3113393" y="0"/>
                </a:lnTo>
                <a:lnTo>
                  <a:pt x="3113393" y="416634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rot="-847289">
            <a:off x="2996800" y="1252920"/>
            <a:ext cx="2404542" cy="2595997"/>
          </a:xfrm>
          <a:custGeom>
            <a:avLst/>
            <a:gdLst/>
            <a:ahLst/>
            <a:cxnLst/>
            <a:rect l="l" t="t" r="r" b="b"/>
            <a:pathLst>
              <a:path w="2404542" h="2595997">
                <a:moveTo>
                  <a:pt x="0" y="0"/>
                </a:moveTo>
                <a:lnTo>
                  <a:pt x="2404541" y="0"/>
                </a:lnTo>
                <a:lnTo>
                  <a:pt x="2404541" y="2595997"/>
                </a:lnTo>
                <a:lnTo>
                  <a:pt x="0" y="2595997"/>
                </a:lnTo>
                <a:lnTo>
                  <a:pt x="0" y="0"/>
                </a:lnTo>
                <a:close/>
              </a:path>
            </a:pathLst>
          </a:custGeom>
          <a:blipFill>
            <a:blip r:embed="rId9"/>
            <a:stretch>
              <a:fillRect/>
            </a:stretch>
          </a:blipFill>
        </p:spPr>
        <p:txBody>
          <a:bodyPr/>
          <a:lstStyle/>
          <a:p>
            <a:endParaRPr lang="en-US"/>
          </a:p>
        </p:txBody>
      </p:sp>
      <p:sp>
        <p:nvSpPr>
          <p:cNvPr id="14" name="Freeform 14"/>
          <p:cNvSpPr/>
          <p:nvPr/>
        </p:nvSpPr>
        <p:spPr>
          <a:xfrm rot="-5400000">
            <a:off x="13412671" y="878427"/>
            <a:ext cx="952270" cy="1193049"/>
          </a:xfrm>
          <a:custGeom>
            <a:avLst/>
            <a:gdLst/>
            <a:ahLst/>
            <a:cxnLst/>
            <a:rect l="l" t="t" r="r" b="b"/>
            <a:pathLst>
              <a:path w="952270" h="1193049">
                <a:moveTo>
                  <a:pt x="0" y="0"/>
                </a:moveTo>
                <a:lnTo>
                  <a:pt x="952270" y="0"/>
                </a:lnTo>
                <a:lnTo>
                  <a:pt x="952270" y="1193049"/>
                </a:lnTo>
                <a:lnTo>
                  <a:pt x="0" y="119304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Freeform 15"/>
          <p:cNvSpPr/>
          <p:nvPr/>
        </p:nvSpPr>
        <p:spPr>
          <a:xfrm rot="4981409">
            <a:off x="3949345" y="8159655"/>
            <a:ext cx="952270" cy="1193049"/>
          </a:xfrm>
          <a:custGeom>
            <a:avLst/>
            <a:gdLst/>
            <a:ahLst/>
            <a:cxnLst/>
            <a:rect l="l" t="t" r="r" b="b"/>
            <a:pathLst>
              <a:path w="952270" h="1193049">
                <a:moveTo>
                  <a:pt x="0" y="0"/>
                </a:moveTo>
                <a:lnTo>
                  <a:pt x="952270" y="0"/>
                </a:lnTo>
                <a:lnTo>
                  <a:pt x="952270" y="1193049"/>
                </a:lnTo>
                <a:lnTo>
                  <a:pt x="0" y="119304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16"/>
          <p:cNvSpPr/>
          <p:nvPr/>
        </p:nvSpPr>
        <p:spPr>
          <a:xfrm>
            <a:off x="1320666" y="6172200"/>
            <a:ext cx="3754755" cy="4114800"/>
          </a:xfrm>
          <a:custGeom>
            <a:avLst/>
            <a:gdLst/>
            <a:ahLst/>
            <a:cxnLst/>
            <a:rect l="l" t="t" r="r" b="b"/>
            <a:pathLst>
              <a:path w="3754755" h="4114800">
                <a:moveTo>
                  <a:pt x="0" y="0"/>
                </a:moveTo>
                <a:lnTo>
                  <a:pt x="3754755" y="0"/>
                </a:lnTo>
                <a:lnTo>
                  <a:pt x="3754755"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7" name="Freeform 17"/>
          <p:cNvSpPr/>
          <p:nvPr/>
        </p:nvSpPr>
        <p:spPr>
          <a:xfrm>
            <a:off x="14485330" y="6326148"/>
            <a:ext cx="3564445" cy="4114800"/>
          </a:xfrm>
          <a:custGeom>
            <a:avLst/>
            <a:gdLst/>
            <a:ahLst/>
            <a:cxnLst/>
            <a:rect l="l" t="t" r="r" b="b"/>
            <a:pathLst>
              <a:path w="3564445" h="4114800">
                <a:moveTo>
                  <a:pt x="0" y="0"/>
                </a:moveTo>
                <a:lnTo>
                  <a:pt x="3564446" y="0"/>
                </a:lnTo>
                <a:lnTo>
                  <a:pt x="3564446"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20" name="Picture 19"/>
          <p:cNvPicPr>
            <a:picLocks noChangeAspect="1"/>
          </p:cNvPicPr>
          <p:nvPr/>
        </p:nvPicPr>
        <p:blipFill>
          <a:blip r:embed="rId16"/>
          <a:stretch>
            <a:fillRect/>
          </a:stretch>
        </p:blipFill>
        <p:spPr>
          <a:xfrm>
            <a:off x="4419600" y="1532890"/>
            <a:ext cx="9528810" cy="7082155"/>
          </a:xfrm>
          <a:prstGeom prst="rect">
            <a:avLst/>
          </a:prstGeom>
        </p:spPr>
      </p:pic>
      <p:pic>
        <p:nvPicPr>
          <p:cNvPr id="21" name="Picture 20"/>
          <p:cNvPicPr>
            <a:picLocks noChangeAspect="1"/>
          </p:cNvPicPr>
          <p:nvPr/>
        </p:nvPicPr>
        <p:blipFill>
          <a:blip r:embed="rId17"/>
          <a:stretch>
            <a:fillRect/>
          </a:stretch>
        </p:blipFill>
        <p:spPr>
          <a:xfrm>
            <a:off x="5867400" y="7620"/>
            <a:ext cx="6903722" cy="167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2" presetClass="emph" presetSubtype="0" repeatCount="indefinite" fill="hold" nodeType="clickEffect">
                                  <p:stCondLst>
                                    <p:cond delay="0"/>
                                  </p:stCondLst>
                                  <p:childTnLst>
                                    <p:animRot by="120000">
                                      <p:cBhvr>
                                        <p:cTn id="13" dur="100" fill="hold">
                                          <p:stCondLst>
                                            <p:cond delay="0"/>
                                          </p:stCondLst>
                                        </p:cTn>
                                        <p:tgtEl>
                                          <p:spTgt spid="16"/>
                                        </p:tgtEl>
                                        <p:attrNameLst>
                                          <p:attrName>r</p:attrName>
                                        </p:attrNameLst>
                                      </p:cBhvr>
                                    </p:animRot>
                                    <p:animRot by="-240000">
                                      <p:cBhvr>
                                        <p:cTn id="14" dur="200" fill="hold">
                                          <p:stCondLst>
                                            <p:cond delay="200"/>
                                          </p:stCondLst>
                                        </p:cTn>
                                        <p:tgtEl>
                                          <p:spTgt spid="16"/>
                                        </p:tgtEl>
                                        <p:attrNameLst>
                                          <p:attrName>r</p:attrName>
                                        </p:attrNameLst>
                                      </p:cBhvr>
                                    </p:animRot>
                                    <p:animRot by="240000">
                                      <p:cBhvr>
                                        <p:cTn id="15" dur="200" fill="hold">
                                          <p:stCondLst>
                                            <p:cond delay="400"/>
                                          </p:stCondLst>
                                        </p:cTn>
                                        <p:tgtEl>
                                          <p:spTgt spid="16"/>
                                        </p:tgtEl>
                                        <p:attrNameLst>
                                          <p:attrName>r</p:attrName>
                                        </p:attrNameLst>
                                      </p:cBhvr>
                                    </p:animRot>
                                    <p:animRot by="-240000">
                                      <p:cBhvr>
                                        <p:cTn id="16" dur="200" fill="hold">
                                          <p:stCondLst>
                                            <p:cond delay="600"/>
                                          </p:stCondLst>
                                        </p:cTn>
                                        <p:tgtEl>
                                          <p:spTgt spid="16"/>
                                        </p:tgtEl>
                                        <p:attrNameLst>
                                          <p:attrName>r</p:attrName>
                                        </p:attrNameLst>
                                      </p:cBhvr>
                                    </p:animRot>
                                    <p:animRot by="120000">
                                      <p:cBhvr>
                                        <p:cTn id="17" dur="200" fill="hold">
                                          <p:stCondLst>
                                            <p:cond delay="800"/>
                                          </p:stCondLst>
                                        </p:cTn>
                                        <p:tgtEl>
                                          <p:spTgt spid="16"/>
                                        </p:tgtEl>
                                        <p:attrNameLst>
                                          <p:attrName>r</p:attrName>
                                        </p:attrNameLst>
                                      </p:cBhvr>
                                    </p:animRo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7"/>
                                        </p:tgtEl>
                                        <p:attrNameLst>
                                          <p:attrName>r</p:attrName>
                                        </p:attrNameLst>
                                      </p:cBhvr>
                                    </p:animRot>
                                    <p:animRot by="-240000">
                                      <p:cBhvr>
                                        <p:cTn id="20" dur="200" fill="hold">
                                          <p:stCondLst>
                                            <p:cond delay="200"/>
                                          </p:stCondLst>
                                        </p:cTn>
                                        <p:tgtEl>
                                          <p:spTgt spid="17"/>
                                        </p:tgtEl>
                                        <p:attrNameLst>
                                          <p:attrName>r</p:attrName>
                                        </p:attrNameLst>
                                      </p:cBhvr>
                                    </p:animRot>
                                    <p:animRot by="240000">
                                      <p:cBhvr>
                                        <p:cTn id="21" dur="200" fill="hold">
                                          <p:stCondLst>
                                            <p:cond delay="400"/>
                                          </p:stCondLst>
                                        </p:cTn>
                                        <p:tgtEl>
                                          <p:spTgt spid="17"/>
                                        </p:tgtEl>
                                        <p:attrNameLst>
                                          <p:attrName>r</p:attrName>
                                        </p:attrNameLst>
                                      </p:cBhvr>
                                    </p:animRot>
                                    <p:animRot by="-240000">
                                      <p:cBhvr>
                                        <p:cTn id="22" dur="200" fill="hold">
                                          <p:stCondLst>
                                            <p:cond delay="600"/>
                                          </p:stCondLst>
                                        </p:cTn>
                                        <p:tgtEl>
                                          <p:spTgt spid="17"/>
                                        </p:tgtEl>
                                        <p:attrNameLst>
                                          <p:attrName>r</p:attrName>
                                        </p:attrNameLst>
                                      </p:cBhvr>
                                    </p:animRot>
                                    <p:animRot by="120000">
                                      <p:cBhvr>
                                        <p:cTn id="23"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8" name="Freeform 8"/>
          <p:cNvSpPr/>
          <p:nvPr/>
        </p:nvSpPr>
        <p:spPr>
          <a:xfrm>
            <a:off x="2996800" y="929874"/>
            <a:ext cx="12294401" cy="8427253"/>
          </a:xfrm>
          <a:custGeom>
            <a:avLst/>
            <a:gdLst/>
            <a:ahLst/>
            <a:cxnLst/>
            <a:rect l="l" t="t" r="r" b="b"/>
            <a:pathLst>
              <a:path w="12294401" h="8427253">
                <a:moveTo>
                  <a:pt x="0" y="0"/>
                </a:moveTo>
                <a:lnTo>
                  <a:pt x="12294400" y="0"/>
                </a:lnTo>
                <a:lnTo>
                  <a:pt x="12294400" y="8427252"/>
                </a:lnTo>
                <a:lnTo>
                  <a:pt x="0" y="84272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3375233" y="1189272"/>
            <a:ext cx="11537534" cy="7908455"/>
          </a:xfrm>
          <a:custGeom>
            <a:avLst/>
            <a:gdLst/>
            <a:ahLst/>
            <a:cxnLst/>
            <a:rect l="l" t="t" r="r" b="b"/>
            <a:pathLst>
              <a:path w="11537534" h="7908455">
                <a:moveTo>
                  <a:pt x="0" y="0"/>
                </a:moveTo>
                <a:lnTo>
                  <a:pt x="11537534" y="0"/>
                </a:lnTo>
                <a:lnTo>
                  <a:pt x="11537534" y="7908456"/>
                </a:lnTo>
                <a:lnTo>
                  <a:pt x="0" y="79084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2394020" y="6506528"/>
            <a:ext cx="3680350" cy="2850598"/>
          </a:xfrm>
          <a:custGeom>
            <a:avLst/>
            <a:gdLst/>
            <a:ahLst/>
            <a:cxnLst/>
            <a:rect l="l" t="t" r="r" b="b"/>
            <a:pathLst>
              <a:path w="3680350" h="2850598">
                <a:moveTo>
                  <a:pt x="0" y="0"/>
                </a:moveTo>
                <a:lnTo>
                  <a:pt x="3680350" y="0"/>
                </a:lnTo>
                <a:lnTo>
                  <a:pt x="3680350" y="2850598"/>
                </a:lnTo>
                <a:lnTo>
                  <a:pt x="0" y="28505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rot="10414307" flipH="1" flipV="1">
            <a:off x="-942814" y="205013"/>
            <a:ext cx="3113393" cy="4166341"/>
          </a:xfrm>
          <a:custGeom>
            <a:avLst/>
            <a:gdLst/>
            <a:ahLst/>
            <a:cxnLst/>
            <a:rect l="l" t="t" r="r" b="b"/>
            <a:pathLst>
              <a:path w="3113393" h="4166341">
                <a:moveTo>
                  <a:pt x="3113393" y="4166341"/>
                </a:moveTo>
                <a:lnTo>
                  <a:pt x="0" y="4166341"/>
                </a:lnTo>
                <a:lnTo>
                  <a:pt x="0" y="0"/>
                </a:lnTo>
                <a:lnTo>
                  <a:pt x="3113393" y="0"/>
                </a:lnTo>
                <a:lnTo>
                  <a:pt x="3113393" y="4166341"/>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rot="-10266238" flipV="1">
            <a:off x="16230761" y="7014557"/>
            <a:ext cx="3113393" cy="4166341"/>
          </a:xfrm>
          <a:custGeom>
            <a:avLst/>
            <a:gdLst/>
            <a:ahLst/>
            <a:cxnLst/>
            <a:rect l="l" t="t" r="r" b="b"/>
            <a:pathLst>
              <a:path w="3113393" h="4166341">
                <a:moveTo>
                  <a:pt x="0" y="4166341"/>
                </a:moveTo>
                <a:lnTo>
                  <a:pt x="3113392" y="4166341"/>
                </a:lnTo>
                <a:lnTo>
                  <a:pt x="3113392" y="0"/>
                </a:lnTo>
                <a:lnTo>
                  <a:pt x="0" y="0"/>
                </a:lnTo>
                <a:lnTo>
                  <a:pt x="0" y="4166341"/>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rot="-8396681">
            <a:off x="3438472" y="1510799"/>
            <a:ext cx="952270" cy="1193049"/>
          </a:xfrm>
          <a:custGeom>
            <a:avLst/>
            <a:gdLst/>
            <a:ahLst/>
            <a:cxnLst/>
            <a:rect l="l" t="t" r="r" b="b"/>
            <a:pathLst>
              <a:path w="952270" h="1193049">
                <a:moveTo>
                  <a:pt x="0" y="0"/>
                </a:moveTo>
                <a:lnTo>
                  <a:pt x="952270" y="0"/>
                </a:lnTo>
                <a:lnTo>
                  <a:pt x="952270" y="1193049"/>
                </a:lnTo>
                <a:lnTo>
                  <a:pt x="0" y="119304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14"/>
          <p:cNvSpPr/>
          <p:nvPr/>
        </p:nvSpPr>
        <p:spPr>
          <a:xfrm rot="1996296">
            <a:off x="14208620" y="7608616"/>
            <a:ext cx="952270" cy="1193049"/>
          </a:xfrm>
          <a:custGeom>
            <a:avLst/>
            <a:gdLst/>
            <a:ahLst/>
            <a:cxnLst/>
            <a:rect l="l" t="t" r="r" b="b"/>
            <a:pathLst>
              <a:path w="952270" h="1193049">
                <a:moveTo>
                  <a:pt x="0" y="0"/>
                </a:moveTo>
                <a:lnTo>
                  <a:pt x="952270" y="0"/>
                </a:lnTo>
                <a:lnTo>
                  <a:pt x="952270" y="1193050"/>
                </a:lnTo>
                <a:lnTo>
                  <a:pt x="0" y="119305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p:cNvSpPr/>
          <p:nvPr/>
        </p:nvSpPr>
        <p:spPr>
          <a:xfrm>
            <a:off x="12732545" y="1189272"/>
            <a:ext cx="2453729" cy="2776854"/>
          </a:xfrm>
          <a:custGeom>
            <a:avLst/>
            <a:gdLst/>
            <a:ahLst/>
            <a:cxnLst/>
            <a:rect l="l" t="t" r="r" b="b"/>
            <a:pathLst>
              <a:path w="2453729" h="2776854">
                <a:moveTo>
                  <a:pt x="0" y="0"/>
                </a:moveTo>
                <a:lnTo>
                  <a:pt x="2453730" y="0"/>
                </a:lnTo>
                <a:lnTo>
                  <a:pt x="2453730" y="2776855"/>
                </a:lnTo>
                <a:lnTo>
                  <a:pt x="0" y="277685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6" name="Picture 15"/>
          <p:cNvPicPr>
            <a:picLocks noChangeAspect="1"/>
          </p:cNvPicPr>
          <p:nvPr/>
        </p:nvPicPr>
        <p:blipFill>
          <a:blip r:embed="rId15"/>
          <a:stretch>
            <a:fillRect/>
          </a:stretch>
        </p:blipFill>
        <p:spPr>
          <a:xfrm>
            <a:off x="4495799" y="4076700"/>
            <a:ext cx="9633221" cy="228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8" name="Group 8"/>
          <p:cNvGrpSpPr/>
          <p:nvPr/>
        </p:nvGrpSpPr>
        <p:grpSpPr>
          <a:xfrm>
            <a:off x="-5487431" y="2864486"/>
            <a:ext cx="19731527" cy="12948815"/>
            <a:chOff x="0" y="0"/>
            <a:chExt cx="812800" cy="533400"/>
          </a:xfrm>
        </p:grpSpPr>
        <p:sp>
          <p:nvSpPr>
            <p:cNvPr id="9" name="Freeform 9"/>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p:spPr>
          <p:txBody>
            <a:bodyPr/>
            <a:lstStyle/>
            <a:p>
              <a:endParaRPr lang="en-US"/>
            </a:p>
          </p:txBody>
        </p:sp>
        <p:sp>
          <p:nvSpPr>
            <p:cNvPr id="10" name="TextBox 10"/>
            <p:cNvSpPr txBox="1"/>
            <p:nvPr/>
          </p:nvSpPr>
          <p:spPr>
            <a:xfrm>
              <a:off x="38100" y="50800"/>
              <a:ext cx="736600" cy="406400"/>
            </a:xfrm>
            <a:prstGeom prst="rect">
              <a:avLst/>
            </a:prstGeom>
          </p:spPr>
          <p:txBody>
            <a:bodyPr lIns="82889" tIns="82889" rIns="82889" bIns="82889" rtlCol="0" anchor="ctr"/>
            <a:lstStyle/>
            <a:p>
              <a:pPr algn="ctr">
                <a:lnSpc>
                  <a:spcPts val="2660"/>
                </a:lnSpc>
                <a:spcBef>
                  <a:spcPct val="0"/>
                </a:spcBef>
              </a:pPr>
            </a:p>
          </p:txBody>
        </p:sp>
      </p:grpSp>
      <p:grpSp>
        <p:nvGrpSpPr>
          <p:cNvPr id="11" name="Group 11"/>
          <p:cNvGrpSpPr/>
          <p:nvPr/>
        </p:nvGrpSpPr>
        <p:grpSpPr>
          <a:xfrm>
            <a:off x="-4780070" y="3328692"/>
            <a:ext cx="18953269" cy="12020401"/>
            <a:chOff x="0" y="0"/>
            <a:chExt cx="812800" cy="533400"/>
          </a:xfrm>
        </p:grpSpPr>
        <p:sp>
          <p:nvSpPr>
            <p:cNvPr id="12" name="Freeform 12"/>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a:ln w="104775" cap="sq">
              <a:solidFill>
                <a:srgbClr val="F4AC78"/>
              </a:solidFill>
              <a:prstDash val="lgDash"/>
              <a:miter/>
            </a:ln>
          </p:spPr>
          <p:txBody>
            <a:bodyPr/>
            <a:lstStyle/>
            <a:p>
              <a:endParaRPr lang="en-US"/>
            </a:p>
          </p:txBody>
        </p:sp>
        <p:sp>
          <p:nvSpPr>
            <p:cNvPr id="13" name="TextBox 13"/>
            <p:cNvSpPr txBox="1"/>
            <p:nvPr/>
          </p:nvSpPr>
          <p:spPr>
            <a:xfrm>
              <a:off x="38100" y="50800"/>
              <a:ext cx="736600" cy="406400"/>
            </a:xfrm>
            <a:prstGeom prst="rect">
              <a:avLst/>
            </a:prstGeom>
          </p:spPr>
          <p:txBody>
            <a:bodyPr lIns="82889" tIns="82889" rIns="82889" bIns="82889" rtlCol="0" anchor="ctr"/>
            <a:lstStyle/>
            <a:p>
              <a:pPr algn="ctr">
                <a:lnSpc>
                  <a:spcPts val="2660"/>
                </a:lnSpc>
                <a:spcBef>
                  <a:spcPct val="0"/>
                </a:spcBef>
              </a:pPr>
            </a:p>
          </p:txBody>
        </p:sp>
      </p:grpSp>
      <p:sp>
        <p:nvSpPr>
          <p:cNvPr id="14" name="Freeform 14"/>
          <p:cNvSpPr/>
          <p:nvPr/>
        </p:nvSpPr>
        <p:spPr>
          <a:xfrm rot="10414307" flipV="1">
            <a:off x="15990285" y="-719240"/>
            <a:ext cx="3083346" cy="4126132"/>
          </a:xfrm>
          <a:custGeom>
            <a:avLst/>
            <a:gdLst/>
            <a:ahLst/>
            <a:cxnLst/>
            <a:rect l="l" t="t" r="r" b="b"/>
            <a:pathLst>
              <a:path w="3083346" h="4126132">
                <a:moveTo>
                  <a:pt x="0" y="4126132"/>
                </a:moveTo>
                <a:lnTo>
                  <a:pt x="3083347" y="4126132"/>
                </a:lnTo>
                <a:lnTo>
                  <a:pt x="3083347" y="0"/>
                </a:lnTo>
                <a:lnTo>
                  <a:pt x="0" y="0"/>
                </a:lnTo>
                <a:lnTo>
                  <a:pt x="0" y="4126132"/>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16"/>
          <p:cNvSpPr/>
          <p:nvPr/>
        </p:nvSpPr>
        <p:spPr>
          <a:xfrm>
            <a:off x="11887200" y="9149521"/>
            <a:ext cx="5989588" cy="1165247"/>
          </a:xfrm>
          <a:custGeom>
            <a:avLst/>
            <a:gdLst/>
            <a:ahLst/>
            <a:cxnLst/>
            <a:rect l="l" t="t" r="r" b="b"/>
            <a:pathLst>
              <a:path w="5989588" h="1165247">
                <a:moveTo>
                  <a:pt x="0" y="0"/>
                </a:moveTo>
                <a:lnTo>
                  <a:pt x="5989588" y="0"/>
                </a:lnTo>
                <a:lnTo>
                  <a:pt x="5989588" y="1165247"/>
                </a:lnTo>
                <a:lnTo>
                  <a:pt x="0" y="11652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flipH="1">
            <a:off x="-642941" y="0"/>
            <a:ext cx="4226200" cy="3273384"/>
          </a:xfrm>
          <a:custGeom>
            <a:avLst/>
            <a:gdLst/>
            <a:ahLst/>
            <a:cxnLst/>
            <a:rect l="l" t="t" r="r" b="b"/>
            <a:pathLst>
              <a:path w="4226200" h="3273384">
                <a:moveTo>
                  <a:pt x="4226200" y="0"/>
                </a:moveTo>
                <a:lnTo>
                  <a:pt x="0" y="0"/>
                </a:lnTo>
                <a:lnTo>
                  <a:pt x="0" y="3273384"/>
                </a:lnTo>
                <a:lnTo>
                  <a:pt x="4226200" y="3273384"/>
                </a:lnTo>
                <a:lnTo>
                  <a:pt x="422620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TextBox 19"/>
          <p:cNvSpPr txBox="1"/>
          <p:nvPr/>
        </p:nvSpPr>
        <p:spPr>
          <a:xfrm>
            <a:off x="381000" y="4914900"/>
            <a:ext cx="11201400" cy="4308475"/>
          </a:xfrm>
          <a:prstGeom prst="rect">
            <a:avLst/>
          </a:prstGeom>
        </p:spPr>
        <p:txBody>
          <a:bodyPr wrap="square" lIns="0" tIns="0" rIns="0" bIns="0" rtlCol="0" anchor="t">
            <a:spAutoFit/>
          </a:bodyPr>
          <a:lstStyle/>
          <a:p>
            <a:pPr marL="571500" indent="-571500">
              <a:lnSpc>
                <a:spcPts val="5600"/>
              </a:lnSpc>
              <a:buFont typeface="Arial" panose="020B0604020202020204" pitchFamily="34" charset="0"/>
              <a:buChar char="•"/>
            </a:pPr>
            <a:r>
              <a:rPr lang="en-US" sz="3600" dirty="0">
                <a:solidFill>
                  <a:srgbClr val="000000"/>
                </a:solidFill>
                <a:latin typeface="Cambria" panose="02040503050406030204" pitchFamily="18" charset="0"/>
                <a:ea typeface="Cambria" panose="02040503050406030204" pitchFamily="18" charset="0"/>
              </a:rPr>
              <a:t>N</a:t>
            </a:r>
            <a:r>
              <a:rPr lang="vi-VN" sz="3600" dirty="0">
                <a:solidFill>
                  <a:srgbClr val="000000"/>
                </a:solidFill>
                <a:latin typeface="Cambria" panose="02040503050406030204" pitchFamily="18" charset="0"/>
                <a:ea typeface="Cambria" panose="02040503050406030204" pitchFamily="18" charset="0"/>
              </a:rPr>
              <a:t>gồi vòng tròn theo nhóm, lần lượt chia sẻ, bắt đầu bằng: “</a:t>
            </a:r>
            <a:r>
              <a:rPr lang="vi-VN" sz="3600" b="1" dirty="0">
                <a:solidFill>
                  <a:srgbClr val="000000"/>
                </a:solidFill>
                <a:latin typeface="Cambria" panose="02040503050406030204" pitchFamily="18" charset="0"/>
                <a:ea typeface="Cambria" panose="02040503050406030204" pitchFamily="18" charset="0"/>
              </a:rPr>
              <a:t>Ngày trước, mình... . Bây giờ, mình đã... .</a:t>
            </a:r>
            <a:endParaRPr lang="en-US" sz="3600" b="1" dirty="0">
              <a:solidFill>
                <a:srgbClr val="000000"/>
              </a:solidFill>
              <a:latin typeface="Cambria" panose="02040503050406030204" pitchFamily="18" charset="0"/>
              <a:ea typeface="Cambria" panose="02040503050406030204" pitchFamily="18" charset="0"/>
            </a:endParaRPr>
          </a:p>
          <a:p>
            <a:pPr marL="571500" indent="-571500">
              <a:lnSpc>
                <a:spcPts val="5600"/>
              </a:lnSpc>
              <a:buFont typeface="Arial" panose="020B0604020202020204" pitchFamily="34" charset="0"/>
              <a:buChar char="•"/>
            </a:pPr>
            <a:r>
              <a:rPr lang="en-US" sz="3600" b="1" dirty="0" err="1">
                <a:solidFill>
                  <a:srgbClr val="000000"/>
                </a:solidFill>
                <a:latin typeface="Cambria" panose="02040503050406030204" pitchFamily="18" charset="0"/>
                <a:ea typeface="Cambria" panose="02040503050406030204" pitchFamily="18" charset="0"/>
              </a:rPr>
              <a:t>Nhận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xét</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về</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sự</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thay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đổi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tích</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cực</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của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bạn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bằng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cách</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nói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Ngày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trước</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mình</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thấy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bạn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Bây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giờ</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mình</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thấy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bạn</a:t>
            </a:r>
            <a:r>
              <a:rPr lang="en-US" sz="3600" b="1" dirty="0">
                <a:solidFill>
                  <a:srgbClr val="000000"/>
                </a:solidFill>
                <a:latin typeface="Cambria" panose="02040503050406030204" pitchFamily="18" charset="0"/>
                <a:ea typeface="Cambria" panose="02040503050406030204" pitchFamily="18" charset="0"/>
              </a:rPr>
              <a:t>….”</a:t>
            </a:r>
            <a:endParaRPr lang="en-US" sz="3600" b="1" dirty="0">
              <a:solidFill>
                <a:srgbClr val="000000"/>
              </a:solidFill>
              <a:latin typeface="Cambria" panose="02040503050406030204" pitchFamily="18" charset="0"/>
              <a:ea typeface="Cambria" panose="02040503050406030204" pitchFamily="18" charset="0"/>
            </a:endParaRPr>
          </a:p>
          <a:p>
            <a:pPr marL="571500" indent="-571500">
              <a:lnSpc>
                <a:spcPts val="5600"/>
              </a:lnSpc>
              <a:buFont typeface="Arial" panose="020B0604020202020204" pitchFamily="34" charset="0"/>
              <a:buChar char="•"/>
            </a:pPr>
            <a:endParaRPr lang="vi-VN" sz="3600" dirty="0">
              <a:solidFill>
                <a:srgbClr val="000000"/>
              </a:solidFill>
              <a:latin typeface="Cambria" panose="02040503050406030204" pitchFamily="18" charset="0"/>
              <a:ea typeface="Cambria" panose="02040503050406030204" pitchFamily="18" charset="0"/>
            </a:endParaRPr>
          </a:p>
        </p:txBody>
      </p:sp>
      <p:pic>
        <p:nvPicPr>
          <p:cNvPr id="21" name="Picture 20"/>
          <p:cNvPicPr>
            <a:picLocks noChangeAspect="1"/>
          </p:cNvPicPr>
          <p:nvPr/>
        </p:nvPicPr>
        <p:blipFill>
          <a:blip r:embed="rId9"/>
          <a:stretch>
            <a:fillRect/>
          </a:stretch>
        </p:blipFill>
        <p:spPr>
          <a:xfrm>
            <a:off x="2590800" y="342900"/>
            <a:ext cx="13144115" cy="3359187"/>
          </a:xfrm>
          <a:prstGeom prst="rect">
            <a:avLst/>
          </a:prstGeom>
        </p:spPr>
      </p:pic>
      <p:sp>
        <p:nvSpPr>
          <p:cNvPr id="23" name="Freeform 17"/>
          <p:cNvSpPr/>
          <p:nvPr/>
        </p:nvSpPr>
        <p:spPr>
          <a:xfrm>
            <a:off x="13258800" y="4000500"/>
            <a:ext cx="4191000" cy="5257800"/>
          </a:xfrm>
          <a:custGeom>
            <a:avLst/>
            <a:gdLst/>
            <a:ahLst/>
            <a:cxnLst/>
            <a:rect l="l" t="t" r="r" b="b"/>
            <a:pathLst>
              <a:path w="3564445" h="4114800">
                <a:moveTo>
                  <a:pt x="0" y="0"/>
                </a:moveTo>
                <a:lnTo>
                  <a:pt x="3564446" y="0"/>
                </a:lnTo>
                <a:lnTo>
                  <a:pt x="356444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11" name="Freeform 11"/>
          <p:cNvSpPr/>
          <p:nvPr/>
        </p:nvSpPr>
        <p:spPr>
          <a:xfrm rot="10414307" flipH="1" flipV="1">
            <a:off x="-783475" y="7028268"/>
            <a:ext cx="3113393" cy="4166341"/>
          </a:xfrm>
          <a:custGeom>
            <a:avLst/>
            <a:gdLst/>
            <a:ahLst/>
            <a:cxnLst/>
            <a:rect l="l" t="t" r="r" b="b"/>
            <a:pathLst>
              <a:path w="3113393" h="4166341">
                <a:moveTo>
                  <a:pt x="3113393" y="4166340"/>
                </a:moveTo>
                <a:lnTo>
                  <a:pt x="0" y="4166340"/>
                </a:lnTo>
                <a:lnTo>
                  <a:pt x="0" y="0"/>
                </a:lnTo>
                <a:lnTo>
                  <a:pt x="3113393" y="0"/>
                </a:lnTo>
                <a:lnTo>
                  <a:pt x="3113393" y="416634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14"/>
          <p:cNvSpPr/>
          <p:nvPr/>
        </p:nvSpPr>
        <p:spPr>
          <a:xfrm rot="-5400000">
            <a:off x="13412671" y="878427"/>
            <a:ext cx="952270" cy="1193049"/>
          </a:xfrm>
          <a:custGeom>
            <a:avLst/>
            <a:gdLst/>
            <a:ahLst/>
            <a:cxnLst/>
            <a:rect l="l" t="t" r="r" b="b"/>
            <a:pathLst>
              <a:path w="952270" h="1193049">
                <a:moveTo>
                  <a:pt x="0" y="0"/>
                </a:moveTo>
                <a:lnTo>
                  <a:pt x="952270" y="0"/>
                </a:lnTo>
                <a:lnTo>
                  <a:pt x="952270" y="1193049"/>
                </a:lnTo>
                <a:lnTo>
                  <a:pt x="0" y="11930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5"/>
          <p:cNvSpPr/>
          <p:nvPr/>
        </p:nvSpPr>
        <p:spPr>
          <a:xfrm rot="4981409">
            <a:off x="3949345" y="8159655"/>
            <a:ext cx="952270" cy="1193049"/>
          </a:xfrm>
          <a:custGeom>
            <a:avLst/>
            <a:gdLst/>
            <a:ahLst/>
            <a:cxnLst/>
            <a:rect l="l" t="t" r="r" b="b"/>
            <a:pathLst>
              <a:path w="952270" h="1193049">
                <a:moveTo>
                  <a:pt x="0" y="0"/>
                </a:moveTo>
                <a:lnTo>
                  <a:pt x="952270" y="0"/>
                </a:lnTo>
                <a:lnTo>
                  <a:pt x="952270" y="1193049"/>
                </a:lnTo>
                <a:lnTo>
                  <a:pt x="0" y="11930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91000" y="571500"/>
            <a:ext cx="10118941" cy="9563100"/>
          </a:xfrm>
          <a:prstGeom prst="rect">
            <a:avLst/>
          </a:prstGeom>
        </p:spPr>
      </p:pic>
      <p:sp>
        <p:nvSpPr>
          <p:cNvPr id="26" name="Speech Bubble: Rectangle with Corners Rounded 25"/>
          <p:cNvSpPr/>
          <p:nvPr/>
        </p:nvSpPr>
        <p:spPr>
          <a:xfrm>
            <a:off x="381000" y="419100"/>
            <a:ext cx="4648200" cy="2286000"/>
          </a:xfrm>
          <a:prstGeom prst="wedgeRoundRectCallout">
            <a:avLst>
              <a:gd name="adj1" fmla="val 32108"/>
              <a:gd name="adj2" fmla="val 64808"/>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a:solidFill>
                  <a:srgbClr val="000000"/>
                </a:solidFill>
                <a:latin typeface="Cambria" panose="02040503050406030204" pitchFamily="18" charset="0"/>
                <a:ea typeface="Cambria" panose="02040503050406030204" pitchFamily="18" charset="0"/>
              </a:rPr>
              <a:t>Ngày trước, mình rất ngại khi phát biểu. Bây giờ, mình đã tự tin hơn khi nói trước đám đông rồi.</a:t>
            </a:r>
            <a:endParaRPr lang="en-US" sz="2800" b="1" dirty="0">
              <a:latin typeface="Cambria" panose="02040503050406030204" pitchFamily="18" charset="0"/>
              <a:ea typeface="Cambria" panose="02040503050406030204" pitchFamily="18" charset="0"/>
            </a:endParaRPr>
          </a:p>
        </p:txBody>
      </p:sp>
      <p:sp>
        <p:nvSpPr>
          <p:cNvPr id="27" name="Speech Bubble: Rectangle with Corners Rounded 26"/>
          <p:cNvSpPr/>
          <p:nvPr/>
        </p:nvSpPr>
        <p:spPr>
          <a:xfrm>
            <a:off x="13639800" y="419100"/>
            <a:ext cx="4191000" cy="2590800"/>
          </a:xfrm>
          <a:prstGeom prst="wedgeRoundRectCallout">
            <a:avLst>
              <a:gd name="adj1" fmla="val -44613"/>
              <a:gd name="adj2" fmla="val 74808"/>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a:solidFill>
                  <a:srgbClr val="000000"/>
                </a:solidFill>
                <a:latin typeface="Cambria" panose="02040503050406030204" pitchFamily="18" charset="0"/>
                <a:ea typeface="Cambria" panose="02040503050406030204" pitchFamily="18" charset="0"/>
              </a:rPr>
              <a:t>Ngày trước, mình thấy bạn rất rụt rè trong lớp. Bây giờ, mình thấy bạn đã tự tin hơn và thường xuyên phát biểu trong lớp.</a:t>
            </a:r>
            <a:endParaRPr lang="en-US" sz="2800" b="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1495425" y="2021205"/>
            <a:ext cx="14853285" cy="4698365"/>
          </a:xfrm>
          <a:prstGeom prst="rect">
            <a:avLst/>
          </a:prstGeom>
          <a:noFill/>
        </p:spPr>
        <p:txBody>
          <a:bodyPr wrap="square" rtlCol="0">
            <a:noAutofit/>
          </a:bodyPr>
          <a:p>
            <a:r>
              <a:rPr lang="en-US"/>
              <a:t>.</a:t>
            </a:r>
            <a:endParaRPr lang="en-US"/>
          </a:p>
        </p:txBody>
      </p:sp>
      <p:pic>
        <p:nvPicPr>
          <p:cNvPr id="3" name="Picture 2" descr="Capture"/>
          <p:cNvPicPr>
            <a:picLocks noChangeAspect="1"/>
          </p:cNvPicPr>
          <p:nvPr/>
        </p:nvPicPr>
        <p:blipFill>
          <a:blip r:embed="rId1"/>
          <a:stretch>
            <a:fillRect/>
          </a:stretch>
        </p:blipFill>
        <p:spPr>
          <a:xfrm>
            <a:off x="3259455" y="337820"/>
            <a:ext cx="12026900" cy="7158990"/>
          </a:xfrm>
          <a:prstGeom prst="rect">
            <a:avLst/>
          </a:prstGeom>
        </p:spPr>
      </p:pic>
      <p:sp>
        <p:nvSpPr>
          <p:cNvPr id="4" name="Text Box 3"/>
          <p:cNvSpPr txBox="1"/>
          <p:nvPr/>
        </p:nvSpPr>
        <p:spPr>
          <a:xfrm>
            <a:off x="1585595" y="7392035"/>
            <a:ext cx="15836900" cy="1790065"/>
          </a:xfrm>
          <a:prstGeom prst="rect">
            <a:avLst/>
          </a:prstGeom>
          <a:noFill/>
        </p:spPr>
        <p:txBody>
          <a:bodyPr wrap="square" rtlCol="0">
            <a:noAutofit/>
          </a:bodyPr>
          <a:p>
            <a:r>
              <a:rPr lang="en-US" sz="3600">
                <a:latin typeface="Times New Roman" panose="02020603050405020304" pitchFamily="18" charset="0"/>
                <a:cs typeface="Times New Roman" panose="02020603050405020304" pitchFamily="18" charset="0"/>
              </a:rPr>
              <a:t>Chia sẻ với bạn những kỉ niệm cùng thầy, cô giáo đã dạy chúng mình trong thời gian qua.</a:t>
            </a:r>
            <a:endParaRPr lang="en-US" sz="3600">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20" name="Group 19"/>
          <p:cNvGrpSpPr/>
          <p:nvPr/>
        </p:nvGrpSpPr>
        <p:grpSpPr>
          <a:xfrm>
            <a:off x="228600" y="571500"/>
            <a:ext cx="17297400" cy="9296400"/>
            <a:chOff x="3565234" y="2996470"/>
            <a:chExt cx="11157532" cy="5746342"/>
          </a:xfrm>
        </p:grpSpPr>
        <p:grpSp>
          <p:nvGrpSpPr>
            <p:cNvPr id="9" name="Group 9"/>
            <p:cNvGrpSpPr/>
            <p:nvPr/>
          </p:nvGrpSpPr>
          <p:grpSpPr>
            <a:xfrm>
              <a:off x="3565234" y="2996470"/>
              <a:ext cx="11157532" cy="5746342"/>
              <a:chOff x="0" y="0"/>
              <a:chExt cx="3279444" cy="1688976"/>
            </a:xfrm>
          </p:grpSpPr>
          <p:sp>
            <p:nvSpPr>
              <p:cNvPr id="10" name="Freeform 10"/>
              <p:cNvSpPr/>
              <p:nvPr/>
            </p:nvSpPr>
            <p:spPr>
              <a:xfrm>
                <a:off x="0" y="0"/>
                <a:ext cx="3279444" cy="1688977"/>
              </a:xfrm>
              <a:custGeom>
                <a:avLst/>
                <a:gdLst/>
                <a:ahLst/>
                <a:cxnLst/>
                <a:rect l="l" t="t" r="r" b="b"/>
                <a:pathLst>
                  <a:path w="3279444" h="1688977">
                    <a:moveTo>
                      <a:pt x="35388" y="0"/>
                    </a:moveTo>
                    <a:lnTo>
                      <a:pt x="3244056" y="0"/>
                    </a:lnTo>
                    <a:cubicBezTo>
                      <a:pt x="3263600" y="0"/>
                      <a:pt x="3279444" y="15844"/>
                      <a:pt x="3279444" y="35388"/>
                    </a:cubicBezTo>
                    <a:lnTo>
                      <a:pt x="3279444" y="1653589"/>
                    </a:lnTo>
                    <a:cubicBezTo>
                      <a:pt x="3279444" y="1673133"/>
                      <a:pt x="3263600" y="1688977"/>
                      <a:pt x="3244056" y="1688977"/>
                    </a:cubicBezTo>
                    <a:lnTo>
                      <a:pt x="35388" y="1688977"/>
                    </a:lnTo>
                    <a:cubicBezTo>
                      <a:pt x="15844" y="1688977"/>
                      <a:pt x="0" y="1673133"/>
                      <a:pt x="0" y="1653589"/>
                    </a:cubicBezTo>
                    <a:lnTo>
                      <a:pt x="0" y="35388"/>
                    </a:lnTo>
                    <a:cubicBezTo>
                      <a:pt x="0" y="15844"/>
                      <a:pt x="15844" y="0"/>
                      <a:pt x="35388" y="0"/>
                    </a:cubicBezTo>
                    <a:close/>
                  </a:path>
                </a:pathLst>
              </a:custGeom>
              <a:solidFill>
                <a:srgbClr val="FFFFFF"/>
              </a:solidFill>
            </p:spPr>
            <p:txBody>
              <a:bodyPr/>
              <a:lstStyle/>
              <a:p>
                <a:endParaRPr lang="en-US"/>
              </a:p>
            </p:txBody>
          </p:sp>
          <p:sp>
            <p:nvSpPr>
              <p:cNvPr id="11" name="TextBox 11"/>
              <p:cNvSpPr txBox="1"/>
              <p:nvPr/>
            </p:nvSpPr>
            <p:spPr>
              <a:xfrm>
                <a:off x="0" y="-38100"/>
                <a:ext cx="3279444" cy="1727076"/>
              </a:xfrm>
              <a:prstGeom prst="rect">
                <a:avLst/>
              </a:prstGeom>
            </p:spPr>
            <p:txBody>
              <a:bodyPr lIns="45520" tIns="45520" rIns="45520" bIns="45520" rtlCol="0" anchor="ctr"/>
              <a:lstStyle/>
              <a:p>
                <a:pPr algn="ctr">
                  <a:lnSpc>
                    <a:spcPts val="2660"/>
                  </a:lnSpc>
                </a:pPr>
              </a:p>
            </p:txBody>
          </p:sp>
        </p:grpSp>
        <p:grpSp>
          <p:nvGrpSpPr>
            <p:cNvPr id="12" name="Group 12"/>
            <p:cNvGrpSpPr/>
            <p:nvPr/>
          </p:nvGrpSpPr>
          <p:grpSpPr>
            <a:xfrm>
              <a:off x="3927497" y="3247266"/>
              <a:ext cx="10433006" cy="5244749"/>
              <a:chOff x="0" y="0"/>
              <a:chExt cx="3066490" cy="1541547"/>
            </a:xfrm>
          </p:grpSpPr>
          <p:sp>
            <p:nvSpPr>
              <p:cNvPr id="13" name="Freeform 13"/>
              <p:cNvSpPr/>
              <p:nvPr/>
            </p:nvSpPr>
            <p:spPr>
              <a:xfrm>
                <a:off x="0" y="0"/>
                <a:ext cx="3066490" cy="1541547"/>
              </a:xfrm>
              <a:custGeom>
                <a:avLst/>
                <a:gdLst/>
                <a:ahLst/>
                <a:cxnLst/>
                <a:rect l="l" t="t" r="r" b="b"/>
                <a:pathLst>
                  <a:path w="3066490" h="1541547">
                    <a:moveTo>
                      <a:pt x="37845" y="0"/>
                    </a:moveTo>
                    <a:lnTo>
                      <a:pt x="3028645" y="0"/>
                    </a:lnTo>
                    <a:cubicBezTo>
                      <a:pt x="3038682" y="0"/>
                      <a:pt x="3048308" y="3987"/>
                      <a:pt x="3055405" y="11085"/>
                    </a:cubicBezTo>
                    <a:cubicBezTo>
                      <a:pt x="3062503" y="18182"/>
                      <a:pt x="3066490" y="27808"/>
                      <a:pt x="3066490" y="37845"/>
                    </a:cubicBezTo>
                    <a:lnTo>
                      <a:pt x="3066490" y="1503702"/>
                    </a:lnTo>
                    <a:cubicBezTo>
                      <a:pt x="3066490" y="1513739"/>
                      <a:pt x="3062503" y="1523365"/>
                      <a:pt x="3055405" y="1530462"/>
                    </a:cubicBezTo>
                    <a:cubicBezTo>
                      <a:pt x="3048308" y="1537560"/>
                      <a:pt x="3038682" y="1541547"/>
                      <a:pt x="3028645" y="1541547"/>
                    </a:cubicBezTo>
                    <a:lnTo>
                      <a:pt x="37845" y="1541547"/>
                    </a:lnTo>
                    <a:cubicBezTo>
                      <a:pt x="27808" y="1541547"/>
                      <a:pt x="18182" y="1537560"/>
                      <a:pt x="11085" y="1530462"/>
                    </a:cubicBezTo>
                    <a:cubicBezTo>
                      <a:pt x="3987" y="1523365"/>
                      <a:pt x="0" y="1513739"/>
                      <a:pt x="0" y="1503702"/>
                    </a:cubicBezTo>
                    <a:lnTo>
                      <a:pt x="0" y="37845"/>
                    </a:lnTo>
                    <a:cubicBezTo>
                      <a:pt x="0" y="27808"/>
                      <a:pt x="3987" y="18182"/>
                      <a:pt x="11085" y="11085"/>
                    </a:cubicBezTo>
                    <a:cubicBezTo>
                      <a:pt x="18182" y="3987"/>
                      <a:pt x="27808" y="0"/>
                      <a:pt x="37845" y="0"/>
                    </a:cubicBezTo>
                    <a:close/>
                  </a:path>
                </a:pathLst>
              </a:custGeom>
              <a:solidFill>
                <a:srgbClr val="FFFFFF"/>
              </a:solidFill>
              <a:ln w="57150" cap="rnd">
                <a:solidFill>
                  <a:srgbClr val="F4AC78"/>
                </a:solidFill>
                <a:prstDash val="lgDash"/>
                <a:round/>
              </a:ln>
            </p:spPr>
            <p:txBody>
              <a:bodyPr/>
              <a:lstStyle/>
              <a:p>
                <a:endParaRPr lang="en-US"/>
              </a:p>
            </p:txBody>
          </p:sp>
          <p:sp>
            <p:nvSpPr>
              <p:cNvPr id="14" name="TextBox 14"/>
              <p:cNvSpPr txBox="1"/>
              <p:nvPr/>
            </p:nvSpPr>
            <p:spPr>
              <a:xfrm>
                <a:off x="0" y="-38100"/>
                <a:ext cx="3066490" cy="1579647"/>
              </a:xfrm>
              <a:prstGeom prst="rect">
                <a:avLst/>
              </a:prstGeom>
            </p:spPr>
            <p:txBody>
              <a:bodyPr lIns="45520" tIns="45520" rIns="45520" bIns="45520" rtlCol="0" anchor="ctr"/>
              <a:lstStyle/>
              <a:p>
                <a:pPr algn="ctr">
                  <a:lnSpc>
                    <a:spcPts val="2660"/>
                  </a:lnSpc>
                </a:pPr>
              </a:p>
            </p:txBody>
          </p:sp>
        </p:grpSp>
      </p:grpSp>
      <p:sp>
        <p:nvSpPr>
          <p:cNvPr id="16" name="Freeform 16"/>
          <p:cNvSpPr/>
          <p:nvPr/>
        </p:nvSpPr>
        <p:spPr>
          <a:xfrm>
            <a:off x="28074" y="7702243"/>
            <a:ext cx="3337128" cy="2584757"/>
          </a:xfrm>
          <a:custGeom>
            <a:avLst/>
            <a:gdLst/>
            <a:ahLst/>
            <a:cxnLst/>
            <a:rect l="l" t="t" r="r" b="b"/>
            <a:pathLst>
              <a:path w="3337128" h="2584757">
                <a:moveTo>
                  <a:pt x="0" y="0"/>
                </a:moveTo>
                <a:lnTo>
                  <a:pt x="3337128" y="0"/>
                </a:lnTo>
                <a:lnTo>
                  <a:pt x="3337128" y="2584758"/>
                </a:lnTo>
                <a:lnTo>
                  <a:pt x="0" y="25847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21" name="Group 20"/>
          <p:cNvGrpSpPr/>
          <p:nvPr/>
        </p:nvGrpSpPr>
        <p:grpSpPr>
          <a:xfrm>
            <a:off x="1981200" y="0"/>
            <a:ext cx="14173200" cy="1790700"/>
            <a:chOff x="124177" y="161035"/>
            <a:chExt cx="3815644" cy="1097189"/>
          </a:xfrm>
        </p:grpSpPr>
        <p:sp>
          <p:nvSpPr>
            <p:cNvPr id="22" name="Rounded Rectangle 1"/>
            <p:cNvSpPr/>
            <p:nvPr/>
          </p:nvSpPr>
          <p:spPr>
            <a:xfrm>
              <a:off x="124177" y="161035"/>
              <a:ext cx="3736622" cy="1007278"/>
            </a:xfrm>
            <a:custGeom>
              <a:avLst/>
              <a:gdLst>
                <a:gd name="connsiteX0" fmla="*/ 0 w 3736622"/>
                <a:gd name="connsiteY0" fmla="*/ 150522 h 903111"/>
                <a:gd name="connsiteX1" fmla="*/ 150522 w 3736622"/>
                <a:gd name="connsiteY1" fmla="*/ 0 h 903111"/>
                <a:gd name="connsiteX2" fmla="*/ 3586100 w 3736622"/>
                <a:gd name="connsiteY2" fmla="*/ 0 h 903111"/>
                <a:gd name="connsiteX3" fmla="*/ 3736622 w 3736622"/>
                <a:gd name="connsiteY3" fmla="*/ 150522 h 903111"/>
                <a:gd name="connsiteX4" fmla="*/ 3736622 w 3736622"/>
                <a:gd name="connsiteY4" fmla="*/ 752589 h 903111"/>
                <a:gd name="connsiteX5" fmla="*/ 3586100 w 3736622"/>
                <a:gd name="connsiteY5" fmla="*/ 903111 h 903111"/>
                <a:gd name="connsiteX6" fmla="*/ 150522 w 3736622"/>
                <a:gd name="connsiteY6" fmla="*/ 903111 h 903111"/>
                <a:gd name="connsiteX7" fmla="*/ 0 w 3736622"/>
                <a:gd name="connsiteY7" fmla="*/ 752589 h 903111"/>
                <a:gd name="connsiteX8" fmla="*/ 0 w 3736622"/>
                <a:gd name="connsiteY8" fmla="*/ 150522 h 903111"/>
                <a:gd name="connsiteX0-1" fmla="*/ 0 w 3736622"/>
                <a:gd name="connsiteY0-2" fmla="*/ 150522 h 1004711"/>
                <a:gd name="connsiteX1-3" fmla="*/ 150522 w 3736622"/>
                <a:gd name="connsiteY1-4" fmla="*/ 0 h 1004711"/>
                <a:gd name="connsiteX2-5" fmla="*/ 3586100 w 3736622"/>
                <a:gd name="connsiteY2-6" fmla="*/ 0 h 1004711"/>
                <a:gd name="connsiteX3-7" fmla="*/ 3736622 w 3736622"/>
                <a:gd name="connsiteY3-8" fmla="*/ 150522 h 1004711"/>
                <a:gd name="connsiteX4-9" fmla="*/ 3736622 w 3736622"/>
                <a:gd name="connsiteY4-10" fmla="*/ 752589 h 1004711"/>
                <a:gd name="connsiteX5-11" fmla="*/ 3586100 w 3736622"/>
                <a:gd name="connsiteY5-12" fmla="*/ 903111 h 1004711"/>
                <a:gd name="connsiteX6-13" fmla="*/ 2065867 w 3736622"/>
                <a:gd name="connsiteY6-14" fmla="*/ 1004711 h 1004711"/>
                <a:gd name="connsiteX7-15" fmla="*/ 150522 w 3736622"/>
                <a:gd name="connsiteY7-16" fmla="*/ 903111 h 1004711"/>
                <a:gd name="connsiteX8-17" fmla="*/ 0 w 3736622"/>
                <a:gd name="connsiteY8-18" fmla="*/ 752589 h 1004711"/>
                <a:gd name="connsiteX9" fmla="*/ 0 w 3736622"/>
                <a:gd name="connsiteY9" fmla="*/ 150522 h 1004711"/>
                <a:gd name="connsiteX0-19" fmla="*/ 0 w 3736622"/>
                <a:gd name="connsiteY0-20" fmla="*/ 150776 h 1004965"/>
                <a:gd name="connsiteX1-21" fmla="*/ 150522 w 3736622"/>
                <a:gd name="connsiteY1-22" fmla="*/ 254 h 1004965"/>
                <a:gd name="connsiteX2-23" fmla="*/ 2291645 w 3736622"/>
                <a:gd name="connsiteY2-24" fmla="*/ 147010 h 1004965"/>
                <a:gd name="connsiteX3-25" fmla="*/ 3586100 w 3736622"/>
                <a:gd name="connsiteY3-26" fmla="*/ 254 h 1004965"/>
                <a:gd name="connsiteX4-27" fmla="*/ 3736622 w 3736622"/>
                <a:gd name="connsiteY4-28" fmla="*/ 150776 h 1004965"/>
                <a:gd name="connsiteX5-29" fmla="*/ 3736622 w 3736622"/>
                <a:gd name="connsiteY5-30" fmla="*/ 752843 h 1004965"/>
                <a:gd name="connsiteX6-31" fmla="*/ 3586100 w 3736622"/>
                <a:gd name="connsiteY6-32" fmla="*/ 903365 h 1004965"/>
                <a:gd name="connsiteX7-33" fmla="*/ 2065867 w 3736622"/>
                <a:gd name="connsiteY7-34" fmla="*/ 1004965 h 1004965"/>
                <a:gd name="connsiteX8-35" fmla="*/ 150522 w 3736622"/>
                <a:gd name="connsiteY8-36" fmla="*/ 903365 h 1004965"/>
                <a:gd name="connsiteX9-37" fmla="*/ 0 w 3736622"/>
                <a:gd name="connsiteY9-38" fmla="*/ 752843 h 1004965"/>
                <a:gd name="connsiteX10" fmla="*/ 0 w 3736622"/>
                <a:gd name="connsiteY10" fmla="*/ 150776 h 1004965"/>
                <a:gd name="connsiteX0-39" fmla="*/ 0 w 3736622"/>
                <a:gd name="connsiteY0-40" fmla="*/ 150776 h 1004965"/>
                <a:gd name="connsiteX1-41" fmla="*/ 150522 w 3736622"/>
                <a:gd name="connsiteY1-42" fmla="*/ 254 h 1004965"/>
                <a:gd name="connsiteX2-43" fmla="*/ 2291645 w 3736622"/>
                <a:gd name="connsiteY2-44" fmla="*/ 147010 h 1004965"/>
                <a:gd name="connsiteX3-45" fmla="*/ 3586100 w 3736622"/>
                <a:gd name="connsiteY3-46" fmla="*/ 254 h 1004965"/>
                <a:gd name="connsiteX4-47" fmla="*/ 3736622 w 3736622"/>
                <a:gd name="connsiteY4-48" fmla="*/ 150776 h 1004965"/>
                <a:gd name="connsiteX5-49" fmla="*/ 3736622 w 3736622"/>
                <a:gd name="connsiteY5-50" fmla="*/ 752843 h 1004965"/>
                <a:gd name="connsiteX6-51" fmla="*/ 3586100 w 3736622"/>
                <a:gd name="connsiteY6-52" fmla="*/ 903365 h 1004965"/>
                <a:gd name="connsiteX7-53" fmla="*/ 2065867 w 3736622"/>
                <a:gd name="connsiteY7-54" fmla="*/ 1004965 h 1004965"/>
                <a:gd name="connsiteX8-55" fmla="*/ 598311 w 3736622"/>
                <a:gd name="connsiteY8-56" fmla="*/ 993676 h 1004965"/>
                <a:gd name="connsiteX9-57" fmla="*/ 150522 w 3736622"/>
                <a:gd name="connsiteY9-58" fmla="*/ 903365 h 1004965"/>
                <a:gd name="connsiteX10-59" fmla="*/ 0 w 3736622"/>
                <a:gd name="connsiteY10-60" fmla="*/ 752843 h 1004965"/>
                <a:gd name="connsiteX11" fmla="*/ 0 w 3736622"/>
                <a:gd name="connsiteY11" fmla="*/ 150776 h 1004965"/>
                <a:gd name="connsiteX0-61" fmla="*/ 0 w 3736622"/>
                <a:gd name="connsiteY0-62" fmla="*/ 153089 h 1007278"/>
                <a:gd name="connsiteX1-63" fmla="*/ 150522 w 3736622"/>
                <a:gd name="connsiteY1-64" fmla="*/ 2567 h 1007278"/>
                <a:gd name="connsiteX2-65" fmla="*/ 880533 w 3736622"/>
                <a:gd name="connsiteY2-66" fmla="*/ 104167 h 1007278"/>
                <a:gd name="connsiteX3-67" fmla="*/ 2291645 w 3736622"/>
                <a:gd name="connsiteY3-68" fmla="*/ 149323 h 1007278"/>
                <a:gd name="connsiteX4-69" fmla="*/ 3586100 w 3736622"/>
                <a:gd name="connsiteY4-70" fmla="*/ 2567 h 1007278"/>
                <a:gd name="connsiteX5-71" fmla="*/ 3736622 w 3736622"/>
                <a:gd name="connsiteY5-72" fmla="*/ 153089 h 1007278"/>
                <a:gd name="connsiteX6-73" fmla="*/ 3736622 w 3736622"/>
                <a:gd name="connsiteY6-74" fmla="*/ 755156 h 1007278"/>
                <a:gd name="connsiteX7-75" fmla="*/ 3586100 w 3736622"/>
                <a:gd name="connsiteY7-76" fmla="*/ 905678 h 1007278"/>
                <a:gd name="connsiteX8-77" fmla="*/ 2065867 w 3736622"/>
                <a:gd name="connsiteY8-78" fmla="*/ 1007278 h 1007278"/>
                <a:gd name="connsiteX9-79" fmla="*/ 598311 w 3736622"/>
                <a:gd name="connsiteY9-80" fmla="*/ 995989 h 1007278"/>
                <a:gd name="connsiteX10-81" fmla="*/ 150522 w 3736622"/>
                <a:gd name="connsiteY10-82" fmla="*/ 905678 h 1007278"/>
                <a:gd name="connsiteX11-83" fmla="*/ 0 w 3736622"/>
                <a:gd name="connsiteY11-84" fmla="*/ 755156 h 1007278"/>
                <a:gd name="connsiteX12" fmla="*/ 0 w 3736622"/>
                <a:gd name="connsiteY12" fmla="*/ 153089 h 1007278"/>
                <a:gd name="connsiteX0-85" fmla="*/ 0 w 3736622"/>
                <a:gd name="connsiteY0-86" fmla="*/ 153089 h 1007278"/>
                <a:gd name="connsiteX1-87" fmla="*/ 150522 w 3736622"/>
                <a:gd name="connsiteY1-88" fmla="*/ 2567 h 1007278"/>
                <a:gd name="connsiteX2-89" fmla="*/ 880533 w 3736622"/>
                <a:gd name="connsiteY2-90" fmla="*/ 104167 h 1007278"/>
                <a:gd name="connsiteX3-91" fmla="*/ 2314223 w 3736622"/>
                <a:gd name="connsiteY3-92" fmla="*/ 92878 h 1007278"/>
                <a:gd name="connsiteX4-93" fmla="*/ 3586100 w 3736622"/>
                <a:gd name="connsiteY4-94" fmla="*/ 2567 h 1007278"/>
                <a:gd name="connsiteX5-95" fmla="*/ 3736622 w 3736622"/>
                <a:gd name="connsiteY5-96" fmla="*/ 153089 h 1007278"/>
                <a:gd name="connsiteX6-97" fmla="*/ 3736622 w 3736622"/>
                <a:gd name="connsiteY6-98" fmla="*/ 755156 h 1007278"/>
                <a:gd name="connsiteX7-99" fmla="*/ 3586100 w 3736622"/>
                <a:gd name="connsiteY7-100" fmla="*/ 905678 h 1007278"/>
                <a:gd name="connsiteX8-101" fmla="*/ 2065867 w 3736622"/>
                <a:gd name="connsiteY8-102" fmla="*/ 1007278 h 1007278"/>
                <a:gd name="connsiteX9-103" fmla="*/ 598311 w 3736622"/>
                <a:gd name="connsiteY9-104" fmla="*/ 995989 h 1007278"/>
                <a:gd name="connsiteX10-105" fmla="*/ 150522 w 3736622"/>
                <a:gd name="connsiteY10-106" fmla="*/ 905678 h 1007278"/>
                <a:gd name="connsiteX11-107" fmla="*/ 0 w 3736622"/>
                <a:gd name="connsiteY11-108" fmla="*/ 755156 h 1007278"/>
                <a:gd name="connsiteX12-109" fmla="*/ 0 w 3736622"/>
                <a:gd name="connsiteY12-110" fmla="*/ 153089 h 100727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Lst>
              <a:rect l="l" t="t" r="r" b="b"/>
              <a:pathLst>
                <a:path w="3736622" h="1007278">
                  <a:moveTo>
                    <a:pt x="0" y="153089"/>
                  </a:moveTo>
                  <a:cubicBezTo>
                    <a:pt x="0" y="69958"/>
                    <a:pt x="67391" y="2567"/>
                    <a:pt x="150522" y="2567"/>
                  </a:cubicBezTo>
                  <a:cubicBezTo>
                    <a:pt x="282226" y="-16875"/>
                    <a:pt x="523679" y="79708"/>
                    <a:pt x="880533" y="104167"/>
                  </a:cubicBezTo>
                  <a:cubicBezTo>
                    <a:pt x="1237387" y="128626"/>
                    <a:pt x="1848243" y="98522"/>
                    <a:pt x="2314223" y="92878"/>
                  </a:cubicBezTo>
                  <a:lnTo>
                    <a:pt x="3586100" y="2567"/>
                  </a:lnTo>
                  <a:cubicBezTo>
                    <a:pt x="3669231" y="2567"/>
                    <a:pt x="3736622" y="69958"/>
                    <a:pt x="3736622" y="153089"/>
                  </a:cubicBezTo>
                  <a:lnTo>
                    <a:pt x="3736622" y="755156"/>
                  </a:lnTo>
                  <a:cubicBezTo>
                    <a:pt x="3736622" y="838287"/>
                    <a:pt x="3669231" y="905678"/>
                    <a:pt x="3586100" y="905678"/>
                  </a:cubicBezTo>
                  <a:cubicBezTo>
                    <a:pt x="3011622" y="909441"/>
                    <a:pt x="2640345" y="1003515"/>
                    <a:pt x="2065867" y="1007278"/>
                  </a:cubicBezTo>
                  <a:lnTo>
                    <a:pt x="598311" y="995989"/>
                  </a:lnTo>
                  <a:cubicBezTo>
                    <a:pt x="279087" y="979056"/>
                    <a:pt x="235189" y="930765"/>
                    <a:pt x="150522" y="905678"/>
                  </a:cubicBezTo>
                  <a:cubicBezTo>
                    <a:pt x="67391" y="905678"/>
                    <a:pt x="0" y="838287"/>
                    <a:pt x="0" y="755156"/>
                  </a:cubicBezTo>
                  <a:lnTo>
                    <a:pt x="0" y="153089"/>
                  </a:lnTo>
                  <a:close/>
                </a:path>
              </a:pathLst>
            </a:cu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le 1"/>
            <p:cNvSpPr/>
            <p:nvPr/>
          </p:nvSpPr>
          <p:spPr>
            <a:xfrm>
              <a:off x="203199" y="250946"/>
              <a:ext cx="3736622" cy="1007278"/>
            </a:xfrm>
            <a:custGeom>
              <a:avLst/>
              <a:gdLst>
                <a:gd name="connsiteX0" fmla="*/ 0 w 3736622"/>
                <a:gd name="connsiteY0" fmla="*/ 150522 h 903111"/>
                <a:gd name="connsiteX1" fmla="*/ 150522 w 3736622"/>
                <a:gd name="connsiteY1" fmla="*/ 0 h 903111"/>
                <a:gd name="connsiteX2" fmla="*/ 3586100 w 3736622"/>
                <a:gd name="connsiteY2" fmla="*/ 0 h 903111"/>
                <a:gd name="connsiteX3" fmla="*/ 3736622 w 3736622"/>
                <a:gd name="connsiteY3" fmla="*/ 150522 h 903111"/>
                <a:gd name="connsiteX4" fmla="*/ 3736622 w 3736622"/>
                <a:gd name="connsiteY4" fmla="*/ 752589 h 903111"/>
                <a:gd name="connsiteX5" fmla="*/ 3586100 w 3736622"/>
                <a:gd name="connsiteY5" fmla="*/ 903111 h 903111"/>
                <a:gd name="connsiteX6" fmla="*/ 150522 w 3736622"/>
                <a:gd name="connsiteY6" fmla="*/ 903111 h 903111"/>
                <a:gd name="connsiteX7" fmla="*/ 0 w 3736622"/>
                <a:gd name="connsiteY7" fmla="*/ 752589 h 903111"/>
                <a:gd name="connsiteX8" fmla="*/ 0 w 3736622"/>
                <a:gd name="connsiteY8" fmla="*/ 150522 h 903111"/>
                <a:gd name="connsiteX0-1" fmla="*/ 0 w 3736622"/>
                <a:gd name="connsiteY0-2" fmla="*/ 150522 h 1004711"/>
                <a:gd name="connsiteX1-3" fmla="*/ 150522 w 3736622"/>
                <a:gd name="connsiteY1-4" fmla="*/ 0 h 1004711"/>
                <a:gd name="connsiteX2-5" fmla="*/ 3586100 w 3736622"/>
                <a:gd name="connsiteY2-6" fmla="*/ 0 h 1004711"/>
                <a:gd name="connsiteX3-7" fmla="*/ 3736622 w 3736622"/>
                <a:gd name="connsiteY3-8" fmla="*/ 150522 h 1004711"/>
                <a:gd name="connsiteX4-9" fmla="*/ 3736622 w 3736622"/>
                <a:gd name="connsiteY4-10" fmla="*/ 752589 h 1004711"/>
                <a:gd name="connsiteX5-11" fmla="*/ 3586100 w 3736622"/>
                <a:gd name="connsiteY5-12" fmla="*/ 903111 h 1004711"/>
                <a:gd name="connsiteX6-13" fmla="*/ 2065867 w 3736622"/>
                <a:gd name="connsiteY6-14" fmla="*/ 1004711 h 1004711"/>
                <a:gd name="connsiteX7-15" fmla="*/ 150522 w 3736622"/>
                <a:gd name="connsiteY7-16" fmla="*/ 903111 h 1004711"/>
                <a:gd name="connsiteX8-17" fmla="*/ 0 w 3736622"/>
                <a:gd name="connsiteY8-18" fmla="*/ 752589 h 1004711"/>
                <a:gd name="connsiteX9" fmla="*/ 0 w 3736622"/>
                <a:gd name="connsiteY9" fmla="*/ 150522 h 1004711"/>
                <a:gd name="connsiteX0-19" fmla="*/ 0 w 3736622"/>
                <a:gd name="connsiteY0-20" fmla="*/ 150776 h 1004965"/>
                <a:gd name="connsiteX1-21" fmla="*/ 150522 w 3736622"/>
                <a:gd name="connsiteY1-22" fmla="*/ 254 h 1004965"/>
                <a:gd name="connsiteX2-23" fmla="*/ 2291645 w 3736622"/>
                <a:gd name="connsiteY2-24" fmla="*/ 147010 h 1004965"/>
                <a:gd name="connsiteX3-25" fmla="*/ 3586100 w 3736622"/>
                <a:gd name="connsiteY3-26" fmla="*/ 254 h 1004965"/>
                <a:gd name="connsiteX4-27" fmla="*/ 3736622 w 3736622"/>
                <a:gd name="connsiteY4-28" fmla="*/ 150776 h 1004965"/>
                <a:gd name="connsiteX5-29" fmla="*/ 3736622 w 3736622"/>
                <a:gd name="connsiteY5-30" fmla="*/ 752843 h 1004965"/>
                <a:gd name="connsiteX6-31" fmla="*/ 3586100 w 3736622"/>
                <a:gd name="connsiteY6-32" fmla="*/ 903365 h 1004965"/>
                <a:gd name="connsiteX7-33" fmla="*/ 2065867 w 3736622"/>
                <a:gd name="connsiteY7-34" fmla="*/ 1004965 h 1004965"/>
                <a:gd name="connsiteX8-35" fmla="*/ 150522 w 3736622"/>
                <a:gd name="connsiteY8-36" fmla="*/ 903365 h 1004965"/>
                <a:gd name="connsiteX9-37" fmla="*/ 0 w 3736622"/>
                <a:gd name="connsiteY9-38" fmla="*/ 752843 h 1004965"/>
                <a:gd name="connsiteX10" fmla="*/ 0 w 3736622"/>
                <a:gd name="connsiteY10" fmla="*/ 150776 h 1004965"/>
                <a:gd name="connsiteX0-39" fmla="*/ 0 w 3736622"/>
                <a:gd name="connsiteY0-40" fmla="*/ 150776 h 1004965"/>
                <a:gd name="connsiteX1-41" fmla="*/ 150522 w 3736622"/>
                <a:gd name="connsiteY1-42" fmla="*/ 254 h 1004965"/>
                <a:gd name="connsiteX2-43" fmla="*/ 2291645 w 3736622"/>
                <a:gd name="connsiteY2-44" fmla="*/ 147010 h 1004965"/>
                <a:gd name="connsiteX3-45" fmla="*/ 3586100 w 3736622"/>
                <a:gd name="connsiteY3-46" fmla="*/ 254 h 1004965"/>
                <a:gd name="connsiteX4-47" fmla="*/ 3736622 w 3736622"/>
                <a:gd name="connsiteY4-48" fmla="*/ 150776 h 1004965"/>
                <a:gd name="connsiteX5-49" fmla="*/ 3736622 w 3736622"/>
                <a:gd name="connsiteY5-50" fmla="*/ 752843 h 1004965"/>
                <a:gd name="connsiteX6-51" fmla="*/ 3586100 w 3736622"/>
                <a:gd name="connsiteY6-52" fmla="*/ 903365 h 1004965"/>
                <a:gd name="connsiteX7-53" fmla="*/ 2065867 w 3736622"/>
                <a:gd name="connsiteY7-54" fmla="*/ 1004965 h 1004965"/>
                <a:gd name="connsiteX8-55" fmla="*/ 598311 w 3736622"/>
                <a:gd name="connsiteY8-56" fmla="*/ 993676 h 1004965"/>
                <a:gd name="connsiteX9-57" fmla="*/ 150522 w 3736622"/>
                <a:gd name="connsiteY9-58" fmla="*/ 903365 h 1004965"/>
                <a:gd name="connsiteX10-59" fmla="*/ 0 w 3736622"/>
                <a:gd name="connsiteY10-60" fmla="*/ 752843 h 1004965"/>
                <a:gd name="connsiteX11" fmla="*/ 0 w 3736622"/>
                <a:gd name="connsiteY11" fmla="*/ 150776 h 1004965"/>
                <a:gd name="connsiteX0-61" fmla="*/ 0 w 3736622"/>
                <a:gd name="connsiteY0-62" fmla="*/ 153089 h 1007278"/>
                <a:gd name="connsiteX1-63" fmla="*/ 150522 w 3736622"/>
                <a:gd name="connsiteY1-64" fmla="*/ 2567 h 1007278"/>
                <a:gd name="connsiteX2-65" fmla="*/ 880533 w 3736622"/>
                <a:gd name="connsiteY2-66" fmla="*/ 104167 h 1007278"/>
                <a:gd name="connsiteX3-67" fmla="*/ 2291645 w 3736622"/>
                <a:gd name="connsiteY3-68" fmla="*/ 149323 h 1007278"/>
                <a:gd name="connsiteX4-69" fmla="*/ 3586100 w 3736622"/>
                <a:gd name="connsiteY4-70" fmla="*/ 2567 h 1007278"/>
                <a:gd name="connsiteX5-71" fmla="*/ 3736622 w 3736622"/>
                <a:gd name="connsiteY5-72" fmla="*/ 153089 h 1007278"/>
                <a:gd name="connsiteX6-73" fmla="*/ 3736622 w 3736622"/>
                <a:gd name="connsiteY6-74" fmla="*/ 755156 h 1007278"/>
                <a:gd name="connsiteX7-75" fmla="*/ 3586100 w 3736622"/>
                <a:gd name="connsiteY7-76" fmla="*/ 905678 h 1007278"/>
                <a:gd name="connsiteX8-77" fmla="*/ 2065867 w 3736622"/>
                <a:gd name="connsiteY8-78" fmla="*/ 1007278 h 1007278"/>
                <a:gd name="connsiteX9-79" fmla="*/ 598311 w 3736622"/>
                <a:gd name="connsiteY9-80" fmla="*/ 995989 h 1007278"/>
                <a:gd name="connsiteX10-81" fmla="*/ 150522 w 3736622"/>
                <a:gd name="connsiteY10-82" fmla="*/ 905678 h 1007278"/>
                <a:gd name="connsiteX11-83" fmla="*/ 0 w 3736622"/>
                <a:gd name="connsiteY11-84" fmla="*/ 755156 h 1007278"/>
                <a:gd name="connsiteX12" fmla="*/ 0 w 3736622"/>
                <a:gd name="connsiteY12" fmla="*/ 153089 h 1007278"/>
                <a:gd name="connsiteX0-85" fmla="*/ 0 w 3736622"/>
                <a:gd name="connsiteY0-86" fmla="*/ 153089 h 1007278"/>
                <a:gd name="connsiteX1-87" fmla="*/ 150522 w 3736622"/>
                <a:gd name="connsiteY1-88" fmla="*/ 2567 h 1007278"/>
                <a:gd name="connsiteX2-89" fmla="*/ 880533 w 3736622"/>
                <a:gd name="connsiteY2-90" fmla="*/ 104167 h 1007278"/>
                <a:gd name="connsiteX3-91" fmla="*/ 2314223 w 3736622"/>
                <a:gd name="connsiteY3-92" fmla="*/ 92878 h 1007278"/>
                <a:gd name="connsiteX4-93" fmla="*/ 3586100 w 3736622"/>
                <a:gd name="connsiteY4-94" fmla="*/ 2567 h 1007278"/>
                <a:gd name="connsiteX5-95" fmla="*/ 3736622 w 3736622"/>
                <a:gd name="connsiteY5-96" fmla="*/ 153089 h 1007278"/>
                <a:gd name="connsiteX6-97" fmla="*/ 3736622 w 3736622"/>
                <a:gd name="connsiteY6-98" fmla="*/ 755156 h 1007278"/>
                <a:gd name="connsiteX7-99" fmla="*/ 3586100 w 3736622"/>
                <a:gd name="connsiteY7-100" fmla="*/ 905678 h 1007278"/>
                <a:gd name="connsiteX8-101" fmla="*/ 2065867 w 3736622"/>
                <a:gd name="connsiteY8-102" fmla="*/ 1007278 h 1007278"/>
                <a:gd name="connsiteX9-103" fmla="*/ 598311 w 3736622"/>
                <a:gd name="connsiteY9-104" fmla="*/ 995989 h 1007278"/>
                <a:gd name="connsiteX10-105" fmla="*/ 150522 w 3736622"/>
                <a:gd name="connsiteY10-106" fmla="*/ 905678 h 1007278"/>
                <a:gd name="connsiteX11-107" fmla="*/ 0 w 3736622"/>
                <a:gd name="connsiteY11-108" fmla="*/ 755156 h 1007278"/>
                <a:gd name="connsiteX12-109" fmla="*/ 0 w 3736622"/>
                <a:gd name="connsiteY12-110" fmla="*/ 153089 h 100727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Lst>
              <a:rect l="l" t="t" r="r" b="b"/>
              <a:pathLst>
                <a:path w="3736622" h="1007278">
                  <a:moveTo>
                    <a:pt x="0" y="153089"/>
                  </a:moveTo>
                  <a:cubicBezTo>
                    <a:pt x="0" y="69958"/>
                    <a:pt x="67391" y="2567"/>
                    <a:pt x="150522" y="2567"/>
                  </a:cubicBezTo>
                  <a:cubicBezTo>
                    <a:pt x="282226" y="-16875"/>
                    <a:pt x="523679" y="79708"/>
                    <a:pt x="880533" y="104167"/>
                  </a:cubicBezTo>
                  <a:cubicBezTo>
                    <a:pt x="1237387" y="128626"/>
                    <a:pt x="1848243" y="98522"/>
                    <a:pt x="2314223" y="92878"/>
                  </a:cubicBezTo>
                  <a:lnTo>
                    <a:pt x="3586100" y="2567"/>
                  </a:lnTo>
                  <a:cubicBezTo>
                    <a:pt x="3669231" y="2567"/>
                    <a:pt x="3736622" y="69958"/>
                    <a:pt x="3736622" y="153089"/>
                  </a:cubicBezTo>
                  <a:lnTo>
                    <a:pt x="3736622" y="755156"/>
                  </a:lnTo>
                  <a:cubicBezTo>
                    <a:pt x="3736622" y="838287"/>
                    <a:pt x="3669231" y="905678"/>
                    <a:pt x="3586100" y="905678"/>
                  </a:cubicBezTo>
                  <a:cubicBezTo>
                    <a:pt x="3011622" y="909441"/>
                    <a:pt x="2640345" y="1003515"/>
                    <a:pt x="2065867" y="1007278"/>
                  </a:cubicBezTo>
                  <a:lnTo>
                    <a:pt x="598311" y="995989"/>
                  </a:lnTo>
                  <a:cubicBezTo>
                    <a:pt x="279087" y="979056"/>
                    <a:pt x="235189" y="930765"/>
                    <a:pt x="150522" y="905678"/>
                  </a:cubicBezTo>
                  <a:cubicBezTo>
                    <a:pt x="67391" y="905678"/>
                    <a:pt x="0" y="838287"/>
                    <a:pt x="0" y="755156"/>
                  </a:cubicBezTo>
                  <a:lnTo>
                    <a:pt x="0" y="153089"/>
                  </a:lnTo>
                  <a:close/>
                </a:path>
              </a:pathLst>
            </a:cu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i="0" dirty="0">
                  <a:solidFill>
                    <a:srgbClr val="000000"/>
                  </a:solidFill>
                  <a:effectLst/>
                  <a:latin typeface="Cambria" panose="02040503050406030204" pitchFamily="18" charset="0"/>
                  <a:ea typeface="Cambria" panose="02040503050406030204" pitchFamily="18" charset="0"/>
                </a:rPr>
                <a:t>Tổ chức triển lãm “Từng bước trưởng thành”</a:t>
              </a:r>
              <a:endParaRPr lang="en-GB" sz="4800" b="1" dirty="0">
                <a:solidFill>
                  <a:schemeClr val="accent1">
                    <a:lumMod val="75000"/>
                  </a:schemeClr>
                </a:solidFill>
                <a:latin typeface="Cambria" panose="02040503050406030204" pitchFamily="18" charset="0"/>
                <a:ea typeface="Cambria" panose="02040503050406030204" pitchFamily="18" charset="0"/>
              </a:endParaRPr>
            </a:p>
          </p:txBody>
        </p:sp>
      </p:grpSp>
      <p:grpSp>
        <p:nvGrpSpPr>
          <p:cNvPr id="26" name="Group 25"/>
          <p:cNvGrpSpPr/>
          <p:nvPr/>
        </p:nvGrpSpPr>
        <p:grpSpPr>
          <a:xfrm>
            <a:off x="4038600" y="2552700"/>
            <a:ext cx="11277600" cy="1447800"/>
            <a:chOff x="1851902" y="2990122"/>
            <a:chExt cx="6330305" cy="1949589"/>
          </a:xfrm>
        </p:grpSpPr>
        <p:sp>
          <p:nvSpPr>
            <p:cNvPr id="27" name="Speech Bubble: Rectangle with Corners Rounded 26"/>
            <p:cNvSpPr/>
            <p:nvPr/>
          </p:nvSpPr>
          <p:spPr>
            <a:xfrm>
              <a:off x="1851902" y="2990122"/>
              <a:ext cx="6295151" cy="1949589"/>
            </a:xfrm>
            <a:prstGeom prst="wedgeRoundRectCallout">
              <a:avLst>
                <a:gd name="adj1" fmla="val -58985"/>
                <a:gd name="adj2" fmla="val 23835"/>
                <a:gd name="adj3" fmla="val 16667"/>
              </a:avLst>
            </a:prstGeom>
            <a:solidFill>
              <a:srgbClr val="EB95B5">
                <a:lumMod val="20000"/>
                <a:lumOff val="80000"/>
              </a:srgbClr>
            </a:solidFill>
            <a:ln w="28575" cap="flat" cmpd="sng" algn="ctr">
              <a:solidFill>
                <a:srgbClr val="F96B89"/>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a:ln>
                  <a:noFill/>
                </a:ln>
                <a:solidFill>
                  <a:prstClr val="white"/>
                </a:solidFill>
                <a:effectLst/>
                <a:uLnTx/>
                <a:uFillTx/>
                <a:latin typeface="Calibri Light" panose="020F0302020204030204"/>
                <a:ea typeface="Microsoft YaHei" panose="020B0503020204020204" pitchFamily="34" charset="-122"/>
                <a:cs typeface="+mn-cs"/>
              </a:endParaRPr>
            </a:p>
          </p:txBody>
        </p:sp>
        <p:sp>
          <p:nvSpPr>
            <p:cNvPr id="28" name="TextBox 27"/>
            <p:cNvSpPr txBox="1"/>
            <p:nvPr/>
          </p:nvSpPr>
          <p:spPr>
            <a:xfrm>
              <a:off x="2038393" y="3087754"/>
              <a:ext cx="6143814" cy="951707"/>
            </a:xfrm>
            <a:prstGeom prst="rect">
              <a:avLst/>
            </a:prstGeom>
            <a:noFill/>
          </p:spPr>
          <p:txBody>
            <a:bodyPr wrap="square" rtlCol="0">
              <a:spAutoFit/>
            </a:bodyPr>
            <a:lstStyle/>
            <a:p>
              <a:pPr algn="ctr" rtl="0">
                <a:spcBef>
                  <a:spcPts val="0"/>
                </a:spcBef>
                <a:spcAft>
                  <a:spcPts val="500"/>
                </a:spcAft>
              </a:pPr>
              <a:r>
                <a:rPr lang="en-US" altLang="vi-VN" sz="4000" b="1" i="0" u="none" strike="noStrike" dirty="0">
                  <a:solidFill>
                    <a:srgbClr val="FF0000"/>
                  </a:solidFill>
                  <a:effectLst/>
                  <a:latin typeface="Cambria" panose="02040503050406030204" pitchFamily="18" charset="0"/>
                  <a:ea typeface="Cambria" panose="02040503050406030204" pitchFamily="18" charset="0"/>
                </a:rPr>
                <a:t>Việc 1: Chia sẻ trong nhóm</a:t>
              </a:r>
              <a:endParaRPr lang="en-US" altLang="vi-VN" sz="4000" b="1" i="0" u="none" strike="noStrike" dirty="0">
                <a:solidFill>
                  <a:srgbClr val="FF0000"/>
                </a:solidFill>
                <a:effectLst/>
                <a:latin typeface="Cambria" panose="02040503050406030204" pitchFamily="18" charset="0"/>
                <a:ea typeface="Cambria" panose="02040503050406030204" pitchFamily="18" charset="0"/>
              </a:endParaRPr>
            </a:p>
          </p:txBody>
        </p:sp>
      </p:grpSp>
      <p:pic>
        <p:nvPicPr>
          <p:cNvPr id="29" name="Picture 28"/>
          <p:cNvPicPr>
            <a:picLocks noChangeAspect="1"/>
          </p:cNvPicPr>
          <p:nvPr/>
        </p:nvPicPr>
        <p:blipFill rotWithShape="1">
          <a:blip r:embed="rId5" cstate="print">
            <a:extLst>
              <a:ext uri="{28A0092B-C50C-407E-A947-70E740481C1C}">
                <a14:useLocalDpi xmlns:a14="http://schemas.microsoft.com/office/drawing/2010/main" val="0"/>
              </a:ext>
            </a:extLst>
          </a:blip>
          <a:srcRect t="-4095" r="83764" b="876"/>
          <a:stretch>
            <a:fillRect/>
          </a:stretch>
        </p:blipFill>
        <p:spPr>
          <a:xfrm flipH="1">
            <a:off x="1219200" y="4305300"/>
            <a:ext cx="2519512" cy="4979772"/>
          </a:xfrm>
          <a:prstGeom prst="rect">
            <a:avLst/>
          </a:prstGeom>
        </p:spPr>
      </p:pic>
      <p:grpSp>
        <p:nvGrpSpPr>
          <p:cNvPr id="30" name="Group 29"/>
          <p:cNvGrpSpPr/>
          <p:nvPr/>
        </p:nvGrpSpPr>
        <p:grpSpPr>
          <a:xfrm>
            <a:off x="4343400" y="4610100"/>
            <a:ext cx="11887200" cy="1447800"/>
            <a:chOff x="1851902" y="2990122"/>
            <a:chExt cx="6330305" cy="1949589"/>
          </a:xfrm>
        </p:grpSpPr>
        <p:sp>
          <p:nvSpPr>
            <p:cNvPr id="31" name="Speech Bubble: Rectangle with Corners Rounded 30"/>
            <p:cNvSpPr/>
            <p:nvPr/>
          </p:nvSpPr>
          <p:spPr>
            <a:xfrm>
              <a:off x="1851902" y="2990122"/>
              <a:ext cx="6295151" cy="1949589"/>
            </a:xfrm>
            <a:prstGeom prst="wedgeRoundRectCallout">
              <a:avLst>
                <a:gd name="adj1" fmla="val -58985"/>
                <a:gd name="adj2" fmla="val 23835"/>
                <a:gd name="adj3" fmla="val 16667"/>
              </a:avLst>
            </a:prstGeom>
            <a:solidFill>
              <a:srgbClr val="EB95B5">
                <a:lumMod val="20000"/>
                <a:lumOff val="80000"/>
              </a:srgbClr>
            </a:solidFill>
            <a:ln w="28575" cap="flat" cmpd="sng" algn="ctr">
              <a:solidFill>
                <a:srgbClr val="F96B89"/>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a:ln>
                  <a:noFill/>
                </a:ln>
                <a:solidFill>
                  <a:prstClr val="white"/>
                </a:solidFill>
                <a:effectLst/>
                <a:uLnTx/>
                <a:uFillTx/>
                <a:latin typeface="Calibri Light" panose="020F0302020204030204"/>
                <a:ea typeface="Microsoft YaHei" panose="020B0503020204020204" pitchFamily="34" charset="-122"/>
                <a:cs typeface="+mn-cs"/>
              </a:endParaRPr>
            </a:p>
          </p:txBody>
        </p:sp>
        <p:sp>
          <p:nvSpPr>
            <p:cNvPr id="32" name="TextBox 31"/>
            <p:cNvSpPr txBox="1"/>
            <p:nvPr/>
          </p:nvSpPr>
          <p:spPr>
            <a:xfrm>
              <a:off x="2038393" y="3087754"/>
              <a:ext cx="6143814" cy="951707"/>
            </a:xfrm>
            <a:prstGeom prst="rect">
              <a:avLst/>
            </a:prstGeom>
            <a:noFill/>
          </p:spPr>
          <p:txBody>
            <a:bodyPr wrap="square" rtlCol="0">
              <a:spAutoFit/>
            </a:bodyPr>
            <a:lstStyle/>
            <a:p>
              <a:pPr algn="ctr" rtl="0">
                <a:spcBef>
                  <a:spcPts val="0"/>
                </a:spcBef>
                <a:spcAft>
                  <a:spcPts val="500"/>
                </a:spcAft>
              </a:pPr>
              <a:r>
                <a:rPr lang="en-US" altLang="vi-VN" sz="4000" b="1" i="0" u="none" strike="noStrike" dirty="0">
                  <a:solidFill>
                    <a:srgbClr val="FF0000"/>
                  </a:solidFill>
                  <a:effectLst/>
                  <a:latin typeface="Cambria" panose="02040503050406030204" pitchFamily="18" charset="0"/>
                  <a:ea typeface="Cambria" panose="02040503050406030204" pitchFamily="18" charset="0"/>
                </a:rPr>
                <a:t>Việc 2: Các nhóm di chuyển quan sát chia sẻ</a:t>
              </a:r>
              <a:r>
                <a:rPr lang="vi-VN" sz="4000" b="1" i="0" u="none" strike="noStrike" dirty="0">
                  <a:solidFill>
                    <a:srgbClr val="FF0000"/>
                  </a:solidFill>
                  <a:effectLst/>
                  <a:latin typeface="Cambria" panose="02040503050406030204" pitchFamily="18" charset="0"/>
                  <a:ea typeface="Cambria" panose="02040503050406030204" pitchFamily="18" charset="0"/>
                </a:rPr>
                <a:t>. </a:t>
              </a:r>
              <a:endParaRPr lang="vi-VN" sz="6600" b="1" dirty="0">
                <a:solidFill>
                  <a:srgbClr val="FF0000"/>
                </a:solidFill>
                <a:effectLst/>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18" name="Freeform 18"/>
          <p:cNvSpPr/>
          <p:nvPr/>
        </p:nvSpPr>
        <p:spPr>
          <a:xfrm>
            <a:off x="5265186" y="8595281"/>
            <a:ext cx="3408041" cy="663019"/>
          </a:xfrm>
          <a:custGeom>
            <a:avLst/>
            <a:gdLst/>
            <a:ahLst/>
            <a:cxnLst/>
            <a:rect l="l" t="t" r="r" b="b"/>
            <a:pathLst>
              <a:path w="3408041" h="663019">
                <a:moveTo>
                  <a:pt x="0" y="0"/>
                </a:moveTo>
                <a:lnTo>
                  <a:pt x="3408041" y="0"/>
                </a:lnTo>
                <a:lnTo>
                  <a:pt x="3408041" y="663019"/>
                </a:lnTo>
                <a:lnTo>
                  <a:pt x="0" y="6630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Freeform 19"/>
          <p:cNvSpPr/>
          <p:nvPr/>
        </p:nvSpPr>
        <p:spPr>
          <a:xfrm>
            <a:off x="14976949" y="944632"/>
            <a:ext cx="2556086" cy="3150799"/>
          </a:xfrm>
          <a:custGeom>
            <a:avLst/>
            <a:gdLst/>
            <a:ahLst/>
            <a:cxnLst/>
            <a:rect l="l" t="t" r="r" b="b"/>
            <a:pathLst>
              <a:path w="2556086" h="3150799">
                <a:moveTo>
                  <a:pt x="0" y="0"/>
                </a:moveTo>
                <a:lnTo>
                  <a:pt x="2556086" y="0"/>
                </a:lnTo>
                <a:lnTo>
                  <a:pt x="2556086" y="3150799"/>
                </a:lnTo>
                <a:lnTo>
                  <a:pt x="0" y="3150799"/>
                </a:lnTo>
                <a:lnTo>
                  <a:pt x="0" y="0"/>
                </a:lnTo>
                <a:close/>
              </a:path>
            </a:pathLst>
          </a:custGeom>
          <a:blipFill>
            <a:blip r:embed="rId5"/>
            <a:stretch>
              <a:fillRect/>
            </a:stretch>
          </a:blipFill>
        </p:spPr>
        <p:txBody>
          <a:bodyPr/>
          <a:lstStyle/>
          <a:p>
            <a:endParaRPr lang="en-US"/>
          </a:p>
        </p:txBody>
      </p:sp>
      <p:grpSp>
        <p:nvGrpSpPr>
          <p:cNvPr id="30" name="Group 29"/>
          <p:cNvGrpSpPr/>
          <p:nvPr/>
        </p:nvGrpSpPr>
        <p:grpSpPr>
          <a:xfrm>
            <a:off x="1509629" y="2634575"/>
            <a:ext cx="11483501" cy="6393929"/>
            <a:chOff x="1006419" y="1756383"/>
            <a:chExt cx="7655667" cy="4262619"/>
          </a:xfrm>
        </p:grpSpPr>
        <p:grpSp>
          <p:nvGrpSpPr>
            <p:cNvPr id="31" name="组合 26"/>
            <p:cNvGrpSpPr/>
            <p:nvPr/>
          </p:nvGrpSpPr>
          <p:grpSpPr>
            <a:xfrm>
              <a:off x="1006419" y="1756383"/>
              <a:ext cx="7655667" cy="4262619"/>
              <a:chOff x="-7927694" y="-4916771"/>
              <a:chExt cx="9902261" cy="5268684"/>
            </a:xfrm>
          </p:grpSpPr>
          <p:sp>
            <p:nvSpPr>
              <p:cNvPr id="33" name="任意多边形 43"/>
              <p:cNvSpPr/>
              <p:nvPr/>
            </p:nvSpPr>
            <p:spPr>
              <a:xfrm>
                <a:off x="-7927694" y="-4916771"/>
                <a:ext cx="9902261" cy="5268684"/>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1" fmla="*/ 152243 w 10553239"/>
                  <a:gd name="connsiteY0-2" fmla="*/ 3411012 h 5781900"/>
                  <a:gd name="connsiteX1-3" fmla="*/ 181271 w 10553239"/>
                  <a:gd name="connsiteY1-4" fmla="*/ 2743355 h 5781900"/>
                  <a:gd name="connsiteX2-5" fmla="*/ 181271 w 10553239"/>
                  <a:gd name="connsiteY2-6" fmla="*/ 1901526 h 5781900"/>
                  <a:gd name="connsiteX3-7" fmla="*/ 7100 w 10553239"/>
                  <a:gd name="connsiteY3-8" fmla="*/ 1277412 h 5781900"/>
                  <a:gd name="connsiteX4-9" fmla="*/ 457043 w 10553239"/>
                  <a:gd name="connsiteY4-10" fmla="*/ 450098 h 5781900"/>
                  <a:gd name="connsiteX5-11" fmla="*/ 1705271 w 10553239"/>
                  <a:gd name="connsiteY5-12" fmla="*/ 101755 h 5781900"/>
                  <a:gd name="connsiteX6-13" fmla="*/ 3374414 w 10553239"/>
                  <a:gd name="connsiteY6-14" fmla="*/ 290441 h 5781900"/>
                  <a:gd name="connsiteX7-15" fmla="*/ 6364357 w 10553239"/>
                  <a:gd name="connsiteY7-16" fmla="*/ 290441 h 5781900"/>
                  <a:gd name="connsiteX8-17" fmla="*/ 8454414 w 10553239"/>
                  <a:gd name="connsiteY8-18" fmla="*/ 155 h 5781900"/>
                  <a:gd name="connsiteX9-19" fmla="*/ 9833271 w 10553239"/>
                  <a:gd name="connsiteY9-20" fmla="*/ 333984 h 5781900"/>
                  <a:gd name="connsiteX10-21" fmla="*/ 10529957 w 10553239"/>
                  <a:gd name="connsiteY10-22" fmla="*/ 1596726 h 5781900"/>
                  <a:gd name="connsiteX11-23" fmla="*/ 10370300 w 10553239"/>
                  <a:gd name="connsiteY11-24" fmla="*/ 2903012 h 5781900"/>
                  <a:gd name="connsiteX12-25" fmla="*/ 10196129 w 10553239"/>
                  <a:gd name="connsiteY12-26" fmla="*/ 3977069 h 5781900"/>
                  <a:gd name="connsiteX13-27" fmla="*/ 10050986 w 10553239"/>
                  <a:gd name="connsiteY13-28" fmla="*/ 5689755 h 5781900"/>
                  <a:gd name="connsiteX14-29" fmla="*/ 7061043 w 10553239"/>
                  <a:gd name="connsiteY14-30" fmla="*/ 5530098 h 5781900"/>
                  <a:gd name="connsiteX15-31" fmla="*/ 5406414 w 10553239"/>
                  <a:gd name="connsiteY15-32" fmla="*/ 5355926 h 5781900"/>
                  <a:gd name="connsiteX16-33" fmla="*/ 3171214 w 10553239"/>
                  <a:gd name="connsiteY16-34" fmla="*/ 5559126 h 5781900"/>
                  <a:gd name="connsiteX17-35" fmla="*/ 1879443 w 10553239"/>
                  <a:gd name="connsiteY17-36" fmla="*/ 5675241 h 5781900"/>
                  <a:gd name="connsiteX18-37" fmla="*/ 340929 w 10553239"/>
                  <a:gd name="connsiteY18-38" fmla="*/ 5268841 h 5781900"/>
                  <a:gd name="connsiteX19-39" fmla="*/ 152243 w 10553239"/>
                  <a:gd name="connsiteY19-40" fmla="*/ 3411012 h 5781900"/>
                  <a:gd name="connsiteX0-41" fmla="*/ 108700 w 10553239"/>
                  <a:gd name="connsiteY0-42" fmla="*/ 3730326 h 5781900"/>
                  <a:gd name="connsiteX1-43" fmla="*/ 181271 w 10553239"/>
                  <a:gd name="connsiteY1-44" fmla="*/ 2743355 h 5781900"/>
                  <a:gd name="connsiteX2-45" fmla="*/ 181271 w 10553239"/>
                  <a:gd name="connsiteY2-46" fmla="*/ 1901526 h 5781900"/>
                  <a:gd name="connsiteX3-47" fmla="*/ 7100 w 10553239"/>
                  <a:gd name="connsiteY3-48" fmla="*/ 1277412 h 5781900"/>
                  <a:gd name="connsiteX4-49" fmla="*/ 457043 w 10553239"/>
                  <a:gd name="connsiteY4-50" fmla="*/ 450098 h 5781900"/>
                  <a:gd name="connsiteX5-51" fmla="*/ 1705271 w 10553239"/>
                  <a:gd name="connsiteY5-52" fmla="*/ 101755 h 5781900"/>
                  <a:gd name="connsiteX6-53" fmla="*/ 3374414 w 10553239"/>
                  <a:gd name="connsiteY6-54" fmla="*/ 290441 h 5781900"/>
                  <a:gd name="connsiteX7-55" fmla="*/ 6364357 w 10553239"/>
                  <a:gd name="connsiteY7-56" fmla="*/ 290441 h 5781900"/>
                  <a:gd name="connsiteX8-57" fmla="*/ 8454414 w 10553239"/>
                  <a:gd name="connsiteY8-58" fmla="*/ 155 h 5781900"/>
                  <a:gd name="connsiteX9-59" fmla="*/ 9833271 w 10553239"/>
                  <a:gd name="connsiteY9-60" fmla="*/ 333984 h 5781900"/>
                  <a:gd name="connsiteX10-61" fmla="*/ 10529957 w 10553239"/>
                  <a:gd name="connsiteY10-62" fmla="*/ 1596726 h 5781900"/>
                  <a:gd name="connsiteX11-63" fmla="*/ 10370300 w 10553239"/>
                  <a:gd name="connsiteY11-64" fmla="*/ 2903012 h 5781900"/>
                  <a:gd name="connsiteX12-65" fmla="*/ 10196129 w 10553239"/>
                  <a:gd name="connsiteY12-66" fmla="*/ 3977069 h 5781900"/>
                  <a:gd name="connsiteX13-67" fmla="*/ 10050986 w 10553239"/>
                  <a:gd name="connsiteY13-68" fmla="*/ 5689755 h 5781900"/>
                  <a:gd name="connsiteX14-69" fmla="*/ 7061043 w 10553239"/>
                  <a:gd name="connsiteY14-70" fmla="*/ 5530098 h 5781900"/>
                  <a:gd name="connsiteX15-71" fmla="*/ 5406414 w 10553239"/>
                  <a:gd name="connsiteY15-72" fmla="*/ 5355926 h 5781900"/>
                  <a:gd name="connsiteX16-73" fmla="*/ 3171214 w 10553239"/>
                  <a:gd name="connsiteY16-74" fmla="*/ 5559126 h 5781900"/>
                  <a:gd name="connsiteX17-75" fmla="*/ 1879443 w 10553239"/>
                  <a:gd name="connsiteY17-76" fmla="*/ 5675241 h 5781900"/>
                  <a:gd name="connsiteX18-77" fmla="*/ 340929 w 10553239"/>
                  <a:gd name="connsiteY18-78" fmla="*/ 5268841 h 5781900"/>
                  <a:gd name="connsiteX19-79" fmla="*/ 108700 w 10553239"/>
                  <a:gd name="connsiteY19-80" fmla="*/ 3730326 h 5781900"/>
                  <a:gd name="connsiteX0-81" fmla="*/ 108700 w 10553239"/>
                  <a:gd name="connsiteY0-82" fmla="*/ 3730326 h 5781900"/>
                  <a:gd name="connsiteX1-83" fmla="*/ 181271 w 10553239"/>
                  <a:gd name="connsiteY1-84" fmla="*/ 2743355 h 5781900"/>
                  <a:gd name="connsiteX2-85" fmla="*/ 181271 w 10553239"/>
                  <a:gd name="connsiteY2-86" fmla="*/ 1901526 h 5781900"/>
                  <a:gd name="connsiteX3-87" fmla="*/ 7100 w 10553239"/>
                  <a:gd name="connsiteY3-88" fmla="*/ 1277412 h 5781900"/>
                  <a:gd name="connsiteX4-89" fmla="*/ 457043 w 10553239"/>
                  <a:gd name="connsiteY4-90" fmla="*/ 450098 h 5781900"/>
                  <a:gd name="connsiteX5-91" fmla="*/ 1705271 w 10553239"/>
                  <a:gd name="connsiteY5-92" fmla="*/ 101755 h 5781900"/>
                  <a:gd name="connsiteX6-93" fmla="*/ 3374414 w 10553239"/>
                  <a:gd name="connsiteY6-94" fmla="*/ 290441 h 5781900"/>
                  <a:gd name="connsiteX7-95" fmla="*/ 6364357 w 10553239"/>
                  <a:gd name="connsiteY7-96" fmla="*/ 290441 h 5781900"/>
                  <a:gd name="connsiteX8-97" fmla="*/ 8454414 w 10553239"/>
                  <a:gd name="connsiteY8-98" fmla="*/ 155 h 5781900"/>
                  <a:gd name="connsiteX9-99" fmla="*/ 9833271 w 10553239"/>
                  <a:gd name="connsiteY9-100" fmla="*/ 333984 h 5781900"/>
                  <a:gd name="connsiteX10-101" fmla="*/ 10529957 w 10553239"/>
                  <a:gd name="connsiteY10-102" fmla="*/ 1596726 h 5781900"/>
                  <a:gd name="connsiteX11-103" fmla="*/ 10370300 w 10553239"/>
                  <a:gd name="connsiteY11-104" fmla="*/ 2903012 h 5781900"/>
                  <a:gd name="connsiteX12-105" fmla="*/ 10196129 w 10553239"/>
                  <a:gd name="connsiteY12-106" fmla="*/ 3977069 h 5781900"/>
                  <a:gd name="connsiteX13-107" fmla="*/ 10050986 w 10553239"/>
                  <a:gd name="connsiteY13-108" fmla="*/ 5689755 h 5781900"/>
                  <a:gd name="connsiteX14-109" fmla="*/ 7061043 w 10553239"/>
                  <a:gd name="connsiteY14-110" fmla="*/ 5530098 h 5781900"/>
                  <a:gd name="connsiteX15-111" fmla="*/ 5406414 w 10553239"/>
                  <a:gd name="connsiteY15-112" fmla="*/ 5355926 h 5781900"/>
                  <a:gd name="connsiteX16-113" fmla="*/ 3171214 w 10553239"/>
                  <a:gd name="connsiteY16-114" fmla="*/ 5559126 h 5781900"/>
                  <a:gd name="connsiteX17-115" fmla="*/ 1879443 w 10553239"/>
                  <a:gd name="connsiteY17-116" fmla="*/ 5675241 h 5781900"/>
                  <a:gd name="connsiteX18-117" fmla="*/ 340929 w 10553239"/>
                  <a:gd name="connsiteY18-118" fmla="*/ 5268841 h 5781900"/>
                  <a:gd name="connsiteX19-119" fmla="*/ 108700 w 10553239"/>
                  <a:gd name="connsiteY19-120" fmla="*/ 3730326 h 5781900"/>
                  <a:gd name="connsiteX0-121" fmla="*/ 108700 w 10553239"/>
                  <a:gd name="connsiteY0-122" fmla="*/ 3730326 h 5781900"/>
                  <a:gd name="connsiteX1-123" fmla="*/ 181271 w 10553239"/>
                  <a:gd name="connsiteY1-124" fmla="*/ 2743355 h 5781900"/>
                  <a:gd name="connsiteX2-125" fmla="*/ 181271 w 10553239"/>
                  <a:gd name="connsiteY2-126" fmla="*/ 2003126 h 5781900"/>
                  <a:gd name="connsiteX3-127" fmla="*/ 7100 w 10553239"/>
                  <a:gd name="connsiteY3-128" fmla="*/ 1277412 h 5781900"/>
                  <a:gd name="connsiteX4-129" fmla="*/ 457043 w 10553239"/>
                  <a:gd name="connsiteY4-130" fmla="*/ 450098 h 5781900"/>
                  <a:gd name="connsiteX5-131" fmla="*/ 1705271 w 10553239"/>
                  <a:gd name="connsiteY5-132" fmla="*/ 101755 h 5781900"/>
                  <a:gd name="connsiteX6-133" fmla="*/ 3374414 w 10553239"/>
                  <a:gd name="connsiteY6-134" fmla="*/ 290441 h 5781900"/>
                  <a:gd name="connsiteX7-135" fmla="*/ 6364357 w 10553239"/>
                  <a:gd name="connsiteY7-136" fmla="*/ 290441 h 5781900"/>
                  <a:gd name="connsiteX8-137" fmla="*/ 8454414 w 10553239"/>
                  <a:gd name="connsiteY8-138" fmla="*/ 155 h 5781900"/>
                  <a:gd name="connsiteX9-139" fmla="*/ 9833271 w 10553239"/>
                  <a:gd name="connsiteY9-140" fmla="*/ 333984 h 5781900"/>
                  <a:gd name="connsiteX10-141" fmla="*/ 10529957 w 10553239"/>
                  <a:gd name="connsiteY10-142" fmla="*/ 1596726 h 5781900"/>
                  <a:gd name="connsiteX11-143" fmla="*/ 10370300 w 10553239"/>
                  <a:gd name="connsiteY11-144" fmla="*/ 2903012 h 5781900"/>
                  <a:gd name="connsiteX12-145" fmla="*/ 10196129 w 10553239"/>
                  <a:gd name="connsiteY12-146" fmla="*/ 3977069 h 5781900"/>
                  <a:gd name="connsiteX13-147" fmla="*/ 10050986 w 10553239"/>
                  <a:gd name="connsiteY13-148" fmla="*/ 5689755 h 5781900"/>
                  <a:gd name="connsiteX14-149" fmla="*/ 7061043 w 10553239"/>
                  <a:gd name="connsiteY14-150" fmla="*/ 5530098 h 5781900"/>
                  <a:gd name="connsiteX15-151" fmla="*/ 5406414 w 10553239"/>
                  <a:gd name="connsiteY15-152" fmla="*/ 5355926 h 5781900"/>
                  <a:gd name="connsiteX16-153" fmla="*/ 3171214 w 10553239"/>
                  <a:gd name="connsiteY16-154" fmla="*/ 5559126 h 5781900"/>
                  <a:gd name="connsiteX17-155" fmla="*/ 1879443 w 10553239"/>
                  <a:gd name="connsiteY17-156" fmla="*/ 5675241 h 5781900"/>
                  <a:gd name="connsiteX18-157" fmla="*/ 340929 w 10553239"/>
                  <a:gd name="connsiteY18-158" fmla="*/ 5268841 h 5781900"/>
                  <a:gd name="connsiteX19-159" fmla="*/ 108700 w 10553239"/>
                  <a:gd name="connsiteY19-160" fmla="*/ 3730326 h 5781900"/>
                  <a:gd name="connsiteX0-161" fmla="*/ 109699 w 10554238"/>
                  <a:gd name="connsiteY0-162" fmla="*/ 3730326 h 5781900"/>
                  <a:gd name="connsiteX1-163" fmla="*/ 182270 w 10554238"/>
                  <a:gd name="connsiteY1-164" fmla="*/ 2743355 h 5781900"/>
                  <a:gd name="connsiteX2-165" fmla="*/ 182270 w 10554238"/>
                  <a:gd name="connsiteY2-166" fmla="*/ 2003126 h 5781900"/>
                  <a:gd name="connsiteX3-167" fmla="*/ 8099 w 10554238"/>
                  <a:gd name="connsiteY3-168" fmla="*/ 1277412 h 5781900"/>
                  <a:gd name="connsiteX4-169" fmla="*/ 458042 w 10554238"/>
                  <a:gd name="connsiteY4-170" fmla="*/ 450098 h 5781900"/>
                  <a:gd name="connsiteX5-171" fmla="*/ 1706270 w 10554238"/>
                  <a:gd name="connsiteY5-172" fmla="*/ 101755 h 5781900"/>
                  <a:gd name="connsiteX6-173" fmla="*/ 3375413 w 10554238"/>
                  <a:gd name="connsiteY6-174" fmla="*/ 290441 h 5781900"/>
                  <a:gd name="connsiteX7-175" fmla="*/ 6365356 w 10554238"/>
                  <a:gd name="connsiteY7-176" fmla="*/ 290441 h 5781900"/>
                  <a:gd name="connsiteX8-177" fmla="*/ 8455413 w 10554238"/>
                  <a:gd name="connsiteY8-178" fmla="*/ 155 h 5781900"/>
                  <a:gd name="connsiteX9-179" fmla="*/ 9834270 w 10554238"/>
                  <a:gd name="connsiteY9-180" fmla="*/ 333984 h 5781900"/>
                  <a:gd name="connsiteX10-181" fmla="*/ 10530956 w 10554238"/>
                  <a:gd name="connsiteY10-182" fmla="*/ 1596726 h 5781900"/>
                  <a:gd name="connsiteX11-183" fmla="*/ 10371299 w 10554238"/>
                  <a:gd name="connsiteY11-184" fmla="*/ 2903012 h 5781900"/>
                  <a:gd name="connsiteX12-185" fmla="*/ 10197128 w 10554238"/>
                  <a:gd name="connsiteY12-186" fmla="*/ 3977069 h 5781900"/>
                  <a:gd name="connsiteX13-187" fmla="*/ 10051985 w 10554238"/>
                  <a:gd name="connsiteY13-188" fmla="*/ 5689755 h 5781900"/>
                  <a:gd name="connsiteX14-189" fmla="*/ 7062042 w 10554238"/>
                  <a:gd name="connsiteY14-190" fmla="*/ 5530098 h 5781900"/>
                  <a:gd name="connsiteX15-191" fmla="*/ 5407413 w 10554238"/>
                  <a:gd name="connsiteY15-192" fmla="*/ 5355926 h 5781900"/>
                  <a:gd name="connsiteX16-193" fmla="*/ 3172213 w 10554238"/>
                  <a:gd name="connsiteY16-194" fmla="*/ 5559126 h 5781900"/>
                  <a:gd name="connsiteX17-195" fmla="*/ 1880442 w 10554238"/>
                  <a:gd name="connsiteY17-196" fmla="*/ 5675241 h 5781900"/>
                  <a:gd name="connsiteX18-197" fmla="*/ 341928 w 10554238"/>
                  <a:gd name="connsiteY18-198" fmla="*/ 5268841 h 5781900"/>
                  <a:gd name="connsiteX19-199" fmla="*/ 109699 w 10554238"/>
                  <a:gd name="connsiteY19-200" fmla="*/ 3730326 h 5781900"/>
                  <a:gd name="connsiteX0-201" fmla="*/ 108701 w 10553240"/>
                  <a:gd name="connsiteY0-202" fmla="*/ 3730326 h 5781900"/>
                  <a:gd name="connsiteX1-203" fmla="*/ 181272 w 10553240"/>
                  <a:gd name="connsiteY1-204" fmla="*/ 2743355 h 5781900"/>
                  <a:gd name="connsiteX2-205" fmla="*/ 181272 w 10553240"/>
                  <a:gd name="connsiteY2-206" fmla="*/ 2003126 h 5781900"/>
                  <a:gd name="connsiteX3-207" fmla="*/ 7101 w 10553240"/>
                  <a:gd name="connsiteY3-208" fmla="*/ 1181844 h 5781900"/>
                  <a:gd name="connsiteX4-209" fmla="*/ 457044 w 10553240"/>
                  <a:gd name="connsiteY4-210" fmla="*/ 450098 h 5781900"/>
                  <a:gd name="connsiteX5-211" fmla="*/ 1705272 w 10553240"/>
                  <a:gd name="connsiteY5-212" fmla="*/ 101755 h 5781900"/>
                  <a:gd name="connsiteX6-213" fmla="*/ 3374415 w 10553240"/>
                  <a:gd name="connsiteY6-214" fmla="*/ 290441 h 5781900"/>
                  <a:gd name="connsiteX7-215" fmla="*/ 6364358 w 10553240"/>
                  <a:gd name="connsiteY7-216" fmla="*/ 290441 h 5781900"/>
                  <a:gd name="connsiteX8-217" fmla="*/ 8454415 w 10553240"/>
                  <a:gd name="connsiteY8-218" fmla="*/ 155 h 5781900"/>
                  <a:gd name="connsiteX9-219" fmla="*/ 9833272 w 10553240"/>
                  <a:gd name="connsiteY9-220" fmla="*/ 333984 h 5781900"/>
                  <a:gd name="connsiteX10-221" fmla="*/ 10529958 w 10553240"/>
                  <a:gd name="connsiteY10-222" fmla="*/ 1596726 h 5781900"/>
                  <a:gd name="connsiteX11-223" fmla="*/ 10370301 w 10553240"/>
                  <a:gd name="connsiteY11-224" fmla="*/ 2903012 h 5781900"/>
                  <a:gd name="connsiteX12-225" fmla="*/ 10196130 w 10553240"/>
                  <a:gd name="connsiteY12-226" fmla="*/ 3977069 h 5781900"/>
                  <a:gd name="connsiteX13-227" fmla="*/ 10050987 w 10553240"/>
                  <a:gd name="connsiteY13-228" fmla="*/ 5689755 h 5781900"/>
                  <a:gd name="connsiteX14-229" fmla="*/ 7061044 w 10553240"/>
                  <a:gd name="connsiteY14-230" fmla="*/ 5530098 h 5781900"/>
                  <a:gd name="connsiteX15-231" fmla="*/ 5406415 w 10553240"/>
                  <a:gd name="connsiteY15-232" fmla="*/ 5355926 h 5781900"/>
                  <a:gd name="connsiteX16-233" fmla="*/ 3171215 w 10553240"/>
                  <a:gd name="connsiteY16-234" fmla="*/ 5559126 h 5781900"/>
                  <a:gd name="connsiteX17-235" fmla="*/ 1879444 w 10553240"/>
                  <a:gd name="connsiteY17-236" fmla="*/ 5675241 h 5781900"/>
                  <a:gd name="connsiteX18-237" fmla="*/ 340930 w 10553240"/>
                  <a:gd name="connsiteY18-238" fmla="*/ 5268841 h 5781900"/>
                  <a:gd name="connsiteX19-239" fmla="*/ 108701 w 10553240"/>
                  <a:gd name="connsiteY19-240" fmla="*/ 3730326 h 5781900"/>
                  <a:gd name="connsiteX0-241" fmla="*/ 127881 w 10572420"/>
                  <a:gd name="connsiteY0-242" fmla="*/ 3730326 h 5781900"/>
                  <a:gd name="connsiteX1-243" fmla="*/ 200452 w 10572420"/>
                  <a:gd name="connsiteY1-244" fmla="*/ 2743355 h 5781900"/>
                  <a:gd name="connsiteX2-245" fmla="*/ 200452 w 10572420"/>
                  <a:gd name="connsiteY2-246" fmla="*/ 2003126 h 5781900"/>
                  <a:gd name="connsiteX3-247" fmla="*/ 26281 w 10572420"/>
                  <a:gd name="connsiteY3-248" fmla="*/ 1181844 h 5781900"/>
                  <a:gd name="connsiteX4-249" fmla="*/ 476224 w 10572420"/>
                  <a:gd name="connsiteY4-250" fmla="*/ 450098 h 5781900"/>
                  <a:gd name="connsiteX5-251" fmla="*/ 1724452 w 10572420"/>
                  <a:gd name="connsiteY5-252" fmla="*/ 101755 h 5781900"/>
                  <a:gd name="connsiteX6-253" fmla="*/ 3393595 w 10572420"/>
                  <a:gd name="connsiteY6-254" fmla="*/ 290441 h 5781900"/>
                  <a:gd name="connsiteX7-255" fmla="*/ 6383538 w 10572420"/>
                  <a:gd name="connsiteY7-256" fmla="*/ 290441 h 5781900"/>
                  <a:gd name="connsiteX8-257" fmla="*/ 8473595 w 10572420"/>
                  <a:gd name="connsiteY8-258" fmla="*/ 155 h 5781900"/>
                  <a:gd name="connsiteX9-259" fmla="*/ 9852452 w 10572420"/>
                  <a:gd name="connsiteY9-260" fmla="*/ 333984 h 5781900"/>
                  <a:gd name="connsiteX10-261" fmla="*/ 10549138 w 10572420"/>
                  <a:gd name="connsiteY10-262" fmla="*/ 1596726 h 5781900"/>
                  <a:gd name="connsiteX11-263" fmla="*/ 10389481 w 10572420"/>
                  <a:gd name="connsiteY11-264" fmla="*/ 2903012 h 5781900"/>
                  <a:gd name="connsiteX12-265" fmla="*/ 10215310 w 10572420"/>
                  <a:gd name="connsiteY12-266" fmla="*/ 3977069 h 5781900"/>
                  <a:gd name="connsiteX13-267" fmla="*/ 10070167 w 10572420"/>
                  <a:gd name="connsiteY13-268" fmla="*/ 5689755 h 5781900"/>
                  <a:gd name="connsiteX14-269" fmla="*/ 7080224 w 10572420"/>
                  <a:gd name="connsiteY14-270" fmla="*/ 5530098 h 5781900"/>
                  <a:gd name="connsiteX15-271" fmla="*/ 5425595 w 10572420"/>
                  <a:gd name="connsiteY15-272" fmla="*/ 5355926 h 5781900"/>
                  <a:gd name="connsiteX16-273" fmla="*/ 3190395 w 10572420"/>
                  <a:gd name="connsiteY16-274" fmla="*/ 5559126 h 5781900"/>
                  <a:gd name="connsiteX17-275" fmla="*/ 1898624 w 10572420"/>
                  <a:gd name="connsiteY17-276" fmla="*/ 5675241 h 5781900"/>
                  <a:gd name="connsiteX18-277" fmla="*/ 360110 w 10572420"/>
                  <a:gd name="connsiteY18-278" fmla="*/ 5268841 h 5781900"/>
                  <a:gd name="connsiteX19-279" fmla="*/ 127881 w 10572420"/>
                  <a:gd name="connsiteY19-280" fmla="*/ 3730326 h 5781900"/>
                  <a:gd name="connsiteX0-281" fmla="*/ 127881 w 10572420"/>
                  <a:gd name="connsiteY0-282" fmla="*/ 3730326 h 5781900"/>
                  <a:gd name="connsiteX1-283" fmla="*/ 200452 w 10572420"/>
                  <a:gd name="connsiteY1-284" fmla="*/ 2743355 h 5781900"/>
                  <a:gd name="connsiteX2-285" fmla="*/ 200452 w 10572420"/>
                  <a:gd name="connsiteY2-286" fmla="*/ 2003126 h 5781900"/>
                  <a:gd name="connsiteX3-287" fmla="*/ 26281 w 10572420"/>
                  <a:gd name="connsiteY3-288" fmla="*/ 1181844 h 5781900"/>
                  <a:gd name="connsiteX4-289" fmla="*/ 476224 w 10572420"/>
                  <a:gd name="connsiteY4-290" fmla="*/ 450098 h 5781900"/>
                  <a:gd name="connsiteX5-291" fmla="*/ 1724452 w 10572420"/>
                  <a:gd name="connsiteY5-292" fmla="*/ 101755 h 5781900"/>
                  <a:gd name="connsiteX6-293" fmla="*/ 3393595 w 10572420"/>
                  <a:gd name="connsiteY6-294" fmla="*/ 290441 h 5781900"/>
                  <a:gd name="connsiteX7-295" fmla="*/ 6383538 w 10572420"/>
                  <a:gd name="connsiteY7-296" fmla="*/ 290441 h 5781900"/>
                  <a:gd name="connsiteX8-297" fmla="*/ 8473595 w 10572420"/>
                  <a:gd name="connsiteY8-298" fmla="*/ 155 h 5781900"/>
                  <a:gd name="connsiteX9-299" fmla="*/ 9852452 w 10572420"/>
                  <a:gd name="connsiteY9-300" fmla="*/ 333984 h 5781900"/>
                  <a:gd name="connsiteX10-301" fmla="*/ 10549138 w 10572420"/>
                  <a:gd name="connsiteY10-302" fmla="*/ 1596726 h 5781900"/>
                  <a:gd name="connsiteX11-303" fmla="*/ 10389481 w 10572420"/>
                  <a:gd name="connsiteY11-304" fmla="*/ 2903012 h 5781900"/>
                  <a:gd name="connsiteX12-305" fmla="*/ 10215310 w 10572420"/>
                  <a:gd name="connsiteY12-306" fmla="*/ 3977069 h 5781900"/>
                  <a:gd name="connsiteX13-307" fmla="*/ 10070167 w 10572420"/>
                  <a:gd name="connsiteY13-308" fmla="*/ 5689755 h 5781900"/>
                  <a:gd name="connsiteX14-309" fmla="*/ 7080224 w 10572420"/>
                  <a:gd name="connsiteY14-310" fmla="*/ 5530098 h 5781900"/>
                  <a:gd name="connsiteX15-311" fmla="*/ 5425595 w 10572420"/>
                  <a:gd name="connsiteY15-312" fmla="*/ 5355926 h 5781900"/>
                  <a:gd name="connsiteX16-313" fmla="*/ 3190395 w 10572420"/>
                  <a:gd name="connsiteY16-314" fmla="*/ 5559126 h 5781900"/>
                  <a:gd name="connsiteX17-315" fmla="*/ 1898624 w 10572420"/>
                  <a:gd name="connsiteY17-316" fmla="*/ 5675241 h 5781900"/>
                  <a:gd name="connsiteX18-317" fmla="*/ 360110 w 10572420"/>
                  <a:gd name="connsiteY18-318" fmla="*/ 5268841 h 5781900"/>
                  <a:gd name="connsiteX19-319" fmla="*/ 127881 w 10572420"/>
                  <a:gd name="connsiteY19-320" fmla="*/ 3730326 h 5781900"/>
                  <a:gd name="connsiteX0-321" fmla="*/ 24518 w 10469057"/>
                  <a:gd name="connsiteY0-322" fmla="*/ 3730326 h 5781900"/>
                  <a:gd name="connsiteX1-323" fmla="*/ 97089 w 10469057"/>
                  <a:gd name="connsiteY1-324" fmla="*/ 2743355 h 5781900"/>
                  <a:gd name="connsiteX2-325" fmla="*/ 97089 w 10469057"/>
                  <a:gd name="connsiteY2-326" fmla="*/ 2003126 h 5781900"/>
                  <a:gd name="connsiteX3-327" fmla="*/ 372861 w 10469057"/>
                  <a:gd name="connsiteY3-328" fmla="*/ 450098 h 5781900"/>
                  <a:gd name="connsiteX4-329" fmla="*/ 1621089 w 10469057"/>
                  <a:gd name="connsiteY4-330" fmla="*/ 101755 h 5781900"/>
                  <a:gd name="connsiteX5-331" fmla="*/ 3290232 w 10469057"/>
                  <a:gd name="connsiteY5-332" fmla="*/ 290441 h 5781900"/>
                  <a:gd name="connsiteX6-333" fmla="*/ 6280175 w 10469057"/>
                  <a:gd name="connsiteY6-334" fmla="*/ 290441 h 5781900"/>
                  <a:gd name="connsiteX7-335" fmla="*/ 8370232 w 10469057"/>
                  <a:gd name="connsiteY7-336" fmla="*/ 155 h 5781900"/>
                  <a:gd name="connsiteX8-337" fmla="*/ 9749089 w 10469057"/>
                  <a:gd name="connsiteY8-338" fmla="*/ 333984 h 5781900"/>
                  <a:gd name="connsiteX9-339" fmla="*/ 10445775 w 10469057"/>
                  <a:gd name="connsiteY9-340" fmla="*/ 1596726 h 5781900"/>
                  <a:gd name="connsiteX10-341" fmla="*/ 10286118 w 10469057"/>
                  <a:gd name="connsiteY10-342" fmla="*/ 2903012 h 5781900"/>
                  <a:gd name="connsiteX11-343" fmla="*/ 10111947 w 10469057"/>
                  <a:gd name="connsiteY11-344" fmla="*/ 3977069 h 5781900"/>
                  <a:gd name="connsiteX12-345" fmla="*/ 9966804 w 10469057"/>
                  <a:gd name="connsiteY12-346" fmla="*/ 5689755 h 5781900"/>
                  <a:gd name="connsiteX13-347" fmla="*/ 6976861 w 10469057"/>
                  <a:gd name="connsiteY13-348" fmla="*/ 5530098 h 5781900"/>
                  <a:gd name="connsiteX14-349" fmla="*/ 5322232 w 10469057"/>
                  <a:gd name="connsiteY14-350" fmla="*/ 5355926 h 5781900"/>
                  <a:gd name="connsiteX15-351" fmla="*/ 3087032 w 10469057"/>
                  <a:gd name="connsiteY15-352" fmla="*/ 5559126 h 5781900"/>
                  <a:gd name="connsiteX16-353" fmla="*/ 1795261 w 10469057"/>
                  <a:gd name="connsiteY16-354" fmla="*/ 5675241 h 5781900"/>
                  <a:gd name="connsiteX17-355" fmla="*/ 256747 w 10469057"/>
                  <a:gd name="connsiteY17-356" fmla="*/ 5268841 h 5781900"/>
                  <a:gd name="connsiteX18-357" fmla="*/ 24518 w 10469057"/>
                  <a:gd name="connsiteY18-358" fmla="*/ 3730326 h 5781900"/>
                  <a:gd name="connsiteX0-359" fmla="*/ 24518 w 10469057"/>
                  <a:gd name="connsiteY0-360" fmla="*/ 3730326 h 5781900"/>
                  <a:gd name="connsiteX1-361" fmla="*/ 97089 w 10469057"/>
                  <a:gd name="connsiteY1-362" fmla="*/ 2743355 h 5781900"/>
                  <a:gd name="connsiteX2-363" fmla="*/ 97089 w 10469057"/>
                  <a:gd name="connsiteY2-364" fmla="*/ 2003126 h 5781900"/>
                  <a:gd name="connsiteX3-365" fmla="*/ 144180 w 10469057"/>
                  <a:gd name="connsiteY3-366" fmla="*/ 848300 h 5781900"/>
                  <a:gd name="connsiteX4-367" fmla="*/ 1621089 w 10469057"/>
                  <a:gd name="connsiteY4-368" fmla="*/ 101755 h 5781900"/>
                  <a:gd name="connsiteX5-369" fmla="*/ 3290232 w 10469057"/>
                  <a:gd name="connsiteY5-370" fmla="*/ 290441 h 5781900"/>
                  <a:gd name="connsiteX6-371" fmla="*/ 6280175 w 10469057"/>
                  <a:gd name="connsiteY6-372" fmla="*/ 290441 h 5781900"/>
                  <a:gd name="connsiteX7-373" fmla="*/ 8370232 w 10469057"/>
                  <a:gd name="connsiteY7-374" fmla="*/ 155 h 5781900"/>
                  <a:gd name="connsiteX8-375" fmla="*/ 9749089 w 10469057"/>
                  <a:gd name="connsiteY8-376" fmla="*/ 333984 h 5781900"/>
                  <a:gd name="connsiteX9-377" fmla="*/ 10445775 w 10469057"/>
                  <a:gd name="connsiteY9-378" fmla="*/ 1596726 h 5781900"/>
                  <a:gd name="connsiteX10-379" fmla="*/ 10286118 w 10469057"/>
                  <a:gd name="connsiteY10-380" fmla="*/ 2903012 h 5781900"/>
                  <a:gd name="connsiteX11-381" fmla="*/ 10111947 w 10469057"/>
                  <a:gd name="connsiteY11-382" fmla="*/ 3977069 h 5781900"/>
                  <a:gd name="connsiteX12-383" fmla="*/ 9966804 w 10469057"/>
                  <a:gd name="connsiteY12-384" fmla="*/ 5689755 h 5781900"/>
                  <a:gd name="connsiteX13-385" fmla="*/ 6976861 w 10469057"/>
                  <a:gd name="connsiteY13-386" fmla="*/ 5530098 h 5781900"/>
                  <a:gd name="connsiteX14-387" fmla="*/ 5322232 w 10469057"/>
                  <a:gd name="connsiteY14-388" fmla="*/ 5355926 h 5781900"/>
                  <a:gd name="connsiteX15-389" fmla="*/ 3087032 w 10469057"/>
                  <a:gd name="connsiteY15-390" fmla="*/ 5559126 h 5781900"/>
                  <a:gd name="connsiteX16-391" fmla="*/ 1795261 w 10469057"/>
                  <a:gd name="connsiteY16-392" fmla="*/ 5675241 h 5781900"/>
                  <a:gd name="connsiteX17-393" fmla="*/ 256747 w 10469057"/>
                  <a:gd name="connsiteY17-394" fmla="*/ 5268841 h 5781900"/>
                  <a:gd name="connsiteX18-395" fmla="*/ 24518 w 10469057"/>
                  <a:gd name="connsiteY18-396" fmla="*/ 3730326 h 5781900"/>
                  <a:gd name="connsiteX0-397" fmla="*/ 24518 w 10469057"/>
                  <a:gd name="connsiteY0-398" fmla="*/ 3730326 h 5781900"/>
                  <a:gd name="connsiteX1-399" fmla="*/ 97089 w 10469057"/>
                  <a:gd name="connsiteY1-400" fmla="*/ 2743355 h 5781900"/>
                  <a:gd name="connsiteX2-401" fmla="*/ 97089 w 10469057"/>
                  <a:gd name="connsiteY2-402" fmla="*/ 2003126 h 5781900"/>
                  <a:gd name="connsiteX3-403" fmla="*/ 144180 w 10469057"/>
                  <a:gd name="connsiteY3-404" fmla="*/ 848300 h 5781900"/>
                  <a:gd name="connsiteX4-405" fmla="*/ 1621089 w 10469057"/>
                  <a:gd name="connsiteY4-406" fmla="*/ 101755 h 5781900"/>
                  <a:gd name="connsiteX5-407" fmla="*/ 3290232 w 10469057"/>
                  <a:gd name="connsiteY5-408" fmla="*/ 290441 h 5781900"/>
                  <a:gd name="connsiteX6-409" fmla="*/ 6280175 w 10469057"/>
                  <a:gd name="connsiteY6-410" fmla="*/ 290441 h 5781900"/>
                  <a:gd name="connsiteX7-411" fmla="*/ 8370232 w 10469057"/>
                  <a:gd name="connsiteY7-412" fmla="*/ 155 h 5781900"/>
                  <a:gd name="connsiteX8-413" fmla="*/ 9749089 w 10469057"/>
                  <a:gd name="connsiteY8-414" fmla="*/ 333984 h 5781900"/>
                  <a:gd name="connsiteX9-415" fmla="*/ 10445775 w 10469057"/>
                  <a:gd name="connsiteY9-416" fmla="*/ 1596726 h 5781900"/>
                  <a:gd name="connsiteX10-417" fmla="*/ 10286118 w 10469057"/>
                  <a:gd name="connsiteY10-418" fmla="*/ 2903012 h 5781900"/>
                  <a:gd name="connsiteX11-419" fmla="*/ 10111947 w 10469057"/>
                  <a:gd name="connsiteY11-420" fmla="*/ 3977069 h 5781900"/>
                  <a:gd name="connsiteX12-421" fmla="*/ 9966804 w 10469057"/>
                  <a:gd name="connsiteY12-422" fmla="*/ 5689755 h 5781900"/>
                  <a:gd name="connsiteX13-423" fmla="*/ 6976861 w 10469057"/>
                  <a:gd name="connsiteY13-424" fmla="*/ 5530098 h 5781900"/>
                  <a:gd name="connsiteX14-425" fmla="*/ 5322232 w 10469057"/>
                  <a:gd name="connsiteY14-426" fmla="*/ 5355926 h 5781900"/>
                  <a:gd name="connsiteX15-427" fmla="*/ 3087032 w 10469057"/>
                  <a:gd name="connsiteY15-428" fmla="*/ 5559126 h 5781900"/>
                  <a:gd name="connsiteX16-429" fmla="*/ 1795261 w 10469057"/>
                  <a:gd name="connsiteY16-430" fmla="*/ 5675241 h 5781900"/>
                  <a:gd name="connsiteX17-431" fmla="*/ 256747 w 10469057"/>
                  <a:gd name="connsiteY17-432" fmla="*/ 5268841 h 5781900"/>
                  <a:gd name="connsiteX18-433" fmla="*/ 24518 w 10469057"/>
                  <a:gd name="connsiteY18-434" fmla="*/ 3730326 h 5781900"/>
                  <a:gd name="connsiteX0-435" fmla="*/ 24518 w 10469057"/>
                  <a:gd name="connsiteY0-436" fmla="*/ 3730326 h 5781900"/>
                  <a:gd name="connsiteX1-437" fmla="*/ 97089 w 10469057"/>
                  <a:gd name="connsiteY1-438" fmla="*/ 2743355 h 5781900"/>
                  <a:gd name="connsiteX2-439" fmla="*/ 144180 w 10469057"/>
                  <a:gd name="connsiteY2-440" fmla="*/ 848300 h 5781900"/>
                  <a:gd name="connsiteX3-441" fmla="*/ 1621089 w 10469057"/>
                  <a:gd name="connsiteY3-442" fmla="*/ 101755 h 5781900"/>
                  <a:gd name="connsiteX4-443" fmla="*/ 3290232 w 10469057"/>
                  <a:gd name="connsiteY4-444" fmla="*/ 290441 h 5781900"/>
                  <a:gd name="connsiteX5-445" fmla="*/ 6280175 w 10469057"/>
                  <a:gd name="connsiteY5-446" fmla="*/ 290441 h 5781900"/>
                  <a:gd name="connsiteX6-447" fmla="*/ 8370232 w 10469057"/>
                  <a:gd name="connsiteY6-448" fmla="*/ 155 h 5781900"/>
                  <a:gd name="connsiteX7-449" fmla="*/ 9749089 w 10469057"/>
                  <a:gd name="connsiteY7-450" fmla="*/ 333984 h 5781900"/>
                  <a:gd name="connsiteX8-451" fmla="*/ 10445775 w 10469057"/>
                  <a:gd name="connsiteY8-452" fmla="*/ 1596726 h 5781900"/>
                  <a:gd name="connsiteX9-453" fmla="*/ 10286118 w 10469057"/>
                  <a:gd name="connsiteY9-454" fmla="*/ 2903012 h 5781900"/>
                  <a:gd name="connsiteX10-455" fmla="*/ 10111947 w 10469057"/>
                  <a:gd name="connsiteY10-456" fmla="*/ 3977069 h 5781900"/>
                  <a:gd name="connsiteX11-457" fmla="*/ 9966804 w 10469057"/>
                  <a:gd name="connsiteY11-458" fmla="*/ 5689755 h 5781900"/>
                  <a:gd name="connsiteX12-459" fmla="*/ 6976861 w 10469057"/>
                  <a:gd name="connsiteY12-460" fmla="*/ 5530098 h 5781900"/>
                  <a:gd name="connsiteX13-461" fmla="*/ 5322232 w 10469057"/>
                  <a:gd name="connsiteY13-462" fmla="*/ 5355926 h 5781900"/>
                  <a:gd name="connsiteX14-463" fmla="*/ 3087032 w 10469057"/>
                  <a:gd name="connsiteY14-464" fmla="*/ 5559126 h 5781900"/>
                  <a:gd name="connsiteX15-465" fmla="*/ 1795261 w 10469057"/>
                  <a:gd name="connsiteY15-466" fmla="*/ 5675241 h 5781900"/>
                  <a:gd name="connsiteX16-467" fmla="*/ 256747 w 10469057"/>
                  <a:gd name="connsiteY16-468" fmla="*/ 5268841 h 5781900"/>
                  <a:gd name="connsiteX17-469" fmla="*/ 24518 w 10469057"/>
                  <a:gd name="connsiteY17-470" fmla="*/ 3730326 h 5781900"/>
                  <a:gd name="connsiteX0-471" fmla="*/ 505 w 10445044"/>
                  <a:gd name="connsiteY0-472" fmla="*/ 3730326 h 5781900"/>
                  <a:gd name="connsiteX1-473" fmla="*/ 179794 w 10445044"/>
                  <a:gd name="connsiteY1-474" fmla="*/ 2807068 h 5781900"/>
                  <a:gd name="connsiteX2-475" fmla="*/ 120167 w 10445044"/>
                  <a:gd name="connsiteY2-476" fmla="*/ 848300 h 5781900"/>
                  <a:gd name="connsiteX3-477" fmla="*/ 1597076 w 10445044"/>
                  <a:gd name="connsiteY3-478" fmla="*/ 101755 h 5781900"/>
                  <a:gd name="connsiteX4-479" fmla="*/ 3266219 w 10445044"/>
                  <a:gd name="connsiteY4-480" fmla="*/ 290441 h 5781900"/>
                  <a:gd name="connsiteX5-481" fmla="*/ 6256162 w 10445044"/>
                  <a:gd name="connsiteY5-482" fmla="*/ 290441 h 5781900"/>
                  <a:gd name="connsiteX6-483" fmla="*/ 8346219 w 10445044"/>
                  <a:gd name="connsiteY6-484" fmla="*/ 155 h 5781900"/>
                  <a:gd name="connsiteX7-485" fmla="*/ 9725076 w 10445044"/>
                  <a:gd name="connsiteY7-486" fmla="*/ 333984 h 5781900"/>
                  <a:gd name="connsiteX8-487" fmla="*/ 10421762 w 10445044"/>
                  <a:gd name="connsiteY8-488" fmla="*/ 1596726 h 5781900"/>
                  <a:gd name="connsiteX9-489" fmla="*/ 10262105 w 10445044"/>
                  <a:gd name="connsiteY9-490" fmla="*/ 2903012 h 5781900"/>
                  <a:gd name="connsiteX10-491" fmla="*/ 10087934 w 10445044"/>
                  <a:gd name="connsiteY10-492" fmla="*/ 3977069 h 5781900"/>
                  <a:gd name="connsiteX11-493" fmla="*/ 9942791 w 10445044"/>
                  <a:gd name="connsiteY11-494" fmla="*/ 5689755 h 5781900"/>
                  <a:gd name="connsiteX12-495" fmla="*/ 6952848 w 10445044"/>
                  <a:gd name="connsiteY12-496" fmla="*/ 5530098 h 5781900"/>
                  <a:gd name="connsiteX13-497" fmla="*/ 5298219 w 10445044"/>
                  <a:gd name="connsiteY13-498" fmla="*/ 5355926 h 5781900"/>
                  <a:gd name="connsiteX14-499" fmla="*/ 3063019 w 10445044"/>
                  <a:gd name="connsiteY14-500" fmla="*/ 5559126 h 5781900"/>
                  <a:gd name="connsiteX15-501" fmla="*/ 1771248 w 10445044"/>
                  <a:gd name="connsiteY15-502" fmla="*/ 5675241 h 5781900"/>
                  <a:gd name="connsiteX16-503" fmla="*/ 232734 w 10445044"/>
                  <a:gd name="connsiteY16-504" fmla="*/ 5268841 h 5781900"/>
                  <a:gd name="connsiteX17-505" fmla="*/ 505 w 10445044"/>
                  <a:gd name="connsiteY17-506" fmla="*/ 3730326 h 5781900"/>
                  <a:gd name="connsiteX0-507" fmla="*/ 505 w 10445044"/>
                  <a:gd name="connsiteY0-508" fmla="*/ 3730326 h 5781900"/>
                  <a:gd name="connsiteX1-509" fmla="*/ 179794 w 10445044"/>
                  <a:gd name="connsiteY1-510" fmla="*/ 2807068 h 5781900"/>
                  <a:gd name="connsiteX2-511" fmla="*/ 150658 w 10445044"/>
                  <a:gd name="connsiteY2-512" fmla="*/ 848300 h 5781900"/>
                  <a:gd name="connsiteX3-513" fmla="*/ 1597076 w 10445044"/>
                  <a:gd name="connsiteY3-514" fmla="*/ 101755 h 5781900"/>
                  <a:gd name="connsiteX4-515" fmla="*/ 3266219 w 10445044"/>
                  <a:gd name="connsiteY4-516" fmla="*/ 290441 h 5781900"/>
                  <a:gd name="connsiteX5-517" fmla="*/ 6256162 w 10445044"/>
                  <a:gd name="connsiteY5-518" fmla="*/ 290441 h 5781900"/>
                  <a:gd name="connsiteX6-519" fmla="*/ 8346219 w 10445044"/>
                  <a:gd name="connsiteY6-520" fmla="*/ 155 h 5781900"/>
                  <a:gd name="connsiteX7-521" fmla="*/ 9725076 w 10445044"/>
                  <a:gd name="connsiteY7-522" fmla="*/ 333984 h 5781900"/>
                  <a:gd name="connsiteX8-523" fmla="*/ 10421762 w 10445044"/>
                  <a:gd name="connsiteY8-524" fmla="*/ 1596726 h 5781900"/>
                  <a:gd name="connsiteX9-525" fmla="*/ 10262105 w 10445044"/>
                  <a:gd name="connsiteY9-526" fmla="*/ 2903012 h 5781900"/>
                  <a:gd name="connsiteX10-527" fmla="*/ 10087934 w 10445044"/>
                  <a:gd name="connsiteY10-528" fmla="*/ 3977069 h 5781900"/>
                  <a:gd name="connsiteX11-529" fmla="*/ 9942791 w 10445044"/>
                  <a:gd name="connsiteY11-530" fmla="*/ 5689755 h 5781900"/>
                  <a:gd name="connsiteX12-531" fmla="*/ 6952848 w 10445044"/>
                  <a:gd name="connsiteY12-532" fmla="*/ 5530098 h 5781900"/>
                  <a:gd name="connsiteX13-533" fmla="*/ 5298219 w 10445044"/>
                  <a:gd name="connsiteY13-534" fmla="*/ 5355926 h 5781900"/>
                  <a:gd name="connsiteX14-535" fmla="*/ 3063019 w 10445044"/>
                  <a:gd name="connsiteY14-536" fmla="*/ 5559126 h 5781900"/>
                  <a:gd name="connsiteX15-537" fmla="*/ 1771248 w 10445044"/>
                  <a:gd name="connsiteY15-538" fmla="*/ 5675241 h 5781900"/>
                  <a:gd name="connsiteX16-539" fmla="*/ 232734 w 10445044"/>
                  <a:gd name="connsiteY16-540" fmla="*/ 5268841 h 5781900"/>
                  <a:gd name="connsiteX17-541" fmla="*/ 505 w 10445044"/>
                  <a:gd name="connsiteY17-542" fmla="*/ 3730326 h 5781900"/>
                  <a:gd name="connsiteX0-543" fmla="*/ 182758 w 10395068"/>
                  <a:gd name="connsiteY0-544" fmla="*/ 5268841 h 5781900"/>
                  <a:gd name="connsiteX1-545" fmla="*/ 129818 w 10395068"/>
                  <a:gd name="connsiteY1-546" fmla="*/ 2807068 h 5781900"/>
                  <a:gd name="connsiteX2-547" fmla="*/ 100682 w 10395068"/>
                  <a:gd name="connsiteY2-548" fmla="*/ 848300 h 5781900"/>
                  <a:gd name="connsiteX3-549" fmla="*/ 1547100 w 10395068"/>
                  <a:gd name="connsiteY3-550" fmla="*/ 101755 h 5781900"/>
                  <a:gd name="connsiteX4-551" fmla="*/ 3216243 w 10395068"/>
                  <a:gd name="connsiteY4-552" fmla="*/ 290441 h 5781900"/>
                  <a:gd name="connsiteX5-553" fmla="*/ 6206186 w 10395068"/>
                  <a:gd name="connsiteY5-554" fmla="*/ 290441 h 5781900"/>
                  <a:gd name="connsiteX6-555" fmla="*/ 8296243 w 10395068"/>
                  <a:gd name="connsiteY6-556" fmla="*/ 155 h 5781900"/>
                  <a:gd name="connsiteX7-557" fmla="*/ 9675100 w 10395068"/>
                  <a:gd name="connsiteY7-558" fmla="*/ 333984 h 5781900"/>
                  <a:gd name="connsiteX8-559" fmla="*/ 10371786 w 10395068"/>
                  <a:gd name="connsiteY8-560" fmla="*/ 1596726 h 5781900"/>
                  <a:gd name="connsiteX9-561" fmla="*/ 10212129 w 10395068"/>
                  <a:gd name="connsiteY9-562" fmla="*/ 2903012 h 5781900"/>
                  <a:gd name="connsiteX10-563" fmla="*/ 10037958 w 10395068"/>
                  <a:gd name="connsiteY10-564" fmla="*/ 3977069 h 5781900"/>
                  <a:gd name="connsiteX11-565" fmla="*/ 9892815 w 10395068"/>
                  <a:gd name="connsiteY11-566" fmla="*/ 5689755 h 5781900"/>
                  <a:gd name="connsiteX12-567" fmla="*/ 6902872 w 10395068"/>
                  <a:gd name="connsiteY12-568" fmla="*/ 5530098 h 5781900"/>
                  <a:gd name="connsiteX13-569" fmla="*/ 5248243 w 10395068"/>
                  <a:gd name="connsiteY13-570" fmla="*/ 5355926 h 5781900"/>
                  <a:gd name="connsiteX14-571" fmla="*/ 3013043 w 10395068"/>
                  <a:gd name="connsiteY14-572" fmla="*/ 5559126 h 5781900"/>
                  <a:gd name="connsiteX15-573" fmla="*/ 1721272 w 10395068"/>
                  <a:gd name="connsiteY15-574" fmla="*/ 5675241 h 5781900"/>
                  <a:gd name="connsiteX16-575" fmla="*/ 182758 w 10395068"/>
                  <a:gd name="connsiteY16-576" fmla="*/ 5268841 h 5781900"/>
                  <a:gd name="connsiteX0-577" fmla="*/ 166990 w 10394547"/>
                  <a:gd name="connsiteY0-578" fmla="*/ 5157345 h 5781900"/>
                  <a:gd name="connsiteX1-579" fmla="*/ 129297 w 10394547"/>
                  <a:gd name="connsiteY1-580" fmla="*/ 2807068 h 5781900"/>
                  <a:gd name="connsiteX2-581" fmla="*/ 100161 w 10394547"/>
                  <a:gd name="connsiteY2-582" fmla="*/ 848300 h 5781900"/>
                  <a:gd name="connsiteX3-583" fmla="*/ 1546579 w 10394547"/>
                  <a:gd name="connsiteY3-584" fmla="*/ 101755 h 5781900"/>
                  <a:gd name="connsiteX4-585" fmla="*/ 3215722 w 10394547"/>
                  <a:gd name="connsiteY4-586" fmla="*/ 290441 h 5781900"/>
                  <a:gd name="connsiteX5-587" fmla="*/ 6205665 w 10394547"/>
                  <a:gd name="connsiteY5-588" fmla="*/ 290441 h 5781900"/>
                  <a:gd name="connsiteX6-589" fmla="*/ 8295722 w 10394547"/>
                  <a:gd name="connsiteY6-590" fmla="*/ 155 h 5781900"/>
                  <a:gd name="connsiteX7-591" fmla="*/ 9674579 w 10394547"/>
                  <a:gd name="connsiteY7-592" fmla="*/ 333984 h 5781900"/>
                  <a:gd name="connsiteX8-593" fmla="*/ 10371265 w 10394547"/>
                  <a:gd name="connsiteY8-594" fmla="*/ 1596726 h 5781900"/>
                  <a:gd name="connsiteX9-595" fmla="*/ 10211608 w 10394547"/>
                  <a:gd name="connsiteY9-596" fmla="*/ 2903012 h 5781900"/>
                  <a:gd name="connsiteX10-597" fmla="*/ 10037437 w 10394547"/>
                  <a:gd name="connsiteY10-598" fmla="*/ 3977069 h 5781900"/>
                  <a:gd name="connsiteX11-599" fmla="*/ 9892294 w 10394547"/>
                  <a:gd name="connsiteY11-600" fmla="*/ 5689755 h 5781900"/>
                  <a:gd name="connsiteX12-601" fmla="*/ 6902351 w 10394547"/>
                  <a:gd name="connsiteY12-602" fmla="*/ 5530098 h 5781900"/>
                  <a:gd name="connsiteX13-603" fmla="*/ 5247722 w 10394547"/>
                  <a:gd name="connsiteY13-604" fmla="*/ 5355926 h 5781900"/>
                  <a:gd name="connsiteX14-605" fmla="*/ 3012522 w 10394547"/>
                  <a:gd name="connsiteY14-606" fmla="*/ 5559126 h 5781900"/>
                  <a:gd name="connsiteX15-607" fmla="*/ 1720751 w 10394547"/>
                  <a:gd name="connsiteY15-608" fmla="*/ 5675241 h 5781900"/>
                  <a:gd name="connsiteX16-609" fmla="*/ 166990 w 10394547"/>
                  <a:gd name="connsiteY16-610" fmla="*/ 5157345 h 5781900"/>
                  <a:gd name="connsiteX0-611" fmla="*/ 172974 w 10400531"/>
                  <a:gd name="connsiteY0-612" fmla="*/ 5157345 h 5781900"/>
                  <a:gd name="connsiteX1-613" fmla="*/ 135281 w 10400531"/>
                  <a:gd name="connsiteY1-614" fmla="*/ 2807068 h 5781900"/>
                  <a:gd name="connsiteX2-615" fmla="*/ 106145 w 10400531"/>
                  <a:gd name="connsiteY2-616" fmla="*/ 848300 h 5781900"/>
                  <a:gd name="connsiteX3-617" fmla="*/ 1552563 w 10400531"/>
                  <a:gd name="connsiteY3-618" fmla="*/ 101755 h 5781900"/>
                  <a:gd name="connsiteX4-619" fmla="*/ 3221706 w 10400531"/>
                  <a:gd name="connsiteY4-620" fmla="*/ 290441 h 5781900"/>
                  <a:gd name="connsiteX5-621" fmla="*/ 6211649 w 10400531"/>
                  <a:gd name="connsiteY5-622" fmla="*/ 290441 h 5781900"/>
                  <a:gd name="connsiteX6-623" fmla="*/ 8301706 w 10400531"/>
                  <a:gd name="connsiteY6-624" fmla="*/ 155 h 5781900"/>
                  <a:gd name="connsiteX7-625" fmla="*/ 9680563 w 10400531"/>
                  <a:gd name="connsiteY7-626" fmla="*/ 333984 h 5781900"/>
                  <a:gd name="connsiteX8-627" fmla="*/ 10377249 w 10400531"/>
                  <a:gd name="connsiteY8-628" fmla="*/ 1596726 h 5781900"/>
                  <a:gd name="connsiteX9-629" fmla="*/ 10217592 w 10400531"/>
                  <a:gd name="connsiteY9-630" fmla="*/ 2903012 h 5781900"/>
                  <a:gd name="connsiteX10-631" fmla="*/ 10043421 w 10400531"/>
                  <a:gd name="connsiteY10-632" fmla="*/ 3977069 h 5781900"/>
                  <a:gd name="connsiteX11-633" fmla="*/ 9898278 w 10400531"/>
                  <a:gd name="connsiteY11-634" fmla="*/ 5689755 h 5781900"/>
                  <a:gd name="connsiteX12-635" fmla="*/ 6908335 w 10400531"/>
                  <a:gd name="connsiteY12-636" fmla="*/ 5530098 h 5781900"/>
                  <a:gd name="connsiteX13-637" fmla="*/ 5253706 w 10400531"/>
                  <a:gd name="connsiteY13-638" fmla="*/ 5355926 h 5781900"/>
                  <a:gd name="connsiteX14-639" fmla="*/ 3018506 w 10400531"/>
                  <a:gd name="connsiteY14-640" fmla="*/ 5559126 h 5781900"/>
                  <a:gd name="connsiteX15-641" fmla="*/ 1726735 w 10400531"/>
                  <a:gd name="connsiteY15-642" fmla="*/ 5675241 h 5781900"/>
                  <a:gd name="connsiteX16-643" fmla="*/ 172974 w 10400531"/>
                  <a:gd name="connsiteY16-644" fmla="*/ 5157345 h 5781900"/>
                  <a:gd name="connsiteX0-645" fmla="*/ 221145 w 10448702"/>
                  <a:gd name="connsiteY0-646" fmla="*/ 5157345 h 5781900"/>
                  <a:gd name="connsiteX1-647" fmla="*/ 183452 w 10448702"/>
                  <a:gd name="connsiteY1-648" fmla="*/ 2807068 h 5781900"/>
                  <a:gd name="connsiteX2-649" fmla="*/ 154316 w 10448702"/>
                  <a:gd name="connsiteY2-650" fmla="*/ 848300 h 5781900"/>
                  <a:gd name="connsiteX3-651" fmla="*/ 1600734 w 10448702"/>
                  <a:gd name="connsiteY3-652" fmla="*/ 101755 h 5781900"/>
                  <a:gd name="connsiteX4-653" fmla="*/ 3269877 w 10448702"/>
                  <a:gd name="connsiteY4-654" fmla="*/ 290441 h 5781900"/>
                  <a:gd name="connsiteX5-655" fmla="*/ 6259820 w 10448702"/>
                  <a:gd name="connsiteY5-656" fmla="*/ 290441 h 5781900"/>
                  <a:gd name="connsiteX6-657" fmla="*/ 8349877 w 10448702"/>
                  <a:gd name="connsiteY6-658" fmla="*/ 155 h 5781900"/>
                  <a:gd name="connsiteX7-659" fmla="*/ 9728734 w 10448702"/>
                  <a:gd name="connsiteY7-660" fmla="*/ 333984 h 5781900"/>
                  <a:gd name="connsiteX8-661" fmla="*/ 10425420 w 10448702"/>
                  <a:gd name="connsiteY8-662" fmla="*/ 1596726 h 5781900"/>
                  <a:gd name="connsiteX9-663" fmla="*/ 10265763 w 10448702"/>
                  <a:gd name="connsiteY9-664" fmla="*/ 2903012 h 5781900"/>
                  <a:gd name="connsiteX10-665" fmla="*/ 10091592 w 10448702"/>
                  <a:gd name="connsiteY10-666" fmla="*/ 3977069 h 5781900"/>
                  <a:gd name="connsiteX11-667" fmla="*/ 9946449 w 10448702"/>
                  <a:gd name="connsiteY11-668" fmla="*/ 5689755 h 5781900"/>
                  <a:gd name="connsiteX12-669" fmla="*/ 6956506 w 10448702"/>
                  <a:gd name="connsiteY12-670" fmla="*/ 5530098 h 5781900"/>
                  <a:gd name="connsiteX13-671" fmla="*/ 5301877 w 10448702"/>
                  <a:gd name="connsiteY13-672" fmla="*/ 5355926 h 5781900"/>
                  <a:gd name="connsiteX14-673" fmla="*/ 3066677 w 10448702"/>
                  <a:gd name="connsiteY14-674" fmla="*/ 5559126 h 5781900"/>
                  <a:gd name="connsiteX15-675" fmla="*/ 221145 w 10448702"/>
                  <a:gd name="connsiteY15-676" fmla="*/ 5157345 h 5781900"/>
                  <a:gd name="connsiteX0-677" fmla="*/ 356458 w 10401070"/>
                  <a:gd name="connsiteY0-678" fmla="*/ 5396267 h 5781900"/>
                  <a:gd name="connsiteX1-679" fmla="*/ 135820 w 10401070"/>
                  <a:gd name="connsiteY1-680" fmla="*/ 2807068 h 5781900"/>
                  <a:gd name="connsiteX2-681" fmla="*/ 106684 w 10401070"/>
                  <a:gd name="connsiteY2-682" fmla="*/ 848300 h 5781900"/>
                  <a:gd name="connsiteX3-683" fmla="*/ 1553102 w 10401070"/>
                  <a:gd name="connsiteY3-684" fmla="*/ 101755 h 5781900"/>
                  <a:gd name="connsiteX4-685" fmla="*/ 3222245 w 10401070"/>
                  <a:gd name="connsiteY4-686" fmla="*/ 290441 h 5781900"/>
                  <a:gd name="connsiteX5-687" fmla="*/ 6212188 w 10401070"/>
                  <a:gd name="connsiteY5-688" fmla="*/ 290441 h 5781900"/>
                  <a:gd name="connsiteX6-689" fmla="*/ 8302245 w 10401070"/>
                  <a:gd name="connsiteY6-690" fmla="*/ 155 h 5781900"/>
                  <a:gd name="connsiteX7-691" fmla="*/ 9681102 w 10401070"/>
                  <a:gd name="connsiteY7-692" fmla="*/ 333984 h 5781900"/>
                  <a:gd name="connsiteX8-693" fmla="*/ 10377788 w 10401070"/>
                  <a:gd name="connsiteY8-694" fmla="*/ 1596726 h 5781900"/>
                  <a:gd name="connsiteX9-695" fmla="*/ 10218131 w 10401070"/>
                  <a:gd name="connsiteY9-696" fmla="*/ 2903012 h 5781900"/>
                  <a:gd name="connsiteX10-697" fmla="*/ 10043960 w 10401070"/>
                  <a:gd name="connsiteY10-698" fmla="*/ 3977069 h 5781900"/>
                  <a:gd name="connsiteX11-699" fmla="*/ 9898817 w 10401070"/>
                  <a:gd name="connsiteY11-700" fmla="*/ 5689755 h 5781900"/>
                  <a:gd name="connsiteX12-701" fmla="*/ 6908874 w 10401070"/>
                  <a:gd name="connsiteY12-702" fmla="*/ 5530098 h 5781900"/>
                  <a:gd name="connsiteX13-703" fmla="*/ 5254245 w 10401070"/>
                  <a:gd name="connsiteY13-704" fmla="*/ 5355926 h 5781900"/>
                  <a:gd name="connsiteX14-705" fmla="*/ 3019045 w 10401070"/>
                  <a:gd name="connsiteY14-706" fmla="*/ 5559126 h 5781900"/>
                  <a:gd name="connsiteX15-707" fmla="*/ 356458 w 10401070"/>
                  <a:gd name="connsiteY15-708" fmla="*/ 5396267 h 5781900"/>
                  <a:gd name="connsiteX0-709" fmla="*/ 356458 w 10401070"/>
                  <a:gd name="connsiteY0-710" fmla="*/ 5396267 h 5781900"/>
                  <a:gd name="connsiteX1-711" fmla="*/ 135820 w 10401070"/>
                  <a:gd name="connsiteY1-712" fmla="*/ 2807068 h 5781900"/>
                  <a:gd name="connsiteX2-713" fmla="*/ 106684 w 10401070"/>
                  <a:gd name="connsiteY2-714" fmla="*/ 848300 h 5781900"/>
                  <a:gd name="connsiteX3-715" fmla="*/ 1553102 w 10401070"/>
                  <a:gd name="connsiteY3-716" fmla="*/ 101755 h 5781900"/>
                  <a:gd name="connsiteX4-717" fmla="*/ 3222245 w 10401070"/>
                  <a:gd name="connsiteY4-718" fmla="*/ 290441 h 5781900"/>
                  <a:gd name="connsiteX5-719" fmla="*/ 6212188 w 10401070"/>
                  <a:gd name="connsiteY5-720" fmla="*/ 290441 h 5781900"/>
                  <a:gd name="connsiteX6-721" fmla="*/ 8302245 w 10401070"/>
                  <a:gd name="connsiteY6-722" fmla="*/ 155 h 5781900"/>
                  <a:gd name="connsiteX7-723" fmla="*/ 9681102 w 10401070"/>
                  <a:gd name="connsiteY7-724" fmla="*/ 333984 h 5781900"/>
                  <a:gd name="connsiteX8-725" fmla="*/ 10377788 w 10401070"/>
                  <a:gd name="connsiteY8-726" fmla="*/ 1596726 h 5781900"/>
                  <a:gd name="connsiteX9-727" fmla="*/ 10218131 w 10401070"/>
                  <a:gd name="connsiteY9-728" fmla="*/ 2903012 h 5781900"/>
                  <a:gd name="connsiteX10-729" fmla="*/ 10043960 w 10401070"/>
                  <a:gd name="connsiteY10-730" fmla="*/ 3977069 h 5781900"/>
                  <a:gd name="connsiteX11-731" fmla="*/ 9898817 w 10401070"/>
                  <a:gd name="connsiteY11-732" fmla="*/ 5689755 h 5781900"/>
                  <a:gd name="connsiteX12-733" fmla="*/ 6908874 w 10401070"/>
                  <a:gd name="connsiteY12-734" fmla="*/ 5530098 h 5781900"/>
                  <a:gd name="connsiteX13-735" fmla="*/ 5254245 w 10401070"/>
                  <a:gd name="connsiteY13-736" fmla="*/ 5355926 h 5781900"/>
                  <a:gd name="connsiteX14-737" fmla="*/ 3019045 w 10401070"/>
                  <a:gd name="connsiteY14-738" fmla="*/ 5559126 h 5781900"/>
                  <a:gd name="connsiteX15-739" fmla="*/ 356458 w 10401070"/>
                  <a:gd name="connsiteY15-740" fmla="*/ 5396267 h 57819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gradFill>
                <a:gsLst>
                  <a:gs pos="84000">
                    <a:srgbClr val="FB604B"/>
                  </a:gs>
                  <a:gs pos="38500">
                    <a:srgbClr val="FFCE45"/>
                  </a:gs>
                  <a:gs pos="17000">
                    <a:srgbClr val="FB604B"/>
                  </a:gs>
                  <a:gs pos="71000">
                    <a:srgbClr val="FFCE45"/>
                  </a:gs>
                </a:gsLst>
                <a:lin ang="5400000" scaled="1"/>
              </a:gradFill>
              <a:ln w="12700" cap="flat" cmpd="sng" algn="ctr">
                <a:noFill/>
                <a:prstDash val="solid"/>
                <a:miter lim="800000"/>
              </a:ln>
              <a:effectLst/>
            </p:spPr>
            <p:txBody>
              <a:bodyPr rtlCol="0" anchor="ctr"/>
              <a:lstStyle/>
              <a:p>
                <a:pPr algn="ctr" defTabSz="1371600">
                  <a:defRPr/>
                </a:pPr>
                <a:endParaRPr lang="zh-CN" altLang="en-US" sz="2700" kern="0" dirty="0">
                  <a:solidFill>
                    <a:prstClr val="white"/>
                  </a:solidFill>
                  <a:latin typeface="等线" panose="020F0502020204030204"/>
                  <a:ea typeface="等线" panose="02010600030101010101" pitchFamily="2" charset="-122"/>
                </a:endParaRPr>
              </a:p>
            </p:txBody>
          </p:sp>
          <p:sp>
            <p:nvSpPr>
              <p:cNvPr id="34" name="任意多边形 44"/>
              <p:cNvSpPr/>
              <p:nvPr/>
            </p:nvSpPr>
            <p:spPr>
              <a:xfrm>
                <a:off x="-7607581" y="-4631681"/>
                <a:ext cx="9233126" cy="4698504"/>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1" fmla="*/ 152243 w 10553239"/>
                  <a:gd name="connsiteY0-2" fmla="*/ 3411012 h 5781900"/>
                  <a:gd name="connsiteX1-3" fmla="*/ 181271 w 10553239"/>
                  <a:gd name="connsiteY1-4" fmla="*/ 2743355 h 5781900"/>
                  <a:gd name="connsiteX2-5" fmla="*/ 181271 w 10553239"/>
                  <a:gd name="connsiteY2-6" fmla="*/ 1901526 h 5781900"/>
                  <a:gd name="connsiteX3-7" fmla="*/ 7100 w 10553239"/>
                  <a:gd name="connsiteY3-8" fmla="*/ 1277412 h 5781900"/>
                  <a:gd name="connsiteX4-9" fmla="*/ 457043 w 10553239"/>
                  <a:gd name="connsiteY4-10" fmla="*/ 450098 h 5781900"/>
                  <a:gd name="connsiteX5-11" fmla="*/ 1705271 w 10553239"/>
                  <a:gd name="connsiteY5-12" fmla="*/ 101755 h 5781900"/>
                  <a:gd name="connsiteX6-13" fmla="*/ 3374414 w 10553239"/>
                  <a:gd name="connsiteY6-14" fmla="*/ 290441 h 5781900"/>
                  <a:gd name="connsiteX7-15" fmla="*/ 6364357 w 10553239"/>
                  <a:gd name="connsiteY7-16" fmla="*/ 290441 h 5781900"/>
                  <a:gd name="connsiteX8-17" fmla="*/ 8454414 w 10553239"/>
                  <a:gd name="connsiteY8-18" fmla="*/ 155 h 5781900"/>
                  <a:gd name="connsiteX9-19" fmla="*/ 9833271 w 10553239"/>
                  <a:gd name="connsiteY9-20" fmla="*/ 333984 h 5781900"/>
                  <a:gd name="connsiteX10-21" fmla="*/ 10529957 w 10553239"/>
                  <a:gd name="connsiteY10-22" fmla="*/ 1596726 h 5781900"/>
                  <a:gd name="connsiteX11-23" fmla="*/ 10370300 w 10553239"/>
                  <a:gd name="connsiteY11-24" fmla="*/ 2903012 h 5781900"/>
                  <a:gd name="connsiteX12-25" fmla="*/ 10196129 w 10553239"/>
                  <a:gd name="connsiteY12-26" fmla="*/ 3977069 h 5781900"/>
                  <a:gd name="connsiteX13-27" fmla="*/ 10050986 w 10553239"/>
                  <a:gd name="connsiteY13-28" fmla="*/ 5689755 h 5781900"/>
                  <a:gd name="connsiteX14-29" fmla="*/ 7061043 w 10553239"/>
                  <a:gd name="connsiteY14-30" fmla="*/ 5530098 h 5781900"/>
                  <a:gd name="connsiteX15-31" fmla="*/ 5406414 w 10553239"/>
                  <a:gd name="connsiteY15-32" fmla="*/ 5355926 h 5781900"/>
                  <a:gd name="connsiteX16-33" fmla="*/ 3171214 w 10553239"/>
                  <a:gd name="connsiteY16-34" fmla="*/ 5559126 h 5781900"/>
                  <a:gd name="connsiteX17-35" fmla="*/ 1879443 w 10553239"/>
                  <a:gd name="connsiteY17-36" fmla="*/ 5675241 h 5781900"/>
                  <a:gd name="connsiteX18-37" fmla="*/ 340929 w 10553239"/>
                  <a:gd name="connsiteY18-38" fmla="*/ 5268841 h 5781900"/>
                  <a:gd name="connsiteX19-39" fmla="*/ 152243 w 10553239"/>
                  <a:gd name="connsiteY19-40" fmla="*/ 3411012 h 5781900"/>
                  <a:gd name="connsiteX0-41" fmla="*/ 108700 w 10553239"/>
                  <a:gd name="connsiteY0-42" fmla="*/ 3730326 h 5781900"/>
                  <a:gd name="connsiteX1-43" fmla="*/ 181271 w 10553239"/>
                  <a:gd name="connsiteY1-44" fmla="*/ 2743355 h 5781900"/>
                  <a:gd name="connsiteX2-45" fmla="*/ 181271 w 10553239"/>
                  <a:gd name="connsiteY2-46" fmla="*/ 1901526 h 5781900"/>
                  <a:gd name="connsiteX3-47" fmla="*/ 7100 w 10553239"/>
                  <a:gd name="connsiteY3-48" fmla="*/ 1277412 h 5781900"/>
                  <a:gd name="connsiteX4-49" fmla="*/ 457043 w 10553239"/>
                  <a:gd name="connsiteY4-50" fmla="*/ 450098 h 5781900"/>
                  <a:gd name="connsiteX5-51" fmla="*/ 1705271 w 10553239"/>
                  <a:gd name="connsiteY5-52" fmla="*/ 101755 h 5781900"/>
                  <a:gd name="connsiteX6-53" fmla="*/ 3374414 w 10553239"/>
                  <a:gd name="connsiteY6-54" fmla="*/ 290441 h 5781900"/>
                  <a:gd name="connsiteX7-55" fmla="*/ 6364357 w 10553239"/>
                  <a:gd name="connsiteY7-56" fmla="*/ 290441 h 5781900"/>
                  <a:gd name="connsiteX8-57" fmla="*/ 8454414 w 10553239"/>
                  <a:gd name="connsiteY8-58" fmla="*/ 155 h 5781900"/>
                  <a:gd name="connsiteX9-59" fmla="*/ 9833271 w 10553239"/>
                  <a:gd name="connsiteY9-60" fmla="*/ 333984 h 5781900"/>
                  <a:gd name="connsiteX10-61" fmla="*/ 10529957 w 10553239"/>
                  <a:gd name="connsiteY10-62" fmla="*/ 1596726 h 5781900"/>
                  <a:gd name="connsiteX11-63" fmla="*/ 10370300 w 10553239"/>
                  <a:gd name="connsiteY11-64" fmla="*/ 2903012 h 5781900"/>
                  <a:gd name="connsiteX12-65" fmla="*/ 10196129 w 10553239"/>
                  <a:gd name="connsiteY12-66" fmla="*/ 3977069 h 5781900"/>
                  <a:gd name="connsiteX13-67" fmla="*/ 10050986 w 10553239"/>
                  <a:gd name="connsiteY13-68" fmla="*/ 5689755 h 5781900"/>
                  <a:gd name="connsiteX14-69" fmla="*/ 7061043 w 10553239"/>
                  <a:gd name="connsiteY14-70" fmla="*/ 5530098 h 5781900"/>
                  <a:gd name="connsiteX15-71" fmla="*/ 5406414 w 10553239"/>
                  <a:gd name="connsiteY15-72" fmla="*/ 5355926 h 5781900"/>
                  <a:gd name="connsiteX16-73" fmla="*/ 3171214 w 10553239"/>
                  <a:gd name="connsiteY16-74" fmla="*/ 5559126 h 5781900"/>
                  <a:gd name="connsiteX17-75" fmla="*/ 1879443 w 10553239"/>
                  <a:gd name="connsiteY17-76" fmla="*/ 5675241 h 5781900"/>
                  <a:gd name="connsiteX18-77" fmla="*/ 340929 w 10553239"/>
                  <a:gd name="connsiteY18-78" fmla="*/ 5268841 h 5781900"/>
                  <a:gd name="connsiteX19-79" fmla="*/ 108700 w 10553239"/>
                  <a:gd name="connsiteY19-80" fmla="*/ 3730326 h 5781900"/>
                  <a:gd name="connsiteX0-81" fmla="*/ 108700 w 10553239"/>
                  <a:gd name="connsiteY0-82" fmla="*/ 3730326 h 5781900"/>
                  <a:gd name="connsiteX1-83" fmla="*/ 181271 w 10553239"/>
                  <a:gd name="connsiteY1-84" fmla="*/ 2743355 h 5781900"/>
                  <a:gd name="connsiteX2-85" fmla="*/ 181271 w 10553239"/>
                  <a:gd name="connsiteY2-86" fmla="*/ 1901526 h 5781900"/>
                  <a:gd name="connsiteX3-87" fmla="*/ 7100 w 10553239"/>
                  <a:gd name="connsiteY3-88" fmla="*/ 1277412 h 5781900"/>
                  <a:gd name="connsiteX4-89" fmla="*/ 457043 w 10553239"/>
                  <a:gd name="connsiteY4-90" fmla="*/ 450098 h 5781900"/>
                  <a:gd name="connsiteX5-91" fmla="*/ 1705271 w 10553239"/>
                  <a:gd name="connsiteY5-92" fmla="*/ 101755 h 5781900"/>
                  <a:gd name="connsiteX6-93" fmla="*/ 3374414 w 10553239"/>
                  <a:gd name="connsiteY6-94" fmla="*/ 290441 h 5781900"/>
                  <a:gd name="connsiteX7-95" fmla="*/ 6364357 w 10553239"/>
                  <a:gd name="connsiteY7-96" fmla="*/ 290441 h 5781900"/>
                  <a:gd name="connsiteX8-97" fmla="*/ 8454414 w 10553239"/>
                  <a:gd name="connsiteY8-98" fmla="*/ 155 h 5781900"/>
                  <a:gd name="connsiteX9-99" fmla="*/ 9833271 w 10553239"/>
                  <a:gd name="connsiteY9-100" fmla="*/ 333984 h 5781900"/>
                  <a:gd name="connsiteX10-101" fmla="*/ 10529957 w 10553239"/>
                  <a:gd name="connsiteY10-102" fmla="*/ 1596726 h 5781900"/>
                  <a:gd name="connsiteX11-103" fmla="*/ 10370300 w 10553239"/>
                  <a:gd name="connsiteY11-104" fmla="*/ 2903012 h 5781900"/>
                  <a:gd name="connsiteX12-105" fmla="*/ 10196129 w 10553239"/>
                  <a:gd name="connsiteY12-106" fmla="*/ 3977069 h 5781900"/>
                  <a:gd name="connsiteX13-107" fmla="*/ 10050986 w 10553239"/>
                  <a:gd name="connsiteY13-108" fmla="*/ 5689755 h 5781900"/>
                  <a:gd name="connsiteX14-109" fmla="*/ 7061043 w 10553239"/>
                  <a:gd name="connsiteY14-110" fmla="*/ 5530098 h 5781900"/>
                  <a:gd name="connsiteX15-111" fmla="*/ 5406414 w 10553239"/>
                  <a:gd name="connsiteY15-112" fmla="*/ 5355926 h 5781900"/>
                  <a:gd name="connsiteX16-113" fmla="*/ 3171214 w 10553239"/>
                  <a:gd name="connsiteY16-114" fmla="*/ 5559126 h 5781900"/>
                  <a:gd name="connsiteX17-115" fmla="*/ 1879443 w 10553239"/>
                  <a:gd name="connsiteY17-116" fmla="*/ 5675241 h 5781900"/>
                  <a:gd name="connsiteX18-117" fmla="*/ 340929 w 10553239"/>
                  <a:gd name="connsiteY18-118" fmla="*/ 5268841 h 5781900"/>
                  <a:gd name="connsiteX19-119" fmla="*/ 108700 w 10553239"/>
                  <a:gd name="connsiteY19-120" fmla="*/ 3730326 h 5781900"/>
                  <a:gd name="connsiteX0-121" fmla="*/ 108700 w 10553239"/>
                  <a:gd name="connsiteY0-122" fmla="*/ 3730326 h 5781900"/>
                  <a:gd name="connsiteX1-123" fmla="*/ 181271 w 10553239"/>
                  <a:gd name="connsiteY1-124" fmla="*/ 2743355 h 5781900"/>
                  <a:gd name="connsiteX2-125" fmla="*/ 181271 w 10553239"/>
                  <a:gd name="connsiteY2-126" fmla="*/ 2003126 h 5781900"/>
                  <a:gd name="connsiteX3-127" fmla="*/ 7100 w 10553239"/>
                  <a:gd name="connsiteY3-128" fmla="*/ 1277412 h 5781900"/>
                  <a:gd name="connsiteX4-129" fmla="*/ 457043 w 10553239"/>
                  <a:gd name="connsiteY4-130" fmla="*/ 450098 h 5781900"/>
                  <a:gd name="connsiteX5-131" fmla="*/ 1705271 w 10553239"/>
                  <a:gd name="connsiteY5-132" fmla="*/ 101755 h 5781900"/>
                  <a:gd name="connsiteX6-133" fmla="*/ 3374414 w 10553239"/>
                  <a:gd name="connsiteY6-134" fmla="*/ 290441 h 5781900"/>
                  <a:gd name="connsiteX7-135" fmla="*/ 6364357 w 10553239"/>
                  <a:gd name="connsiteY7-136" fmla="*/ 290441 h 5781900"/>
                  <a:gd name="connsiteX8-137" fmla="*/ 8454414 w 10553239"/>
                  <a:gd name="connsiteY8-138" fmla="*/ 155 h 5781900"/>
                  <a:gd name="connsiteX9-139" fmla="*/ 9833271 w 10553239"/>
                  <a:gd name="connsiteY9-140" fmla="*/ 333984 h 5781900"/>
                  <a:gd name="connsiteX10-141" fmla="*/ 10529957 w 10553239"/>
                  <a:gd name="connsiteY10-142" fmla="*/ 1596726 h 5781900"/>
                  <a:gd name="connsiteX11-143" fmla="*/ 10370300 w 10553239"/>
                  <a:gd name="connsiteY11-144" fmla="*/ 2903012 h 5781900"/>
                  <a:gd name="connsiteX12-145" fmla="*/ 10196129 w 10553239"/>
                  <a:gd name="connsiteY12-146" fmla="*/ 3977069 h 5781900"/>
                  <a:gd name="connsiteX13-147" fmla="*/ 10050986 w 10553239"/>
                  <a:gd name="connsiteY13-148" fmla="*/ 5689755 h 5781900"/>
                  <a:gd name="connsiteX14-149" fmla="*/ 7061043 w 10553239"/>
                  <a:gd name="connsiteY14-150" fmla="*/ 5530098 h 5781900"/>
                  <a:gd name="connsiteX15-151" fmla="*/ 5406414 w 10553239"/>
                  <a:gd name="connsiteY15-152" fmla="*/ 5355926 h 5781900"/>
                  <a:gd name="connsiteX16-153" fmla="*/ 3171214 w 10553239"/>
                  <a:gd name="connsiteY16-154" fmla="*/ 5559126 h 5781900"/>
                  <a:gd name="connsiteX17-155" fmla="*/ 1879443 w 10553239"/>
                  <a:gd name="connsiteY17-156" fmla="*/ 5675241 h 5781900"/>
                  <a:gd name="connsiteX18-157" fmla="*/ 340929 w 10553239"/>
                  <a:gd name="connsiteY18-158" fmla="*/ 5268841 h 5781900"/>
                  <a:gd name="connsiteX19-159" fmla="*/ 108700 w 10553239"/>
                  <a:gd name="connsiteY19-160" fmla="*/ 3730326 h 5781900"/>
                  <a:gd name="connsiteX0-161" fmla="*/ 109699 w 10554238"/>
                  <a:gd name="connsiteY0-162" fmla="*/ 3730326 h 5781900"/>
                  <a:gd name="connsiteX1-163" fmla="*/ 182270 w 10554238"/>
                  <a:gd name="connsiteY1-164" fmla="*/ 2743355 h 5781900"/>
                  <a:gd name="connsiteX2-165" fmla="*/ 182270 w 10554238"/>
                  <a:gd name="connsiteY2-166" fmla="*/ 2003126 h 5781900"/>
                  <a:gd name="connsiteX3-167" fmla="*/ 8099 w 10554238"/>
                  <a:gd name="connsiteY3-168" fmla="*/ 1277412 h 5781900"/>
                  <a:gd name="connsiteX4-169" fmla="*/ 458042 w 10554238"/>
                  <a:gd name="connsiteY4-170" fmla="*/ 450098 h 5781900"/>
                  <a:gd name="connsiteX5-171" fmla="*/ 1706270 w 10554238"/>
                  <a:gd name="connsiteY5-172" fmla="*/ 101755 h 5781900"/>
                  <a:gd name="connsiteX6-173" fmla="*/ 3375413 w 10554238"/>
                  <a:gd name="connsiteY6-174" fmla="*/ 290441 h 5781900"/>
                  <a:gd name="connsiteX7-175" fmla="*/ 6365356 w 10554238"/>
                  <a:gd name="connsiteY7-176" fmla="*/ 290441 h 5781900"/>
                  <a:gd name="connsiteX8-177" fmla="*/ 8455413 w 10554238"/>
                  <a:gd name="connsiteY8-178" fmla="*/ 155 h 5781900"/>
                  <a:gd name="connsiteX9-179" fmla="*/ 9834270 w 10554238"/>
                  <a:gd name="connsiteY9-180" fmla="*/ 333984 h 5781900"/>
                  <a:gd name="connsiteX10-181" fmla="*/ 10530956 w 10554238"/>
                  <a:gd name="connsiteY10-182" fmla="*/ 1596726 h 5781900"/>
                  <a:gd name="connsiteX11-183" fmla="*/ 10371299 w 10554238"/>
                  <a:gd name="connsiteY11-184" fmla="*/ 2903012 h 5781900"/>
                  <a:gd name="connsiteX12-185" fmla="*/ 10197128 w 10554238"/>
                  <a:gd name="connsiteY12-186" fmla="*/ 3977069 h 5781900"/>
                  <a:gd name="connsiteX13-187" fmla="*/ 10051985 w 10554238"/>
                  <a:gd name="connsiteY13-188" fmla="*/ 5689755 h 5781900"/>
                  <a:gd name="connsiteX14-189" fmla="*/ 7062042 w 10554238"/>
                  <a:gd name="connsiteY14-190" fmla="*/ 5530098 h 5781900"/>
                  <a:gd name="connsiteX15-191" fmla="*/ 5407413 w 10554238"/>
                  <a:gd name="connsiteY15-192" fmla="*/ 5355926 h 5781900"/>
                  <a:gd name="connsiteX16-193" fmla="*/ 3172213 w 10554238"/>
                  <a:gd name="connsiteY16-194" fmla="*/ 5559126 h 5781900"/>
                  <a:gd name="connsiteX17-195" fmla="*/ 1880442 w 10554238"/>
                  <a:gd name="connsiteY17-196" fmla="*/ 5675241 h 5781900"/>
                  <a:gd name="connsiteX18-197" fmla="*/ 341928 w 10554238"/>
                  <a:gd name="connsiteY18-198" fmla="*/ 5268841 h 5781900"/>
                  <a:gd name="connsiteX19-199" fmla="*/ 109699 w 10554238"/>
                  <a:gd name="connsiteY19-200" fmla="*/ 3730326 h 5781900"/>
                  <a:gd name="connsiteX0-201" fmla="*/ 108701 w 10553240"/>
                  <a:gd name="connsiteY0-202" fmla="*/ 3730326 h 5781900"/>
                  <a:gd name="connsiteX1-203" fmla="*/ 181272 w 10553240"/>
                  <a:gd name="connsiteY1-204" fmla="*/ 2743355 h 5781900"/>
                  <a:gd name="connsiteX2-205" fmla="*/ 181272 w 10553240"/>
                  <a:gd name="connsiteY2-206" fmla="*/ 2003126 h 5781900"/>
                  <a:gd name="connsiteX3-207" fmla="*/ 7101 w 10553240"/>
                  <a:gd name="connsiteY3-208" fmla="*/ 1181844 h 5781900"/>
                  <a:gd name="connsiteX4-209" fmla="*/ 457044 w 10553240"/>
                  <a:gd name="connsiteY4-210" fmla="*/ 450098 h 5781900"/>
                  <a:gd name="connsiteX5-211" fmla="*/ 1705272 w 10553240"/>
                  <a:gd name="connsiteY5-212" fmla="*/ 101755 h 5781900"/>
                  <a:gd name="connsiteX6-213" fmla="*/ 3374415 w 10553240"/>
                  <a:gd name="connsiteY6-214" fmla="*/ 290441 h 5781900"/>
                  <a:gd name="connsiteX7-215" fmla="*/ 6364358 w 10553240"/>
                  <a:gd name="connsiteY7-216" fmla="*/ 290441 h 5781900"/>
                  <a:gd name="connsiteX8-217" fmla="*/ 8454415 w 10553240"/>
                  <a:gd name="connsiteY8-218" fmla="*/ 155 h 5781900"/>
                  <a:gd name="connsiteX9-219" fmla="*/ 9833272 w 10553240"/>
                  <a:gd name="connsiteY9-220" fmla="*/ 333984 h 5781900"/>
                  <a:gd name="connsiteX10-221" fmla="*/ 10529958 w 10553240"/>
                  <a:gd name="connsiteY10-222" fmla="*/ 1596726 h 5781900"/>
                  <a:gd name="connsiteX11-223" fmla="*/ 10370301 w 10553240"/>
                  <a:gd name="connsiteY11-224" fmla="*/ 2903012 h 5781900"/>
                  <a:gd name="connsiteX12-225" fmla="*/ 10196130 w 10553240"/>
                  <a:gd name="connsiteY12-226" fmla="*/ 3977069 h 5781900"/>
                  <a:gd name="connsiteX13-227" fmla="*/ 10050987 w 10553240"/>
                  <a:gd name="connsiteY13-228" fmla="*/ 5689755 h 5781900"/>
                  <a:gd name="connsiteX14-229" fmla="*/ 7061044 w 10553240"/>
                  <a:gd name="connsiteY14-230" fmla="*/ 5530098 h 5781900"/>
                  <a:gd name="connsiteX15-231" fmla="*/ 5406415 w 10553240"/>
                  <a:gd name="connsiteY15-232" fmla="*/ 5355926 h 5781900"/>
                  <a:gd name="connsiteX16-233" fmla="*/ 3171215 w 10553240"/>
                  <a:gd name="connsiteY16-234" fmla="*/ 5559126 h 5781900"/>
                  <a:gd name="connsiteX17-235" fmla="*/ 1879444 w 10553240"/>
                  <a:gd name="connsiteY17-236" fmla="*/ 5675241 h 5781900"/>
                  <a:gd name="connsiteX18-237" fmla="*/ 340930 w 10553240"/>
                  <a:gd name="connsiteY18-238" fmla="*/ 5268841 h 5781900"/>
                  <a:gd name="connsiteX19-239" fmla="*/ 108701 w 10553240"/>
                  <a:gd name="connsiteY19-240" fmla="*/ 3730326 h 5781900"/>
                  <a:gd name="connsiteX0-241" fmla="*/ 127881 w 10572420"/>
                  <a:gd name="connsiteY0-242" fmla="*/ 3730326 h 5781900"/>
                  <a:gd name="connsiteX1-243" fmla="*/ 200452 w 10572420"/>
                  <a:gd name="connsiteY1-244" fmla="*/ 2743355 h 5781900"/>
                  <a:gd name="connsiteX2-245" fmla="*/ 200452 w 10572420"/>
                  <a:gd name="connsiteY2-246" fmla="*/ 2003126 h 5781900"/>
                  <a:gd name="connsiteX3-247" fmla="*/ 26281 w 10572420"/>
                  <a:gd name="connsiteY3-248" fmla="*/ 1181844 h 5781900"/>
                  <a:gd name="connsiteX4-249" fmla="*/ 476224 w 10572420"/>
                  <a:gd name="connsiteY4-250" fmla="*/ 450098 h 5781900"/>
                  <a:gd name="connsiteX5-251" fmla="*/ 1724452 w 10572420"/>
                  <a:gd name="connsiteY5-252" fmla="*/ 101755 h 5781900"/>
                  <a:gd name="connsiteX6-253" fmla="*/ 3393595 w 10572420"/>
                  <a:gd name="connsiteY6-254" fmla="*/ 290441 h 5781900"/>
                  <a:gd name="connsiteX7-255" fmla="*/ 6383538 w 10572420"/>
                  <a:gd name="connsiteY7-256" fmla="*/ 290441 h 5781900"/>
                  <a:gd name="connsiteX8-257" fmla="*/ 8473595 w 10572420"/>
                  <a:gd name="connsiteY8-258" fmla="*/ 155 h 5781900"/>
                  <a:gd name="connsiteX9-259" fmla="*/ 9852452 w 10572420"/>
                  <a:gd name="connsiteY9-260" fmla="*/ 333984 h 5781900"/>
                  <a:gd name="connsiteX10-261" fmla="*/ 10549138 w 10572420"/>
                  <a:gd name="connsiteY10-262" fmla="*/ 1596726 h 5781900"/>
                  <a:gd name="connsiteX11-263" fmla="*/ 10389481 w 10572420"/>
                  <a:gd name="connsiteY11-264" fmla="*/ 2903012 h 5781900"/>
                  <a:gd name="connsiteX12-265" fmla="*/ 10215310 w 10572420"/>
                  <a:gd name="connsiteY12-266" fmla="*/ 3977069 h 5781900"/>
                  <a:gd name="connsiteX13-267" fmla="*/ 10070167 w 10572420"/>
                  <a:gd name="connsiteY13-268" fmla="*/ 5689755 h 5781900"/>
                  <a:gd name="connsiteX14-269" fmla="*/ 7080224 w 10572420"/>
                  <a:gd name="connsiteY14-270" fmla="*/ 5530098 h 5781900"/>
                  <a:gd name="connsiteX15-271" fmla="*/ 5425595 w 10572420"/>
                  <a:gd name="connsiteY15-272" fmla="*/ 5355926 h 5781900"/>
                  <a:gd name="connsiteX16-273" fmla="*/ 3190395 w 10572420"/>
                  <a:gd name="connsiteY16-274" fmla="*/ 5559126 h 5781900"/>
                  <a:gd name="connsiteX17-275" fmla="*/ 1898624 w 10572420"/>
                  <a:gd name="connsiteY17-276" fmla="*/ 5675241 h 5781900"/>
                  <a:gd name="connsiteX18-277" fmla="*/ 360110 w 10572420"/>
                  <a:gd name="connsiteY18-278" fmla="*/ 5268841 h 5781900"/>
                  <a:gd name="connsiteX19-279" fmla="*/ 127881 w 10572420"/>
                  <a:gd name="connsiteY19-280" fmla="*/ 3730326 h 5781900"/>
                  <a:gd name="connsiteX0-281" fmla="*/ 127881 w 10572420"/>
                  <a:gd name="connsiteY0-282" fmla="*/ 3730326 h 5781900"/>
                  <a:gd name="connsiteX1-283" fmla="*/ 200452 w 10572420"/>
                  <a:gd name="connsiteY1-284" fmla="*/ 2743355 h 5781900"/>
                  <a:gd name="connsiteX2-285" fmla="*/ 200452 w 10572420"/>
                  <a:gd name="connsiteY2-286" fmla="*/ 2003126 h 5781900"/>
                  <a:gd name="connsiteX3-287" fmla="*/ 26281 w 10572420"/>
                  <a:gd name="connsiteY3-288" fmla="*/ 1181844 h 5781900"/>
                  <a:gd name="connsiteX4-289" fmla="*/ 476224 w 10572420"/>
                  <a:gd name="connsiteY4-290" fmla="*/ 450098 h 5781900"/>
                  <a:gd name="connsiteX5-291" fmla="*/ 1724452 w 10572420"/>
                  <a:gd name="connsiteY5-292" fmla="*/ 101755 h 5781900"/>
                  <a:gd name="connsiteX6-293" fmla="*/ 3393595 w 10572420"/>
                  <a:gd name="connsiteY6-294" fmla="*/ 290441 h 5781900"/>
                  <a:gd name="connsiteX7-295" fmla="*/ 6383538 w 10572420"/>
                  <a:gd name="connsiteY7-296" fmla="*/ 290441 h 5781900"/>
                  <a:gd name="connsiteX8-297" fmla="*/ 8473595 w 10572420"/>
                  <a:gd name="connsiteY8-298" fmla="*/ 155 h 5781900"/>
                  <a:gd name="connsiteX9-299" fmla="*/ 9852452 w 10572420"/>
                  <a:gd name="connsiteY9-300" fmla="*/ 333984 h 5781900"/>
                  <a:gd name="connsiteX10-301" fmla="*/ 10549138 w 10572420"/>
                  <a:gd name="connsiteY10-302" fmla="*/ 1596726 h 5781900"/>
                  <a:gd name="connsiteX11-303" fmla="*/ 10389481 w 10572420"/>
                  <a:gd name="connsiteY11-304" fmla="*/ 2903012 h 5781900"/>
                  <a:gd name="connsiteX12-305" fmla="*/ 10215310 w 10572420"/>
                  <a:gd name="connsiteY12-306" fmla="*/ 3977069 h 5781900"/>
                  <a:gd name="connsiteX13-307" fmla="*/ 10070167 w 10572420"/>
                  <a:gd name="connsiteY13-308" fmla="*/ 5689755 h 5781900"/>
                  <a:gd name="connsiteX14-309" fmla="*/ 7080224 w 10572420"/>
                  <a:gd name="connsiteY14-310" fmla="*/ 5530098 h 5781900"/>
                  <a:gd name="connsiteX15-311" fmla="*/ 5425595 w 10572420"/>
                  <a:gd name="connsiteY15-312" fmla="*/ 5355926 h 5781900"/>
                  <a:gd name="connsiteX16-313" fmla="*/ 3190395 w 10572420"/>
                  <a:gd name="connsiteY16-314" fmla="*/ 5559126 h 5781900"/>
                  <a:gd name="connsiteX17-315" fmla="*/ 1898624 w 10572420"/>
                  <a:gd name="connsiteY17-316" fmla="*/ 5675241 h 5781900"/>
                  <a:gd name="connsiteX18-317" fmla="*/ 360110 w 10572420"/>
                  <a:gd name="connsiteY18-318" fmla="*/ 5268841 h 5781900"/>
                  <a:gd name="connsiteX19-319" fmla="*/ 127881 w 10572420"/>
                  <a:gd name="connsiteY19-320" fmla="*/ 3730326 h 5781900"/>
                  <a:gd name="connsiteX0-321" fmla="*/ 24518 w 10469057"/>
                  <a:gd name="connsiteY0-322" fmla="*/ 3730326 h 5781900"/>
                  <a:gd name="connsiteX1-323" fmla="*/ 97089 w 10469057"/>
                  <a:gd name="connsiteY1-324" fmla="*/ 2743355 h 5781900"/>
                  <a:gd name="connsiteX2-325" fmla="*/ 97089 w 10469057"/>
                  <a:gd name="connsiteY2-326" fmla="*/ 2003126 h 5781900"/>
                  <a:gd name="connsiteX3-327" fmla="*/ 372861 w 10469057"/>
                  <a:gd name="connsiteY3-328" fmla="*/ 450098 h 5781900"/>
                  <a:gd name="connsiteX4-329" fmla="*/ 1621089 w 10469057"/>
                  <a:gd name="connsiteY4-330" fmla="*/ 101755 h 5781900"/>
                  <a:gd name="connsiteX5-331" fmla="*/ 3290232 w 10469057"/>
                  <a:gd name="connsiteY5-332" fmla="*/ 290441 h 5781900"/>
                  <a:gd name="connsiteX6-333" fmla="*/ 6280175 w 10469057"/>
                  <a:gd name="connsiteY6-334" fmla="*/ 290441 h 5781900"/>
                  <a:gd name="connsiteX7-335" fmla="*/ 8370232 w 10469057"/>
                  <a:gd name="connsiteY7-336" fmla="*/ 155 h 5781900"/>
                  <a:gd name="connsiteX8-337" fmla="*/ 9749089 w 10469057"/>
                  <a:gd name="connsiteY8-338" fmla="*/ 333984 h 5781900"/>
                  <a:gd name="connsiteX9-339" fmla="*/ 10445775 w 10469057"/>
                  <a:gd name="connsiteY9-340" fmla="*/ 1596726 h 5781900"/>
                  <a:gd name="connsiteX10-341" fmla="*/ 10286118 w 10469057"/>
                  <a:gd name="connsiteY10-342" fmla="*/ 2903012 h 5781900"/>
                  <a:gd name="connsiteX11-343" fmla="*/ 10111947 w 10469057"/>
                  <a:gd name="connsiteY11-344" fmla="*/ 3977069 h 5781900"/>
                  <a:gd name="connsiteX12-345" fmla="*/ 9966804 w 10469057"/>
                  <a:gd name="connsiteY12-346" fmla="*/ 5689755 h 5781900"/>
                  <a:gd name="connsiteX13-347" fmla="*/ 6976861 w 10469057"/>
                  <a:gd name="connsiteY13-348" fmla="*/ 5530098 h 5781900"/>
                  <a:gd name="connsiteX14-349" fmla="*/ 5322232 w 10469057"/>
                  <a:gd name="connsiteY14-350" fmla="*/ 5355926 h 5781900"/>
                  <a:gd name="connsiteX15-351" fmla="*/ 3087032 w 10469057"/>
                  <a:gd name="connsiteY15-352" fmla="*/ 5559126 h 5781900"/>
                  <a:gd name="connsiteX16-353" fmla="*/ 1795261 w 10469057"/>
                  <a:gd name="connsiteY16-354" fmla="*/ 5675241 h 5781900"/>
                  <a:gd name="connsiteX17-355" fmla="*/ 256747 w 10469057"/>
                  <a:gd name="connsiteY17-356" fmla="*/ 5268841 h 5781900"/>
                  <a:gd name="connsiteX18-357" fmla="*/ 24518 w 10469057"/>
                  <a:gd name="connsiteY18-358" fmla="*/ 3730326 h 5781900"/>
                  <a:gd name="connsiteX0-359" fmla="*/ 24518 w 10469057"/>
                  <a:gd name="connsiteY0-360" fmla="*/ 3730326 h 5781900"/>
                  <a:gd name="connsiteX1-361" fmla="*/ 97089 w 10469057"/>
                  <a:gd name="connsiteY1-362" fmla="*/ 2743355 h 5781900"/>
                  <a:gd name="connsiteX2-363" fmla="*/ 97089 w 10469057"/>
                  <a:gd name="connsiteY2-364" fmla="*/ 2003126 h 5781900"/>
                  <a:gd name="connsiteX3-365" fmla="*/ 144180 w 10469057"/>
                  <a:gd name="connsiteY3-366" fmla="*/ 848300 h 5781900"/>
                  <a:gd name="connsiteX4-367" fmla="*/ 1621089 w 10469057"/>
                  <a:gd name="connsiteY4-368" fmla="*/ 101755 h 5781900"/>
                  <a:gd name="connsiteX5-369" fmla="*/ 3290232 w 10469057"/>
                  <a:gd name="connsiteY5-370" fmla="*/ 290441 h 5781900"/>
                  <a:gd name="connsiteX6-371" fmla="*/ 6280175 w 10469057"/>
                  <a:gd name="connsiteY6-372" fmla="*/ 290441 h 5781900"/>
                  <a:gd name="connsiteX7-373" fmla="*/ 8370232 w 10469057"/>
                  <a:gd name="connsiteY7-374" fmla="*/ 155 h 5781900"/>
                  <a:gd name="connsiteX8-375" fmla="*/ 9749089 w 10469057"/>
                  <a:gd name="connsiteY8-376" fmla="*/ 333984 h 5781900"/>
                  <a:gd name="connsiteX9-377" fmla="*/ 10445775 w 10469057"/>
                  <a:gd name="connsiteY9-378" fmla="*/ 1596726 h 5781900"/>
                  <a:gd name="connsiteX10-379" fmla="*/ 10286118 w 10469057"/>
                  <a:gd name="connsiteY10-380" fmla="*/ 2903012 h 5781900"/>
                  <a:gd name="connsiteX11-381" fmla="*/ 10111947 w 10469057"/>
                  <a:gd name="connsiteY11-382" fmla="*/ 3977069 h 5781900"/>
                  <a:gd name="connsiteX12-383" fmla="*/ 9966804 w 10469057"/>
                  <a:gd name="connsiteY12-384" fmla="*/ 5689755 h 5781900"/>
                  <a:gd name="connsiteX13-385" fmla="*/ 6976861 w 10469057"/>
                  <a:gd name="connsiteY13-386" fmla="*/ 5530098 h 5781900"/>
                  <a:gd name="connsiteX14-387" fmla="*/ 5322232 w 10469057"/>
                  <a:gd name="connsiteY14-388" fmla="*/ 5355926 h 5781900"/>
                  <a:gd name="connsiteX15-389" fmla="*/ 3087032 w 10469057"/>
                  <a:gd name="connsiteY15-390" fmla="*/ 5559126 h 5781900"/>
                  <a:gd name="connsiteX16-391" fmla="*/ 1795261 w 10469057"/>
                  <a:gd name="connsiteY16-392" fmla="*/ 5675241 h 5781900"/>
                  <a:gd name="connsiteX17-393" fmla="*/ 256747 w 10469057"/>
                  <a:gd name="connsiteY17-394" fmla="*/ 5268841 h 5781900"/>
                  <a:gd name="connsiteX18-395" fmla="*/ 24518 w 10469057"/>
                  <a:gd name="connsiteY18-396" fmla="*/ 3730326 h 5781900"/>
                  <a:gd name="connsiteX0-397" fmla="*/ 24518 w 10469057"/>
                  <a:gd name="connsiteY0-398" fmla="*/ 3730326 h 5781900"/>
                  <a:gd name="connsiteX1-399" fmla="*/ 97089 w 10469057"/>
                  <a:gd name="connsiteY1-400" fmla="*/ 2743355 h 5781900"/>
                  <a:gd name="connsiteX2-401" fmla="*/ 97089 w 10469057"/>
                  <a:gd name="connsiteY2-402" fmla="*/ 2003126 h 5781900"/>
                  <a:gd name="connsiteX3-403" fmla="*/ 144180 w 10469057"/>
                  <a:gd name="connsiteY3-404" fmla="*/ 848300 h 5781900"/>
                  <a:gd name="connsiteX4-405" fmla="*/ 1621089 w 10469057"/>
                  <a:gd name="connsiteY4-406" fmla="*/ 101755 h 5781900"/>
                  <a:gd name="connsiteX5-407" fmla="*/ 3290232 w 10469057"/>
                  <a:gd name="connsiteY5-408" fmla="*/ 290441 h 5781900"/>
                  <a:gd name="connsiteX6-409" fmla="*/ 6280175 w 10469057"/>
                  <a:gd name="connsiteY6-410" fmla="*/ 290441 h 5781900"/>
                  <a:gd name="connsiteX7-411" fmla="*/ 8370232 w 10469057"/>
                  <a:gd name="connsiteY7-412" fmla="*/ 155 h 5781900"/>
                  <a:gd name="connsiteX8-413" fmla="*/ 9749089 w 10469057"/>
                  <a:gd name="connsiteY8-414" fmla="*/ 333984 h 5781900"/>
                  <a:gd name="connsiteX9-415" fmla="*/ 10445775 w 10469057"/>
                  <a:gd name="connsiteY9-416" fmla="*/ 1596726 h 5781900"/>
                  <a:gd name="connsiteX10-417" fmla="*/ 10286118 w 10469057"/>
                  <a:gd name="connsiteY10-418" fmla="*/ 2903012 h 5781900"/>
                  <a:gd name="connsiteX11-419" fmla="*/ 10111947 w 10469057"/>
                  <a:gd name="connsiteY11-420" fmla="*/ 3977069 h 5781900"/>
                  <a:gd name="connsiteX12-421" fmla="*/ 9966804 w 10469057"/>
                  <a:gd name="connsiteY12-422" fmla="*/ 5689755 h 5781900"/>
                  <a:gd name="connsiteX13-423" fmla="*/ 6976861 w 10469057"/>
                  <a:gd name="connsiteY13-424" fmla="*/ 5530098 h 5781900"/>
                  <a:gd name="connsiteX14-425" fmla="*/ 5322232 w 10469057"/>
                  <a:gd name="connsiteY14-426" fmla="*/ 5355926 h 5781900"/>
                  <a:gd name="connsiteX15-427" fmla="*/ 3087032 w 10469057"/>
                  <a:gd name="connsiteY15-428" fmla="*/ 5559126 h 5781900"/>
                  <a:gd name="connsiteX16-429" fmla="*/ 1795261 w 10469057"/>
                  <a:gd name="connsiteY16-430" fmla="*/ 5675241 h 5781900"/>
                  <a:gd name="connsiteX17-431" fmla="*/ 256747 w 10469057"/>
                  <a:gd name="connsiteY17-432" fmla="*/ 5268841 h 5781900"/>
                  <a:gd name="connsiteX18-433" fmla="*/ 24518 w 10469057"/>
                  <a:gd name="connsiteY18-434" fmla="*/ 3730326 h 5781900"/>
                  <a:gd name="connsiteX0-435" fmla="*/ 24518 w 10469057"/>
                  <a:gd name="connsiteY0-436" fmla="*/ 3730326 h 5781900"/>
                  <a:gd name="connsiteX1-437" fmla="*/ 97089 w 10469057"/>
                  <a:gd name="connsiteY1-438" fmla="*/ 2743355 h 5781900"/>
                  <a:gd name="connsiteX2-439" fmla="*/ 144180 w 10469057"/>
                  <a:gd name="connsiteY2-440" fmla="*/ 848300 h 5781900"/>
                  <a:gd name="connsiteX3-441" fmla="*/ 1621089 w 10469057"/>
                  <a:gd name="connsiteY3-442" fmla="*/ 101755 h 5781900"/>
                  <a:gd name="connsiteX4-443" fmla="*/ 3290232 w 10469057"/>
                  <a:gd name="connsiteY4-444" fmla="*/ 290441 h 5781900"/>
                  <a:gd name="connsiteX5-445" fmla="*/ 6280175 w 10469057"/>
                  <a:gd name="connsiteY5-446" fmla="*/ 290441 h 5781900"/>
                  <a:gd name="connsiteX6-447" fmla="*/ 8370232 w 10469057"/>
                  <a:gd name="connsiteY6-448" fmla="*/ 155 h 5781900"/>
                  <a:gd name="connsiteX7-449" fmla="*/ 9749089 w 10469057"/>
                  <a:gd name="connsiteY7-450" fmla="*/ 333984 h 5781900"/>
                  <a:gd name="connsiteX8-451" fmla="*/ 10445775 w 10469057"/>
                  <a:gd name="connsiteY8-452" fmla="*/ 1596726 h 5781900"/>
                  <a:gd name="connsiteX9-453" fmla="*/ 10286118 w 10469057"/>
                  <a:gd name="connsiteY9-454" fmla="*/ 2903012 h 5781900"/>
                  <a:gd name="connsiteX10-455" fmla="*/ 10111947 w 10469057"/>
                  <a:gd name="connsiteY10-456" fmla="*/ 3977069 h 5781900"/>
                  <a:gd name="connsiteX11-457" fmla="*/ 9966804 w 10469057"/>
                  <a:gd name="connsiteY11-458" fmla="*/ 5689755 h 5781900"/>
                  <a:gd name="connsiteX12-459" fmla="*/ 6976861 w 10469057"/>
                  <a:gd name="connsiteY12-460" fmla="*/ 5530098 h 5781900"/>
                  <a:gd name="connsiteX13-461" fmla="*/ 5322232 w 10469057"/>
                  <a:gd name="connsiteY13-462" fmla="*/ 5355926 h 5781900"/>
                  <a:gd name="connsiteX14-463" fmla="*/ 3087032 w 10469057"/>
                  <a:gd name="connsiteY14-464" fmla="*/ 5559126 h 5781900"/>
                  <a:gd name="connsiteX15-465" fmla="*/ 1795261 w 10469057"/>
                  <a:gd name="connsiteY15-466" fmla="*/ 5675241 h 5781900"/>
                  <a:gd name="connsiteX16-467" fmla="*/ 256747 w 10469057"/>
                  <a:gd name="connsiteY16-468" fmla="*/ 5268841 h 5781900"/>
                  <a:gd name="connsiteX17-469" fmla="*/ 24518 w 10469057"/>
                  <a:gd name="connsiteY17-470" fmla="*/ 3730326 h 5781900"/>
                  <a:gd name="connsiteX0-471" fmla="*/ 505 w 10445044"/>
                  <a:gd name="connsiteY0-472" fmla="*/ 3730326 h 5781900"/>
                  <a:gd name="connsiteX1-473" fmla="*/ 179794 w 10445044"/>
                  <a:gd name="connsiteY1-474" fmla="*/ 2807068 h 5781900"/>
                  <a:gd name="connsiteX2-475" fmla="*/ 120167 w 10445044"/>
                  <a:gd name="connsiteY2-476" fmla="*/ 848300 h 5781900"/>
                  <a:gd name="connsiteX3-477" fmla="*/ 1597076 w 10445044"/>
                  <a:gd name="connsiteY3-478" fmla="*/ 101755 h 5781900"/>
                  <a:gd name="connsiteX4-479" fmla="*/ 3266219 w 10445044"/>
                  <a:gd name="connsiteY4-480" fmla="*/ 290441 h 5781900"/>
                  <a:gd name="connsiteX5-481" fmla="*/ 6256162 w 10445044"/>
                  <a:gd name="connsiteY5-482" fmla="*/ 290441 h 5781900"/>
                  <a:gd name="connsiteX6-483" fmla="*/ 8346219 w 10445044"/>
                  <a:gd name="connsiteY6-484" fmla="*/ 155 h 5781900"/>
                  <a:gd name="connsiteX7-485" fmla="*/ 9725076 w 10445044"/>
                  <a:gd name="connsiteY7-486" fmla="*/ 333984 h 5781900"/>
                  <a:gd name="connsiteX8-487" fmla="*/ 10421762 w 10445044"/>
                  <a:gd name="connsiteY8-488" fmla="*/ 1596726 h 5781900"/>
                  <a:gd name="connsiteX9-489" fmla="*/ 10262105 w 10445044"/>
                  <a:gd name="connsiteY9-490" fmla="*/ 2903012 h 5781900"/>
                  <a:gd name="connsiteX10-491" fmla="*/ 10087934 w 10445044"/>
                  <a:gd name="connsiteY10-492" fmla="*/ 3977069 h 5781900"/>
                  <a:gd name="connsiteX11-493" fmla="*/ 9942791 w 10445044"/>
                  <a:gd name="connsiteY11-494" fmla="*/ 5689755 h 5781900"/>
                  <a:gd name="connsiteX12-495" fmla="*/ 6952848 w 10445044"/>
                  <a:gd name="connsiteY12-496" fmla="*/ 5530098 h 5781900"/>
                  <a:gd name="connsiteX13-497" fmla="*/ 5298219 w 10445044"/>
                  <a:gd name="connsiteY13-498" fmla="*/ 5355926 h 5781900"/>
                  <a:gd name="connsiteX14-499" fmla="*/ 3063019 w 10445044"/>
                  <a:gd name="connsiteY14-500" fmla="*/ 5559126 h 5781900"/>
                  <a:gd name="connsiteX15-501" fmla="*/ 1771248 w 10445044"/>
                  <a:gd name="connsiteY15-502" fmla="*/ 5675241 h 5781900"/>
                  <a:gd name="connsiteX16-503" fmla="*/ 232734 w 10445044"/>
                  <a:gd name="connsiteY16-504" fmla="*/ 5268841 h 5781900"/>
                  <a:gd name="connsiteX17-505" fmla="*/ 505 w 10445044"/>
                  <a:gd name="connsiteY17-506" fmla="*/ 3730326 h 5781900"/>
                  <a:gd name="connsiteX0-507" fmla="*/ 505 w 10445044"/>
                  <a:gd name="connsiteY0-508" fmla="*/ 3730326 h 5781900"/>
                  <a:gd name="connsiteX1-509" fmla="*/ 179794 w 10445044"/>
                  <a:gd name="connsiteY1-510" fmla="*/ 2807068 h 5781900"/>
                  <a:gd name="connsiteX2-511" fmla="*/ 150658 w 10445044"/>
                  <a:gd name="connsiteY2-512" fmla="*/ 848300 h 5781900"/>
                  <a:gd name="connsiteX3-513" fmla="*/ 1597076 w 10445044"/>
                  <a:gd name="connsiteY3-514" fmla="*/ 101755 h 5781900"/>
                  <a:gd name="connsiteX4-515" fmla="*/ 3266219 w 10445044"/>
                  <a:gd name="connsiteY4-516" fmla="*/ 290441 h 5781900"/>
                  <a:gd name="connsiteX5-517" fmla="*/ 6256162 w 10445044"/>
                  <a:gd name="connsiteY5-518" fmla="*/ 290441 h 5781900"/>
                  <a:gd name="connsiteX6-519" fmla="*/ 8346219 w 10445044"/>
                  <a:gd name="connsiteY6-520" fmla="*/ 155 h 5781900"/>
                  <a:gd name="connsiteX7-521" fmla="*/ 9725076 w 10445044"/>
                  <a:gd name="connsiteY7-522" fmla="*/ 333984 h 5781900"/>
                  <a:gd name="connsiteX8-523" fmla="*/ 10421762 w 10445044"/>
                  <a:gd name="connsiteY8-524" fmla="*/ 1596726 h 5781900"/>
                  <a:gd name="connsiteX9-525" fmla="*/ 10262105 w 10445044"/>
                  <a:gd name="connsiteY9-526" fmla="*/ 2903012 h 5781900"/>
                  <a:gd name="connsiteX10-527" fmla="*/ 10087934 w 10445044"/>
                  <a:gd name="connsiteY10-528" fmla="*/ 3977069 h 5781900"/>
                  <a:gd name="connsiteX11-529" fmla="*/ 9942791 w 10445044"/>
                  <a:gd name="connsiteY11-530" fmla="*/ 5689755 h 5781900"/>
                  <a:gd name="connsiteX12-531" fmla="*/ 6952848 w 10445044"/>
                  <a:gd name="connsiteY12-532" fmla="*/ 5530098 h 5781900"/>
                  <a:gd name="connsiteX13-533" fmla="*/ 5298219 w 10445044"/>
                  <a:gd name="connsiteY13-534" fmla="*/ 5355926 h 5781900"/>
                  <a:gd name="connsiteX14-535" fmla="*/ 3063019 w 10445044"/>
                  <a:gd name="connsiteY14-536" fmla="*/ 5559126 h 5781900"/>
                  <a:gd name="connsiteX15-537" fmla="*/ 1771248 w 10445044"/>
                  <a:gd name="connsiteY15-538" fmla="*/ 5675241 h 5781900"/>
                  <a:gd name="connsiteX16-539" fmla="*/ 232734 w 10445044"/>
                  <a:gd name="connsiteY16-540" fmla="*/ 5268841 h 5781900"/>
                  <a:gd name="connsiteX17-541" fmla="*/ 505 w 10445044"/>
                  <a:gd name="connsiteY17-542" fmla="*/ 3730326 h 5781900"/>
                  <a:gd name="connsiteX0-543" fmla="*/ 182758 w 10395068"/>
                  <a:gd name="connsiteY0-544" fmla="*/ 5268841 h 5781900"/>
                  <a:gd name="connsiteX1-545" fmla="*/ 129818 w 10395068"/>
                  <a:gd name="connsiteY1-546" fmla="*/ 2807068 h 5781900"/>
                  <a:gd name="connsiteX2-547" fmla="*/ 100682 w 10395068"/>
                  <a:gd name="connsiteY2-548" fmla="*/ 848300 h 5781900"/>
                  <a:gd name="connsiteX3-549" fmla="*/ 1547100 w 10395068"/>
                  <a:gd name="connsiteY3-550" fmla="*/ 101755 h 5781900"/>
                  <a:gd name="connsiteX4-551" fmla="*/ 3216243 w 10395068"/>
                  <a:gd name="connsiteY4-552" fmla="*/ 290441 h 5781900"/>
                  <a:gd name="connsiteX5-553" fmla="*/ 6206186 w 10395068"/>
                  <a:gd name="connsiteY5-554" fmla="*/ 290441 h 5781900"/>
                  <a:gd name="connsiteX6-555" fmla="*/ 8296243 w 10395068"/>
                  <a:gd name="connsiteY6-556" fmla="*/ 155 h 5781900"/>
                  <a:gd name="connsiteX7-557" fmla="*/ 9675100 w 10395068"/>
                  <a:gd name="connsiteY7-558" fmla="*/ 333984 h 5781900"/>
                  <a:gd name="connsiteX8-559" fmla="*/ 10371786 w 10395068"/>
                  <a:gd name="connsiteY8-560" fmla="*/ 1596726 h 5781900"/>
                  <a:gd name="connsiteX9-561" fmla="*/ 10212129 w 10395068"/>
                  <a:gd name="connsiteY9-562" fmla="*/ 2903012 h 5781900"/>
                  <a:gd name="connsiteX10-563" fmla="*/ 10037958 w 10395068"/>
                  <a:gd name="connsiteY10-564" fmla="*/ 3977069 h 5781900"/>
                  <a:gd name="connsiteX11-565" fmla="*/ 9892815 w 10395068"/>
                  <a:gd name="connsiteY11-566" fmla="*/ 5689755 h 5781900"/>
                  <a:gd name="connsiteX12-567" fmla="*/ 6902872 w 10395068"/>
                  <a:gd name="connsiteY12-568" fmla="*/ 5530098 h 5781900"/>
                  <a:gd name="connsiteX13-569" fmla="*/ 5248243 w 10395068"/>
                  <a:gd name="connsiteY13-570" fmla="*/ 5355926 h 5781900"/>
                  <a:gd name="connsiteX14-571" fmla="*/ 3013043 w 10395068"/>
                  <a:gd name="connsiteY14-572" fmla="*/ 5559126 h 5781900"/>
                  <a:gd name="connsiteX15-573" fmla="*/ 1721272 w 10395068"/>
                  <a:gd name="connsiteY15-574" fmla="*/ 5675241 h 5781900"/>
                  <a:gd name="connsiteX16-575" fmla="*/ 182758 w 10395068"/>
                  <a:gd name="connsiteY16-576" fmla="*/ 5268841 h 5781900"/>
                  <a:gd name="connsiteX0-577" fmla="*/ 166990 w 10394547"/>
                  <a:gd name="connsiteY0-578" fmla="*/ 5157345 h 5781900"/>
                  <a:gd name="connsiteX1-579" fmla="*/ 129297 w 10394547"/>
                  <a:gd name="connsiteY1-580" fmla="*/ 2807068 h 5781900"/>
                  <a:gd name="connsiteX2-581" fmla="*/ 100161 w 10394547"/>
                  <a:gd name="connsiteY2-582" fmla="*/ 848300 h 5781900"/>
                  <a:gd name="connsiteX3-583" fmla="*/ 1546579 w 10394547"/>
                  <a:gd name="connsiteY3-584" fmla="*/ 101755 h 5781900"/>
                  <a:gd name="connsiteX4-585" fmla="*/ 3215722 w 10394547"/>
                  <a:gd name="connsiteY4-586" fmla="*/ 290441 h 5781900"/>
                  <a:gd name="connsiteX5-587" fmla="*/ 6205665 w 10394547"/>
                  <a:gd name="connsiteY5-588" fmla="*/ 290441 h 5781900"/>
                  <a:gd name="connsiteX6-589" fmla="*/ 8295722 w 10394547"/>
                  <a:gd name="connsiteY6-590" fmla="*/ 155 h 5781900"/>
                  <a:gd name="connsiteX7-591" fmla="*/ 9674579 w 10394547"/>
                  <a:gd name="connsiteY7-592" fmla="*/ 333984 h 5781900"/>
                  <a:gd name="connsiteX8-593" fmla="*/ 10371265 w 10394547"/>
                  <a:gd name="connsiteY8-594" fmla="*/ 1596726 h 5781900"/>
                  <a:gd name="connsiteX9-595" fmla="*/ 10211608 w 10394547"/>
                  <a:gd name="connsiteY9-596" fmla="*/ 2903012 h 5781900"/>
                  <a:gd name="connsiteX10-597" fmla="*/ 10037437 w 10394547"/>
                  <a:gd name="connsiteY10-598" fmla="*/ 3977069 h 5781900"/>
                  <a:gd name="connsiteX11-599" fmla="*/ 9892294 w 10394547"/>
                  <a:gd name="connsiteY11-600" fmla="*/ 5689755 h 5781900"/>
                  <a:gd name="connsiteX12-601" fmla="*/ 6902351 w 10394547"/>
                  <a:gd name="connsiteY12-602" fmla="*/ 5530098 h 5781900"/>
                  <a:gd name="connsiteX13-603" fmla="*/ 5247722 w 10394547"/>
                  <a:gd name="connsiteY13-604" fmla="*/ 5355926 h 5781900"/>
                  <a:gd name="connsiteX14-605" fmla="*/ 3012522 w 10394547"/>
                  <a:gd name="connsiteY14-606" fmla="*/ 5559126 h 5781900"/>
                  <a:gd name="connsiteX15-607" fmla="*/ 1720751 w 10394547"/>
                  <a:gd name="connsiteY15-608" fmla="*/ 5675241 h 5781900"/>
                  <a:gd name="connsiteX16-609" fmla="*/ 166990 w 10394547"/>
                  <a:gd name="connsiteY16-610" fmla="*/ 5157345 h 5781900"/>
                  <a:gd name="connsiteX0-611" fmla="*/ 172974 w 10400531"/>
                  <a:gd name="connsiteY0-612" fmla="*/ 5157345 h 5781900"/>
                  <a:gd name="connsiteX1-613" fmla="*/ 135281 w 10400531"/>
                  <a:gd name="connsiteY1-614" fmla="*/ 2807068 h 5781900"/>
                  <a:gd name="connsiteX2-615" fmla="*/ 106145 w 10400531"/>
                  <a:gd name="connsiteY2-616" fmla="*/ 848300 h 5781900"/>
                  <a:gd name="connsiteX3-617" fmla="*/ 1552563 w 10400531"/>
                  <a:gd name="connsiteY3-618" fmla="*/ 101755 h 5781900"/>
                  <a:gd name="connsiteX4-619" fmla="*/ 3221706 w 10400531"/>
                  <a:gd name="connsiteY4-620" fmla="*/ 290441 h 5781900"/>
                  <a:gd name="connsiteX5-621" fmla="*/ 6211649 w 10400531"/>
                  <a:gd name="connsiteY5-622" fmla="*/ 290441 h 5781900"/>
                  <a:gd name="connsiteX6-623" fmla="*/ 8301706 w 10400531"/>
                  <a:gd name="connsiteY6-624" fmla="*/ 155 h 5781900"/>
                  <a:gd name="connsiteX7-625" fmla="*/ 9680563 w 10400531"/>
                  <a:gd name="connsiteY7-626" fmla="*/ 333984 h 5781900"/>
                  <a:gd name="connsiteX8-627" fmla="*/ 10377249 w 10400531"/>
                  <a:gd name="connsiteY8-628" fmla="*/ 1596726 h 5781900"/>
                  <a:gd name="connsiteX9-629" fmla="*/ 10217592 w 10400531"/>
                  <a:gd name="connsiteY9-630" fmla="*/ 2903012 h 5781900"/>
                  <a:gd name="connsiteX10-631" fmla="*/ 10043421 w 10400531"/>
                  <a:gd name="connsiteY10-632" fmla="*/ 3977069 h 5781900"/>
                  <a:gd name="connsiteX11-633" fmla="*/ 9898278 w 10400531"/>
                  <a:gd name="connsiteY11-634" fmla="*/ 5689755 h 5781900"/>
                  <a:gd name="connsiteX12-635" fmla="*/ 6908335 w 10400531"/>
                  <a:gd name="connsiteY12-636" fmla="*/ 5530098 h 5781900"/>
                  <a:gd name="connsiteX13-637" fmla="*/ 5253706 w 10400531"/>
                  <a:gd name="connsiteY13-638" fmla="*/ 5355926 h 5781900"/>
                  <a:gd name="connsiteX14-639" fmla="*/ 3018506 w 10400531"/>
                  <a:gd name="connsiteY14-640" fmla="*/ 5559126 h 5781900"/>
                  <a:gd name="connsiteX15-641" fmla="*/ 1726735 w 10400531"/>
                  <a:gd name="connsiteY15-642" fmla="*/ 5675241 h 5781900"/>
                  <a:gd name="connsiteX16-643" fmla="*/ 172974 w 10400531"/>
                  <a:gd name="connsiteY16-644" fmla="*/ 5157345 h 5781900"/>
                  <a:gd name="connsiteX0-645" fmla="*/ 221145 w 10448702"/>
                  <a:gd name="connsiteY0-646" fmla="*/ 5157345 h 5781900"/>
                  <a:gd name="connsiteX1-647" fmla="*/ 183452 w 10448702"/>
                  <a:gd name="connsiteY1-648" fmla="*/ 2807068 h 5781900"/>
                  <a:gd name="connsiteX2-649" fmla="*/ 154316 w 10448702"/>
                  <a:gd name="connsiteY2-650" fmla="*/ 848300 h 5781900"/>
                  <a:gd name="connsiteX3-651" fmla="*/ 1600734 w 10448702"/>
                  <a:gd name="connsiteY3-652" fmla="*/ 101755 h 5781900"/>
                  <a:gd name="connsiteX4-653" fmla="*/ 3269877 w 10448702"/>
                  <a:gd name="connsiteY4-654" fmla="*/ 290441 h 5781900"/>
                  <a:gd name="connsiteX5-655" fmla="*/ 6259820 w 10448702"/>
                  <a:gd name="connsiteY5-656" fmla="*/ 290441 h 5781900"/>
                  <a:gd name="connsiteX6-657" fmla="*/ 8349877 w 10448702"/>
                  <a:gd name="connsiteY6-658" fmla="*/ 155 h 5781900"/>
                  <a:gd name="connsiteX7-659" fmla="*/ 9728734 w 10448702"/>
                  <a:gd name="connsiteY7-660" fmla="*/ 333984 h 5781900"/>
                  <a:gd name="connsiteX8-661" fmla="*/ 10425420 w 10448702"/>
                  <a:gd name="connsiteY8-662" fmla="*/ 1596726 h 5781900"/>
                  <a:gd name="connsiteX9-663" fmla="*/ 10265763 w 10448702"/>
                  <a:gd name="connsiteY9-664" fmla="*/ 2903012 h 5781900"/>
                  <a:gd name="connsiteX10-665" fmla="*/ 10091592 w 10448702"/>
                  <a:gd name="connsiteY10-666" fmla="*/ 3977069 h 5781900"/>
                  <a:gd name="connsiteX11-667" fmla="*/ 9946449 w 10448702"/>
                  <a:gd name="connsiteY11-668" fmla="*/ 5689755 h 5781900"/>
                  <a:gd name="connsiteX12-669" fmla="*/ 6956506 w 10448702"/>
                  <a:gd name="connsiteY12-670" fmla="*/ 5530098 h 5781900"/>
                  <a:gd name="connsiteX13-671" fmla="*/ 5301877 w 10448702"/>
                  <a:gd name="connsiteY13-672" fmla="*/ 5355926 h 5781900"/>
                  <a:gd name="connsiteX14-673" fmla="*/ 3066677 w 10448702"/>
                  <a:gd name="connsiteY14-674" fmla="*/ 5559126 h 5781900"/>
                  <a:gd name="connsiteX15-675" fmla="*/ 221145 w 10448702"/>
                  <a:gd name="connsiteY15-676" fmla="*/ 5157345 h 5781900"/>
                  <a:gd name="connsiteX0-677" fmla="*/ 356458 w 10401070"/>
                  <a:gd name="connsiteY0-678" fmla="*/ 5396267 h 5781900"/>
                  <a:gd name="connsiteX1-679" fmla="*/ 135820 w 10401070"/>
                  <a:gd name="connsiteY1-680" fmla="*/ 2807068 h 5781900"/>
                  <a:gd name="connsiteX2-681" fmla="*/ 106684 w 10401070"/>
                  <a:gd name="connsiteY2-682" fmla="*/ 848300 h 5781900"/>
                  <a:gd name="connsiteX3-683" fmla="*/ 1553102 w 10401070"/>
                  <a:gd name="connsiteY3-684" fmla="*/ 101755 h 5781900"/>
                  <a:gd name="connsiteX4-685" fmla="*/ 3222245 w 10401070"/>
                  <a:gd name="connsiteY4-686" fmla="*/ 290441 h 5781900"/>
                  <a:gd name="connsiteX5-687" fmla="*/ 6212188 w 10401070"/>
                  <a:gd name="connsiteY5-688" fmla="*/ 290441 h 5781900"/>
                  <a:gd name="connsiteX6-689" fmla="*/ 8302245 w 10401070"/>
                  <a:gd name="connsiteY6-690" fmla="*/ 155 h 5781900"/>
                  <a:gd name="connsiteX7-691" fmla="*/ 9681102 w 10401070"/>
                  <a:gd name="connsiteY7-692" fmla="*/ 333984 h 5781900"/>
                  <a:gd name="connsiteX8-693" fmla="*/ 10377788 w 10401070"/>
                  <a:gd name="connsiteY8-694" fmla="*/ 1596726 h 5781900"/>
                  <a:gd name="connsiteX9-695" fmla="*/ 10218131 w 10401070"/>
                  <a:gd name="connsiteY9-696" fmla="*/ 2903012 h 5781900"/>
                  <a:gd name="connsiteX10-697" fmla="*/ 10043960 w 10401070"/>
                  <a:gd name="connsiteY10-698" fmla="*/ 3977069 h 5781900"/>
                  <a:gd name="connsiteX11-699" fmla="*/ 9898817 w 10401070"/>
                  <a:gd name="connsiteY11-700" fmla="*/ 5689755 h 5781900"/>
                  <a:gd name="connsiteX12-701" fmla="*/ 6908874 w 10401070"/>
                  <a:gd name="connsiteY12-702" fmla="*/ 5530098 h 5781900"/>
                  <a:gd name="connsiteX13-703" fmla="*/ 5254245 w 10401070"/>
                  <a:gd name="connsiteY13-704" fmla="*/ 5355926 h 5781900"/>
                  <a:gd name="connsiteX14-705" fmla="*/ 3019045 w 10401070"/>
                  <a:gd name="connsiteY14-706" fmla="*/ 5559126 h 5781900"/>
                  <a:gd name="connsiteX15-707" fmla="*/ 356458 w 10401070"/>
                  <a:gd name="connsiteY15-708" fmla="*/ 5396267 h 5781900"/>
                  <a:gd name="connsiteX0-709" fmla="*/ 356458 w 10401070"/>
                  <a:gd name="connsiteY0-710" fmla="*/ 5396267 h 5781900"/>
                  <a:gd name="connsiteX1-711" fmla="*/ 135820 w 10401070"/>
                  <a:gd name="connsiteY1-712" fmla="*/ 2807068 h 5781900"/>
                  <a:gd name="connsiteX2-713" fmla="*/ 106684 w 10401070"/>
                  <a:gd name="connsiteY2-714" fmla="*/ 848300 h 5781900"/>
                  <a:gd name="connsiteX3-715" fmla="*/ 1553102 w 10401070"/>
                  <a:gd name="connsiteY3-716" fmla="*/ 101755 h 5781900"/>
                  <a:gd name="connsiteX4-717" fmla="*/ 3222245 w 10401070"/>
                  <a:gd name="connsiteY4-718" fmla="*/ 290441 h 5781900"/>
                  <a:gd name="connsiteX5-719" fmla="*/ 6212188 w 10401070"/>
                  <a:gd name="connsiteY5-720" fmla="*/ 290441 h 5781900"/>
                  <a:gd name="connsiteX6-721" fmla="*/ 8302245 w 10401070"/>
                  <a:gd name="connsiteY6-722" fmla="*/ 155 h 5781900"/>
                  <a:gd name="connsiteX7-723" fmla="*/ 9681102 w 10401070"/>
                  <a:gd name="connsiteY7-724" fmla="*/ 333984 h 5781900"/>
                  <a:gd name="connsiteX8-725" fmla="*/ 10377788 w 10401070"/>
                  <a:gd name="connsiteY8-726" fmla="*/ 1596726 h 5781900"/>
                  <a:gd name="connsiteX9-727" fmla="*/ 10218131 w 10401070"/>
                  <a:gd name="connsiteY9-728" fmla="*/ 2903012 h 5781900"/>
                  <a:gd name="connsiteX10-729" fmla="*/ 10043960 w 10401070"/>
                  <a:gd name="connsiteY10-730" fmla="*/ 3977069 h 5781900"/>
                  <a:gd name="connsiteX11-731" fmla="*/ 9898817 w 10401070"/>
                  <a:gd name="connsiteY11-732" fmla="*/ 5689755 h 5781900"/>
                  <a:gd name="connsiteX12-733" fmla="*/ 6908874 w 10401070"/>
                  <a:gd name="connsiteY12-734" fmla="*/ 5530098 h 5781900"/>
                  <a:gd name="connsiteX13-735" fmla="*/ 5254245 w 10401070"/>
                  <a:gd name="connsiteY13-736" fmla="*/ 5355926 h 5781900"/>
                  <a:gd name="connsiteX14-737" fmla="*/ 3019045 w 10401070"/>
                  <a:gd name="connsiteY14-738" fmla="*/ 5559126 h 5781900"/>
                  <a:gd name="connsiteX15-739" fmla="*/ 356458 w 10401070"/>
                  <a:gd name="connsiteY15-740" fmla="*/ 5396267 h 57819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F6D9"/>
              </a:solidFill>
              <a:ln w="12700" cap="flat" cmpd="sng" algn="ctr">
                <a:noFill/>
                <a:prstDash val="solid"/>
                <a:miter lim="800000"/>
              </a:ln>
              <a:effectLst/>
            </p:spPr>
            <p:txBody>
              <a:bodyPr rtlCol="0" anchor="ctr"/>
              <a:lstStyle/>
              <a:p>
                <a:pPr algn="ctr" defTabSz="1371600">
                  <a:defRPr/>
                </a:pPr>
                <a:endParaRPr lang="zh-CN" altLang="en-US" sz="2700" kern="0">
                  <a:solidFill>
                    <a:prstClr val="white"/>
                  </a:solidFill>
                  <a:latin typeface="等线" panose="020F0502020204030204"/>
                  <a:ea typeface="等线" panose="02010600030101010101" pitchFamily="2" charset="-122"/>
                </a:endParaRPr>
              </a:p>
            </p:txBody>
          </p:sp>
          <p:sp>
            <p:nvSpPr>
              <p:cNvPr id="3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1" fmla="*/ 152243 w 10553239"/>
                  <a:gd name="connsiteY0-2" fmla="*/ 3411012 h 5781900"/>
                  <a:gd name="connsiteX1-3" fmla="*/ 181271 w 10553239"/>
                  <a:gd name="connsiteY1-4" fmla="*/ 2743355 h 5781900"/>
                  <a:gd name="connsiteX2-5" fmla="*/ 181271 w 10553239"/>
                  <a:gd name="connsiteY2-6" fmla="*/ 1901526 h 5781900"/>
                  <a:gd name="connsiteX3-7" fmla="*/ 7100 w 10553239"/>
                  <a:gd name="connsiteY3-8" fmla="*/ 1277412 h 5781900"/>
                  <a:gd name="connsiteX4-9" fmla="*/ 457043 w 10553239"/>
                  <a:gd name="connsiteY4-10" fmla="*/ 450098 h 5781900"/>
                  <a:gd name="connsiteX5-11" fmla="*/ 1705271 w 10553239"/>
                  <a:gd name="connsiteY5-12" fmla="*/ 101755 h 5781900"/>
                  <a:gd name="connsiteX6-13" fmla="*/ 3374414 w 10553239"/>
                  <a:gd name="connsiteY6-14" fmla="*/ 290441 h 5781900"/>
                  <a:gd name="connsiteX7-15" fmla="*/ 6364357 w 10553239"/>
                  <a:gd name="connsiteY7-16" fmla="*/ 290441 h 5781900"/>
                  <a:gd name="connsiteX8-17" fmla="*/ 8454414 w 10553239"/>
                  <a:gd name="connsiteY8-18" fmla="*/ 155 h 5781900"/>
                  <a:gd name="connsiteX9-19" fmla="*/ 9833271 w 10553239"/>
                  <a:gd name="connsiteY9-20" fmla="*/ 333984 h 5781900"/>
                  <a:gd name="connsiteX10-21" fmla="*/ 10529957 w 10553239"/>
                  <a:gd name="connsiteY10-22" fmla="*/ 1596726 h 5781900"/>
                  <a:gd name="connsiteX11-23" fmla="*/ 10370300 w 10553239"/>
                  <a:gd name="connsiteY11-24" fmla="*/ 2903012 h 5781900"/>
                  <a:gd name="connsiteX12-25" fmla="*/ 10196129 w 10553239"/>
                  <a:gd name="connsiteY12-26" fmla="*/ 3977069 h 5781900"/>
                  <a:gd name="connsiteX13-27" fmla="*/ 10050986 w 10553239"/>
                  <a:gd name="connsiteY13-28" fmla="*/ 5689755 h 5781900"/>
                  <a:gd name="connsiteX14-29" fmla="*/ 7061043 w 10553239"/>
                  <a:gd name="connsiteY14-30" fmla="*/ 5530098 h 5781900"/>
                  <a:gd name="connsiteX15-31" fmla="*/ 5406414 w 10553239"/>
                  <a:gd name="connsiteY15-32" fmla="*/ 5355926 h 5781900"/>
                  <a:gd name="connsiteX16-33" fmla="*/ 3171214 w 10553239"/>
                  <a:gd name="connsiteY16-34" fmla="*/ 5559126 h 5781900"/>
                  <a:gd name="connsiteX17-35" fmla="*/ 1879443 w 10553239"/>
                  <a:gd name="connsiteY17-36" fmla="*/ 5675241 h 5781900"/>
                  <a:gd name="connsiteX18-37" fmla="*/ 340929 w 10553239"/>
                  <a:gd name="connsiteY18-38" fmla="*/ 5268841 h 5781900"/>
                  <a:gd name="connsiteX19-39" fmla="*/ 152243 w 10553239"/>
                  <a:gd name="connsiteY19-40" fmla="*/ 3411012 h 5781900"/>
                  <a:gd name="connsiteX0-41" fmla="*/ 108700 w 10553239"/>
                  <a:gd name="connsiteY0-42" fmla="*/ 3730326 h 5781900"/>
                  <a:gd name="connsiteX1-43" fmla="*/ 181271 w 10553239"/>
                  <a:gd name="connsiteY1-44" fmla="*/ 2743355 h 5781900"/>
                  <a:gd name="connsiteX2-45" fmla="*/ 181271 w 10553239"/>
                  <a:gd name="connsiteY2-46" fmla="*/ 1901526 h 5781900"/>
                  <a:gd name="connsiteX3-47" fmla="*/ 7100 w 10553239"/>
                  <a:gd name="connsiteY3-48" fmla="*/ 1277412 h 5781900"/>
                  <a:gd name="connsiteX4-49" fmla="*/ 457043 w 10553239"/>
                  <a:gd name="connsiteY4-50" fmla="*/ 450098 h 5781900"/>
                  <a:gd name="connsiteX5-51" fmla="*/ 1705271 w 10553239"/>
                  <a:gd name="connsiteY5-52" fmla="*/ 101755 h 5781900"/>
                  <a:gd name="connsiteX6-53" fmla="*/ 3374414 w 10553239"/>
                  <a:gd name="connsiteY6-54" fmla="*/ 290441 h 5781900"/>
                  <a:gd name="connsiteX7-55" fmla="*/ 6364357 w 10553239"/>
                  <a:gd name="connsiteY7-56" fmla="*/ 290441 h 5781900"/>
                  <a:gd name="connsiteX8-57" fmla="*/ 8454414 w 10553239"/>
                  <a:gd name="connsiteY8-58" fmla="*/ 155 h 5781900"/>
                  <a:gd name="connsiteX9-59" fmla="*/ 9833271 w 10553239"/>
                  <a:gd name="connsiteY9-60" fmla="*/ 333984 h 5781900"/>
                  <a:gd name="connsiteX10-61" fmla="*/ 10529957 w 10553239"/>
                  <a:gd name="connsiteY10-62" fmla="*/ 1596726 h 5781900"/>
                  <a:gd name="connsiteX11-63" fmla="*/ 10370300 w 10553239"/>
                  <a:gd name="connsiteY11-64" fmla="*/ 2903012 h 5781900"/>
                  <a:gd name="connsiteX12-65" fmla="*/ 10196129 w 10553239"/>
                  <a:gd name="connsiteY12-66" fmla="*/ 3977069 h 5781900"/>
                  <a:gd name="connsiteX13-67" fmla="*/ 10050986 w 10553239"/>
                  <a:gd name="connsiteY13-68" fmla="*/ 5689755 h 5781900"/>
                  <a:gd name="connsiteX14-69" fmla="*/ 7061043 w 10553239"/>
                  <a:gd name="connsiteY14-70" fmla="*/ 5530098 h 5781900"/>
                  <a:gd name="connsiteX15-71" fmla="*/ 5406414 w 10553239"/>
                  <a:gd name="connsiteY15-72" fmla="*/ 5355926 h 5781900"/>
                  <a:gd name="connsiteX16-73" fmla="*/ 3171214 w 10553239"/>
                  <a:gd name="connsiteY16-74" fmla="*/ 5559126 h 5781900"/>
                  <a:gd name="connsiteX17-75" fmla="*/ 1879443 w 10553239"/>
                  <a:gd name="connsiteY17-76" fmla="*/ 5675241 h 5781900"/>
                  <a:gd name="connsiteX18-77" fmla="*/ 340929 w 10553239"/>
                  <a:gd name="connsiteY18-78" fmla="*/ 5268841 h 5781900"/>
                  <a:gd name="connsiteX19-79" fmla="*/ 108700 w 10553239"/>
                  <a:gd name="connsiteY19-80" fmla="*/ 3730326 h 5781900"/>
                  <a:gd name="connsiteX0-81" fmla="*/ 108700 w 10553239"/>
                  <a:gd name="connsiteY0-82" fmla="*/ 3730326 h 5781900"/>
                  <a:gd name="connsiteX1-83" fmla="*/ 181271 w 10553239"/>
                  <a:gd name="connsiteY1-84" fmla="*/ 2743355 h 5781900"/>
                  <a:gd name="connsiteX2-85" fmla="*/ 181271 w 10553239"/>
                  <a:gd name="connsiteY2-86" fmla="*/ 1901526 h 5781900"/>
                  <a:gd name="connsiteX3-87" fmla="*/ 7100 w 10553239"/>
                  <a:gd name="connsiteY3-88" fmla="*/ 1277412 h 5781900"/>
                  <a:gd name="connsiteX4-89" fmla="*/ 457043 w 10553239"/>
                  <a:gd name="connsiteY4-90" fmla="*/ 450098 h 5781900"/>
                  <a:gd name="connsiteX5-91" fmla="*/ 1705271 w 10553239"/>
                  <a:gd name="connsiteY5-92" fmla="*/ 101755 h 5781900"/>
                  <a:gd name="connsiteX6-93" fmla="*/ 3374414 w 10553239"/>
                  <a:gd name="connsiteY6-94" fmla="*/ 290441 h 5781900"/>
                  <a:gd name="connsiteX7-95" fmla="*/ 6364357 w 10553239"/>
                  <a:gd name="connsiteY7-96" fmla="*/ 290441 h 5781900"/>
                  <a:gd name="connsiteX8-97" fmla="*/ 8454414 w 10553239"/>
                  <a:gd name="connsiteY8-98" fmla="*/ 155 h 5781900"/>
                  <a:gd name="connsiteX9-99" fmla="*/ 9833271 w 10553239"/>
                  <a:gd name="connsiteY9-100" fmla="*/ 333984 h 5781900"/>
                  <a:gd name="connsiteX10-101" fmla="*/ 10529957 w 10553239"/>
                  <a:gd name="connsiteY10-102" fmla="*/ 1596726 h 5781900"/>
                  <a:gd name="connsiteX11-103" fmla="*/ 10370300 w 10553239"/>
                  <a:gd name="connsiteY11-104" fmla="*/ 2903012 h 5781900"/>
                  <a:gd name="connsiteX12-105" fmla="*/ 10196129 w 10553239"/>
                  <a:gd name="connsiteY12-106" fmla="*/ 3977069 h 5781900"/>
                  <a:gd name="connsiteX13-107" fmla="*/ 10050986 w 10553239"/>
                  <a:gd name="connsiteY13-108" fmla="*/ 5689755 h 5781900"/>
                  <a:gd name="connsiteX14-109" fmla="*/ 7061043 w 10553239"/>
                  <a:gd name="connsiteY14-110" fmla="*/ 5530098 h 5781900"/>
                  <a:gd name="connsiteX15-111" fmla="*/ 5406414 w 10553239"/>
                  <a:gd name="connsiteY15-112" fmla="*/ 5355926 h 5781900"/>
                  <a:gd name="connsiteX16-113" fmla="*/ 3171214 w 10553239"/>
                  <a:gd name="connsiteY16-114" fmla="*/ 5559126 h 5781900"/>
                  <a:gd name="connsiteX17-115" fmla="*/ 1879443 w 10553239"/>
                  <a:gd name="connsiteY17-116" fmla="*/ 5675241 h 5781900"/>
                  <a:gd name="connsiteX18-117" fmla="*/ 340929 w 10553239"/>
                  <a:gd name="connsiteY18-118" fmla="*/ 5268841 h 5781900"/>
                  <a:gd name="connsiteX19-119" fmla="*/ 108700 w 10553239"/>
                  <a:gd name="connsiteY19-120" fmla="*/ 3730326 h 5781900"/>
                  <a:gd name="connsiteX0-121" fmla="*/ 108700 w 10553239"/>
                  <a:gd name="connsiteY0-122" fmla="*/ 3730326 h 5781900"/>
                  <a:gd name="connsiteX1-123" fmla="*/ 181271 w 10553239"/>
                  <a:gd name="connsiteY1-124" fmla="*/ 2743355 h 5781900"/>
                  <a:gd name="connsiteX2-125" fmla="*/ 181271 w 10553239"/>
                  <a:gd name="connsiteY2-126" fmla="*/ 2003126 h 5781900"/>
                  <a:gd name="connsiteX3-127" fmla="*/ 7100 w 10553239"/>
                  <a:gd name="connsiteY3-128" fmla="*/ 1277412 h 5781900"/>
                  <a:gd name="connsiteX4-129" fmla="*/ 457043 w 10553239"/>
                  <a:gd name="connsiteY4-130" fmla="*/ 450098 h 5781900"/>
                  <a:gd name="connsiteX5-131" fmla="*/ 1705271 w 10553239"/>
                  <a:gd name="connsiteY5-132" fmla="*/ 101755 h 5781900"/>
                  <a:gd name="connsiteX6-133" fmla="*/ 3374414 w 10553239"/>
                  <a:gd name="connsiteY6-134" fmla="*/ 290441 h 5781900"/>
                  <a:gd name="connsiteX7-135" fmla="*/ 6364357 w 10553239"/>
                  <a:gd name="connsiteY7-136" fmla="*/ 290441 h 5781900"/>
                  <a:gd name="connsiteX8-137" fmla="*/ 8454414 w 10553239"/>
                  <a:gd name="connsiteY8-138" fmla="*/ 155 h 5781900"/>
                  <a:gd name="connsiteX9-139" fmla="*/ 9833271 w 10553239"/>
                  <a:gd name="connsiteY9-140" fmla="*/ 333984 h 5781900"/>
                  <a:gd name="connsiteX10-141" fmla="*/ 10529957 w 10553239"/>
                  <a:gd name="connsiteY10-142" fmla="*/ 1596726 h 5781900"/>
                  <a:gd name="connsiteX11-143" fmla="*/ 10370300 w 10553239"/>
                  <a:gd name="connsiteY11-144" fmla="*/ 2903012 h 5781900"/>
                  <a:gd name="connsiteX12-145" fmla="*/ 10196129 w 10553239"/>
                  <a:gd name="connsiteY12-146" fmla="*/ 3977069 h 5781900"/>
                  <a:gd name="connsiteX13-147" fmla="*/ 10050986 w 10553239"/>
                  <a:gd name="connsiteY13-148" fmla="*/ 5689755 h 5781900"/>
                  <a:gd name="connsiteX14-149" fmla="*/ 7061043 w 10553239"/>
                  <a:gd name="connsiteY14-150" fmla="*/ 5530098 h 5781900"/>
                  <a:gd name="connsiteX15-151" fmla="*/ 5406414 w 10553239"/>
                  <a:gd name="connsiteY15-152" fmla="*/ 5355926 h 5781900"/>
                  <a:gd name="connsiteX16-153" fmla="*/ 3171214 w 10553239"/>
                  <a:gd name="connsiteY16-154" fmla="*/ 5559126 h 5781900"/>
                  <a:gd name="connsiteX17-155" fmla="*/ 1879443 w 10553239"/>
                  <a:gd name="connsiteY17-156" fmla="*/ 5675241 h 5781900"/>
                  <a:gd name="connsiteX18-157" fmla="*/ 340929 w 10553239"/>
                  <a:gd name="connsiteY18-158" fmla="*/ 5268841 h 5781900"/>
                  <a:gd name="connsiteX19-159" fmla="*/ 108700 w 10553239"/>
                  <a:gd name="connsiteY19-160" fmla="*/ 3730326 h 5781900"/>
                  <a:gd name="connsiteX0-161" fmla="*/ 109699 w 10554238"/>
                  <a:gd name="connsiteY0-162" fmla="*/ 3730326 h 5781900"/>
                  <a:gd name="connsiteX1-163" fmla="*/ 182270 w 10554238"/>
                  <a:gd name="connsiteY1-164" fmla="*/ 2743355 h 5781900"/>
                  <a:gd name="connsiteX2-165" fmla="*/ 182270 w 10554238"/>
                  <a:gd name="connsiteY2-166" fmla="*/ 2003126 h 5781900"/>
                  <a:gd name="connsiteX3-167" fmla="*/ 8099 w 10554238"/>
                  <a:gd name="connsiteY3-168" fmla="*/ 1277412 h 5781900"/>
                  <a:gd name="connsiteX4-169" fmla="*/ 458042 w 10554238"/>
                  <a:gd name="connsiteY4-170" fmla="*/ 450098 h 5781900"/>
                  <a:gd name="connsiteX5-171" fmla="*/ 1706270 w 10554238"/>
                  <a:gd name="connsiteY5-172" fmla="*/ 101755 h 5781900"/>
                  <a:gd name="connsiteX6-173" fmla="*/ 3375413 w 10554238"/>
                  <a:gd name="connsiteY6-174" fmla="*/ 290441 h 5781900"/>
                  <a:gd name="connsiteX7-175" fmla="*/ 6365356 w 10554238"/>
                  <a:gd name="connsiteY7-176" fmla="*/ 290441 h 5781900"/>
                  <a:gd name="connsiteX8-177" fmla="*/ 8455413 w 10554238"/>
                  <a:gd name="connsiteY8-178" fmla="*/ 155 h 5781900"/>
                  <a:gd name="connsiteX9-179" fmla="*/ 9834270 w 10554238"/>
                  <a:gd name="connsiteY9-180" fmla="*/ 333984 h 5781900"/>
                  <a:gd name="connsiteX10-181" fmla="*/ 10530956 w 10554238"/>
                  <a:gd name="connsiteY10-182" fmla="*/ 1596726 h 5781900"/>
                  <a:gd name="connsiteX11-183" fmla="*/ 10371299 w 10554238"/>
                  <a:gd name="connsiteY11-184" fmla="*/ 2903012 h 5781900"/>
                  <a:gd name="connsiteX12-185" fmla="*/ 10197128 w 10554238"/>
                  <a:gd name="connsiteY12-186" fmla="*/ 3977069 h 5781900"/>
                  <a:gd name="connsiteX13-187" fmla="*/ 10051985 w 10554238"/>
                  <a:gd name="connsiteY13-188" fmla="*/ 5689755 h 5781900"/>
                  <a:gd name="connsiteX14-189" fmla="*/ 7062042 w 10554238"/>
                  <a:gd name="connsiteY14-190" fmla="*/ 5530098 h 5781900"/>
                  <a:gd name="connsiteX15-191" fmla="*/ 5407413 w 10554238"/>
                  <a:gd name="connsiteY15-192" fmla="*/ 5355926 h 5781900"/>
                  <a:gd name="connsiteX16-193" fmla="*/ 3172213 w 10554238"/>
                  <a:gd name="connsiteY16-194" fmla="*/ 5559126 h 5781900"/>
                  <a:gd name="connsiteX17-195" fmla="*/ 1880442 w 10554238"/>
                  <a:gd name="connsiteY17-196" fmla="*/ 5675241 h 5781900"/>
                  <a:gd name="connsiteX18-197" fmla="*/ 341928 w 10554238"/>
                  <a:gd name="connsiteY18-198" fmla="*/ 5268841 h 5781900"/>
                  <a:gd name="connsiteX19-199" fmla="*/ 109699 w 10554238"/>
                  <a:gd name="connsiteY19-200" fmla="*/ 3730326 h 5781900"/>
                  <a:gd name="connsiteX0-201" fmla="*/ 108701 w 10553240"/>
                  <a:gd name="connsiteY0-202" fmla="*/ 3730326 h 5781900"/>
                  <a:gd name="connsiteX1-203" fmla="*/ 181272 w 10553240"/>
                  <a:gd name="connsiteY1-204" fmla="*/ 2743355 h 5781900"/>
                  <a:gd name="connsiteX2-205" fmla="*/ 181272 w 10553240"/>
                  <a:gd name="connsiteY2-206" fmla="*/ 2003126 h 5781900"/>
                  <a:gd name="connsiteX3-207" fmla="*/ 7101 w 10553240"/>
                  <a:gd name="connsiteY3-208" fmla="*/ 1181844 h 5781900"/>
                  <a:gd name="connsiteX4-209" fmla="*/ 457044 w 10553240"/>
                  <a:gd name="connsiteY4-210" fmla="*/ 450098 h 5781900"/>
                  <a:gd name="connsiteX5-211" fmla="*/ 1705272 w 10553240"/>
                  <a:gd name="connsiteY5-212" fmla="*/ 101755 h 5781900"/>
                  <a:gd name="connsiteX6-213" fmla="*/ 3374415 w 10553240"/>
                  <a:gd name="connsiteY6-214" fmla="*/ 290441 h 5781900"/>
                  <a:gd name="connsiteX7-215" fmla="*/ 6364358 w 10553240"/>
                  <a:gd name="connsiteY7-216" fmla="*/ 290441 h 5781900"/>
                  <a:gd name="connsiteX8-217" fmla="*/ 8454415 w 10553240"/>
                  <a:gd name="connsiteY8-218" fmla="*/ 155 h 5781900"/>
                  <a:gd name="connsiteX9-219" fmla="*/ 9833272 w 10553240"/>
                  <a:gd name="connsiteY9-220" fmla="*/ 333984 h 5781900"/>
                  <a:gd name="connsiteX10-221" fmla="*/ 10529958 w 10553240"/>
                  <a:gd name="connsiteY10-222" fmla="*/ 1596726 h 5781900"/>
                  <a:gd name="connsiteX11-223" fmla="*/ 10370301 w 10553240"/>
                  <a:gd name="connsiteY11-224" fmla="*/ 2903012 h 5781900"/>
                  <a:gd name="connsiteX12-225" fmla="*/ 10196130 w 10553240"/>
                  <a:gd name="connsiteY12-226" fmla="*/ 3977069 h 5781900"/>
                  <a:gd name="connsiteX13-227" fmla="*/ 10050987 w 10553240"/>
                  <a:gd name="connsiteY13-228" fmla="*/ 5689755 h 5781900"/>
                  <a:gd name="connsiteX14-229" fmla="*/ 7061044 w 10553240"/>
                  <a:gd name="connsiteY14-230" fmla="*/ 5530098 h 5781900"/>
                  <a:gd name="connsiteX15-231" fmla="*/ 5406415 w 10553240"/>
                  <a:gd name="connsiteY15-232" fmla="*/ 5355926 h 5781900"/>
                  <a:gd name="connsiteX16-233" fmla="*/ 3171215 w 10553240"/>
                  <a:gd name="connsiteY16-234" fmla="*/ 5559126 h 5781900"/>
                  <a:gd name="connsiteX17-235" fmla="*/ 1879444 w 10553240"/>
                  <a:gd name="connsiteY17-236" fmla="*/ 5675241 h 5781900"/>
                  <a:gd name="connsiteX18-237" fmla="*/ 340930 w 10553240"/>
                  <a:gd name="connsiteY18-238" fmla="*/ 5268841 h 5781900"/>
                  <a:gd name="connsiteX19-239" fmla="*/ 108701 w 10553240"/>
                  <a:gd name="connsiteY19-240" fmla="*/ 3730326 h 5781900"/>
                  <a:gd name="connsiteX0-241" fmla="*/ 127881 w 10572420"/>
                  <a:gd name="connsiteY0-242" fmla="*/ 3730326 h 5781900"/>
                  <a:gd name="connsiteX1-243" fmla="*/ 200452 w 10572420"/>
                  <a:gd name="connsiteY1-244" fmla="*/ 2743355 h 5781900"/>
                  <a:gd name="connsiteX2-245" fmla="*/ 200452 w 10572420"/>
                  <a:gd name="connsiteY2-246" fmla="*/ 2003126 h 5781900"/>
                  <a:gd name="connsiteX3-247" fmla="*/ 26281 w 10572420"/>
                  <a:gd name="connsiteY3-248" fmla="*/ 1181844 h 5781900"/>
                  <a:gd name="connsiteX4-249" fmla="*/ 476224 w 10572420"/>
                  <a:gd name="connsiteY4-250" fmla="*/ 450098 h 5781900"/>
                  <a:gd name="connsiteX5-251" fmla="*/ 1724452 w 10572420"/>
                  <a:gd name="connsiteY5-252" fmla="*/ 101755 h 5781900"/>
                  <a:gd name="connsiteX6-253" fmla="*/ 3393595 w 10572420"/>
                  <a:gd name="connsiteY6-254" fmla="*/ 290441 h 5781900"/>
                  <a:gd name="connsiteX7-255" fmla="*/ 6383538 w 10572420"/>
                  <a:gd name="connsiteY7-256" fmla="*/ 290441 h 5781900"/>
                  <a:gd name="connsiteX8-257" fmla="*/ 8473595 w 10572420"/>
                  <a:gd name="connsiteY8-258" fmla="*/ 155 h 5781900"/>
                  <a:gd name="connsiteX9-259" fmla="*/ 9852452 w 10572420"/>
                  <a:gd name="connsiteY9-260" fmla="*/ 333984 h 5781900"/>
                  <a:gd name="connsiteX10-261" fmla="*/ 10549138 w 10572420"/>
                  <a:gd name="connsiteY10-262" fmla="*/ 1596726 h 5781900"/>
                  <a:gd name="connsiteX11-263" fmla="*/ 10389481 w 10572420"/>
                  <a:gd name="connsiteY11-264" fmla="*/ 2903012 h 5781900"/>
                  <a:gd name="connsiteX12-265" fmla="*/ 10215310 w 10572420"/>
                  <a:gd name="connsiteY12-266" fmla="*/ 3977069 h 5781900"/>
                  <a:gd name="connsiteX13-267" fmla="*/ 10070167 w 10572420"/>
                  <a:gd name="connsiteY13-268" fmla="*/ 5689755 h 5781900"/>
                  <a:gd name="connsiteX14-269" fmla="*/ 7080224 w 10572420"/>
                  <a:gd name="connsiteY14-270" fmla="*/ 5530098 h 5781900"/>
                  <a:gd name="connsiteX15-271" fmla="*/ 5425595 w 10572420"/>
                  <a:gd name="connsiteY15-272" fmla="*/ 5355926 h 5781900"/>
                  <a:gd name="connsiteX16-273" fmla="*/ 3190395 w 10572420"/>
                  <a:gd name="connsiteY16-274" fmla="*/ 5559126 h 5781900"/>
                  <a:gd name="connsiteX17-275" fmla="*/ 1898624 w 10572420"/>
                  <a:gd name="connsiteY17-276" fmla="*/ 5675241 h 5781900"/>
                  <a:gd name="connsiteX18-277" fmla="*/ 360110 w 10572420"/>
                  <a:gd name="connsiteY18-278" fmla="*/ 5268841 h 5781900"/>
                  <a:gd name="connsiteX19-279" fmla="*/ 127881 w 10572420"/>
                  <a:gd name="connsiteY19-280" fmla="*/ 3730326 h 5781900"/>
                  <a:gd name="connsiteX0-281" fmla="*/ 127881 w 10572420"/>
                  <a:gd name="connsiteY0-282" fmla="*/ 3730326 h 5781900"/>
                  <a:gd name="connsiteX1-283" fmla="*/ 200452 w 10572420"/>
                  <a:gd name="connsiteY1-284" fmla="*/ 2743355 h 5781900"/>
                  <a:gd name="connsiteX2-285" fmla="*/ 200452 w 10572420"/>
                  <a:gd name="connsiteY2-286" fmla="*/ 2003126 h 5781900"/>
                  <a:gd name="connsiteX3-287" fmla="*/ 26281 w 10572420"/>
                  <a:gd name="connsiteY3-288" fmla="*/ 1181844 h 5781900"/>
                  <a:gd name="connsiteX4-289" fmla="*/ 476224 w 10572420"/>
                  <a:gd name="connsiteY4-290" fmla="*/ 450098 h 5781900"/>
                  <a:gd name="connsiteX5-291" fmla="*/ 1724452 w 10572420"/>
                  <a:gd name="connsiteY5-292" fmla="*/ 101755 h 5781900"/>
                  <a:gd name="connsiteX6-293" fmla="*/ 3393595 w 10572420"/>
                  <a:gd name="connsiteY6-294" fmla="*/ 290441 h 5781900"/>
                  <a:gd name="connsiteX7-295" fmla="*/ 6383538 w 10572420"/>
                  <a:gd name="connsiteY7-296" fmla="*/ 290441 h 5781900"/>
                  <a:gd name="connsiteX8-297" fmla="*/ 8473595 w 10572420"/>
                  <a:gd name="connsiteY8-298" fmla="*/ 155 h 5781900"/>
                  <a:gd name="connsiteX9-299" fmla="*/ 9852452 w 10572420"/>
                  <a:gd name="connsiteY9-300" fmla="*/ 333984 h 5781900"/>
                  <a:gd name="connsiteX10-301" fmla="*/ 10549138 w 10572420"/>
                  <a:gd name="connsiteY10-302" fmla="*/ 1596726 h 5781900"/>
                  <a:gd name="connsiteX11-303" fmla="*/ 10389481 w 10572420"/>
                  <a:gd name="connsiteY11-304" fmla="*/ 2903012 h 5781900"/>
                  <a:gd name="connsiteX12-305" fmla="*/ 10215310 w 10572420"/>
                  <a:gd name="connsiteY12-306" fmla="*/ 3977069 h 5781900"/>
                  <a:gd name="connsiteX13-307" fmla="*/ 10070167 w 10572420"/>
                  <a:gd name="connsiteY13-308" fmla="*/ 5689755 h 5781900"/>
                  <a:gd name="connsiteX14-309" fmla="*/ 7080224 w 10572420"/>
                  <a:gd name="connsiteY14-310" fmla="*/ 5530098 h 5781900"/>
                  <a:gd name="connsiteX15-311" fmla="*/ 5425595 w 10572420"/>
                  <a:gd name="connsiteY15-312" fmla="*/ 5355926 h 5781900"/>
                  <a:gd name="connsiteX16-313" fmla="*/ 3190395 w 10572420"/>
                  <a:gd name="connsiteY16-314" fmla="*/ 5559126 h 5781900"/>
                  <a:gd name="connsiteX17-315" fmla="*/ 1898624 w 10572420"/>
                  <a:gd name="connsiteY17-316" fmla="*/ 5675241 h 5781900"/>
                  <a:gd name="connsiteX18-317" fmla="*/ 360110 w 10572420"/>
                  <a:gd name="connsiteY18-318" fmla="*/ 5268841 h 5781900"/>
                  <a:gd name="connsiteX19-319" fmla="*/ 127881 w 10572420"/>
                  <a:gd name="connsiteY19-320" fmla="*/ 3730326 h 5781900"/>
                  <a:gd name="connsiteX0-321" fmla="*/ 24518 w 10469057"/>
                  <a:gd name="connsiteY0-322" fmla="*/ 3730326 h 5781900"/>
                  <a:gd name="connsiteX1-323" fmla="*/ 97089 w 10469057"/>
                  <a:gd name="connsiteY1-324" fmla="*/ 2743355 h 5781900"/>
                  <a:gd name="connsiteX2-325" fmla="*/ 97089 w 10469057"/>
                  <a:gd name="connsiteY2-326" fmla="*/ 2003126 h 5781900"/>
                  <a:gd name="connsiteX3-327" fmla="*/ 372861 w 10469057"/>
                  <a:gd name="connsiteY3-328" fmla="*/ 450098 h 5781900"/>
                  <a:gd name="connsiteX4-329" fmla="*/ 1621089 w 10469057"/>
                  <a:gd name="connsiteY4-330" fmla="*/ 101755 h 5781900"/>
                  <a:gd name="connsiteX5-331" fmla="*/ 3290232 w 10469057"/>
                  <a:gd name="connsiteY5-332" fmla="*/ 290441 h 5781900"/>
                  <a:gd name="connsiteX6-333" fmla="*/ 6280175 w 10469057"/>
                  <a:gd name="connsiteY6-334" fmla="*/ 290441 h 5781900"/>
                  <a:gd name="connsiteX7-335" fmla="*/ 8370232 w 10469057"/>
                  <a:gd name="connsiteY7-336" fmla="*/ 155 h 5781900"/>
                  <a:gd name="connsiteX8-337" fmla="*/ 9749089 w 10469057"/>
                  <a:gd name="connsiteY8-338" fmla="*/ 333984 h 5781900"/>
                  <a:gd name="connsiteX9-339" fmla="*/ 10445775 w 10469057"/>
                  <a:gd name="connsiteY9-340" fmla="*/ 1596726 h 5781900"/>
                  <a:gd name="connsiteX10-341" fmla="*/ 10286118 w 10469057"/>
                  <a:gd name="connsiteY10-342" fmla="*/ 2903012 h 5781900"/>
                  <a:gd name="connsiteX11-343" fmla="*/ 10111947 w 10469057"/>
                  <a:gd name="connsiteY11-344" fmla="*/ 3977069 h 5781900"/>
                  <a:gd name="connsiteX12-345" fmla="*/ 9966804 w 10469057"/>
                  <a:gd name="connsiteY12-346" fmla="*/ 5689755 h 5781900"/>
                  <a:gd name="connsiteX13-347" fmla="*/ 6976861 w 10469057"/>
                  <a:gd name="connsiteY13-348" fmla="*/ 5530098 h 5781900"/>
                  <a:gd name="connsiteX14-349" fmla="*/ 5322232 w 10469057"/>
                  <a:gd name="connsiteY14-350" fmla="*/ 5355926 h 5781900"/>
                  <a:gd name="connsiteX15-351" fmla="*/ 3087032 w 10469057"/>
                  <a:gd name="connsiteY15-352" fmla="*/ 5559126 h 5781900"/>
                  <a:gd name="connsiteX16-353" fmla="*/ 1795261 w 10469057"/>
                  <a:gd name="connsiteY16-354" fmla="*/ 5675241 h 5781900"/>
                  <a:gd name="connsiteX17-355" fmla="*/ 256747 w 10469057"/>
                  <a:gd name="connsiteY17-356" fmla="*/ 5268841 h 5781900"/>
                  <a:gd name="connsiteX18-357" fmla="*/ 24518 w 10469057"/>
                  <a:gd name="connsiteY18-358" fmla="*/ 3730326 h 5781900"/>
                  <a:gd name="connsiteX0-359" fmla="*/ 24518 w 10469057"/>
                  <a:gd name="connsiteY0-360" fmla="*/ 3730326 h 5781900"/>
                  <a:gd name="connsiteX1-361" fmla="*/ 97089 w 10469057"/>
                  <a:gd name="connsiteY1-362" fmla="*/ 2743355 h 5781900"/>
                  <a:gd name="connsiteX2-363" fmla="*/ 97089 w 10469057"/>
                  <a:gd name="connsiteY2-364" fmla="*/ 2003126 h 5781900"/>
                  <a:gd name="connsiteX3-365" fmla="*/ 144180 w 10469057"/>
                  <a:gd name="connsiteY3-366" fmla="*/ 848300 h 5781900"/>
                  <a:gd name="connsiteX4-367" fmla="*/ 1621089 w 10469057"/>
                  <a:gd name="connsiteY4-368" fmla="*/ 101755 h 5781900"/>
                  <a:gd name="connsiteX5-369" fmla="*/ 3290232 w 10469057"/>
                  <a:gd name="connsiteY5-370" fmla="*/ 290441 h 5781900"/>
                  <a:gd name="connsiteX6-371" fmla="*/ 6280175 w 10469057"/>
                  <a:gd name="connsiteY6-372" fmla="*/ 290441 h 5781900"/>
                  <a:gd name="connsiteX7-373" fmla="*/ 8370232 w 10469057"/>
                  <a:gd name="connsiteY7-374" fmla="*/ 155 h 5781900"/>
                  <a:gd name="connsiteX8-375" fmla="*/ 9749089 w 10469057"/>
                  <a:gd name="connsiteY8-376" fmla="*/ 333984 h 5781900"/>
                  <a:gd name="connsiteX9-377" fmla="*/ 10445775 w 10469057"/>
                  <a:gd name="connsiteY9-378" fmla="*/ 1596726 h 5781900"/>
                  <a:gd name="connsiteX10-379" fmla="*/ 10286118 w 10469057"/>
                  <a:gd name="connsiteY10-380" fmla="*/ 2903012 h 5781900"/>
                  <a:gd name="connsiteX11-381" fmla="*/ 10111947 w 10469057"/>
                  <a:gd name="connsiteY11-382" fmla="*/ 3977069 h 5781900"/>
                  <a:gd name="connsiteX12-383" fmla="*/ 9966804 w 10469057"/>
                  <a:gd name="connsiteY12-384" fmla="*/ 5689755 h 5781900"/>
                  <a:gd name="connsiteX13-385" fmla="*/ 6976861 w 10469057"/>
                  <a:gd name="connsiteY13-386" fmla="*/ 5530098 h 5781900"/>
                  <a:gd name="connsiteX14-387" fmla="*/ 5322232 w 10469057"/>
                  <a:gd name="connsiteY14-388" fmla="*/ 5355926 h 5781900"/>
                  <a:gd name="connsiteX15-389" fmla="*/ 3087032 w 10469057"/>
                  <a:gd name="connsiteY15-390" fmla="*/ 5559126 h 5781900"/>
                  <a:gd name="connsiteX16-391" fmla="*/ 1795261 w 10469057"/>
                  <a:gd name="connsiteY16-392" fmla="*/ 5675241 h 5781900"/>
                  <a:gd name="connsiteX17-393" fmla="*/ 256747 w 10469057"/>
                  <a:gd name="connsiteY17-394" fmla="*/ 5268841 h 5781900"/>
                  <a:gd name="connsiteX18-395" fmla="*/ 24518 w 10469057"/>
                  <a:gd name="connsiteY18-396" fmla="*/ 3730326 h 5781900"/>
                  <a:gd name="connsiteX0-397" fmla="*/ 24518 w 10469057"/>
                  <a:gd name="connsiteY0-398" fmla="*/ 3730326 h 5781900"/>
                  <a:gd name="connsiteX1-399" fmla="*/ 97089 w 10469057"/>
                  <a:gd name="connsiteY1-400" fmla="*/ 2743355 h 5781900"/>
                  <a:gd name="connsiteX2-401" fmla="*/ 97089 w 10469057"/>
                  <a:gd name="connsiteY2-402" fmla="*/ 2003126 h 5781900"/>
                  <a:gd name="connsiteX3-403" fmla="*/ 144180 w 10469057"/>
                  <a:gd name="connsiteY3-404" fmla="*/ 848300 h 5781900"/>
                  <a:gd name="connsiteX4-405" fmla="*/ 1621089 w 10469057"/>
                  <a:gd name="connsiteY4-406" fmla="*/ 101755 h 5781900"/>
                  <a:gd name="connsiteX5-407" fmla="*/ 3290232 w 10469057"/>
                  <a:gd name="connsiteY5-408" fmla="*/ 290441 h 5781900"/>
                  <a:gd name="connsiteX6-409" fmla="*/ 6280175 w 10469057"/>
                  <a:gd name="connsiteY6-410" fmla="*/ 290441 h 5781900"/>
                  <a:gd name="connsiteX7-411" fmla="*/ 8370232 w 10469057"/>
                  <a:gd name="connsiteY7-412" fmla="*/ 155 h 5781900"/>
                  <a:gd name="connsiteX8-413" fmla="*/ 9749089 w 10469057"/>
                  <a:gd name="connsiteY8-414" fmla="*/ 333984 h 5781900"/>
                  <a:gd name="connsiteX9-415" fmla="*/ 10445775 w 10469057"/>
                  <a:gd name="connsiteY9-416" fmla="*/ 1596726 h 5781900"/>
                  <a:gd name="connsiteX10-417" fmla="*/ 10286118 w 10469057"/>
                  <a:gd name="connsiteY10-418" fmla="*/ 2903012 h 5781900"/>
                  <a:gd name="connsiteX11-419" fmla="*/ 10111947 w 10469057"/>
                  <a:gd name="connsiteY11-420" fmla="*/ 3977069 h 5781900"/>
                  <a:gd name="connsiteX12-421" fmla="*/ 9966804 w 10469057"/>
                  <a:gd name="connsiteY12-422" fmla="*/ 5689755 h 5781900"/>
                  <a:gd name="connsiteX13-423" fmla="*/ 6976861 w 10469057"/>
                  <a:gd name="connsiteY13-424" fmla="*/ 5530098 h 5781900"/>
                  <a:gd name="connsiteX14-425" fmla="*/ 5322232 w 10469057"/>
                  <a:gd name="connsiteY14-426" fmla="*/ 5355926 h 5781900"/>
                  <a:gd name="connsiteX15-427" fmla="*/ 3087032 w 10469057"/>
                  <a:gd name="connsiteY15-428" fmla="*/ 5559126 h 5781900"/>
                  <a:gd name="connsiteX16-429" fmla="*/ 1795261 w 10469057"/>
                  <a:gd name="connsiteY16-430" fmla="*/ 5675241 h 5781900"/>
                  <a:gd name="connsiteX17-431" fmla="*/ 256747 w 10469057"/>
                  <a:gd name="connsiteY17-432" fmla="*/ 5268841 h 5781900"/>
                  <a:gd name="connsiteX18-433" fmla="*/ 24518 w 10469057"/>
                  <a:gd name="connsiteY18-434" fmla="*/ 3730326 h 5781900"/>
                  <a:gd name="connsiteX0-435" fmla="*/ 24518 w 10469057"/>
                  <a:gd name="connsiteY0-436" fmla="*/ 3730326 h 5781900"/>
                  <a:gd name="connsiteX1-437" fmla="*/ 97089 w 10469057"/>
                  <a:gd name="connsiteY1-438" fmla="*/ 2743355 h 5781900"/>
                  <a:gd name="connsiteX2-439" fmla="*/ 144180 w 10469057"/>
                  <a:gd name="connsiteY2-440" fmla="*/ 848300 h 5781900"/>
                  <a:gd name="connsiteX3-441" fmla="*/ 1621089 w 10469057"/>
                  <a:gd name="connsiteY3-442" fmla="*/ 101755 h 5781900"/>
                  <a:gd name="connsiteX4-443" fmla="*/ 3290232 w 10469057"/>
                  <a:gd name="connsiteY4-444" fmla="*/ 290441 h 5781900"/>
                  <a:gd name="connsiteX5-445" fmla="*/ 6280175 w 10469057"/>
                  <a:gd name="connsiteY5-446" fmla="*/ 290441 h 5781900"/>
                  <a:gd name="connsiteX6-447" fmla="*/ 8370232 w 10469057"/>
                  <a:gd name="connsiteY6-448" fmla="*/ 155 h 5781900"/>
                  <a:gd name="connsiteX7-449" fmla="*/ 9749089 w 10469057"/>
                  <a:gd name="connsiteY7-450" fmla="*/ 333984 h 5781900"/>
                  <a:gd name="connsiteX8-451" fmla="*/ 10445775 w 10469057"/>
                  <a:gd name="connsiteY8-452" fmla="*/ 1596726 h 5781900"/>
                  <a:gd name="connsiteX9-453" fmla="*/ 10286118 w 10469057"/>
                  <a:gd name="connsiteY9-454" fmla="*/ 2903012 h 5781900"/>
                  <a:gd name="connsiteX10-455" fmla="*/ 10111947 w 10469057"/>
                  <a:gd name="connsiteY10-456" fmla="*/ 3977069 h 5781900"/>
                  <a:gd name="connsiteX11-457" fmla="*/ 9966804 w 10469057"/>
                  <a:gd name="connsiteY11-458" fmla="*/ 5689755 h 5781900"/>
                  <a:gd name="connsiteX12-459" fmla="*/ 6976861 w 10469057"/>
                  <a:gd name="connsiteY12-460" fmla="*/ 5530098 h 5781900"/>
                  <a:gd name="connsiteX13-461" fmla="*/ 5322232 w 10469057"/>
                  <a:gd name="connsiteY13-462" fmla="*/ 5355926 h 5781900"/>
                  <a:gd name="connsiteX14-463" fmla="*/ 3087032 w 10469057"/>
                  <a:gd name="connsiteY14-464" fmla="*/ 5559126 h 5781900"/>
                  <a:gd name="connsiteX15-465" fmla="*/ 1795261 w 10469057"/>
                  <a:gd name="connsiteY15-466" fmla="*/ 5675241 h 5781900"/>
                  <a:gd name="connsiteX16-467" fmla="*/ 256747 w 10469057"/>
                  <a:gd name="connsiteY16-468" fmla="*/ 5268841 h 5781900"/>
                  <a:gd name="connsiteX17-469" fmla="*/ 24518 w 10469057"/>
                  <a:gd name="connsiteY17-470" fmla="*/ 3730326 h 5781900"/>
                  <a:gd name="connsiteX0-471" fmla="*/ 505 w 10445044"/>
                  <a:gd name="connsiteY0-472" fmla="*/ 3730326 h 5781900"/>
                  <a:gd name="connsiteX1-473" fmla="*/ 179794 w 10445044"/>
                  <a:gd name="connsiteY1-474" fmla="*/ 2807068 h 5781900"/>
                  <a:gd name="connsiteX2-475" fmla="*/ 120167 w 10445044"/>
                  <a:gd name="connsiteY2-476" fmla="*/ 848300 h 5781900"/>
                  <a:gd name="connsiteX3-477" fmla="*/ 1597076 w 10445044"/>
                  <a:gd name="connsiteY3-478" fmla="*/ 101755 h 5781900"/>
                  <a:gd name="connsiteX4-479" fmla="*/ 3266219 w 10445044"/>
                  <a:gd name="connsiteY4-480" fmla="*/ 290441 h 5781900"/>
                  <a:gd name="connsiteX5-481" fmla="*/ 6256162 w 10445044"/>
                  <a:gd name="connsiteY5-482" fmla="*/ 290441 h 5781900"/>
                  <a:gd name="connsiteX6-483" fmla="*/ 8346219 w 10445044"/>
                  <a:gd name="connsiteY6-484" fmla="*/ 155 h 5781900"/>
                  <a:gd name="connsiteX7-485" fmla="*/ 9725076 w 10445044"/>
                  <a:gd name="connsiteY7-486" fmla="*/ 333984 h 5781900"/>
                  <a:gd name="connsiteX8-487" fmla="*/ 10421762 w 10445044"/>
                  <a:gd name="connsiteY8-488" fmla="*/ 1596726 h 5781900"/>
                  <a:gd name="connsiteX9-489" fmla="*/ 10262105 w 10445044"/>
                  <a:gd name="connsiteY9-490" fmla="*/ 2903012 h 5781900"/>
                  <a:gd name="connsiteX10-491" fmla="*/ 10087934 w 10445044"/>
                  <a:gd name="connsiteY10-492" fmla="*/ 3977069 h 5781900"/>
                  <a:gd name="connsiteX11-493" fmla="*/ 9942791 w 10445044"/>
                  <a:gd name="connsiteY11-494" fmla="*/ 5689755 h 5781900"/>
                  <a:gd name="connsiteX12-495" fmla="*/ 6952848 w 10445044"/>
                  <a:gd name="connsiteY12-496" fmla="*/ 5530098 h 5781900"/>
                  <a:gd name="connsiteX13-497" fmla="*/ 5298219 w 10445044"/>
                  <a:gd name="connsiteY13-498" fmla="*/ 5355926 h 5781900"/>
                  <a:gd name="connsiteX14-499" fmla="*/ 3063019 w 10445044"/>
                  <a:gd name="connsiteY14-500" fmla="*/ 5559126 h 5781900"/>
                  <a:gd name="connsiteX15-501" fmla="*/ 1771248 w 10445044"/>
                  <a:gd name="connsiteY15-502" fmla="*/ 5675241 h 5781900"/>
                  <a:gd name="connsiteX16-503" fmla="*/ 232734 w 10445044"/>
                  <a:gd name="connsiteY16-504" fmla="*/ 5268841 h 5781900"/>
                  <a:gd name="connsiteX17-505" fmla="*/ 505 w 10445044"/>
                  <a:gd name="connsiteY17-506" fmla="*/ 3730326 h 5781900"/>
                  <a:gd name="connsiteX0-507" fmla="*/ 505 w 10445044"/>
                  <a:gd name="connsiteY0-508" fmla="*/ 3730326 h 5781900"/>
                  <a:gd name="connsiteX1-509" fmla="*/ 179794 w 10445044"/>
                  <a:gd name="connsiteY1-510" fmla="*/ 2807068 h 5781900"/>
                  <a:gd name="connsiteX2-511" fmla="*/ 150658 w 10445044"/>
                  <a:gd name="connsiteY2-512" fmla="*/ 848300 h 5781900"/>
                  <a:gd name="connsiteX3-513" fmla="*/ 1597076 w 10445044"/>
                  <a:gd name="connsiteY3-514" fmla="*/ 101755 h 5781900"/>
                  <a:gd name="connsiteX4-515" fmla="*/ 3266219 w 10445044"/>
                  <a:gd name="connsiteY4-516" fmla="*/ 290441 h 5781900"/>
                  <a:gd name="connsiteX5-517" fmla="*/ 6256162 w 10445044"/>
                  <a:gd name="connsiteY5-518" fmla="*/ 290441 h 5781900"/>
                  <a:gd name="connsiteX6-519" fmla="*/ 8346219 w 10445044"/>
                  <a:gd name="connsiteY6-520" fmla="*/ 155 h 5781900"/>
                  <a:gd name="connsiteX7-521" fmla="*/ 9725076 w 10445044"/>
                  <a:gd name="connsiteY7-522" fmla="*/ 333984 h 5781900"/>
                  <a:gd name="connsiteX8-523" fmla="*/ 10421762 w 10445044"/>
                  <a:gd name="connsiteY8-524" fmla="*/ 1596726 h 5781900"/>
                  <a:gd name="connsiteX9-525" fmla="*/ 10262105 w 10445044"/>
                  <a:gd name="connsiteY9-526" fmla="*/ 2903012 h 5781900"/>
                  <a:gd name="connsiteX10-527" fmla="*/ 10087934 w 10445044"/>
                  <a:gd name="connsiteY10-528" fmla="*/ 3977069 h 5781900"/>
                  <a:gd name="connsiteX11-529" fmla="*/ 9942791 w 10445044"/>
                  <a:gd name="connsiteY11-530" fmla="*/ 5689755 h 5781900"/>
                  <a:gd name="connsiteX12-531" fmla="*/ 6952848 w 10445044"/>
                  <a:gd name="connsiteY12-532" fmla="*/ 5530098 h 5781900"/>
                  <a:gd name="connsiteX13-533" fmla="*/ 5298219 w 10445044"/>
                  <a:gd name="connsiteY13-534" fmla="*/ 5355926 h 5781900"/>
                  <a:gd name="connsiteX14-535" fmla="*/ 3063019 w 10445044"/>
                  <a:gd name="connsiteY14-536" fmla="*/ 5559126 h 5781900"/>
                  <a:gd name="connsiteX15-537" fmla="*/ 1771248 w 10445044"/>
                  <a:gd name="connsiteY15-538" fmla="*/ 5675241 h 5781900"/>
                  <a:gd name="connsiteX16-539" fmla="*/ 232734 w 10445044"/>
                  <a:gd name="connsiteY16-540" fmla="*/ 5268841 h 5781900"/>
                  <a:gd name="connsiteX17-541" fmla="*/ 505 w 10445044"/>
                  <a:gd name="connsiteY17-542" fmla="*/ 3730326 h 5781900"/>
                  <a:gd name="connsiteX0-543" fmla="*/ 182758 w 10395068"/>
                  <a:gd name="connsiteY0-544" fmla="*/ 5268841 h 5781900"/>
                  <a:gd name="connsiteX1-545" fmla="*/ 129818 w 10395068"/>
                  <a:gd name="connsiteY1-546" fmla="*/ 2807068 h 5781900"/>
                  <a:gd name="connsiteX2-547" fmla="*/ 100682 w 10395068"/>
                  <a:gd name="connsiteY2-548" fmla="*/ 848300 h 5781900"/>
                  <a:gd name="connsiteX3-549" fmla="*/ 1547100 w 10395068"/>
                  <a:gd name="connsiteY3-550" fmla="*/ 101755 h 5781900"/>
                  <a:gd name="connsiteX4-551" fmla="*/ 3216243 w 10395068"/>
                  <a:gd name="connsiteY4-552" fmla="*/ 290441 h 5781900"/>
                  <a:gd name="connsiteX5-553" fmla="*/ 6206186 w 10395068"/>
                  <a:gd name="connsiteY5-554" fmla="*/ 290441 h 5781900"/>
                  <a:gd name="connsiteX6-555" fmla="*/ 8296243 w 10395068"/>
                  <a:gd name="connsiteY6-556" fmla="*/ 155 h 5781900"/>
                  <a:gd name="connsiteX7-557" fmla="*/ 9675100 w 10395068"/>
                  <a:gd name="connsiteY7-558" fmla="*/ 333984 h 5781900"/>
                  <a:gd name="connsiteX8-559" fmla="*/ 10371786 w 10395068"/>
                  <a:gd name="connsiteY8-560" fmla="*/ 1596726 h 5781900"/>
                  <a:gd name="connsiteX9-561" fmla="*/ 10212129 w 10395068"/>
                  <a:gd name="connsiteY9-562" fmla="*/ 2903012 h 5781900"/>
                  <a:gd name="connsiteX10-563" fmla="*/ 10037958 w 10395068"/>
                  <a:gd name="connsiteY10-564" fmla="*/ 3977069 h 5781900"/>
                  <a:gd name="connsiteX11-565" fmla="*/ 9892815 w 10395068"/>
                  <a:gd name="connsiteY11-566" fmla="*/ 5689755 h 5781900"/>
                  <a:gd name="connsiteX12-567" fmla="*/ 6902872 w 10395068"/>
                  <a:gd name="connsiteY12-568" fmla="*/ 5530098 h 5781900"/>
                  <a:gd name="connsiteX13-569" fmla="*/ 5248243 w 10395068"/>
                  <a:gd name="connsiteY13-570" fmla="*/ 5355926 h 5781900"/>
                  <a:gd name="connsiteX14-571" fmla="*/ 3013043 w 10395068"/>
                  <a:gd name="connsiteY14-572" fmla="*/ 5559126 h 5781900"/>
                  <a:gd name="connsiteX15-573" fmla="*/ 1721272 w 10395068"/>
                  <a:gd name="connsiteY15-574" fmla="*/ 5675241 h 5781900"/>
                  <a:gd name="connsiteX16-575" fmla="*/ 182758 w 10395068"/>
                  <a:gd name="connsiteY16-576" fmla="*/ 5268841 h 5781900"/>
                  <a:gd name="connsiteX0-577" fmla="*/ 166990 w 10394547"/>
                  <a:gd name="connsiteY0-578" fmla="*/ 5157345 h 5781900"/>
                  <a:gd name="connsiteX1-579" fmla="*/ 129297 w 10394547"/>
                  <a:gd name="connsiteY1-580" fmla="*/ 2807068 h 5781900"/>
                  <a:gd name="connsiteX2-581" fmla="*/ 100161 w 10394547"/>
                  <a:gd name="connsiteY2-582" fmla="*/ 848300 h 5781900"/>
                  <a:gd name="connsiteX3-583" fmla="*/ 1546579 w 10394547"/>
                  <a:gd name="connsiteY3-584" fmla="*/ 101755 h 5781900"/>
                  <a:gd name="connsiteX4-585" fmla="*/ 3215722 w 10394547"/>
                  <a:gd name="connsiteY4-586" fmla="*/ 290441 h 5781900"/>
                  <a:gd name="connsiteX5-587" fmla="*/ 6205665 w 10394547"/>
                  <a:gd name="connsiteY5-588" fmla="*/ 290441 h 5781900"/>
                  <a:gd name="connsiteX6-589" fmla="*/ 8295722 w 10394547"/>
                  <a:gd name="connsiteY6-590" fmla="*/ 155 h 5781900"/>
                  <a:gd name="connsiteX7-591" fmla="*/ 9674579 w 10394547"/>
                  <a:gd name="connsiteY7-592" fmla="*/ 333984 h 5781900"/>
                  <a:gd name="connsiteX8-593" fmla="*/ 10371265 w 10394547"/>
                  <a:gd name="connsiteY8-594" fmla="*/ 1596726 h 5781900"/>
                  <a:gd name="connsiteX9-595" fmla="*/ 10211608 w 10394547"/>
                  <a:gd name="connsiteY9-596" fmla="*/ 2903012 h 5781900"/>
                  <a:gd name="connsiteX10-597" fmla="*/ 10037437 w 10394547"/>
                  <a:gd name="connsiteY10-598" fmla="*/ 3977069 h 5781900"/>
                  <a:gd name="connsiteX11-599" fmla="*/ 9892294 w 10394547"/>
                  <a:gd name="connsiteY11-600" fmla="*/ 5689755 h 5781900"/>
                  <a:gd name="connsiteX12-601" fmla="*/ 6902351 w 10394547"/>
                  <a:gd name="connsiteY12-602" fmla="*/ 5530098 h 5781900"/>
                  <a:gd name="connsiteX13-603" fmla="*/ 5247722 w 10394547"/>
                  <a:gd name="connsiteY13-604" fmla="*/ 5355926 h 5781900"/>
                  <a:gd name="connsiteX14-605" fmla="*/ 3012522 w 10394547"/>
                  <a:gd name="connsiteY14-606" fmla="*/ 5559126 h 5781900"/>
                  <a:gd name="connsiteX15-607" fmla="*/ 1720751 w 10394547"/>
                  <a:gd name="connsiteY15-608" fmla="*/ 5675241 h 5781900"/>
                  <a:gd name="connsiteX16-609" fmla="*/ 166990 w 10394547"/>
                  <a:gd name="connsiteY16-610" fmla="*/ 5157345 h 5781900"/>
                  <a:gd name="connsiteX0-611" fmla="*/ 172974 w 10400531"/>
                  <a:gd name="connsiteY0-612" fmla="*/ 5157345 h 5781900"/>
                  <a:gd name="connsiteX1-613" fmla="*/ 135281 w 10400531"/>
                  <a:gd name="connsiteY1-614" fmla="*/ 2807068 h 5781900"/>
                  <a:gd name="connsiteX2-615" fmla="*/ 106145 w 10400531"/>
                  <a:gd name="connsiteY2-616" fmla="*/ 848300 h 5781900"/>
                  <a:gd name="connsiteX3-617" fmla="*/ 1552563 w 10400531"/>
                  <a:gd name="connsiteY3-618" fmla="*/ 101755 h 5781900"/>
                  <a:gd name="connsiteX4-619" fmla="*/ 3221706 w 10400531"/>
                  <a:gd name="connsiteY4-620" fmla="*/ 290441 h 5781900"/>
                  <a:gd name="connsiteX5-621" fmla="*/ 6211649 w 10400531"/>
                  <a:gd name="connsiteY5-622" fmla="*/ 290441 h 5781900"/>
                  <a:gd name="connsiteX6-623" fmla="*/ 8301706 w 10400531"/>
                  <a:gd name="connsiteY6-624" fmla="*/ 155 h 5781900"/>
                  <a:gd name="connsiteX7-625" fmla="*/ 9680563 w 10400531"/>
                  <a:gd name="connsiteY7-626" fmla="*/ 333984 h 5781900"/>
                  <a:gd name="connsiteX8-627" fmla="*/ 10377249 w 10400531"/>
                  <a:gd name="connsiteY8-628" fmla="*/ 1596726 h 5781900"/>
                  <a:gd name="connsiteX9-629" fmla="*/ 10217592 w 10400531"/>
                  <a:gd name="connsiteY9-630" fmla="*/ 2903012 h 5781900"/>
                  <a:gd name="connsiteX10-631" fmla="*/ 10043421 w 10400531"/>
                  <a:gd name="connsiteY10-632" fmla="*/ 3977069 h 5781900"/>
                  <a:gd name="connsiteX11-633" fmla="*/ 9898278 w 10400531"/>
                  <a:gd name="connsiteY11-634" fmla="*/ 5689755 h 5781900"/>
                  <a:gd name="connsiteX12-635" fmla="*/ 6908335 w 10400531"/>
                  <a:gd name="connsiteY12-636" fmla="*/ 5530098 h 5781900"/>
                  <a:gd name="connsiteX13-637" fmla="*/ 5253706 w 10400531"/>
                  <a:gd name="connsiteY13-638" fmla="*/ 5355926 h 5781900"/>
                  <a:gd name="connsiteX14-639" fmla="*/ 3018506 w 10400531"/>
                  <a:gd name="connsiteY14-640" fmla="*/ 5559126 h 5781900"/>
                  <a:gd name="connsiteX15-641" fmla="*/ 1726735 w 10400531"/>
                  <a:gd name="connsiteY15-642" fmla="*/ 5675241 h 5781900"/>
                  <a:gd name="connsiteX16-643" fmla="*/ 172974 w 10400531"/>
                  <a:gd name="connsiteY16-644" fmla="*/ 5157345 h 5781900"/>
                  <a:gd name="connsiteX0-645" fmla="*/ 221145 w 10448702"/>
                  <a:gd name="connsiteY0-646" fmla="*/ 5157345 h 5781900"/>
                  <a:gd name="connsiteX1-647" fmla="*/ 183452 w 10448702"/>
                  <a:gd name="connsiteY1-648" fmla="*/ 2807068 h 5781900"/>
                  <a:gd name="connsiteX2-649" fmla="*/ 154316 w 10448702"/>
                  <a:gd name="connsiteY2-650" fmla="*/ 848300 h 5781900"/>
                  <a:gd name="connsiteX3-651" fmla="*/ 1600734 w 10448702"/>
                  <a:gd name="connsiteY3-652" fmla="*/ 101755 h 5781900"/>
                  <a:gd name="connsiteX4-653" fmla="*/ 3269877 w 10448702"/>
                  <a:gd name="connsiteY4-654" fmla="*/ 290441 h 5781900"/>
                  <a:gd name="connsiteX5-655" fmla="*/ 6259820 w 10448702"/>
                  <a:gd name="connsiteY5-656" fmla="*/ 290441 h 5781900"/>
                  <a:gd name="connsiteX6-657" fmla="*/ 8349877 w 10448702"/>
                  <a:gd name="connsiteY6-658" fmla="*/ 155 h 5781900"/>
                  <a:gd name="connsiteX7-659" fmla="*/ 9728734 w 10448702"/>
                  <a:gd name="connsiteY7-660" fmla="*/ 333984 h 5781900"/>
                  <a:gd name="connsiteX8-661" fmla="*/ 10425420 w 10448702"/>
                  <a:gd name="connsiteY8-662" fmla="*/ 1596726 h 5781900"/>
                  <a:gd name="connsiteX9-663" fmla="*/ 10265763 w 10448702"/>
                  <a:gd name="connsiteY9-664" fmla="*/ 2903012 h 5781900"/>
                  <a:gd name="connsiteX10-665" fmla="*/ 10091592 w 10448702"/>
                  <a:gd name="connsiteY10-666" fmla="*/ 3977069 h 5781900"/>
                  <a:gd name="connsiteX11-667" fmla="*/ 9946449 w 10448702"/>
                  <a:gd name="connsiteY11-668" fmla="*/ 5689755 h 5781900"/>
                  <a:gd name="connsiteX12-669" fmla="*/ 6956506 w 10448702"/>
                  <a:gd name="connsiteY12-670" fmla="*/ 5530098 h 5781900"/>
                  <a:gd name="connsiteX13-671" fmla="*/ 5301877 w 10448702"/>
                  <a:gd name="connsiteY13-672" fmla="*/ 5355926 h 5781900"/>
                  <a:gd name="connsiteX14-673" fmla="*/ 3066677 w 10448702"/>
                  <a:gd name="connsiteY14-674" fmla="*/ 5559126 h 5781900"/>
                  <a:gd name="connsiteX15-675" fmla="*/ 221145 w 10448702"/>
                  <a:gd name="connsiteY15-676" fmla="*/ 5157345 h 5781900"/>
                  <a:gd name="connsiteX0-677" fmla="*/ 356458 w 10401070"/>
                  <a:gd name="connsiteY0-678" fmla="*/ 5396267 h 5781900"/>
                  <a:gd name="connsiteX1-679" fmla="*/ 135820 w 10401070"/>
                  <a:gd name="connsiteY1-680" fmla="*/ 2807068 h 5781900"/>
                  <a:gd name="connsiteX2-681" fmla="*/ 106684 w 10401070"/>
                  <a:gd name="connsiteY2-682" fmla="*/ 848300 h 5781900"/>
                  <a:gd name="connsiteX3-683" fmla="*/ 1553102 w 10401070"/>
                  <a:gd name="connsiteY3-684" fmla="*/ 101755 h 5781900"/>
                  <a:gd name="connsiteX4-685" fmla="*/ 3222245 w 10401070"/>
                  <a:gd name="connsiteY4-686" fmla="*/ 290441 h 5781900"/>
                  <a:gd name="connsiteX5-687" fmla="*/ 6212188 w 10401070"/>
                  <a:gd name="connsiteY5-688" fmla="*/ 290441 h 5781900"/>
                  <a:gd name="connsiteX6-689" fmla="*/ 8302245 w 10401070"/>
                  <a:gd name="connsiteY6-690" fmla="*/ 155 h 5781900"/>
                  <a:gd name="connsiteX7-691" fmla="*/ 9681102 w 10401070"/>
                  <a:gd name="connsiteY7-692" fmla="*/ 333984 h 5781900"/>
                  <a:gd name="connsiteX8-693" fmla="*/ 10377788 w 10401070"/>
                  <a:gd name="connsiteY8-694" fmla="*/ 1596726 h 5781900"/>
                  <a:gd name="connsiteX9-695" fmla="*/ 10218131 w 10401070"/>
                  <a:gd name="connsiteY9-696" fmla="*/ 2903012 h 5781900"/>
                  <a:gd name="connsiteX10-697" fmla="*/ 10043960 w 10401070"/>
                  <a:gd name="connsiteY10-698" fmla="*/ 3977069 h 5781900"/>
                  <a:gd name="connsiteX11-699" fmla="*/ 9898817 w 10401070"/>
                  <a:gd name="connsiteY11-700" fmla="*/ 5689755 h 5781900"/>
                  <a:gd name="connsiteX12-701" fmla="*/ 6908874 w 10401070"/>
                  <a:gd name="connsiteY12-702" fmla="*/ 5530098 h 5781900"/>
                  <a:gd name="connsiteX13-703" fmla="*/ 5254245 w 10401070"/>
                  <a:gd name="connsiteY13-704" fmla="*/ 5355926 h 5781900"/>
                  <a:gd name="connsiteX14-705" fmla="*/ 3019045 w 10401070"/>
                  <a:gd name="connsiteY14-706" fmla="*/ 5559126 h 5781900"/>
                  <a:gd name="connsiteX15-707" fmla="*/ 356458 w 10401070"/>
                  <a:gd name="connsiteY15-708" fmla="*/ 5396267 h 5781900"/>
                  <a:gd name="connsiteX0-709" fmla="*/ 356458 w 10401070"/>
                  <a:gd name="connsiteY0-710" fmla="*/ 5396267 h 5781900"/>
                  <a:gd name="connsiteX1-711" fmla="*/ 135820 w 10401070"/>
                  <a:gd name="connsiteY1-712" fmla="*/ 2807068 h 5781900"/>
                  <a:gd name="connsiteX2-713" fmla="*/ 106684 w 10401070"/>
                  <a:gd name="connsiteY2-714" fmla="*/ 848300 h 5781900"/>
                  <a:gd name="connsiteX3-715" fmla="*/ 1553102 w 10401070"/>
                  <a:gd name="connsiteY3-716" fmla="*/ 101755 h 5781900"/>
                  <a:gd name="connsiteX4-717" fmla="*/ 3222245 w 10401070"/>
                  <a:gd name="connsiteY4-718" fmla="*/ 290441 h 5781900"/>
                  <a:gd name="connsiteX5-719" fmla="*/ 6212188 w 10401070"/>
                  <a:gd name="connsiteY5-720" fmla="*/ 290441 h 5781900"/>
                  <a:gd name="connsiteX6-721" fmla="*/ 8302245 w 10401070"/>
                  <a:gd name="connsiteY6-722" fmla="*/ 155 h 5781900"/>
                  <a:gd name="connsiteX7-723" fmla="*/ 9681102 w 10401070"/>
                  <a:gd name="connsiteY7-724" fmla="*/ 333984 h 5781900"/>
                  <a:gd name="connsiteX8-725" fmla="*/ 10377788 w 10401070"/>
                  <a:gd name="connsiteY8-726" fmla="*/ 1596726 h 5781900"/>
                  <a:gd name="connsiteX9-727" fmla="*/ 10218131 w 10401070"/>
                  <a:gd name="connsiteY9-728" fmla="*/ 2903012 h 5781900"/>
                  <a:gd name="connsiteX10-729" fmla="*/ 10043960 w 10401070"/>
                  <a:gd name="connsiteY10-730" fmla="*/ 3977069 h 5781900"/>
                  <a:gd name="connsiteX11-731" fmla="*/ 9898817 w 10401070"/>
                  <a:gd name="connsiteY11-732" fmla="*/ 5689755 h 5781900"/>
                  <a:gd name="connsiteX12-733" fmla="*/ 6908874 w 10401070"/>
                  <a:gd name="connsiteY12-734" fmla="*/ 5530098 h 5781900"/>
                  <a:gd name="connsiteX13-735" fmla="*/ 5254245 w 10401070"/>
                  <a:gd name="connsiteY13-736" fmla="*/ 5355926 h 5781900"/>
                  <a:gd name="connsiteX14-737" fmla="*/ 3019045 w 10401070"/>
                  <a:gd name="connsiteY14-738" fmla="*/ 5559126 h 5781900"/>
                  <a:gd name="connsiteX15-739" fmla="*/ 356458 w 10401070"/>
                  <a:gd name="connsiteY15-740" fmla="*/ 5396267 h 57819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cap="flat" cmpd="sng" algn="ctr">
                <a:solidFill>
                  <a:sysClr val="window" lastClr="FFFFFF"/>
                </a:solidFill>
                <a:prstDash val="dash"/>
                <a:miter lim="800000"/>
              </a:ln>
              <a:effectLst/>
            </p:spPr>
            <p:txBody>
              <a:bodyPr rtlCol="0" anchor="ctr"/>
              <a:lstStyle/>
              <a:p>
                <a:pPr algn="ctr" defTabSz="1371600">
                  <a:defRPr/>
                </a:pPr>
                <a:endParaRPr lang="zh-CN" altLang="en-US" sz="2700" kern="0" dirty="0">
                  <a:solidFill>
                    <a:prstClr val="white"/>
                  </a:solidFill>
                  <a:latin typeface="等线" panose="020F0502020204030204"/>
                  <a:ea typeface="等线" panose="02010600030101010101" pitchFamily="2" charset="-122"/>
                </a:endParaRPr>
              </a:p>
            </p:txBody>
          </p:sp>
        </p:grpSp>
        <p:sp>
          <p:nvSpPr>
            <p:cNvPr id="32" name="TextBox 31"/>
            <p:cNvSpPr txBox="1"/>
            <p:nvPr/>
          </p:nvSpPr>
          <p:spPr>
            <a:xfrm>
              <a:off x="1570221" y="2281764"/>
              <a:ext cx="6505712" cy="3221394"/>
            </a:xfrm>
            <a:prstGeom prst="rect">
              <a:avLst/>
            </a:prstGeom>
            <a:noFill/>
          </p:spPr>
          <p:txBody>
            <a:bodyPr wrap="square" rtlCol="0">
              <a:spAutoFit/>
            </a:bodyPr>
            <a:lstStyle/>
            <a:p>
              <a:pPr algn="just" defTabSz="1371600">
                <a:defRPr/>
              </a:pPr>
              <a:r>
                <a:rPr lang="en-US" sz="4400" b="1" kern="0" dirty="0">
                  <a:solidFill>
                    <a:prstClr val="black"/>
                  </a:solidFill>
                  <a:latin typeface="Cambria" panose="02040503050406030204" pitchFamily="18" charset="0"/>
                  <a:ea typeface="Microsoft YaHei" panose="020B0503020204020204" pitchFamily="34" charset="-122"/>
                </a:rPr>
                <a:t>   </a:t>
              </a:r>
              <a:r>
                <a:rPr lang="vi-VN" sz="4400" b="1" kern="0" dirty="0">
                  <a:solidFill>
                    <a:prstClr val="black"/>
                  </a:solidFill>
                  <a:latin typeface="Cambria" panose="02040503050406030204" pitchFamily="18" charset="0"/>
                  <a:ea typeface="Microsoft YaHei" panose="020B0503020204020204" pitchFamily="34" charset="-122"/>
                </a:rPr>
                <a:t>Nếu lưu giữ các sản phẩm, tư liệu, chúng ta sẽ nhìn thấy rất rõ từng sự thay đổi dù rất nhỏ bé. Mỗi người đều lớn lên, đều trưởng thành; nhưng nếu có ý thức rèn luyện để thay đổi, chúng ta sẽ tiến bộ nhanh hơn, nhiều hơn.</a:t>
              </a:r>
              <a:endParaRPr lang="vi-VN" sz="4400" b="1" kern="0" dirty="0">
                <a:solidFill>
                  <a:prstClr val="black"/>
                </a:solidFill>
                <a:latin typeface="Cambria" panose="02040503050406030204" pitchFamily="18" charset="0"/>
                <a:ea typeface="Microsoft YaHei" panose="020B0503020204020204" pitchFamily="34" charset="-122"/>
              </a:endParaRPr>
            </a:p>
          </p:txBody>
        </p:sp>
      </p:grpSp>
      <p:pic>
        <p:nvPicPr>
          <p:cNvPr id="36" name="Picture 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00838" y="3429000"/>
            <a:ext cx="6077315" cy="6858000"/>
          </a:xfrm>
          <a:prstGeom prst="rect">
            <a:avLst/>
          </a:prstGeom>
        </p:spPr>
      </p:pic>
      <p:pic>
        <p:nvPicPr>
          <p:cNvPr id="37" name="Picture 36"/>
          <p:cNvPicPr>
            <a:picLocks noChangeAspect="1"/>
          </p:cNvPicPr>
          <p:nvPr/>
        </p:nvPicPr>
        <p:blipFill>
          <a:blip r:embed="rId7"/>
          <a:stretch>
            <a:fillRect/>
          </a:stretch>
        </p:blipFill>
        <p:spPr>
          <a:xfrm>
            <a:off x="4058891" y="996133"/>
            <a:ext cx="6895173" cy="19844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22" presetClass="entr" presetSubtype="8"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left)">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anim calcmode="lin" valueType="num">
                                      <p:cBhvr>
                                        <p:cTn id="16" dur="1000" fill="hold"/>
                                        <p:tgtEl>
                                          <p:spTgt spid="30"/>
                                        </p:tgtEl>
                                        <p:attrNameLst>
                                          <p:attrName>ppt_x</p:attrName>
                                        </p:attrNameLst>
                                      </p:cBhvr>
                                      <p:tavLst>
                                        <p:tav tm="0">
                                          <p:val>
                                            <p:strVal val="#ppt_x"/>
                                          </p:val>
                                        </p:tav>
                                        <p:tav tm="100000">
                                          <p:val>
                                            <p:strVal val="#ppt_x"/>
                                          </p:val>
                                        </p:tav>
                                      </p:tavLst>
                                    </p:anim>
                                    <p:anim calcmode="lin" valueType="num">
                                      <p:cBhvr>
                                        <p:cTn id="1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1286</Words>
  <Application>WPS Presentation</Application>
  <PresentationFormat>Custom</PresentationFormat>
  <Paragraphs>35</Paragraphs>
  <Slides>14</Slides>
  <Notes>3</Notes>
  <HiddenSlides>0</HiddenSlides>
  <MMClips>0</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14</vt:i4>
      </vt:variant>
    </vt:vector>
  </HeadingPairs>
  <TitlesOfParts>
    <vt:vector size="32" baseType="lpstr">
      <vt:lpstr>Arial</vt:lpstr>
      <vt:lpstr>SimSun</vt:lpstr>
      <vt:lpstr>Wingdings</vt:lpstr>
      <vt:lpstr>Calibri</vt:lpstr>
      <vt:lpstr>Microsoft YaHei</vt:lpstr>
      <vt:lpstr>Times New Roman</vt:lpstr>
      <vt:lpstr>Cambria</vt:lpstr>
      <vt:lpstr>Calibri Light</vt:lpstr>
      <vt:lpstr>等线</vt:lpstr>
      <vt:lpstr>等线</vt:lpstr>
      <vt:lpstr>字魂20号-石头体</vt:lpstr>
      <vt:lpstr>思源宋体</vt:lpstr>
      <vt:lpstr>思源黑体 CN</vt:lpstr>
      <vt:lpstr>Stella</vt:lpstr>
      <vt:lpstr>Latha</vt:lpstr>
      <vt:lpstr>Arial Unicode MS</vt:lpstr>
      <vt:lpstr>Office Theme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cường nguyên cao</cp:lastModifiedBy>
  <cp:revision>85</cp:revision>
  <dcterms:created xsi:type="dcterms:W3CDTF">2006-08-16T00:00:00Z</dcterms:created>
  <dcterms:modified xsi:type="dcterms:W3CDTF">2025-09-11T21:23:32Z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D9F4D46E15A545CB86849961D8A3C321_12</vt:lpwstr>
  </property>
  <property fmtid="{D5CDD505-2E9C-101B-9397-08002B2CF9AE}" pid="3" name="KSOProductBuildVer">
    <vt:lpwstr>1033-12.2.0.21931</vt:lpwstr>
  </property>
</Properties>
</file>