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9" r:id="rId5"/>
    <p:sldId id="259" r:id="rId6"/>
    <p:sldId id="260" r:id="rId7"/>
    <p:sldId id="270" r:id="rId8"/>
    <p:sldId id="271" r:id="rId9"/>
    <p:sldId id="272" r:id="rId10"/>
    <p:sldId id="273" r:id="rId11"/>
    <p:sldId id="274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45" d="100"/>
          <a:sy n="45" d="100"/>
        </p:scale>
        <p:origin x="75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1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24" Type="http://schemas.openxmlformats.org/officeDocument/2006/relationships/image" Target="../media/image22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.sv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24" Type="http://schemas.openxmlformats.org/officeDocument/2006/relationships/image" Target="../media/image22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9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9.svg"/><Relationship Id="rId24" Type="http://schemas.openxmlformats.org/officeDocument/2006/relationships/image" Target="../media/image34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2.png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.svg"/><Relationship Id="rId18" Type="http://schemas.openxmlformats.org/officeDocument/2006/relationships/image" Target="../media/image19.png"/><Relationship Id="rId26" Type="http://schemas.openxmlformats.org/officeDocument/2006/relationships/image" Target="../media/image39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2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0.svg"/><Relationship Id="rId24" Type="http://schemas.openxmlformats.org/officeDocument/2006/relationships/image" Target="../media/image22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/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/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00600" y="1181100"/>
            <a:ext cx="12725400" cy="4424815"/>
            <a:chOff x="1673260" y="2182852"/>
            <a:chExt cx="8602936" cy="336277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63091" y="2345232"/>
              <a:ext cx="7623277" cy="23156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YÊU CẦU CẦN ĐẠT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40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 đọc được những </a:t>
              </a:r>
              <a:r>
                <a:rPr lang="vi-VN" sz="40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chuyện về thế giới tuổi </a:t>
              </a:r>
              <a:r>
                <a:rPr lang="vi-VN" sz="4000" dirty="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thơ.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400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Hiểu được nội dung, ý nghĩa của </a:t>
              </a:r>
              <a:r>
                <a:rPr lang="vi-VN" sz="4000" smtClean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3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/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10600030101010101" charset="-122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/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10600030101010101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/>
          <p:cNvCxnSpPr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/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-1" fmla="*/ 0 w 5372100"/>
              <a:gd name="connsiteY0-2" fmla="*/ 365353 h 1504950"/>
              <a:gd name="connsiteX1-3" fmla="*/ 227925 w 5372100"/>
              <a:gd name="connsiteY1-4" fmla="*/ 137428 h 1504950"/>
              <a:gd name="connsiteX2-5" fmla="*/ 2810468 w 5372100"/>
              <a:gd name="connsiteY2-6" fmla="*/ 0 h 1504950"/>
              <a:gd name="connsiteX3-7" fmla="*/ 5144175 w 5372100"/>
              <a:gd name="connsiteY3-8" fmla="*/ 137428 h 1504950"/>
              <a:gd name="connsiteX4-9" fmla="*/ 5372100 w 5372100"/>
              <a:gd name="connsiteY4-10" fmla="*/ 365353 h 1504950"/>
              <a:gd name="connsiteX5-11" fmla="*/ 5372100 w 5372100"/>
              <a:gd name="connsiteY5-12" fmla="*/ 1277025 h 1504950"/>
              <a:gd name="connsiteX6-13" fmla="*/ 5144175 w 5372100"/>
              <a:gd name="connsiteY6-14" fmla="*/ 1504950 h 1504950"/>
              <a:gd name="connsiteX7-15" fmla="*/ 227925 w 5372100"/>
              <a:gd name="connsiteY7-16" fmla="*/ 1504950 h 1504950"/>
              <a:gd name="connsiteX8-17" fmla="*/ 0 w 5372100"/>
              <a:gd name="connsiteY8-18" fmla="*/ 1277025 h 1504950"/>
              <a:gd name="connsiteX9" fmla="*/ 0 w 5372100"/>
              <a:gd name="connsiteY9" fmla="*/ 365353 h 1504950"/>
              <a:gd name="connsiteX0-19" fmla="*/ 0 w 5372100"/>
              <a:gd name="connsiteY0-20" fmla="*/ 365353 h 1504950"/>
              <a:gd name="connsiteX1-21" fmla="*/ 227925 w 5372100"/>
              <a:gd name="connsiteY1-22" fmla="*/ 137428 h 1504950"/>
              <a:gd name="connsiteX2-23" fmla="*/ 2810468 w 5372100"/>
              <a:gd name="connsiteY2-24" fmla="*/ 0 h 1504950"/>
              <a:gd name="connsiteX3-25" fmla="*/ 5144175 w 5372100"/>
              <a:gd name="connsiteY3-26" fmla="*/ 137428 h 1504950"/>
              <a:gd name="connsiteX4-27" fmla="*/ 5372100 w 5372100"/>
              <a:gd name="connsiteY4-28" fmla="*/ 365353 h 1504950"/>
              <a:gd name="connsiteX5-29" fmla="*/ 5372100 w 5372100"/>
              <a:gd name="connsiteY5-30" fmla="*/ 1277025 h 1504950"/>
              <a:gd name="connsiteX6-31" fmla="*/ 5144175 w 5372100"/>
              <a:gd name="connsiteY6-32" fmla="*/ 1504950 h 1504950"/>
              <a:gd name="connsiteX7-33" fmla="*/ 1305518 w 5372100"/>
              <a:gd name="connsiteY7-34" fmla="*/ 1314450 h 1504950"/>
              <a:gd name="connsiteX8-35" fmla="*/ 227925 w 5372100"/>
              <a:gd name="connsiteY8-36" fmla="*/ 1504950 h 1504950"/>
              <a:gd name="connsiteX9-37" fmla="*/ 0 w 5372100"/>
              <a:gd name="connsiteY9-38" fmla="*/ 1277025 h 1504950"/>
              <a:gd name="connsiteX10" fmla="*/ 0 w 5372100"/>
              <a:gd name="connsiteY10" fmla="*/ 365353 h 1504950"/>
              <a:gd name="connsiteX0-39" fmla="*/ 0 w 5372100"/>
              <a:gd name="connsiteY0-40" fmla="*/ 365353 h 1509572"/>
              <a:gd name="connsiteX1-41" fmla="*/ 227925 w 5372100"/>
              <a:gd name="connsiteY1-42" fmla="*/ 137428 h 1509572"/>
              <a:gd name="connsiteX2-43" fmla="*/ 2810468 w 5372100"/>
              <a:gd name="connsiteY2-44" fmla="*/ 0 h 1509572"/>
              <a:gd name="connsiteX3-45" fmla="*/ 5144175 w 5372100"/>
              <a:gd name="connsiteY3-46" fmla="*/ 137428 h 1509572"/>
              <a:gd name="connsiteX4-47" fmla="*/ 5372100 w 5372100"/>
              <a:gd name="connsiteY4-48" fmla="*/ 365353 h 1509572"/>
              <a:gd name="connsiteX5-49" fmla="*/ 5372100 w 5372100"/>
              <a:gd name="connsiteY5-50" fmla="*/ 1277025 h 1509572"/>
              <a:gd name="connsiteX6-51" fmla="*/ 5144175 w 5372100"/>
              <a:gd name="connsiteY6-52" fmla="*/ 1504950 h 1509572"/>
              <a:gd name="connsiteX7-53" fmla="*/ 4734518 w 5372100"/>
              <a:gd name="connsiteY7-54" fmla="*/ 1390650 h 1509572"/>
              <a:gd name="connsiteX8-55" fmla="*/ 1305518 w 5372100"/>
              <a:gd name="connsiteY8-56" fmla="*/ 1314450 h 1509572"/>
              <a:gd name="connsiteX9-57" fmla="*/ 227925 w 5372100"/>
              <a:gd name="connsiteY9-58" fmla="*/ 1504950 h 1509572"/>
              <a:gd name="connsiteX10-59" fmla="*/ 0 w 5372100"/>
              <a:gd name="connsiteY10-6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/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/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-1" fmla="*/ 0 w 5372100"/>
              <a:gd name="connsiteY0-2" fmla="*/ 365353 h 1504950"/>
              <a:gd name="connsiteX1-3" fmla="*/ 227925 w 5372100"/>
              <a:gd name="connsiteY1-4" fmla="*/ 137428 h 1504950"/>
              <a:gd name="connsiteX2-5" fmla="*/ 2810468 w 5372100"/>
              <a:gd name="connsiteY2-6" fmla="*/ 0 h 1504950"/>
              <a:gd name="connsiteX3-7" fmla="*/ 5144175 w 5372100"/>
              <a:gd name="connsiteY3-8" fmla="*/ 137428 h 1504950"/>
              <a:gd name="connsiteX4-9" fmla="*/ 5372100 w 5372100"/>
              <a:gd name="connsiteY4-10" fmla="*/ 365353 h 1504950"/>
              <a:gd name="connsiteX5-11" fmla="*/ 5372100 w 5372100"/>
              <a:gd name="connsiteY5-12" fmla="*/ 1277025 h 1504950"/>
              <a:gd name="connsiteX6-13" fmla="*/ 5144175 w 5372100"/>
              <a:gd name="connsiteY6-14" fmla="*/ 1504950 h 1504950"/>
              <a:gd name="connsiteX7-15" fmla="*/ 227925 w 5372100"/>
              <a:gd name="connsiteY7-16" fmla="*/ 1504950 h 1504950"/>
              <a:gd name="connsiteX8-17" fmla="*/ 0 w 5372100"/>
              <a:gd name="connsiteY8-18" fmla="*/ 1277025 h 1504950"/>
              <a:gd name="connsiteX9" fmla="*/ 0 w 5372100"/>
              <a:gd name="connsiteY9" fmla="*/ 365353 h 1504950"/>
              <a:gd name="connsiteX0-19" fmla="*/ 0 w 5372100"/>
              <a:gd name="connsiteY0-20" fmla="*/ 365353 h 1504950"/>
              <a:gd name="connsiteX1-21" fmla="*/ 227925 w 5372100"/>
              <a:gd name="connsiteY1-22" fmla="*/ 137428 h 1504950"/>
              <a:gd name="connsiteX2-23" fmla="*/ 2810468 w 5372100"/>
              <a:gd name="connsiteY2-24" fmla="*/ 0 h 1504950"/>
              <a:gd name="connsiteX3-25" fmla="*/ 5144175 w 5372100"/>
              <a:gd name="connsiteY3-26" fmla="*/ 137428 h 1504950"/>
              <a:gd name="connsiteX4-27" fmla="*/ 5372100 w 5372100"/>
              <a:gd name="connsiteY4-28" fmla="*/ 365353 h 1504950"/>
              <a:gd name="connsiteX5-29" fmla="*/ 5372100 w 5372100"/>
              <a:gd name="connsiteY5-30" fmla="*/ 1277025 h 1504950"/>
              <a:gd name="connsiteX6-31" fmla="*/ 5144175 w 5372100"/>
              <a:gd name="connsiteY6-32" fmla="*/ 1504950 h 1504950"/>
              <a:gd name="connsiteX7-33" fmla="*/ 1305518 w 5372100"/>
              <a:gd name="connsiteY7-34" fmla="*/ 1314450 h 1504950"/>
              <a:gd name="connsiteX8-35" fmla="*/ 227925 w 5372100"/>
              <a:gd name="connsiteY8-36" fmla="*/ 1504950 h 1504950"/>
              <a:gd name="connsiteX9-37" fmla="*/ 0 w 5372100"/>
              <a:gd name="connsiteY9-38" fmla="*/ 1277025 h 1504950"/>
              <a:gd name="connsiteX10" fmla="*/ 0 w 5372100"/>
              <a:gd name="connsiteY10" fmla="*/ 365353 h 1504950"/>
              <a:gd name="connsiteX0-39" fmla="*/ 0 w 5372100"/>
              <a:gd name="connsiteY0-40" fmla="*/ 365353 h 1509572"/>
              <a:gd name="connsiteX1-41" fmla="*/ 227925 w 5372100"/>
              <a:gd name="connsiteY1-42" fmla="*/ 137428 h 1509572"/>
              <a:gd name="connsiteX2-43" fmla="*/ 2810468 w 5372100"/>
              <a:gd name="connsiteY2-44" fmla="*/ 0 h 1509572"/>
              <a:gd name="connsiteX3-45" fmla="*/ 5144175 w 5372100"/>
              <a:gd name="connsiteY3-46" fmla="*/ 137428 h 1509572"/>
              <a:gd name="connsiteX4-47" fmla="*/ 5372100 w 5372100"/>
              <a:gd name="connsiteY4-48" fmla="*/ 365353 h 1509572"/>
              <a:gd name="connsiteX5-49" fmla="*/ 5372100 w 5372100"/>
              <a:gd name="connsiteY5-50" fmla="*/ 1277025 h 1509572"/>
              <a:gd name="connsiteX6-51" fmla="*/ 5144175 w 5372100"/>
              <a:gd name="connsiteY6-52" fmla="*/ 1504950 h 1509572"/>
              <a:gd name="connsiteX7-53" fmla="*/ 4734518 w 5372100"/>
              <a:gd name="connsiteY7-54" fmla="*/ 1390650 h 1509572"/>
              <a:gd name="connsiteX8-55" fmla="*/ 1305518 w 5372100"/>
              <a:gd name="connsiteY8-56" fmla="*/ 1314450 h 1509572"/>
              <a:gd name="connsiteX9-57" fmla="*/ 227925 w 5372100"/>
              <a:gd name="connsiteY9-58" fmla="*/ 1504950 h 1509572"/>
              <a:gd name="connsiteX10-59" fmla="*/ 0 w 5372100"/>
              <a:gd name="connsiteY10-6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/>
          <p:cNvCxnSpPr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/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-1" fmla="*/ 0 w 5372100"/>
              <a:gd name="connsiteY0-2" fmla="*/ 365353 h 1504950"/>
              <a:gd name="connsiteX1-3" fmla="*/ 227925 w 5372100"/>
              <a:gd name="connsiteY1-4" fmla="*/ 137428 h 1504950"/>
              <a:gd name="connsiteX2-5" fmla="*/ 2810468 w 5372100"/>
              <a:gd name="connsiteY2-6" fmla="*/ 0 h 1504950"/>
              <a:gd name="connsiteX3-7" fmla="*/ 5144175 w 5372100"/>
              <a:gd name="connsiteY3-8" fmla="*/ 137428 h 1504950"/>
              <a:gd name="connsiteX4-9" fmla="*/ 5372100 w 5372100"/>
              <a:gd name="connsiteY4-10" fmla="*/ 365353 h 1504950"/>
              <a:gd name="connsiteX5-11" fmla="*/ 5372100 w 5372100"/>
              <a:gd name="connsiteY5-12" fmla="*/ 1277025 h 1504950"/>
              <a:gd name="connsiteX6-13" fmla="*/ 5144175 w 5372100"/>
              <a:gd name="connsiteY6-14" fmla="*/ 1504950 h 1504950"/>
              <a:gd name="connsiteX7-15" fmla="*/ 227925 w 5372100"/>
              <a:gd name="connsiteY7-16" fmla="*/ 1504950 h 1504950"/>
              <a:gd name="connsiteX8-17" fmla="*/ 0 w 5372100"/>
              <a:gd name="connsiteY8-18" fmla="*/ 1277025 h 1504950"/>
              <a:gd name="connsiteX9" fmla="*/ 0 w 5372100"/>
              <a:gd name="connsiteY9" fmla="*/ 365353 h 1504950"/>
              <a:gd name="connsiteX0-19" fmla="*/ 0 w 5372100"/>
              <a:gd name="connsiteY0-20" fmla="*/ 365353 h 1504950"/>
              <a:gd name="connsiteX1-21" fmla="*/ 227925 w 5372100"/>
              <a:gd name="connsiteY1-22" fmla="*/ 137428 h 1504950"/>
              <a:gd name="connsiteX2-23" fmla="*/ 2810468 w 5372100"/>
              <a:gd name="connsiteY2-24" fmla="*/ 0 h 1504950"/>
              <a:gd name="connsiteX3-25" fmla="*/ 5144175 w 5372100"/>
              <a:gd name="connsiteY3-26" fmla="*/ 137428 h 1504950"/>
              <a:gd name="connsiteX4-27" fmla="*/ 5372100 w 5372100"/>
              <a:gd name="connsiteY4-28" fmla="*/ 365353 h 1504950"/>
              <a:gd name="connsiteX5-29" fmla="*/ 5372100 w 5372100"/>
              <a:gd name="connsiteY5-30" fmla="*/ 1277025 h 1504950"/>
              <a:gd name="connsiteX6-31" fmla="*/ 5144175 w 5372100"/>
              <a:gd name="connsiteY6-32" fmla="*/ 1504950 h 1504950"/>
              <a:gd name="connsiteX7-33" fmla="*/ 1305518 w 5372100"/>
              <a:gd name="connsiteY7-34" fmla="*/ 1314450 h 1504950"/>
              <a:gd name="connsiteX8-35" fmla="*/ 227925 w 5372100"/>
              <a:gd name="connsiteY8-36" fmla="*/ 1504950 h 1504950"/>
              <a:gd name="connsiteX9-37" fmla="*/ 0 w 5372100"/>
              <a:gd name="connsiteY9-38" fmla="*/ 1277025 h 1504950"/>
              <a:gd name="connsiteX10" fmla="*/ 0 w 5372100"/>
              <a:gd name="connsiteY10" fmla="*/ 365353 h 1504950"/>
              <a:gd name="connsiteX0-39" fmla="*/ 0 w 5372100"/>
              <a:gd name="connsiteY0-40" fmla="*/ 365353 h 1509572"/>
              <a:gd name="connsiteX1-41" fmla="*/ 227925 w 5372100"/>
              <a:gd name="connsiteY1-42" fmla="*/ 137428 h 1509572"/>
              <a:gd name="connsiteX2-43" fmla="*/ 2810468 w 5372100"/>
              <a:gd name="connsiteY2-44" fmla="*/ 0 h 1509572"/>
              <a:gd name="connsiteX3-45" fmla="*/ 5144175 w 5372100"/>
              <a:gd name="connsiteY3-46" fmla="*/ 137428 h 1509572"/>
              <a:gd name="connsiteX4-47" fmla="*/ 5372100 w 5372100"/>
              <a:gd name="connsiteY4-48" fmla="*/ 365353 h 1509572"/>
              <a:gd name="connsiteX5-49" fmla="*/ 5372100 w 5372100"/>
              <a:gd name="connsiteY5-50" fmla="*/ 1277025 h 1509572"/>
              <a:gd name="connsiteX6-51" fmla="*/ 5144175 w 5372100"/>
              <a:gd name="connsiteY6-52" fmla="*/ 1504950 h 1509572"/>
              <a:gd name="connsiteX7-53" fmla="*/ 4734518 w 5372100"/>
              <a:gd name="connsiteY7-54" fmla="*/ 1390650 h 1509572"/>
              <a:gd name="connsiteX8-55" fmla="*/ 1305518 w 5372100"/>
              <a:gd name="connsiteY8-56" fmla="*/ 1314450 h 1509572"/>
              <a:gd name="connsiteX9-57" fmla="*/ 227925 w 5372100"/>
              <a:gd name="connsiteY9-58" fmla="*/ 1504950 h 1509572"/>
              <a:gd name="connsiteX10-59" fmla="*/ 0 w 5372100"/>
              <a:gd name="connsiteY10-6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/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/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245</Words>
  <Application>Microsoft Office PowerPoint</Application>
  <PresentationFormat>Custom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Times New Roman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SSD</cp:lastModifiedBy>
  <cp:revision>12</cp:revision>
  <dcterms:created xsi:type="dcterms:W3CDTF">2006-08-16T00:00:00Z</dcterms:created>
  <dcterms:modified xsi:type="dcterms:W3CDTF">2025-09-04T02:00:06Z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41E3EB58E3094A1C93AF5BE81F0D4632_12</vt:lpwstr>
  </property>
  <property fmtid="{D5CDD505-2E9C-101B-9397-08002B2CF9AE}" pid="3" name="KSOProductBuildVer">
    <vt:lpwstr>1033-12.2.0.18165</vt:lpwstr>
  </property>
</Properties>
</file>