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</p:sldMasterIdLst>
  <p:notesMasterIdLst>
    <p:notesMasterId r:id="rId16"/>
  </p:notesMasterIdLst>
  <p:sldIdLst>
    <p:sldId id="281" r:id="rId3"/>
    <p:sldId id="299" r:id="rId4"/>
    <p:sldId id="300" r:id="rId5"/>
    <p:sldId id="303" r:id="rId6"/>
    <p:sldId id="304" r:id="rId7"/>
    <p:sldId id="305" r:id="rId8"/>
    <p:sldId id="306" r:id="rId9"/>
    <p:sldId id="296" r:id="rId10"/>
    <p:sldId id="307" r:id="rId11"/>
    <p:sldId id="308" r:id="rId12"/>
    <p:sldId id="302" r:id="rId13"/>
    <p:sldId id="285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660066"/>
    <a:srgbClr val="80008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86C7-15E6-488F-93F2-99B39E9CE2C2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6C4D0-9C0B-407A-B9DA-5C312224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F91DB69D-FB36-4E01-9173-3FE52A64D7D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7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8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3A61CC-1CBC-4FD2-9A73-DBBC74D036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17"/>
            </a:lvl1pPr>
            <a:lvl2pPr marL="457017" indent="0" algn="ctr">
              <a:buNone/>
              <a:defRPr sz="2000"/>
            </a:lvl2pPr>
            <a:lvl3pPr marL="914033" indent="0" algn="ctr">
              <a:buNone/>
              <a:defRPr sz="1833"/>
            </a:lvl3pPr>
            <a:lvl4pPr marL="1371050" indent="0" algn="ctr">
              <a:buNone/>
              <a:defRPr sz="1583"/>
            </a:lvl4pPr>
            <a:lvl5pPr marL="1828070" indent="0" algn="ctr">
              <a:buNone/>
              <a:defRPr sz="1583"/>
            </a:lvl5pPr>
            <a:lvl6pPr marL="2285088" indent="0" algn="ctr">
              <a:buNone/>
              <a:defRPr sz="1583"/>
            </a:lvl6pPr>
            <a:lvl7pPr marL="2742100" indent="0" algn="ctr">
              <a:buNone/>
              <a:defRPr sz="1583"/>
            </a:lvl7pPr>
            <a:lvl8pPr marL="3199120" indent="0" algn="ctr">
              <a:buNone/>
              <a:defRPr sz="1583"/>
            </a:lvl8pPr>
            <a:lvl9pPr marL="3656138" indent="0" algn="ctr">
              <a:buNone/>
              <a:defRPr sz="158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17"/>
            </a:lvl1pPr>
            <a:lvl2pPr marL="457017" indent="0" algn="ctr">
              <a:buNone/>
              <a:defRPr sz="2000"/>
            </a:lvl2pPr>
            <a:lvl3pPr marL="914033" indent="0" algn="ctr">
              <a:buNone/>
              <a:defRPr sz="1833"/>
            </a:lvl3pPr>
            <a:lvl4pPr marL="1371050" indent="0" algn="ctr">
              <a:buNone/>
              <a:defRPr sz="1583"/>
            </a:lvl4pPr>
            <a:lvl5pPr marL="1828070" indent="0" algn="ctr">
              <a:buNone/>
              <a:defRPr sz="1583"/>
            </a:lvl5pPr>
            <a:lvl6pPr marL="2285088" indent="0" algn="ctr">
              <a:buNone/>
              <a:defRPr sz="1583"/>
            </a:lvl6pPr>
            <a:lvl7pPr marL="2742100" indent="0" algn="ctr">
              <a:buNone/>
              <a:defRPr sz="1583"/>
            </a:lvl7pPr>
            <a:lvl8pPr marL="3199120" indent="0" algn="ctr">
              <a:buNone/>
              <a:defRPr sz="1583"/>
            </a:lvl8pPr>
            <a:lvl9pPr marL="3656138" indent="0" algn="ctr">
              <a:buNone/>
              <a:defRPr sz="158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0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17">
                <a:solidFill>
                  <a:schemeClr val="tx1"/>
                </a:solidFill>
              </a:defRPr>
            </a:lvl1pPr>
            <a:lvl2pPr marL="457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3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3pPr>
            <a:lvl4pPr marL="137105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2807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8508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4210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5613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9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017" indent="0">
              <a:buNone/>
              <a:defRPr sz="2000" b="1"/>
            </a:lvl2pPr>
            <a:lvl3pPr marL="914033" indent="0">
              <a:buNone/>
              <a:defRPr sz="1833" b="1"/>
            </a:lvl3pPr>
            <a:lvl4pPr marL="1371050" indent="0">
              <a:buNone/>
              <a:defRPr sz="1583" b="1"/>
            </a:lvl4pPr>
            <a:lvl5pPr marL="1828070" indent="0">
              <a:buNone/>
              <a:defRPr sz="1583" b="1"/>
            </a:lvl5pPr>
            <a:lvl6pPr marL="2285088" indent="0">
              <a:buNone/>
              <a:defRPr sz="1583" b="1"/>
            </a:lvl6pPr>
            <a:lvl7pPr marL="2742100" indent="0">
              <a:buNone/>
              <a:defRPr sz="1583" b="1"/>
            </a:lvl7pPr>
            <a:lvl8pPr marL="3199120" indent="0">
              <a:buNone/>
              <a:defRPr sz="1583" b="1"/>
            </a:lvl8pPr>
            <a:lvl9pPr marL="3656138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017" indent="0">
              <a:buNone/>
              <a:defRPr sz="2000" b="1"/>
            </a:lvl2pPr>
            <a:lvl3pPr marL="914033" indent="0">
              <a:buNone/>
              <a:defRPr sz="1833" b="1"/>
            </a:lvl3pPr>
            <a:lvl4pPr marL="1371050" indent="0">
              <a:buNone/>
              <a:defRPr sz="1583" b="1"/>
            </a:lvl4pPr>
            <a:lvl5pPr marL="1828070" indent="0">
              <a:buNone/>
              <a:defRPr sz="1583" b="1"/>
            </a:lvl5pPr>
            <a:lvl6pPr marL="2285088" indent="0">
              <a:buNone/>
              <a:defRPr sz="1583" b="1"/>
            </a:lvl6pPr>
            <a:lvl7pPr marL="2742100" indent="0">
              <a:buNone/>
              <a:defRPr sz="1583" b="1"/>
            </a:lvl7pPr>
            <a:lvl8pPr marL="3199120" indent="0">
              <a:buNone/>
              <a:defRPr sz="1583" b="1"/>
            </a:lvl8pPr>
            <a:lvl9pPr marL="3656138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8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0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167"/>
            </a:lvl1pPr>
            <a:lvl2pPr>
              <a:defRPr sz="2833"/>
            </a:lvl2pPr>
            <a:lvl3pPr>
              <a:defRPr sz="241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3"/>
            </a:lvl1pPr>
            <a:lvl2pPr marL="457017" indent="0">
              <a:buNone/>
              <a:defRPr sz="1417"/>
            </a:lvl2pPr>
            <a:lvl3pPr marL="914033" indent="0">
              <a:buNone/>
              <a:defRPr sz="1167"/>
            </a:lvl3pPr>
            <a:lvl4pPr marL="1371050" indent="0">
              <a:buNone/>
              <a:defRPr sz="1000"/>
            </a:lvl4pPr>
            <a:lvl5pPr marL="1828070" indent="0">
              <a:buNone/>
              <a:defRPr sz="1000"/>
            </a:lvl5pPr>
            <a:lvl6pPr marL="2285088" indent="0">
              <a:buNone/>
              <a:defRPr sz="1000"/>
            </a:lvl6pPr>
            <a:lvl7pPr marL="2742100" indent="0">
              <a:buNone/>
              <a:defRPr sz="1000"/>
            </a:lvl7pPr>
            <a:lvl8pPr marL="3199120" indent="0">
              <a:buNone/>
              <a:defRPr sz="1000"/>
            </a:lvl8pPr>
            <a:lvl9pPr marL="36561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8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0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67"/>
            </a:lvl1pPr>
            <a:lvl2pPr marL="457017" indent="0">
              <a:buNone/>
              <a:defRPr sz="2833"/>
            </a:lvl2pPr>
            <a:lvl3pPr marL="914033" indent="0">
              <a:buNone/>
              <a:defRPr sz="2417"/>
            </a:lvl3pPr>
            <a:lvl4pPr marL="1371050" indent="0">
              <a:buNone/>
              <a:defRPr sz="2000"/>
            </a:lvl4pPr>
            <a:lvl5pPr marL="1828070" indent="0">
              <a:buNone/>
              <a:defRPr sz="2000"/>
            </a:lvl5pPr>
            <a:lvl6pPr marL="2285088" indent="0">
              <a:buNone/>
              <a:defRPr sz="2000"/>
            </a:lvl6pPr>
            <a:lvl7pPr marL="2742100" indent="0">
              <a:buNone/>
              <a:defRPr sz="2000"/>
            </a:lvl7pPr>
            <a:lvl8pPr marL="3199120" indent="0">
              <a:buNone/>
              <a:defRPr sz="2000"/>
            </a:lvl8pPr>
            <a:lvl9pPr marL="365613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3"/>
            </a:lvl1pPr>
            <a:lvl2pPr marL="457017" indent="0">
              <a:buNone/>
              <a:defRPr sz="1417"/>
            </a:lvl2pPr>
            <a:lvl3pPr marL="914033" indent="0">
              <a:buNone/>
              <a:defRPr sz="1167"/>
            </a:lvl3pPr>
            <a:lvl4pPr marL="1371050" indent="0">
              <a:buNone/>
              <a:defRPr sz="1000"/>
            </a:lvl4pPr>
            <a:lvl5pPr marL="1828070" indent="0">
              <a:buNone/>
              <a:defRPr sz="1000"/>
            </a:lvl5pPr>
            <a:lvl6pPr marL="2285088" indent="0">
              <a:buNone/>
              <a:defRPr sz="1000"/>
            </a:lvl6pPr>
            <a:lvl7pPr marL="2742100" indent="0">
              <a:buNone/>
              <a:defRPr sz="1000"/>
            </a:lvl7pPr>
            <a:lvl8pPr marL="3199120" indent="0">
              <a:buNone/>
              <a:defRPr sz="1000"/>
            </a:lvl8pPr>
            <a:lvl9pPr marL="36561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17">
                <a:solidFill>
                  <a:schemeClr val="tx1"/>
                </a:solidFill>
              </a:defRPr>
            </a:lvl1pPr>
            <a:lvl2pPr marL="457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3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3pPr>
            <a:lvl4pPr marL="137105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2807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8508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4210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5613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8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017" indent="0">
              <a:buNone/>
              <a:defRPr sz="2000" b="1"/>
            </a:lvl2pPr>
            <a:lvl3pPr marL="914033" indent="0">
              <a:buNone/>
              <a:defRPr sz="1833" b="1"/>
            </a:lvl3pPr>
            <a:lvl4pPr marL="1371050" indent="0">
              <a:buNone/>
              <a:defRPr sz="1583" b="1"/>
            </a:lvl4pPr>
            <a:lvl5pPr marL="1828070" indent="0">
              <a:buNone/>
              <a:defRPr sz="1583" b="1"/>
            </a:lvl5pPr>
            <a:lvl6pPr marL="2285088" indent="0">
              <a:buNone/>
              <a:defRPr sz="1583" b="1"/>
            </a:lvl6pPr>
            <a:lvl7pPr marL="2742100" indent="0">
              <a:buNone/>
              <a:defRPr sz="1583" b="1"/>
            </a:lvl7pPr>
            <a:lvl8pPr marL="3199120" indent="0">
              <a:buNone/>
              <a:defRPr sz="1583" b="1"/>
            </a:lvl8pPr>
            <a:lvl9pPr marL="3656138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017" indent="0">
              <a:buNone/>
              <a:defRPr sz="2000" b="1"/>
            </a:lvl2pPr>
            <a:lvl3pPr marL="914033" indent="0">
              <a:buNone/>
              <a:defRPr sz="1833" b="1"/>
            </a:lvl3pPr>
            <a:lvl4pPr marL="1371050" indent="0">
              <a:buNone/>
              <a:defRPr sz="1583" b="1"/>
            </a:lvl4pPr>
            <a:lvl5pPr marL="1828070" indent="0">
              <a:buNone/>
              <a:defRPr sz="1583" b="1"/>
            </a:lvl5pPr>
            <a:lvl6pPr marL="2285088" indent="0">
              <a:buNone/>
              <a:defRPr sz="1583" b="1"/>
            </a:lvl6pPr>
            <a:lvl7pPr marL="2742100" indent="0">
              <a:buNone/>
              <a:defRPr sz="1583" b="1"/>
            </a:lvl7pPr>
            <a:lvl8pPr marL="3199120" indent="0">
              <a:buNone/>
              <a:defRPr sz="1583" b="1"/>
            </a:lvl8pPr>
            <a:lvl9pPr marL="3656138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4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7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167"/>
            </a:lvl1pPr>
            <a:lvl2pPr>
              <a:defRPr sz="2833"/>
            </a:lvl2pPr>
            <a:lvl3pPr>
              <a:defRPr sz="241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3"/>
            </a:lvl1pPr>
            <a:lvl2pPr marL="457017" indent="0">
              <a:buNone/>
              <a:defRPr sz="1417"/>
            </a:lvl2pPr>
            <a:lvl3pPr marL="914033" indent="0">
              <a:buNone/>
              <a:defRPr sz="1167"/>
            </a:lvl3pPr>
            <a:lvl4pPr marL="1371050" indent="0">
              <a:buNone/>
              <a:defRPr sz="1000"/>
            </a:lvl4pPr>
            <a:lvl5pPr marL="1828070" indent="0">
              <a:buNone/>
              <a:defRPr sz="1000"/>
            </a:lvl5pPr>
            <a:lvl6pPr marL="2285088" indent="0">
              <a:buNone/>
              <a:defRPr sz="1000"/>
            </a:lvl6pPr>
            <a:lvl7pPr marL="2742100" indent="0">
              <a:buNone/>
              <a:defRPr sz="1000"/>
            </a:lvl7pPr>
            <a:lvl8pPr marL="3199120" indent="0">
              <a:buNone/>
              <a:defRPr sz="1000"/>
            </a:lvl8pPr>
            <a:lvl9pPr marL="36561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67"/>
            </a:lvl1pPr>
            <a:lvl2pPr marL="457017" indent="0">
              <a:buNone/>
              <a:defRPr sz="2833"/>
            </a:lvl2pPr>
            <a:lvl3pPr marL="914033" indent="0">
              <a:buNone/>
              <a:defRPr sz="2417"/>
            </a:lvl3pPr>
            <a:lvl4pPr marL="1371050" indent="0">
              <a:buNone/>
              <a:defRPr sz="2000"/>
            </a:lvl4pPr>
            <a:lvl5pPr marL="1828070" indent="0">
              <a:buNone/>
              <a:defRPr sz="2000"/>
            </a:lvl5pPr>
            <a:lvl6pPr marL="2285088" indent="0">
              <a:buNone/>
              <a:defRPr sz="2000"/>
            </a:lvl6pPr>
            <a:lvl7pPr marL="2742100" indent="0">
              <a:buNone/>
              <a:defRPr sz="2000"/>
            </a:lvl7pPr>
            <a:lvl8pPr marL="3199120" indent="0">
              <a:buNone/>
              <a:defRPr sz="2000"/>
            </a:lvl8pPr>
            <a:lvl9pPr marL="365613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83"/>
            </a:lvl1pPr>
            <a:lvl2pPr marL="457017" indent="0">
              <a:buNone/>
              <a:defRPr sz="1417"/>
            </a:lvl2pPr>
            <a:lvl3pPr marL="914033" indent="0">
              <a:buNone/>
              <a:defRPr sz="1167"/>
            </a:lvl3pPr>
            <a:lvl4pPr marL="1371050" indent="0">
              <a:buNone/>
              <a:defRPr sz="1000"/>
            </a:lvl4pPr>
            <a:lvl5pPr marL="1828070" indent="0">
              <a:buNone/>
              <a:defRPr sz="1000"/>
            </a:lvl5pPr>
            <a:lvl6pPr marL="2285088" indent="0">
              <a:buNone/>
              <a:defRPr sz="1000"/>
            </a:lvl6pPr>
            <a:lvl7pPr marL="2742100" indent="0">
              <a:buNone/>
              <a:defRPr sz="1000"/>
            </a:lvl7pPr>
            <a:lvl8pPr marL="3199120" indent="0">
              <a:buNone/>
              <a:defRPr sz="1000"/>
            </a:lvl8pPr>
            <a:lvl9pPr marL="36561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729" y="365125"/>
            <a:ext cx="1051454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87" tIns="54846" rIns="109687" bIns="54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729" y="1825625"/>
            <a:ext cx="10514542" cy="43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87" tIns="54846" rIns="109687" bIns="54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 vert="horz" lIns="109687" tIns="54846" rIns="109687" bIns="548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 vert="horz" lIns="109687" tIns="54846" rIns="109687" bIns="548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 vert="horz" wrap="square" lIns="109687" tIns="54846" rIns="109687" bIns="548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5pPr>
      <a:lvl6pPr marL="457017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6pPr>
      <a:lvl7pPr marL="914033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7pPr>
      <a:lvl8pPr marL="1371050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8pPr>
      <a:lvl9pPr marL="1828070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533" indent="-22753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1pPr>
      <a:lvl2pPr marL="685243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2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0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599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8465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33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729" y="365125"/>
            <a:ext cx="1051454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87" tIns="54846" rIns="109687" bIns="54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729" y="1825625"/>
            <a:ext cx="10514542" cy="43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87" tIns="54846" rIns="109687" bIns="54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 vert="horz" lIns="109687" tIns="54846" rIns="109687" bIns="548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60E3-9475-4711-B349-10784C426E28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 vert="horz" lIns="109687" tIns="54846" rIns="109687" bIns="548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 vert="horz" wrap="square" lIns="109687" tIns="54846" rIns="109687" bIns="548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989E6-01B7-446B-AC84-4FBADC30B6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5pPr>
      <a:lvl6pPr marL="457017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6pPr>
      <a:lvl7pPr marL="914033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7pPr>
      <a:lvl8pPr marL="1371050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8pPr>
      <a:lvl9pPr marL="1828070" algn="l" rtl="0" fontAlgn="base">
        <a:lnSpc>
          <a:spcPct val="90000"/>
        </a:lnSpc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533" indent="-22753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1pPr>
      <a:lvl2pPr marL="685243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2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0" indent="-22753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599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84650" indent="-228510" algn="l" defTabSz="9140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33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8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6.gif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0" y="1545166"/>
            <a:ext cx="12192000" cy="7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3" rIns="91401" bIns="45703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021" y="5029730"/>
            <a:ext cx="2443428" cy="18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6339417"/>
            <a:ext cx="1050396" cy="5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" y="6339417"/>
            <a:ext cx="10252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49" y="6273271"/>
            <a:ext cx="1051718" cy="53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" y="3548063"/>
            <a:ext cx="10252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763449"/>
            <a:ext cx="1053042" cy="5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36" y="902230"/>
            <a:ext cx="1023938" cy="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29" y="6342063"/>
            <a:ext cx="1023938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960688"/>
            <a:ext cx="10252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4" y="1518708"/>
            <a:ext cx="10265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29" y="4910667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9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40771"/>
            <a:ext cx="1023938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0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03" y="370417"/>
            <a:ext cx="10252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021" y="502708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36" y="3233208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3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919803"/>
            <a:ext cx="1025261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4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428" y="5627688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5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42063"/>
            <a:ext cx="1025261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6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1" y="2436813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7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296584"/>
            <a:ext cx="1026583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48948"/>
            <a:ext cx="1025261" cy="5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9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1119188"/>
            <a:ext cx="1026583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30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" y="48948"/>
            <a:ext cx="1025260" cy="5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1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8948"/>
            <a:ext cx="1025261" cy="5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3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28" y="6380427"/>
            <a:ext cx="1023938" cy="5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4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65" y="6355292"/>
            <a:ext cx="1026583" cy="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5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3" y="3905250"/>
            <a:ext cx="1025260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6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3" y="2944813"/>
            <a:ext cx="1025260" cy="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24"/>
            <a:ext cx="1846836" cy="16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9" name="Rectangle 12"/>
          <p:cNvSpPr>
            <a:spLocks noChangeArrowheads="1"/>
          </p:cNvSpPr>
          <p:nvPr/>
        </p:nvSpPr>
        <p:spPr bwMode="auto">
          <a:xfrm>
            <a:off x="1604699" y="240771"/>
            <a:ext cx="10130896" cy="5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5" rIns="91367" bIns="45685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endParaRPr lang="en-US" alt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WordArt 4"/>
          <p:cNvSpPr>
            <a:spLocks noChangeArrowheads="1" noChangeShapeType="1" noTextEdit="1"/>
          </p:cNvSpPr>
          <p:nvPr/>
        </p:nvSpPr>
        <p:spPr bwMode="auto">
          <a:xfrm>
            <a:off x="1463146" y="2850886"/>
            <a:ext cx="9374188" cy="5550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 </a:t>
            </a:r>
          </a:p>
        </p:txBody>
      </p:sp>
      <p:pic>
        <p:nvPicPr>
          <p:cNvPr id="4132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1" y="6154209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1" y="4910667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74" y="5266532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57" y="4499240"/>
            <a:ext cx="1023938" cy="52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59" y="6295761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8" descr="732562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99" y="6154209"/>
            <a:ext cx="1023938" cy="5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8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4139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4143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4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40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4141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2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5979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739"/>
          <a:stretch/>
        </p:blipFill>
        <p:spPr>
          <a:xfrm>
            <a:off x="15800" y="1126836"/>
            <a:ext cx="12186990" cy="5675837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285449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" y="0"/>
            <a:ext cx="12154760" cy="684212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98" y="-17500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451849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03" y="39687"/>
            <a:ext cx="945885" cy="8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21"/>
          <p:cNvGrpSpPr>
            <a:grpSpLocks/>
          </p:cNvGrpSpPr>
          <p:nvPr/>
        </p:nvGrpSpPr>
        <p:grpSpPr bwMode="auto">
          <a:xfrm>
            <a:off x="-11907" y="0"/>
            <a:ext cx="12203907" cy="6858000"/>
            <a:chOff x="-12878" y="-789"/>
            <a:chExt cx="12205928" cy="6858789"/>
          </a:xfrm>
        </p:grpSpPr>
        <p:grpSp>
          <p:nvGrpSpPr>
            <p:cNvPr id="12299" name="Group 23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12303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4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12301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425893" y="1396354"/>
            <a:ext cx="6702850" cy="11224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VẬN DỤNG SAU BÀI HỌC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95" l="1069" r="98626">
                        <a14:foregroundMark x1="22748" y1="46899" x2="27786" y2="54160"/>
                        <a14:foregroundMark x1="50534" y1="16490" x2="53130" y2="18911"/>
                        <a14:foregroundMark x1="52824" y1="9834" x2="55420" y2="14977"/>
                        <a14:foregroundMark x1="21527" y1="50681" x2="25954" y2="53858"/>
                        <a14:foregroundMark x1="60763" y1="62784" x2="55267" y2="69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425" y="2518754"/>
            <a:ext cx="4299858" cy="4339246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6056585" y="3175202"/>
            <a:ext cx="5619459" cy="24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87" tIns="54846" rIns="109687" bIns="5484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0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03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0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0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1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17937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469" y="1202873"/>
            <a:ext cx="1113163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Kết luận: Đi trên lối đi dành cho người đi bộ hoặc đi sát thành cầu phía tay phải; đi xe đạp vào phần đường bên phải, không dàn hàng ngang hay lấn chiếm phần đường của người đi bộ; không dừng xe đùa nghịch trên cầu.</a:t>
            </a:r>
            <a:endParaRPr lang="en-US" sz="36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3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66" y="-17500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2120950" y="80824"/>
            <a:ext cx="7543800" cy="6629400"/>
            <a:chOff x="685974" y="47690"/>
            <a:chExt cx="10035646" cy="8146318"/>
          </a:xfrm>
        </p:grpSpPr>
        <p:pic>
          <p:nvPicPr>
            <p:cNvPr id="19" name="Picture 4" descr="Bút chì màu, bút chì hoạt hình, khu vực, Hoạt hình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" y="47690"/>
              <a:ext cx="10035646" cy="814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708860" y="3410456"/>
              <a:ext cx="4206707" cy="977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250" b="1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5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0088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9636" y="1193723"/>
            <a:ext cx="7818362" cy="53466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4669691" y="3676374"/>
            <a:ext cx="4571880" cy="966016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33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SƠ KẾT TUẦN</a:t>
            </a:r>
          </a:p>
        </p:txBody>
      </p:sp>
      <p:pic>
        <p:nvPicPr>
          <p:cNvPr id="34" name="Picture 5" descr="Cú mèo con Cú con, cú, động vật, cú Owls png | PNGEg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889" r="94000">
                        <a14:foregroundMark x1="35778" y1="27625" x2="48667" y2="39000"/>
                        <a14:foregroundMark x1="55444" y1="31375" x2="69667" y2="4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1" r="6129"/>
          <a:stretch/>
        </p:blipFill>
        <p:spPr bwMode="auto">
          <a:xfrm rot="283999">
            <a:off x="7662630" y="1408694"/>
            <a:ext cx="1002381" cy="10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ú T-shirt dễ Thương Clip nghệ thuật - Brown phim hoạt hình cú mô hình  trang trí png tải về - Miễn phí trong suốt Màu Hồng png Tải về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14" l="1556" r="87000">
                        <a14:foregroundMark x1="22222" y1="32647" x2="35889" y2="55294"/>
                        <a14:foregroundMark x1="27889" y1="30980" x2="43667" y2="53627"/>
                        <a14:foregroundMark x1="15222" y1="45196" x2="41778" y2="45196"/>
                        <a14:foregroundMark x1="20111" y1="38039" x2="26000" y2="56471"/>
                        <a14:foregroundMark x1="27889" y1="36176" x2="38889" y2="35490"/>
                        <a14:foregroundMark x1="37222" y1="35490" x2="46667" y2="46765"/>
                        <a14:foregroundMark x1="42889" y1="49412" x2="31111" y2="57647"/>
                        <a14:foregroundMark x1="47667" y1="22451" x2="71222" y2="39706"/>
                        <a14:foregroundMark x1="46333" y1="24314" x2="65889" y2="47745"/>
                        <a14:foregroundMark x1="44444" y1="26961" x2="54889" y2="45392"/>
                        <a14:foregroundMark x1="55778" y1="20098" x2="72889" y2="37157"/>
                        <a14:foregroundMark x1="55778" y1="18235" x2="74000" y2="31471"/>
                        <a14:foregroundMark x1="44444" y1="32843" x2="51444" y2="41569"/>
                        <a14:backgroundMark x1="23556" y1="90980" x2="33222" y2="97157"/>
                        <a14:backgroundMark x1="85778" y1="85098" x2="95111" y2="95980"/>
                        <a14:backgroundMark x1="83333" y1="87941" x2="75000" y2="9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92"/>
          <a:stretch/>
        </p:blipFill>
        <p:spPr bwMode="auto">
          <a:xfrm rot="832669">
            <a:off x="8823546" y="1412387"/>
            <a:ext cx="836051" cy="10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Aves, Dibujo, El Pequeño Búho imagen png - imagen transparente descarga  gratui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44" l="0" r="100000">
                        <a14:foregroundMark x1="30222" y1="24074" x2="33444" y2="34815"/>
                        <a14:foregroundMark x1="63556" y1="18611" x2="76778" y2="35556"/>
                        <a14:foregroundMark x1="21000" y1="45278" x2="79778" y2="4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552">
            <a:off x="5159717" y="1124735"/>
            <a:ext cx="761801" cy="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bujos de buhos a color - Buscar con Google | Baby owls, Owl baby shower,  Owl sticker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086" b="85938" l="16211" r="83398">
                        <a14:foregroundMark x1="26367" y1="26758" x2="44141" y2="52930"/>
                        <a14:foregroundMark x1="30664" y1="24414" x2="70117" y2="52930"/>
                        <a14:foregroundMark x1="48438" y1="28906" x2="80469" y2="37109"/>
                        <a14:foregroundMark x1="19531" y1="34180" x2="39453" y2="52930"/>
                        <a14:foregroundMark x1="37109" y1="39258" x2="40820" y2="38281"/>
                        <a14:foregroundMark x1="65625" y1="36328" x2="71289" y2="39844"/>
                        <a14:foregroundMark x1="57278" y1="27302" x2="71835" y2="25397"/>
                        <a14:foregroundMark x1="60127" y1="33651" x2="64241" y2="50476"/>
                        <a14:foregroundMark x1="76582" y1="37143" x2="63291" y2="5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36" t="12581" r="16939" b="14060"/>
          <a:stretch/>
        </p:blipFill>
        <p:spPr bwMode="auto">
          <a:xfrm>
            <a:off x="2423327" y="476177"/>
            <a:ext cx="757112" cy="10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 descr="Buho de escritorio, buho, animales, búho png | PNGEg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000" r="89667">
                        <a14:foregroundMark x1="26333" y1="13278" x2="73000" y2="14952"/>
                        <a14:foregroundMark x1="22111" y1="21531" x2="77444" y2="21053"/>
                        <a14:foregroundMark x1="22111" y1="29067" x2="77444" y2="30383"/>
                        <a14:foregroundMark x1="25333" y1="38397" x2="74444" y2="39713"/>
                        <a14:foregroundMark x1="29111" y1="17823" x2="42222" y2="17105"/>
                        <a14:foregroundMark x1="26889" y1="29545" x2="34000" y2="34091"/>
                        <a14:foregroundMark x1="45222" y1="34091" x2="72000" y2="31699"/>
                        <a14:foregroundMark x1="55111" y1="35526" x2="65333" y2="37919"/>
                        <a14:foregroundMark x1="53667" y1="26196" x2="70556" y2="24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5" r="10906"/>
          <a:stretch/>
        </p:blipFill>
        <p:spPr bwMode="auto">
          <a:xfrm>
            <a:off x="7040116" y="327961"/>
            <a:ext cx="789659" cy="9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52672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4" t="13010" r="1549"/>
          <a:stretch/>
        </p:blipFill>
        <p:spPr>
          <a:xfrm>
            <a:off x="221675" y="1052455"/>
            <a:ext cx="11739418" cy="5798123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1671131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694"/>
          <a:stretch/>
        </p:blipFill>
        <p:spPr>
          <a:xfrm>
            <a:off x="880" y="886691"/>
            <a:ext cx="12201910" cy="596466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1321653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" y="-15875"/>
            <a:ext cx="12154649" cy="68580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1312153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718"/>
          <a:stretch/>
        </p:blipFill>
        <p:spPr>
          <a:xfrm>
            <a:off x="-11908" y="969817"/>
            <a:ext cx="12154578" cy="5861343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1993335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ACA99FD-E7B5-4258-9EC4-912B2B3C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8" b="84317" l="0" r="100000">
                        <a14:foregroundMark x1="88000" y1="67698" x2="90077" y2="76763"/>
                        <a14:foregroundMark x1="89308" y1="69856" x2="91231" y2="77194"/>
                        <a14:foregroundMark x1="76923" y1="68129" x2="80846" y2="70935"/>
                        <a14:foregroundMark x1="6231" y1="21079" x2="94231" y2="21295"/>
                        <a14:foregroundMark x1="5769" y1="21079" x2="78538" y2="57914"/>
                        <a14:foregroundMark x1="31538" y1="10935" x2="37308" y2="10072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89" b="13867"/>
          <a:stretch/>
        </p:blipFill>
        <p:spPr>
          <a:xfrm>
            <a:off x="1587618" y="421242"/>
            <a:ext cx="8839612" cy="580674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80734" y="1732565"/>
            <a:ext cx="6853381" cy="1122400"/>
          </a:xfrm>
        </p:spPr>
        <p:txBody>
          <a:bodyPr/>
          <a:lstStyle/>
          <a:p>
            <a:r>
              <a:rPr lang="en-US" sz="6600" b="1" dirty="0" err="1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Sinh</a:t>
            </a:r>
            <a:r>
              <a:rPr lang="en-US" sz="66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hoạt</a:t>
            </a:r>
            <a:r>
              <a:rPr lang="en-US" sz="66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chủ</a:t>
            </a:r>
            <a:r>
              <a:rPr lang="en-US" sz="66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đề</a:t>
            </a:r>
            <a:endParaRPr lang="en-US" sz="6600" b="1" dirty="0">
              <a:solidFill>
                <a:srgbClr val="C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66" y="-17500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-11907" y="-13229"/>
            <a:ext cx="12203907" cy="6858000"/>
            <a:chOff x="-12878" y="-789"/>
            <a:chExt cx="12205928" cy="6858789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22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17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8844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00"/>
          <a:stretch/>
        </p:blipFill>
        <p:spPr>
          <a:xfrm>
            <a:off x="726" y="887692"/>
            <a:ext cx="12172801" cy="5943482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86" y="10208"/>
            <a:ext cx="946104" cy="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11907" y="-15875"/>
            <a:ext cx="12203907" cy="6858000"/>
            <a:chOff x="-12878" y="-789"/>
            <a:chExt cx="12205928" cy="6858789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50389" y="0"/>
              <a:ext cx="12093322" cy="6858000"/>
              <a:chOff x="50389" y="-1597064"/>
              <a:chExt cx="12093322" cy="8455064"/>
            </a:xfrm>
          </p:grpSpPr>
          <p:pic>
            <p:nvPicPr>
              <p:cNvPr id="37" name="Picture 11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-1597064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3" descr="LN026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0389" y="6782221"/>
                <a:ext cx="12093322" cy="7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-12878" y="-789"/>
              <a:ext cx="12205928" cy="6820110"/>
              <a:chOff x="-7163760" y="-789"/>
              <a:chExt cx="19356810" cy="6820110"/>
            </a:xfrm>
          </p:grpSpPr>
          <p:pic>
            <p:nvPicPr>
              <p:cNvPr id="32" name="Picture 12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873365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 descr="thin ba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10524476" y="3359927"/>
                <a:ext cx="6820110" cy="9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462924" y="146484"/>
            <a:ext cx="7254244" cy="43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167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BẬC THANG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1284286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878</TotalTime>
  <Words>160</Words>
  <Application>Microsoft Office PowerPoint</Application>
  <PresentationFormat>Widescreen</PresentationFormat>
  <Paragraphs>33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Leelawadee UI</vt:lpstr>
      <vt:lpstr>Times New Roman</vt:lpstr>
      <vt:lpstr>Verdana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Sinh hoạt chủ đề</vt:lpstr>
      <vt:lpstr>PowerPoint Presentation</vt:lpstr>
      <vt:lpstr>PowerPoint Presentation</vt:lpstr>
      <vt:lpstr>PowerPoint Presentation</vt:lpstr>
      <vt:lpstr>VẬN DỤNG SAU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2021-09-28T14:22:02Z</dcterms:created>
  <dcterms:modified xsi:type="dcterms:W3CDTF">2025-09-10T03:49:30Z</dcterms:modified>
</cp:coreProperties>
</file>