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09" r:id="rId3"/>
    <p:sldMasterId id="2147483727" r:id="rId4"/>
  </p:sldMasterIdLst>
  <p:notesMasterIdLst>
    <p:notesMasterId r:id="rId26"/>
  </p:notesMasterIdLst>
  <p:sldIdLst>
    <p:sldId id="358" r:id="rId5"/>
    <p:sldId id="333" r:id="rId6"/>
    <p:sldId id="334" r:id="rId7"/>
    <p:sldId id="547" r:id="rId8"/>
    <p:sldId id="336" r:id="rId9"/>
    <p:sldId id="337" r:id="rId10"/>
    <p:sldId id="338" r:id="rId11"/>
    <p:sldId id="564" r:id="rId12"/>
    <p:sldId id="565" r:id="rId13"/>
    <p:sldId id="319" r:id="rId14"/>
    <p:sldId id="523" r:id="rId15"/>
    <p:sldId id="524" r:id="rId16"/>
    <p:sldId id="256" r:id="rId17"/>
    <p:sldId id="548" r:id="rId18"/>
    <p:sldId id="550" r:id="rId19"/>
    <p:sldId id="549" r:id="rId20"/>
    <p:sldId id="561" r:id="rId21"/>
    <p:sldId id="562" r:id="rId22"/>
    <p:sldId id="559" r:id="rId23"/>
    <p:sldId id="560"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E7C130-C010-4207-9E73-BF9274BAA34A}" type="datetimeFigureOut">
              <a:rPr lang="en-US" smtClean="0"/>
              <a:t>9/6/2025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CCAD5-C47B-48D7-A90C-560F7FD62FE7}" type="slidenum">
              <a:rPr lang="en-US" smtClean="0"/>
              <a:t>‹#›</a:t>
            </a:fld>
            <a:endParaRPr lang="en-US"/>
          </a:p>
        </p:txBody>
      </p:sp>
    </p:spTree>
    <p:extLst>
      <p:ext uri="{BB962C8B-B14F-4D97-AF65-F5344CB8AC3E}">
        <p14:creationId xmlns:p14="http://schemas.microsoft.com/office/powerpoint/2010/main" val="112565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CCAD5-C47B-48D7-A90C-560F7FD62FE7}" type="slidenum">
              <a:rPr lang="en-US" smtClean="0"/>
              <a:t>1</a:t>
            </a:fld>
            <a:endParaRPr lang="en-US"/>
          </a:p>
        </p:txBody>
      </p:sp>
    </p:spTree>
    <p:extLst>
      <p:ext uri="{BB962C8B-B14F-4D97-AF65-F5344CB8AC3E}">
        <p14:creationId xmlns:p14="http://schemas.microsoft.com/office/powerpoint/2010/main" val="4132588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81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CCAD5-C47B-48D7-A90C-560F7FD62FE7}" type="slidenum">
              <a:rPr lang="en-US" smtClean="0"/>
              <a:t>8</a:t>
            </a:fld>
            <a:endParaRPr lang="en-US"/>
          </a:p>
        </p:txBody>
      </p:sp>
    </p:spTree>
    <p:extLst>
      <p:ext uri="{BB962C8B-B14F-4D97-AF65-F5344CB8AC3E}">
        <p14:creationId xmlns:p14="http://schemas.microsoft.com/office/powerpoint/2010/main" val="3100612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133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3751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052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858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566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CCAD5-C47B-48D7-A90C-560F7FD62F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698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1662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7200676"/>
      </p:ext>
    </p:extLst>
  </p:cSld>
  <p:clrMapOvr>
    <a:masterClrMapping/>
  </p:clrMapOvr>
  <p:transition spd="slow" advClick="0" advTm="3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931582"/>
      </p:ext>
    </p:extLst>
  </p:cSld>
  <p:clrMapOvr>
    <a:masterClrMapping/>
  </p:clrMapOvr>
  <p:transition spd="slow" advClick="0" advTm="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476445678"/>
      </p:ext>
    </p:extLst>
  </p:cSld>
  <p:clrMapOvr>
    <a:masterClrMapping/>
  </p:clrMapOvr>
  <p:transition spd="slow" advClick="0" advTm="3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709158141"/>
      </p:ext>
    </p:extLst>
  </p:cSld>
  <p:clrMapOvr>
    <a:masterClrMapping/>
  </p:clrMapOvr>
  <p:transition spd="slow" advClick="0" advTm="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734326"/>
      </p:ext>
    </p:extLst>
  </p:cSld>
  <p:clrMapOvr>
    <a:masterClrMapping/>
  </p:clrMapOvr>
  <p:transition spd="slow" advClick="0" advTm="3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571948"/>
      </p:ext>
    </p:extLst>
  </p:cSld>
  <p:clrMapOvr>
    <a:masterClrMapping/>
  </p:clrMapOvr>
  <p:transition spd="slow" advClick="0" advTm="3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40534"/>
      </p:ext>
    </p:extLst>
  </p:cSld>
  <p:clrMapOvr>
    <a:masterClrMapping/>
  </p:clrMapOvr>
  <p:transition spd="slow" advClick="0" advTm="3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74485"/>
      </p:ext>
    </p:extLst>
  </p:cSld>
  <p:clrMapOvr>
    <a:masterClrMapping/>
  </p:clrMapOvr>
  <p:transition spd="slow" advClick="0" advTm="3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436466"/>
      </p:ext>
    </p:extLst>
  </p:cSld>
  <p:clrMapOvr>
    <a:masterClrMapping/>
  </p:clrMapOvr>
  <p:transition spd="slow" advClick="0" advTm="3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108031"/>
      </p:ext>
    </p:extLst>
  </p:cSld>
  <p:clrMapOvr>
    <a:masterClrMapping/>
  </p:clrMapOvr>
  <p:transition spd="slow" advClick="0" advTm="3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810224"/>
      </p:ext>
    </p:extLst>
  </p:cSld>
  <p:clrMapOvr>
    <a:masterClrMapping/>
  </p:clrMapOvr>
  <p:transition spd="slow" advClick="0"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173182"/>
      </p:ext>
    </p:extLst>
  </p:cSld>
  <p:clrMapOvr>
    <a:masterClrMapping/>
  </p:clrMapOvr>
  <p:transition spd="slow" advClick="0" advTm="3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28470"/>
      </p:ext>
    </p:extLst>
  </p:cSld>
  <p:clrMapOvr>
    <a:masterClrMapping/>
  </p:clrMapOvr>
  <p:transition spd="slow" advClick="0" advTm="3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377631"/>
      </p:ext>
    </p:extLst>
  </p:cSld>
  <p:clrMapOvr>
    <a:masterClrMapping/>
  </p:clrMapOvr>
  <p:transition spd="slow" advClick="0" advTm="3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904721"/>
      </p:ext>
    </p:extLst>
  </p:cSld>
  <p:clrMapOvr>
    <a:masterClrMapping/>
  </p:clrMapOvr>
  <p:transition spd="slow" advClick="0" advTm="3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413479"/>
      </p:ext>
    </p:extLst>
  </p:cSld>
  <p:clrMapOvr>
    <a:masterClrMapping/>
  </p:clrMapOvr>
  <p:transition spd="slow" advClick="0" advTm="3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870087"/>
      </p:ext>
    </p:extLst>
  </p:cSld>
  <p:clrMapOvr>
    <a:masterClrMapping/>
  </p:clrMapOvr>
  <p:transition spd="slow" advClick="0" advTm="3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125289"/>
      </p:ext>
    </p:extLst>
  </p:cSld>
  <p:clrMapOvr>
    <a:masterClrMapping/>
  </p:clrMapOvr>
  <p:transition spd="slow" advClick="0" advTm="3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2832D8-2360-89DB-C2EB-6F98D1F0F1B5}"/>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1448822423"/>
      </p:ext>
    </p:extLst>
  </p:cSld>
  <p:clrMapOvr>
    <a:masterClrMapping/>
  </p:clrMapOvr>
  <p:transition spd="slow" advClick="0" advTm="3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40317F-CDF5-33AB-9083-A17F5DA46FEA}"/>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997246104"/>
      </p:ext>
    </p:extLst>
  </p:cSld>
  <p:clrMapOvr>
    <a:masterClrMapping/>
  </p:clrMapOvr>
  <p:transition spd="slow" advClick="0" advTm="3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53D048-3B14-C21B-3660-1F2B74F5F252}"/>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756625155"/>
      </p:ext>
    </p:extLst>
  </p:cSld>
  <p:clrMapOvr>
    <a:masterClrMapping/>
  </p:clrMapOvr>
  <p:transition spd="slow" advClick="0" advTm="3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3854937017"/>
      </p:ext>
    </p:extLst>
  </p:cSld>
  <p:clrMapOvr>
    <a:masterClrMapping/>
  </p:clrMapOvr>
  <p:transition spd="slow" advClick="0" advTm="3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910697"/>
      </p:ext>
    </p:extLst>
  </p:cSld>
  <p:clrMapOvr>
    <a:masterClrMapping/>
  </p:clrMapOvr>
  <p:transition spd="slow" advClick="0" advTm="3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52210748"/>
      </p:ext>
    </p:extLst>
  </p:cSld>
  <p:clrMapOvr>
    <a:masterClrMapping/>
  </p:clrMapOvr>
  <p:transition spd="slow" advClick="0" advTm="3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951905107"/>
      </p:ext>
    </p:extLst>
  </p:cSld>
  <p:clrMapOvr>
    <a:masterClrMapping/>
  </p:clrMapOvr>
  <p:transition spd="slow" advClick="0" advTm="3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524310"/>
      </p:ext>
    </p:extLst>
  </p:cSld>
  <p:clrMapOvr>
    <a:masterClrMapping/>
  </p:clrMapOvr>
  <p:transition spd="slow" advClick="0" advTm="3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0382340"/>
      </p:ext>
    </p:extLst>
  </p:cSld>
  <p:clrMapOvr>
    <a:masterClrMapping/>
  </p:clrMapOvr>
  <p:transition spd="slow" advClick="0" advTm="3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368356"/>
      </p:ext>
    </p:extLst>
  </p:cSld>
  <p:clrMapOvr>
    <a:masterClrMapping/>
  </p:clrMapOvr>
  <p:transition spd="slow" advClick="0" advTm="3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3370908"/>
      </p:ext>
    </p:extLst>
  </p:cSld>
  <p:clrMapOvr>
    <a:masterClrMapping/>
  </p:clrMapOvr>
  <p:transition spd="slow" advClick="0" advTm="3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555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5822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213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2930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422071"/>
      </p:ext>
    </p:extLst>
  </p:cSld>
  <p:clrMapOvr>
    <a:masterClrMapping/>
  </p:clrMapOvr>
  <p:transition spd="slow" advClick="0" advTm="300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691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66473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82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1997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52014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32427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624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9/6/2025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250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9/6/2025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1911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9/6/2025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404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615601"/>
      </p:ext>
    </p:extLst>
  </p:cSld>
  <p:clrMapOvr>
    <a:masterClrMapping/>
  </p:clrMapOvr>
  <p:transition spd="slow" advClick="0" advTm="300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9/6/2025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1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E80700-5D63-4E81-AC36-D158E29CA293}" type="datetimeFigureOut">
              <a:rPr lang="en-US" smtClean="0">
                <a:solidFill>
                  <a:prstClr val="black">
                    <a:tint val="75000"/>
                  </a:prstClr>
                </a:solidFill>
              </a:rPr>
              <a:pPr/>
              <a:t>9/6/2025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753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E80700-5D63-4E81-AC36-D158E29CA293}" type="datetimeFigureOut">
              <a:rPr lang="en-US" smtClean="0">
                <a:solidFill>
                  <a:prstClr val="black">
                    <a:tint val="75000"/>
                  </a:prstClr>
                </a:solidFill>
              </a:rPr>
              <a:pPr/>
              <a:t>9/6/2025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0255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80700-5D63-4E81-AC36-D158E29CA293}" type="datetimeFigureOut">
              <a:rPr lang="en-US" smtClean="0">
                <a:solidFill>
                  <a:prstClr val="black">
                    <a:tint val="75000"/>
                  </a:prstClr>
                </a:solidFill>
              </a:rPr>
              <a:pPr/>
              <a:t>9/6/2025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911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9/6/2025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968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9/6/2025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3316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9/6/2025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19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9/6/2025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6539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2832D8-2360-89DB-C2EB-6F98D1F0F1B5}"/>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1066692086"/>
      </p:ext>
    </p:extLst>
  </p:cSld>
  <p:clrMapOvr>
    <a:masterClrMapping/>
  </p:clrMapOvr>
  <p:transition spd="slow" advClick="0" advTm="3000">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grpSp>
        <p:nvGrpSpPr>
          <p:cNvPr id="9" name="Google Shape;9;p2"/>
          <p:cNvGrpSpPr/>
          <p:nvPr/>
        </p:nvGrpSpPr>
        <p:grpSpPr>
          <a:xfrm flipH="1">
            <a:off x="-2" y="271295"/>
            <a:ext cx="12191924" cy="6406981"/>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620001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A9D96-11E0-2285-242B-82AEFEEFED54}"/>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966227535"/>
      </p:ext>
    </p:extLst>
  </p:cSld>
  <p:clrMapOvr>
    <a:masterClrMapping/>
  </p:clrMapOvr>
  <p:transition spd="slow" advClick="0" advTm="3000">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21100" y="0"/>
            <a:ext cx="12069312" cy="68580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167" name="Google Shape;167;p3"/>
          <p:cNvSpPr/>
          <p:nvPr/>
        </p:nvSpPr>
        <p:spPr>
          <a:xfrm rot="-1051434">
            <a:off x="1086645" y="175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rot="2966374" flipH="1">
            <a:off x="10426682" y="6180957"/>
            <a:ext cx="267015" cy="411228"/>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txBox="1">
            <a:spLocks noGrp="1"/>
          </p:cNvSpPr>
          <p:nvPr>
            <p:ph type="title"/>
          </p:nvPr>
        </p:nvSpPr>
        <p:spPr>
          <a:xfrm>
            <a:off x="6099133" y="2930833"/>
            <a:ext cx="5145200" cy="11224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0" name="Google Shape;170;p3"/>
          <p:cNvSpPr txBox="1">
            <a:spLocks noGrp="1"/>
          </p:cNvSpPr>
          <p:nvPr>
            <p:ph type="title" idx="2" hasCustomPrompt="1"/>
          </p:nvPr>
        </p:nvSpPr>
        <p:spPr>
          <a:xfrm>
            <a:off x="6099133" y="1477167"/>
            <a:ext cx="180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b="1">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1" name="Google Shape;171;p3"/>
          <p:cNvSpPr txBox="1">
            <a:spLocks noGrp="1"/>
          </p:cNvSpPr>
          <p:nvPr>
            <p:ph type="subTitle" idx="1"/>
          </p:nvPr>
        </p:nvSpPr>
        <p:spPr>
          <a:xfrm>
            <a:off x="6099133" y="4053233"/>
            <a:ext cx="4921200" cy="6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71295"/>
            <a:ext cx="12191924" cy="6406981"/>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610131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234104" y="356552"/>
            <a:ext cx="11558904" cy="6062833"/>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240" name="Google Shape;240;p4"/>
          <p:cNvSpPr/>
          <p:nvPr/>
        </p:nvSpPr>
        <p:spPr>
          <a:xfrm>
            <a:off x="11618478" y="4599919"/>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960000" y="1356967"/>
            <a:ext cx="10272000" cy="4760400"/>
          </a:xfrm>
          <a:prstGeom prst="rect">
            <a:avLst/>
          </a:prstGeom>
        </p:spPr>
        <p:txBody>
          <a:bodyPr spcFirstLastPara="1" wrap="square" lIns="91425" tIns="91425" rIns="91425" bIns="91425" anchor="t" anchorCtr="0">
            <a:noAutofit/>
          </a:bodyPr>
          <a:lstStyle>
            <a:lvl1pPr marL="609585" lvl="0" indent="-457189" rtl="0">
              <a:lnSpc>
                <a:spcPct val="115000"/>
              </a:lnSpc>
              <a:spcBef>
                <a:spcPts val="0"/>
              </a:spcBef>
              <a:spcAft>
                <a:spcPts val="0"/>
              </a:spcAft>
              <a:buClr>
                <a:schemeClr val="accent1"/>
              </a:buClr>
              <a:buSzPts val="1800"/>
              <a:buChar char="●"/>
              <a:defRPr sz="1467">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33860077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4"/>
        <p:cNvGrpSpPr/>
        <p:nvPr/>
      </p:nvGrpSpPr>
      <p:grpSpPr>
        <a:xfrm>
          <a:off x="0" y="0"/>
          <a:ext cx="0" cy="0"/>
          <a:chOff x="0" y="0"/>
          <a:chExt cx="0" cy="0"/>
        </a:xfrm>
      </p:grpSpPr>
      <p:grpSp>
        <p:nvGrpSpPr>
          <p:cNvPr id="265" name="Google Shape;265;p5"/>
          <p:cNvGrpSpPr/>
          <p:nvPr/>
        </p:nvGrpSpPr>
        <p:grpSpPr>
          <a:xfrm rot="-1424731">
            <a:off x="10937855" y="533881"/>
            <a:ext cx="839341" cy="882604"/>
            <a:chOff x="782176" y="-1158311"/>
            <a:chExt cx="629467" cy="661912"/>
          </a:xfrm>
        </p:grpSpPr>
        <p:sp>
          <p:nvSpPr>
            <p:cNvPr id="266" name="Google Shape;266;p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9;p2">
            <a:extLst>
              <a:ext uri="{FF2B5EF4-FFF2-40B4-BE49-F238E27FC236}">
                <a16:creationId xmlns:a16="http://schemas.microsoft.com/office/drawing/2014/main" id="{A8E022F2-4A0E-4C0E-8DF9-D53502A5599F}"/>
              </a:ext>
            </a:extLst>
          </p:cNvPr>
          <p:cNvGrpSpPr/>
          <p:nvPr userDrawn="1"/>
        </p:nvGrpSpPr>
        <p:grpSpPr>
          <a:xfrm>
            <a:off x="255856" y="284604"/>
            <a:ext cx="11558904" cy="6062833"/>
            <a:chOff x="232275" y="221325"/>
            <a:chExt cx="8620125" cy="4563850"/>
          </a:xfrm>
        </p:grpSpPr>
        <p:sp>
          <p:nvSpPr>
            <p:cNvPr id="60" name="Google Shape;10;p2">
              <a:extLst>
                <a:ext uri="{FF2B5EF4-FFF2-40B4-BE49-F238E27FC236}">
                  <a16:creationId xmlns:a16="http://schemas.microsoft.com/office/drawing/2014/main" id="{1B6CB7FC-C893-4C92-A769-F0D7927BDFB8}"/>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11;p2">
              <a:extLst>
                <a:ext uri="{FF2B5EF4-FFF2-40B4-BE49-F238E27FC236}">
                  <a16:creationId xmlns:a16="http://schemas.microsoft.com/office/drawing/2014/main" id="{00CA2579-5AE8-43D3-A9AB-4626C6B3251E}"/>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12;p2">
              <a:extLst>
                <a:ext uri="{FF2B5EF4-FFF2-40B4-BE49-F238E27FC236}">
                  <a16:creationId xmlns:a16="http://schemas.microsoft.com/office/drawing/2014/main" id="{612CCEA9-8B51-4C2C-808C-042304799B3F}"/>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3" name="Google Shape;13;p2">
              <a:extLst>
                <a:ext uri="{FF2B5EF4-FFF2-40B4-BE49-F238E27FC236}">
                  <a16:creationId xmlns:a16="http://schemas.microsoft.com/office/drawing/2014/main" id="{D8767605-83B6-41AA-AA37-E50517703FBD}"/>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4;p2">
              <a:extLst>
                <a:ext uri="{FF2B5EF4-FFF2-40B4-BE49-F238E27FC236}">
                  <a16:creationId xmlns:a16="http://schemas.microsoft.com/office/drawing/2014/main" id="{840365D8-4840-4246-AF38-F26932ED919E}"/>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15;p2">
              <a:extLst>
                <a:ext uri="{FF2B5EF4-FFF2-40B4-BE49-F238E27FC236}">
                  <a16:creationId xmlns:a16="http://schemas.microsoft.com/office/drawing/2014/main" id="{D01414B6-5A73-4EE1-BBB8-506A750DD201}"/>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16;p2">
              <a:extLst>
                <a:ext uri="{FF2B5EF4-FFF2-40B4-BE49-F238E27FC236}">
                  <a16:creationId xmlns:a16="http://schemas.microsoft.com/office/drawing/2014/main" id="{73919054-C575-4AF8-8A2D-F39F2EA225A2}"/>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67" name="Google Shape;17;p2">
              <a:extLst>
                <a:ext uri="{FF2B5EF4-FFF2-40B4-BE49-F238E27FC236}">
                  <a16:creationId xmlns:a16="http://schemas.microsoft.com/office/drawing/2014/main" id="{3438B93F-33FB-4A32-AF12-08BD56413F08}"/>
                </a:ext>
              </a:extLst>
            </p:cNvPr>
            <p:cNvGrpSpPr/>
            <p:nvPr/>
          </p:nvGrpSpPr>
          <p:grpSpPr>
            <a:xfrm>
              <a:off x="232275" y="951957"/>
              <a:ext cx="417113" cy="326311"/>
              <a:chOff x="232275" y="833775"/>
              <a:chExt cx="417113" cy="326311"/>
            </a:xfrm>
          </p:grpSpPr>
          <p:sp>
            <p:nvSpPr>
              <p:cNvPr id="83" name="Google Shape;18;p2">
                <a:extLst>
                  <a:ext uri="{FF2B5EF4-FFF2-40B4-BE49-F238E27FC236}">
                    <a16:creationId xmlns:a16="http://schemas.microsoft.com/office/drawing/2014/main" id="{16615A63-7E69-41D6-BDA1-2CAE1309ADC5}"/>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4" name="Google Shape;19;p2">
                <a:extLst>
                  <a:ext uri="{FF2B5EF4-FFF2-40B4-BE49-F238E27FC236}">
                    <a16:creationId xmlns:a16="http://schemas.microsoft.com/office/drawing/2014/main" id="{BC93B138-E78E-48C1-9BF1-0A62D9258A5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5" name="Google Shape;20;p2">
                <a:extLst>
                  <a:ext uri="{FF2B5EF4-FFF2-40B4-BE49-F238E27FC236}">
                    <a16:creationId xmlns:a16="http://schemas.microsoft.com/office/drawing/2014/main" id="{1B29E62A-E8E7-43B3-8D83-2626289FA892}"/>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6" name="Google Shape;21;p2">
                <a:extLst>
                  <a:ext uri="{FF2B5EF4-FFF2-40B4-BE49-F238E27FC236}">
                    <a16:creationId xmlns:a16="http://schemas.microsoft.com/office/drawing/2014/main" id="{63F88CFF-74E9-416D-BB03-A84CB9B0A40E}"/>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8" name="Google Shape;22;p2">
              <a:extLst>
                <a:ext uri="{FF2B5EF4-FFF2-40B4-BE49-F238E27FC236}">
                  <a16:creationId xmlns:a16="http://schemas.microsoft.com/office/drawing/2014/main" id="{B745DC1C-927F-4274-AED3-AF2B4303BA9D}"/>
                </a:ext>
              </a:extLst>
            </p:cNvPr>
            <p:cNvGrpSpPr/>
            <p:nvPr/>
          </p:nvGrpSpPr>
          <p:grpSpPr>
            <a:xfrm>
              <a:off x="232275" y="1923049"/>
              <a:ext cx="417113" cy="326311"/>
              <a:chOff x="232275" y="1875237"/>
              <a:chExt cx="417113" cy="326311"/>
            </a:xfrm>
          </p:grpSpPr>
          <p:sp>
            <p:nvSpPr>
              <p:cNvPr id="79" name="Google Shape;23;p2">
                <a:extLst>
                  <a:ext uri="{FF2B5EF4-FFF2-40B4-BE49-F238E27FC236}">
                    <a16:creationId xmlns:a16="http://schemas.microsoft.com/office/drawing/2014/main" id="{EBB16797-A007-4E40-8BE5-EC2334AA879A}"/>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0" name="Google Shape;24;p2">
                <a:extLst>
                  <a:ext uri="{FF2B5EF4-FFF2-40B4-BE49-F238E27FC236}">
                    <a16:creationId xmlns:a16="http://schemas.microsoft.com/office/drawing/2014/main" id="{2354C458-614D-481C-BCB0-A1E7F61FA85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1" name="Google Shape;25;p2">
                <a:extLst>
                  <a:ext uri="{FF2B5EF4-FFF2-40B4-BE49-F238E27FC236}">
                    <a16:creationId xmlns:a16="http://schemas.microsoft.com/office/drawing/2014/main" id="{4597686E-2D8D-414E-94A8-639BCC4800E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2" name="Google Shape;26;p2">
                <a:extLst>
                  <a:ext uri="{FF2B5EF4-FFF2-40B4-BE49-F238E27FC236}">
                    <a16:creationId xmlns:a16="http://schemas.microsoft.com/office/drawing/2014/main" id="{376F2D63-4097-4CA6-A90A-60B4F2591C32}"/>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9" name="Google Shape;27;p2">
              <a:extLst>
                <a:ext uri="{FF2B5EF4-FFF2-40B4-BE49-F238E27FC236}">
                  <a16:creationId xmlns:a16="http://schemas.microsoft.com/office/drawing/2014/main" id="{F333C4A3-9E96-4646-8DC2-0FB0FF826782}"/>
                </a:ext>
              </a:extLst>
            </p:cNvPr>
            <p:cNvGrpSpPr/>
            <p:nvPr/>
          </p:nvGrpSpPr>
          <p:grpSpPr>
            <a:xfrm>
              <a:off x="232275" y="2894140"/>
              <a:ext cx="417113" cy="326311"/>
              <a:chOff x="232275" y="2916700"/>
              <a:chExt cx="417113" cy="326311"/>
            </a:xfrm>
          </p:grpSpPr>
          <p:sp>
            <p:nvSpPr>
              <p:cNvPr id="75" name="Google Shape;28;p2">
                <a:extLst>
                  <a:ext uri="{FF2B5EF4-FFF2-40B4-BE49-F238E27FC236}">
                    <a16:creationId xmlns:a16="http://schemas.microsoft.com/office/drawing/2014/main" id="{F42FA5F1-6324-4575-9127-4514754573B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6" name="Google Shape;29;p2">
                <a:extLst>
                  <a:ext uri="{FF2B5EF4-FFF2-40B4-BE49-F238E27FC236}">
                    <a16:creationId xmlns:a16="http://schemas.microsoft.com/office/drawing/2014/main" id="{13924E56-8CF9-4DDF-8F7E-5DD0FB26C5E4}"/>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7" name="Google Shape;30;p2">
                <a:extLst>
                  <a:ext uri="{FF2B5EF4-FFF2-40B4-BE49-F238E27FC236}">
                    <a16:creationId xmlns:a16="http://schemas.microsoft.com/office/drawing/2014/main" id="{AE0117F9-5C00-4118-B515-C2DB2B1A539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8" name="Google Shape;31;p2">
                <a:extLst>
                  <a:ext uri="{FF2B5EF4-FFF2-40B4-BE49-F238E27FC236}">
                    <a16:creationId xmlns:a16="http://schemas.microsoft.com/office/drawing/2014/main" id="{1468C9A1-F0D7-4B48-B462-64978DF8C38D}"/>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70" name="Google Shape;32;p2">
              <a:extLst>
                <a:ext uri="{FF2B5EF4-FFF2-40B4-BE49-F238E27FC236}">
                  <a16:creationId xmlns:a16="http://schemas.microsoft.com/office/drawing/2014/main" id="{CCE7801B-7805-43AE-A624-C3723B1D2627}"/>
                </a:ext>
              </a:extLst>
            </p:cNvPr>
            <p:cNvGrpSpPr/>
            <p:nvPr/>
          </p:nvGrpSpPr>
          <p:grpSpPr>
            <a:xfrm>
              <a:off x="232275" y="3865232"/>
              <a:ext cx="417113" cy="326311"/>
              <a:chOff x="232275" y="3747050"/>
              <a:chExt cx="417113" cy="326311"/>
            </a:xfrm>
          </p:grpSpPr>
          <p:sp>
            <p:nvSpPr>
              <p:cNvPr id="71" name="Google Shape;33;p2">
                <a:extLst>
                  <a:ext uri="{FF2B5EF4-FFF2-40B4-BE49-F238E27FC236}">
                    <a16:creationId xmlns:a16="http://schemas.microsoft.com/office/drawing/2014/main" id="{38D21C7F-305C-48C5-8841-2CAE43667E47}"/>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2" name="Google Shape;34;p2">
                <a:extLst>
                  <a:ext uri="{FF2B5EF4-FFF2-40B4-BE49-F238E27FC236}">
                    <a16:creationId xmlns:a16="http://schemas.microsoft.com/office/drawing/2014/main" id="{31C04DF3-1D92-41E6-B2D2-85DD524166A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3" name="Google Shape;35;p2">
                <a:extLst>
                  <a:ext uri="{FF2B5EF4-FFF2-40B4-BE49-F238E27FC236}">
                    <a16:creationId xmlns:a16="http://schemas.microsoft.com/office/drawing/2014/main" id="{FEF2F88F-D7D9-4222-8732-A638F6A0A9BC}"/>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4" name="Google Shape;36;p2">
                <a:extLst>
                  <a:ext uri="{FF2B5EF4-FFF2-40B4-BE49-F238E27FC236}">
                    <a16:creationId xmlns:a16="http://schemas.microsoft.com/office/drawing/2014/main" id="{953558BA-DE52-4186-9928-B1DF3FC15D3B}"/>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298" name="Google Shape;298;p5"/>
          <p:cNvSpPr/>
          <p:nvPr/>
        </p:nvSpPr>
        <p:spPr>
          <a:xfrm rot="1051434" flipH="1">
            <a:off x="11107529" y="4893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5"/>
          <p:cNvSpPr/>
          <p:nvPr/>
        </p:nvSpPr>
        <p:spPr>
          <a:xfrm rot="-1051434">
            <a:off x="11721645" y="18202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5"/>
          <p:cNvSpPr/>
          <p:nvPr/>
        </p:nvSpPr>
        <p:spPr>
          <a:xfrm rot="1051434" flipH="1">
            <a:off x="299029" y="1909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5"/>
          <p:cNvSpPr/>
          <p:nvPr/>
        </p:nvSpPr>
        <p:spPr>
          <a:xfrm rot="-1051434">
            <a:off x="299029" y="52619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5"/>
          <p:cNvSpPr txBox="1">
            <a:spLocks noGrp="1"/>
          </p:cNvSpPr>
          <p:nvPr>
            <p:ph type="subTitle" idx="1"/>
          </p:nvPr>
        </p:nvSpPr>
        <p:spPr>
          <a:xfrm>
            <a:off x="1746400" y="3388167"/>
            <a:ext cx="3876800" cy="76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18" name="Google Shape;318;p5"/>
          <p:cNvSpPr txBox="1">
            <a:spLocks noGrp="1"/>
          </p:cNvSpPr>
          <p:nvPr>
            <p:ph type="subTitle" idx="2"/>
          </p:nvPr>
        </p:nvSpPr>
        <p:spPr>
          <a:xfrm>
            <a:off x="6619567" y="3388167"/>
            <a:ext cx="387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19" name="Google Shape;319;p5"/>
          <p:cNvSpPr txBox="1">
            <a:spLocks noGrp="1"/>
          </p:cNvSpPr>
          <p:nvPr>
            <p:ph type="subTitle" idx="3"/>
          </p:nvPr>
        </p:nvSpPr>
        <p:spPr>
          <a:xfrm>
            <a:off x="1746400"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5"/>
          <p:cNvSpPr txBox="1">
            <a:spLocks noGrp="1"/>
          </p:cNvSpPr>
          <p:nvPr>
            <p:ph type="subTitle" idx="4"/>
          </p:nvPr>
        </p:nvSpPr>
        <p:spPr>
          <a:xfrm>
            <a:off x="6619567"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5"/>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8" name="图片 7">
            <a:extLst>
              <a:ext uri="{FF2B5EF4-FFF2-40B4-BE49-F238E27FC236}">
                <a16:creationId xmlns:a16="http://schemas.microsoft.com/office/drawing/2014/main" id="{A8650510-D44A-43D7-BFF6-EE951CA077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3526737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234104" y="356552"/>
            <a:ext cx="11558904" cy="6062833"/>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464473" y="217008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6"/>
          <p:cNvSpPr/>
          <p:nvPr/>
        </p:nvSpPr>
        <p:spPr>
          <a:xfrm rot="4348566">
            <a:off x="8948896" y="63168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6"/>
          <p:cNvSpPr/>
          <p:nvPr/>
        </p:nvSpPr>
        <p:spPr>
          <a:xfrm rot="6451434" flipH="1">
            <a:off x="1356896" y="1985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911121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6795433" y="5166967"/>
            <a:ext cx="4445600" cy="9656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119345" y="4391508"/>
            <a:ext cx="1179297" cy="878625"/>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4" name="Google Shape;564;p10"/>
          <p:cNvSpPr/>
          <p:nvPr/>
        </p:nvSpPr>
        <p:spPr>
          <a:xfrm rot="-1685475">
            <a:off x="505778" y="5889204"/>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5" name="Google Shape;565;p10"/>
          <p:cNvGrpSpPr/>
          <p:nvPr/>
        </p:nvGrpSpPr>
        <p:grpSpPr>
          <a:xfrm rot="4896636">
            <a:off x="1320604" y="5734338"/>
            <a:ext cx="850872" cy="796460"/>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709" y="1"/>
            <a:ext cx="12192709" cy="68579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0412750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11065251" y="1301821"/>
            <a:ext cx="1028955" cy="1488473"/>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 name="Google Shape;528;p9"/>
          <p:cNvGrpSpPr/>
          <p:nvPr/>
        </p:nvGrpSpPr>
        <p:grpSpPr>
          <a:xfrm rot="-6931791">
            <a:off x="10246115" y="186026"/>
            <a:ext cx="850908" cy="796495"/>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0" name="Google Shape;540;p9"/>
          <p:cNvGrpSpPr/>
          <p:nvPr/>
        </p:nvGrpSpPr>
        <p:grpSpPr>
          <a:xfrm flipH="1">
            <a:off x="309508" y="144962"/>
            <a:ext cx="1179283" cy="878615"/>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3" name="Google Shape;543;p9"/>
          <p:cNvSpPr/>
          <p:nvPr/>
        </p:nvSpPr>
        <p:spPr>
          <a:xfrm>
            <a:off x="11597437" y="350481"/>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9"/>
          <p:cNvSpPr/>
          <p:nvPr/>
        </p:nvSpPr>
        <p:spPr>
          <a:xfrm>
            <a:off x="309514" y="130704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9"/>
          <p:cNvGrpSpPr/>
          <p:nvPr/>
        </p:nvGrpSpPr>
        <p:grpSpPr>
          <a:xfrm rot="6581981">
            <a:off x="207200" y="2229561"/>
            <a:ext cx="850896" cy="796483"/>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9"/>
          <p:cNvSpPr txBox="1">
            <a:spLocks noGrp="1"/>
          </p:cNvSpPr>
          <p:nvPr>
            <p:ph type="title"/>
          </p:nvPr>
        </p:nvSpPr>
        <p:spPr>
          <a:xfrm>
            <a:off x="3173325" y="1758979"/>
            <a:ext cx="5869600" cy="926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8" name="Google Shape;558;p9"/>
          <p:cNvSpPr txBox="1">
            <a:spLocks noGrp="1"/>
          </p:cNvSpPr>
          <p:nvPr>
            <p:ph type="subTitle" idx="1"/>
          </p:nvPr>
        </p:nvSpPr>
        <p:spPr>
          <a:xfrm>
            <a:off x="2949533" y="2685836"/>
            <a:ext cx="6317200" cy="21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5080335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11294248" y="2897831"/>
            <a:ext cx="839349" cy="882612"/>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11"/>
          <p:cNvGrpSpPr/>
          <p:nvPr/>
        </p:nvGrpSpPr>
        <p:grpSpPr>
          <a:xfrm>
            <a:off x="11349015" y="990782"/>
            <a:ext cx="729808" cy="941461"/>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11"/>
          <p:cNvGrpSpPr/>
          <p:nvPr/>
        </p:nvGrpSpPr>
        <p:grpSpPr>
          <a:xfrm rot="5528602">
            <a:off x="272457" y="5016823"/>
            <a:ext cx="1179283" cy="878615"/>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2" name="Google Shape;602;p11"/>
          <p:cNvSpPr/>
          <p:nvPr/>
        </p:nvSpPr>
        <p:spPr>
          <a:xfrm rot="-1051434">
            <a:off x="228145" y="2569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11"/>
          <p:cNvGrpSpPr/>
          <p:nvPr/>
        </p:nvGrpSpPr>
        <p:grpSpPr>
          <a:xfrm rot="1379774">
            <a:off x="11184382" y="5695308"/>
            <a:ext cx="680921" cy="984448"/>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2" name="Google Shape;612;p11"/>
          <p:cNvGrpSpPr/>
          <p:nvPr/>
        </p:nvGrpSpPr>
        <p:grpSpPr>
          <a:xfrm>
            <a:off x="-2" y="-2"/>
            <a:ext cx="12191924" cy="667827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 name="Google Shape;686;p11"/>
          <p:cNvSpPr/>
          <p:nvPr/>
        </p:nvSpPr>
        <p:spPr>
          <a:xfrm rot="-1051434">
            <a:off x="1378879" y="60924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11"/>
          <p:cNvSpPr/>
          <p:nvPr/>
        </p:nvSpPr>
        <p:spPr>
          <a:xfrm rot="1051434" flipH="1">
            <a:off x="9824379" y="5926954"/>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8" name="Google Shape;688;p11"/>
          <p:cNvGrpSpPr/>
          <p:nvPr/>
        </p:nvGrpSpPr>
        <p:grpSpPr>
          <a:xfrm rot="-437052" flipH="1">
            <a:off x="225015" y="670898"/>
            <a:ext cx="839349" cy="882612"/>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7" name="Google Shape;697;p11"/>
          <p:cNvSpPr txBox="1">
            <a:spLocks noGrp="1"/>
          </p:cNvSpPr>
          <p:nvPr>
            <p:ph type="title" hasCustomPrompt="1"/>
          </p:nvPr>
        </p:nvSpPr>
        <p:spPr>
          <a:xfrm>
            <a:off x="950833" y="1932233"/>
            <a:ext cx="10290400" cy="14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3333" b="1">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98" name="Google Shape;698;p11"/>
          <p:cNvSpPr txBox="1">
            <a:spLocks noGrp="1"/>
          </p:cNvSpPr>
          <p:nvPr>
            <p:ph type="subTitle" idx="1"/>
          </p:nvPr>
        </p:nvSpPr>
        <p:spPr>
          <a:xfrm>
            <a:off x="1871533" y="3520867"/>
            <a:ext cx="8448800" cy="951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4818315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11174970" y="427319"/>
            <a:ext cx="729791" cy="94144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13"/>
          <p:cNvGrpSpPr/>
          <p:nvPr/>
        </p:nvGrpSpPr>
        <p:grpSpPr>
          <a:xfrm rot="-295551">
            <a:off x="11031590" y="1834134"/>
            <a:ext cx="1016548" cy="1469684"/>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2" name="Google Shape;722;p13"/>
          <p:cNvGrpSpPr/>
          <p:nvPr/>
        </p:nvGrpSpPr>
        <p:grpSpPr>
          <a:xfrm rot="-2071351" flipH="1">
            <a:off x="-10371" y="2778515"/>
            <a:ext cx="1185636" cy="1246747"/>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13"/>
          <p:cNvGrpSpPr/>
          <p:nvPr/>
        </p:nvGrpSpPr>
        <p:grpSpPr>
          <a:xfrm>
            <a:off x="10955751" y="5446832"/>
            <a:ext cx="918384" cy="11736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13"/>
          <p:cNvSpPr/>
          <p:nvPr/>
        </p:nvSpPr>
        <p:spPr>
          <a:xfrm>
            <a:off x="10063581" y="210760"/>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5" name="Google Shape;735;p13"/>
          <p:cNvGrpSpPr/>
          <p:nvPr/>
        </p:nvGrpSpPr>
        <p:grpSpPr>
          <a:xfrm rot="-1521948">
            <a:off x="680088" y="5465673"/>
            <a:ext cx="388075" cy="1333780"/>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3"/>
          <p:cNvGrpSpPr/>
          <p:nvPr/>
        </p:nvGrpSpPr>
        <p:grpSpPr>
          <a:xfrm rot="-10092010">
            <a:off x="395443" y="388346"/>
            <a:ext cx="918413" cy="117363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13"/>
          <p:cNvSpPr/>
          <p:nvPr/>
        </p:nvSpPr>
        <p:spPr>
          <a:xfrm rot="-1142516">
            <a:off x="285147" y="4884359"/>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3" name="Google Shape;743;p13"/>
          <p:cNvGrpSpPr/>
          <p:nvPr/>
        </p:nvGrpSpPr>
        <p:grpSpPr>
          <a:xfrm>
            <a:off x="11266688" y="3883833"/>
            <a:ext cx="629453" cy="1363444"/>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7" name="Google Shape;747;p13"/>
          <p:cNvSpPr txBox="1">
            <a:spLocks noGrp="1"/>
          </p:cNvSpPr>
          <p:nvPr>
            <p:ph type="title"/>
          </p:nvPr>
        </p:nvSpPr>
        <p:spPr>
          <a:xfrm>
            <a:off x="3714400" y="2179633"/>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48" name="Google Shape;748;p13"/>
          <p:cNvSpPr txBox="1">
            <a:spLocks noGrp="1"/>
          </p:cNvSpPr>
          <p:nvPr>
            <p:ph type="subTitle" idx="1"/>
          </p:nvPr>
        </p:nvSpPr>
        <p:spPr>
          <a:xfrm>
            <a:off x="6861051" y="2208235"/>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937721" y="2233033"/>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1" name="Google Shape;751;p13"/>
          <p:cNvSpPr txBox="1">
            <a:spLocks noGrp="1"/>
          </p:cNvSpPr>
          <p:nvPr>
            <p:ph type="title" idx="4"/>
          </p:nvPr>
        </p:nvSpPr>
        <p:spPr>
          <a:xfrm>
            <a:off x="3714400" y="3293100"/>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2" name="Google Shape;752;p13"/>
          <p:cNvSpPr txBox="1">
            <a:spLocks noGrp="1"/>
          </p:cNvSpPr>
          <p:nvPr>
            <p:ph type="subTitle" idx="5"/>
          </p:nvPr>
        </p:nvSpPr>
        <p:spPr>
          <a:xfrm>
            <a:off x="6861051" y="3321701"/>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937721" y="3346500"/>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4" name="Google Shape;754;p13"/>
          <p:cNvSpPr txBox="1">
            <a:spLocks noGrp="1"/>
          </p:cNvSpPr>
          <p:nvPr>
            <p:ph type="title" idx="7"/>
          </p:nvPr>
        </p:nvSpPr>
        <p:spPr>
          <a:xfrm>
            <a:off x="3714400" y="4406567"/>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5" name="Google Shape;755;p13"/>
          <p:cNvSpPr txBox="1">
            <a:spLocks noGrp="1"/>
          </p:cNvSpPr>
          <p:nvPr>
            <p:ph type="subTitle" idx="8"/>
          </p:nvPr>
        </p:nvSpPr>
        <p:spPr>
          <a:xfrm>
            <a:off x="6861051" y="4435167"/>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937721" y="4459967"/>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9987323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2"/>
            <a:ext cx="12191924" cy="667827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6" name="Google Shape;1336;p21"/>
          <p:cNvGrpSpPr/>
          <p:nvPr/>
        </p:nvGrpSpPr>
        <p:grpSpPr>
          <a:xfrm rot="10800000">
            <a:off x="114300" y="4058624"/>
            <a:ext cx="1028955" cy="1488473"/>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5" name="Google Shape;1345;p21"/>
          <p:cNvGrpSpPr/>
          <p:nvPr/>
        </p:nvGrpSpPr>
        <p:grpSpPr>
          <a:xfrm rot="3868209">
            <a:off x="1111483" y="5866397"/>
            <a:ext cx="850908" cy="796495"/>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7" name="Google Shape;1357;p21"/>
          <p:cNvGrpSpPr/>
          <p:nvPr/>
        </p:nvGrpSpPr>
        <p:grpSpPr>
          <a:xfrm rot="10800000" flipH="1">
            <a:off x="10719715" y="5825339"/>
            <a:ext cx="1179283" cy="878615"/>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0" name="Google Shape;1360;p21"/>
          <p:cNvSpPr/>
          <p:nvPr/>
        </p:nvSpPr>
        <p:spPr>
          <a:xfrm rot="10800000">
            <a:off x="254683" y="6129597"/>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1" name="Google Shape;1361;p21"/>
          <p:cNvSpPr/>
          <p:nvPr/>
        </p:nvSpPr>
        <p:spPr>
          <a:xfrm rot="10800000">
            <a:off x="11492570" y="527551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2" name="Google Shape;1362;p21"/>
          <p:cNvGrpSpPr/>
          <p:nvPr/>
        </p:nvGrpSpPr>
        <p:grpSpPr>
          <a:xfrm rot="-4218019">
            <a:off x="11150409" y="3822872"/>
            <a:ext cx="850896" cy="796483"/>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4" name="Google Shape;1374;p21"/>
          <p:cNvSpPr txBox="1">
            <a:spLocks noGrp="1"/>
          </p:cNvSpPr>
          <p:nvPr>
            <p:ph type="title"/>
          </p:nvPr>
        </p:nvSpPr>
        <p:spPr>
          <a:xfrm>
            <a:off x="3161200" y="1790701"/>
            <a:ext cx="5869600" cy="1686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75" name="Google Shape;1375;p21"/>
          <p:cNvSpPr txBox="1">
            <a:spLocks noGrp="1"/>
          </p:cNvSpPr>
          <p:nvPr>
            <p:ph type="subTitle" idx="1"/>
          </p:nvPr>
        </p:nvSpPr>
        <p:spPr>
          <a:xfrm>
            <a:off x="2732000" y="3603667"/>
            <a:ext cx="6728000" cy="9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8312144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401771" y="373381"/>
            <a:ext cx="839341" cy="882604"/>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2" name="Google Shape;1502;p24"/>
          <p:cNvGrpSpPr/>
          <p:nvPr/>
        </p:nvGrpSpPr>
        <p:grpSpPr>
          <a:xfrm rot="-295668">
            <a:off x="11185189" y="5629044"/>
            <a:ext cx="680868" cy="984369"/>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1" name="Google Shape;1511;p24"/>
          <p:cNvGrpSpPr/>
          <p:nvPr/>
        </p:nvGrpSpPr>
        <p:grpSpPr>
          <a:xfrm>
            <a:off x="11314564" y="3058482"/>
            <a:ext cx="729808" cy="941461"/>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3" name="Google Shape;1523;p24"/>
          <p:cNvGrpSpPr/>
          <p:nvPr/>
        </p:nvGrpSpPr>
        <p:grpSpPr>
          <a:xfrm rot="-6308795" flipH="1">
            <a:off x="130177" y="5693237"/>
            <a:ext cx="1179331" cy="878651"/>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6" name="Google Shape;1526;p24"/>
          <p:cNvSpPr/>
          <p:nvPr/>
        </p:nvSpPr>
        <p:spPr>
          <a:xfrm rot="1051434" flipH="1">
            <a:off x="11317396" y="1756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7" name="Google Shape;1527;p24"/>
          <p:cNvGrpSpPr/>
          <p:nvPr/>
        </p:nvGrpSpPr>
        <p:grpSpPr>
          <a:xfrm rot="-229119">
            <a:off x="10764207" y="280029"/>
            <a:ext cx="1179307" cy="878633"/>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0" name="Google Shape;1530;p24"/>
          <p:cNvSpPr/>
          <p:nvPr/>
        </p:nvSpPr>
        <p:spPr>
          <a:xfrm rot="-1051434">
            <a:off x="11721645" y="45951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051434" flipH="1">
            <a:off x="474696" y="249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32" name="Google Shape;1532;p24"/>
          <p:cNvGrpSpPr/>
          <p:nvPr/>
        </p:nvGrpSpPr>
        <p:grpSpPr>
          <a:xfrm>
            <a:off x="141697" y="4142298"/>
            <a:ext cx="729808" cy="941461"/>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4" name="Google Shape;1544;p24"/>
          <p:cNvSpPr/>
          <p:nvPr/>
        </p:nvSpPr>
        <p:spPr>
          <a:xfrm rot="-1051434">
            <a:off x="315329" y="1608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5" name="Google Shape;1545;p24"/>
          <p:cNvSpPr txBox="1">
            <a:spLocks noGrp="1"/>
          </p:cNvSpPr>
          <p:nvPr>
            <p:ph type="title"/>
          </p:nvPr>
        </p:nvSpPr>
        <p:spPr>
          <a:xfrm>
            <a:off x="940767"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46" name="Google Shape;1546;p24"/>
          <p:cNvSpPr txBox="1">
            <a:spLocks noGrp="1"/>
          </p:cNvSpPr>
          <p:nvPr>
            <p:ph type="subTitle" idx="1"/>
          </p:nvPr>
        </p:nvSpPr>
        <p:spPr>
          <a:xfrm>
            <a:off x="940767"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4430900"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48" name="Google Shape;1548;p24"/>
          <p:cNvSpPr txBox="1">
            <a:spLocks noGrp="1"/>
          </p:cNvSpPr>
          <p:nvPr>
            <p:ph type="subTitle" idx="3"/>
          </p:nvPr>
        </p:nvSpPr>
        <p:spPr>
          <a:xfrm>
            <a:off x="4430900"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7921032"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50" name="Google Shape;1550;p24"/>
          <p:cNvSpPr txBox="1">
            <a:spLocks noGrp="1"/>
          </p:cNvSpPr>
          <p:nvPr>
            <p:ph type="subTitle" idx="5"/>
          </p:nvPr>
        </p:nvSpPr>
        <p:spPr>
          <a:xfrm>
            <a:off x="7921032"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04256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2FE7A5-CB97-376D-89F9-BCE0F3576EE9}"/>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045410072"/>
      </p:ext>
    </p:extLst>
  </p:cSld>
  <p:clrMapOvr>
    <a:masterClrMapping/>
  </p:clrMapOvr>
  <p:transition spd="slow" advClick="0" advTm="3000">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34147" y="622832"/>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3251021" flipH="1">
            <a:off x="-502500" y="-20845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rot="2132812">
            <a:off x="214960" y="255491"/>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2159697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3855058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88" name="Google Shape;2188;p35"/>
          <p:cNvGrpSpPr/>
          <p:nvPr/>
        </p:nvGrpSpPr>
        <p:grpSpPr>
          <a:xfrm rot="7672559">
            <a:off x="11184589" y="5695667"/>
            <a:ext cx="680920" cy="984447"/>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8" name="Google Shape;2198;p35"/>
          <p:cNvSpPr/>
          <p:nvPr/>
        </p:nvSpPr>
        <p:spPr>
          <a:xfrm rot="1051434" flipH="1">
            <a:off x="10250445" y="6236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8" name="Google Shape;2208;p35"/>
          <p:cNvGrpSpPr/>
          <p:nvPr/>
        </p:nvGrpSpPr>
        <p:grpSpPr>
          <a:xfrm rot="-1521948">
            <a:off x="528888" y="3706506"/>
            <a:ext cx="388075" cy="1333780"/>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13" name="Google Shape;2213;p35"/>
          <p:cNvGrpSpPr/>
          <p:nvPr/>
        </p:nvGrpSpPr>
        <p:grpSpPr>
          <a:xfrm rot="5528602">
            <a:off x="11016307" y="4075890"/>
            <a:ext cx="1179283" cy="878615"/>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5066880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182432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102DC2-2A9C-1202-8045-F95162A383CB}"/>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2546677619"/>
      </p:ext>
    </p:extLst>
  </p:cSld>
  <p:clrMapOvr>
    <a:masterClrMapping/>
  </p:clrMapOvr>
  <p:transition spd="slow" advClick="0"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B3D654-31DF-5487-30D2-392E0CC7B812}"/>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3697523489"/>
      </p:ext>
    </p:extLst>
  </p:cSld>
  <p:clrMapOvr>
    <a:masterClrMapping/>
  </p:clrMapOvr>
  <p:transition spd="slow" advClick="0" advTm="3000">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3.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6"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F363910-A3A3-061C-2806-41710D2489B5}"/>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1986649" y="0"/>
            <a:ext cx="1817701" cy="1817701"/>
          </a:xfrm>
          <a:prstGeom prst="rect">
            <a:avLst/>
          </a:prstGeom>
        </p:spPr>
      </p:pic>
    </p:spTree>
    <p:extLst>
      <p:ext uri="{BB962C8B-B14F-4D97-AF65-F5344CB8AC3E}">
        <p14:creationId xmlns:p14="http://schemas.microsoft.com/office/powerpoint/2010/main" val="1543545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transition spd="slow" advClick="0" advTm="3000">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DDB5254-AAE8-54B3-1C61-4B1F20856B0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96075" y="0"/>
            <a:ext cx="1817701" cy="1817701"/>
          </a:xfrm>
          <a:prstGeom prst="rect">
            <a:avLst/>
          </a:prstGeom>
        </p:spPr>
      </p:pic>
    </p:spTree>
    <p:extLst>
      <p:ext uri="{BB962C8B-B14F-4D97-AF65-F5344CB8AC3E}">
        <p14:creationId xmlns:p14="http://schemas.microsoft.com/office/powerpoint/2010/main" val="76854433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80700-5D63-4E81-AC36-D158E29CA293}" type="datetimeFigureOut">
              <a:rPr lang="en-US" smtClean="0">
                <a:solidFill>
                  <a:prstClr val="black">
                    <a:tint val="75000"/>
                  </a:prstClr>
                </a:solidFill>
              </a:rPr>
              <a:pPr/>
              <a:t>9/6/2025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72943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12092821"/>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5.png"/><Relationship Id="rId17" Type="http://schemas.openxmlformats.org/officeDocument/2006/relationships/image" Target="../media/image21.svg"/><Relationship Id="rId2" Type="http://schemas.openxmlformats.org/officeDocument/2006/relationships/notesSlide" Target="../notesSlides/notesSlide1.xml"/><Relationship Id="rId20" Type="http://schemas.openxmlformats.org/officeDocument/2006/relationships/image" Target="../media/image24.svg"/><Relationship Id="rId1" Type="http://schemas.openxmlformats.org/officeDocument/2006/relationships/slideLayout" Target="../slideLayouts/slideLayout42.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4.svg"/><Relationship Id="rId19"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6.png"/><Relationship Id="rId7" Type="http://schemas.openxmlformats.org/officeDocument/2006/relationships/image" Target="../media/image24.svg"/><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image" Target="../media/image18.png"/><Relationship Id="rId5" Type="http://schemas.openxmlformats.org/officeDocument/2006/relationships/image" Target="../media/image54.sv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1.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59.xml"/><Relationship Id="rId6" Type="http://schemas.openxmlformats.org/officeDocument/2006/relationships/image" Target="../media/image18.png"/><Relationship Id="rId5" Type="http://schemas.openxmlformats.org/officeDocument/2006/relationships/image" Target="../media/image54.sv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image" Target="../media/image47.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2.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48.png"/><Relationship Id="rId9" Type="http://schemas.openxmlformats.org/officeDocument/2006/relationships/image" Target="../media/image51.png"/><Relationship Id="rId1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24.png"/><Relationship Id="rId2" Type="http://schemas.openxmlformats.org/officeDocument/2006/relationships/image" Target="../media/image21.jpg"/><Relationship Id="rId1" Type="http://schemas.openxmlformats.org/officeDocument/2006/relationships/slideLayout" Target="../slideLayouts/slideLayout47.xml"/><Relationship Id="rId6" Type="http://schemas.openxmlformats.org/officeDocument/2006/relationships/slide" Target="slide4.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2.wav"/><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0.gif"/><Relationship Id="rId10" Type="http://schemas.openxmlformats.org/officeDocument/2006/relationships/slide" Target="slide5.xml"/><Relationship Id="rId4" Type="http://schemas.openxmlformats.org/officeDocument/2006/relationships/image" Target="../media/image21.jp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2.wav"/><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0.gif"/><Relationship Id="rId10" Type="http://schemas.openxmlformats.org/officeDocument/2006/relationships/slide" Target="slide6.xml"/><Relationship Id="rId4" Type="http://schemas.openxmlformats.org/officeDocument/2006/relationships/image" Target="../media/image21.jp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2.wav"/><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0.gif"/><Relationship Id="rId10" Type="http://schemas.openxmlformats.org/officeDocument/2006/relationships/slide" Target="slide7.xml"/><Relationship Id="rId4" Type="http://schemas.openxmlformats.org/officeDocument/2006/relationships/image" Target="../media/image21.jp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2.wav"/><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32.png"/><Relationship Id="rId5" Type="http://schemas.openxmlformats.org/officeDocument/2006/relationships/image" Target="../media/image20.gif"/><Relationship Id="rId10" Type="http://schemas.openxmlformats.org/officeDocument/2006/relationships/image" Target="../media/image35.png"/><Relationship Id="rId4" Type="http://schemas.openxmlformats.org/officeDocument/2006/relationships/image" Target="../media/image21.jp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5.png"/><Relationship Id="rId17" Type="http://schemas.openxmlformats.org/officeDocument/2006/relationships/image" Target="../media/image21.svg"/><Relationship Id="rId2" Type="http://schemas.openxmlformats.org/officeDocument/2006/relationships/notesSlide" Target="../notesSlides/notesSlide2.xml"/><Relationship Id="rId20" Type="http://schemas.openxmlformats.org/officeDocument/2006/relationships/image" Target="../media/image24.svg"/><Relationship Id="rId1" Type="http://schemas.openxmlformats.org/officeDocument/2006/relationships/slideLayout" Target="../slideLayouts/slideLayout53.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4.svg"/><Relationship Id="rId19"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228600" y="0"/>
            <a:ext cx="124206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85" t="-49514" r="-79836" b="-68179"/>
            </a:stretch>
          </a:blipFill>
        </p:spPr>
        <p:txBody>
          <a:bodyPr/>
          <a:lstStyle/>
          <a:p>
            <a:endParaRPr lang="en-US"/>
          </a:p>
        </p:txBody>
      </p:sp>
      <p:sp>
        <p:nvSpPr>
          <p:cNvPr id="3" name="Freeform 3"/>
          <p:cNvSpPr/>
          <p:nvPr/>
        </p:nvSpPr>
        <p:spPr>
          <a:xfrm rot="-1063707">
            <a:off x="7483616" y="5130864"/>
            <a:ext cx="8249722" cy="1938685"/>
          </a:xfrm>
          <a:custGeom>
            <a:avLst/>
            <a:gdLst/>
            <a:ahLst/>
            <a:cxnLst/>
            <a:rect l="l" t="t" r="r" b="b"/>
            <a:pathLst>
              <a:path w="12374583" h="2908027">
                <a:moveTo>
                  <a:pt x="0" y="0"/>
                </a:moveTo>
                <a:lnTo>
                  <a:pt x="12374583" y="0"/>
                </a:lnTo>
                <a:lnTo>
                  <a:pt x="12374583" y="2908027"/>
                </a:lnTo>
                <a:lnTo>
                  <a:pt x="0" y="2908027"/>
                </a:lnTo>
                <a:lnTo>
                  <a:pt x="0" y="0"/>
                </a:lnTo>
                <a:close/>
              </a:path>
            </a:pathLst>
          </a:custGeom>
          <a:blipFill>
            <a:blip r:embed="rId4"/>
            <a:stretch>
              <a:fillRect/>
            </a:stretch>
          </a:blipFill>
        </p:spPr>
        <p:txBody>
          <a:bodyPr/>
          <a:lstStyle/>
          <a:p>
            <a:endParaRPr lang="en-US"/>
          </a:p>
        </p:txBody>
      </p:sp>
      <p:sp>
        <p:nvSpPr>
          <p:cNvPr id="4" name="Freeform 4"/>
          <p:cNvSpPr/>
          <p:nvPr/>
        </p:nvSpPr>
        <p:spPr>
          <a:xfrm rot="10382809">
            <a:off x="-1509649" y="2292005"/>
            <a:ext cx="7400800" cy="5291572"/>
          </a:xfrm>
          <a:custGeom>
            <a:avLst/>
            <a:gdLst/>
            <a:ahLst/>
            <a:cxnLst/>
            <a:rect l="l" t="t" r="r" b="b"/>
            <a:pathLst>
              <a:path w="11101200" h="7937358">
                <a:moveTo>
                  <a:pt x="0" y="0"/>
                </a:moveTo>
                <a:lnTo>
                  <a:pt x="11101200" y="0"/>
                </a:lnTo>
                <a:lnTo>
                  <a:pt x="11101200" y="7937358"/>
                </a:lnTo>
                <a:lnTo>
                  <a:pt x="0" y="7937358"/>
                </a:lnTo>
                <a:lnTo>
                  <a:pt x="0" y="0"/>
                </a:lnTo>
                <a:close/>
              </a:path>
            </a:pathLst>
          </a:custGeom>
          <a:blipFill>
            <a:blip r:embed="rId5"/>
            <a:stretch>
              <a:fillRect/>
            </a:stretch>
          </a:blipFill>
        </p:spPr>
        <p:txBody>
          <a:bodyPr/>
          <a:lstStyle/>
          <a:p>
            <a:endParaRPr lang="en-US"/>
          </a:p>
        </p:txBody>
      </p:sp>
      <p:sp>
        <p:nvSpPr>
          <p:cNvPr id="5" name="Freeform 5"/>
          <p:cNvSpPr/>
          <p:nvPr/>
        </p:nvSpPr>
        <p:spPr>
          <a:xfrm flipV="1">
            <a:off x="-228600" y="-4"/>
            <a:ext cx="12420600" cy="6616703"/>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6"/>
            <a:stretch>
              <a:fillRect b="-22222"/>
            </a:stretch>
          </a:blipFill>
        </p:spPr>
        <p:txBody>
          <a:bodyPr/>
          <a:lstStyle/>
          <a:p>
            <a:endParaRPr lang="en-US"/>
          </a:p>
        </p:txBody>
      </p:sp>
      <p:grpSp>
        <p:nvGrpSpPr>
          <p:cNvPr id="6" name="Group 6"/>
          <p:cNvGrpSpPr>
            <a:grpSpLocks noChangeAspect="1"/>
          </p:cNvGrpSpPr>
          <p:nvPr/>
        </p:nvGrpSpPr>
        <p:grpSpPr>
          <a:xfrm rot="708194">
            <a:off x="9545118" y="3533226"/>
            <a:ext cx="3350881" cy="2320796"/>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10371" b="-10371"/>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9" name="Freeform 9"/>
          <p:cNvSpPr/>
          <p:nvPr/>
        </p:nvSpPr>
        <p:spPr>
          <a:xfrm>
            <a:off x="2755694" y="88066"/>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11"/>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4">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5" name="Freeform 15"/>
          <p:cNvSpPr/>
          <p:nvPr/>
        </p:nvSpPr>
        <p:spPr>
          <a:xfrm rot="-1480289">
            <a:off x="-240230" y="2845013"/>
            <a:ext cx="2878501" cy="2151679"/>
          </a:xfrm>
          <a:custGeom>
            <a:avLst/>
            <a:gdLst/>
            <a:ahLst/>
            <a:cxnLst/>
            <a:rect l="l" t="t" r="r" b="b"/>
            <a:pathLst>
              <a:path w="4317751" h="3227519">
                <a:moveTo>
                  <a:pt x="0" y="0"/>
                </a:moveTo>
                <a:lnTo>
                  <a:pt x="4317751" y="0"/>
                </a:lnTo>
                <a:lnTo>
                  <a:pt x="4317751" y="3227519"/>
                </a:lnTo>
                <a:lnTo>
                  <a:pt x="0" y="3227519"/>
                </a:lnTo>
                <a:lnTo>
                  <a:pt x="0" y="0"/>
                </a:lnTo>
                <a:close/>
              </a:path>
            </a:pathLst>
          </a:custGeom>
          <a:blipFill>
            <a:blip r:embed="rId18"/>
            <a:stretch>
              <a:fillRect/>
            </a:stretch>
          </a:blipFill>
        </p:spPr>
        <p:txBody>
          <a:bodyPr/>
          <a:lstStyle/>
          <a:p>
            <a:endParaRPr lang="en-US"/>
          </a:p>
        </p:txBody>
      </p:sp>
      <p:sp>
        <p:nvSpPr>
          <p:cNvPr id="16" name="Freeform 16"/>
          <p:cNvSpPr/>
          <p:nvPr/>
        </p:nvSpPr>
        <p:spPr>
          <a:xfrm>
            <a:off x="7800599" y="4114800"/>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endParaRPr lang="en-US"/>
          </a:p>
        </p:txBody>
      </p:sp>
      <p:sp>
        <p:nvSpPr>
          <p:cNvPr id="12" name="TextBox 11"/>
          <p:cNvSpPr txBox="1"/>
          <p:nvPr/>
        </p:nvSpPr>
        <p:spPr>
          <a:xfrm>
            <a:off x="-228600" y="650261"/>
            <a:ext cx="12115800" cy="707886"/>
          </a:xfrm>
          <a:prstGeom prst="rect">
            <a:avLst/>
          </a:prstGeom>
          <a:noFill/>
        </p:spPr>
        <p:txBody>
          <a:bodyPr wrap="square" rtlCol="0">
            <a:spAutoFit/>
          </a:bodyPr>
          <a:lstStyle/>
          <a:p>
            <a:pPr algn="ctr"/>
            <a:r>
              <a:rPr lang="en-US" sz="4000" b="1" u="sng" dirty="0" err="1" smtClean="0">
                <a:solidFill>
                  <a:srgbClr val="FF0000"/>
                </a:solidFill>
                <a:latin typeface="Times New Roman" pitchFamily="18" charset="0"/>
                <a:cs typeface="Times New Roman" pitchFamily="18" charset="0"/>
              </a:rPr>
              <a:t>Lịch</a:t>
            </a:r>
            <a:r>
              <a:rPr lang="en-US" sz="4000" b="1" u="sng" dirty="0" smtClean="0">
                <a:solidFill>
                  <a:srgbClr val="FF0000"/>
                </a:solidFill>
                <a:latin typeface="Times New Roman" pitchFamily="18" charset="0"/>
                <a:cs typeface="Times New Roman" pitchFamily="18" charset="0"/>
              </a:rPr>
              <a:t> </a:t>
            </a:r>
            <a:r>
              <a:rPr lang="en-US" sz="4000" b="1" u="sng" dirty="0" err="1" smtClean="0">
                <a:solidFill>
                  <a:srgbClr val="FF0000"/>
                </a:solidFill>
                <a:latin typeface="Times New Roman" pitchFamily="18" charset="0"/>
                <a:cs typeface="Times New Roman" pitchFamily="18" charset="0"/>
              </a:rPr>
              <a:t>sử</a:t>
            </a:r>
            <a:r>
              <a:rPr lang="en-US" sz="4000" b="1" u="sng" dirty="0" smtClean="0">
                <a:solidFill>
                  <a:srgbClr val="FF0000"/>
                </a:solidFill>
                <a:latin typeface="Times New Roman" pitchFamily="18" charset="0"/>
                <a:cs typeface="Times New Roman" pitchFamily="18" charset="0"/>
              </a:rPr>
              <a:t> </a:t>
            </a:r>
            <a:r>
              <a:rPr lang="en-US" sz="4000" b="1" u="sng" dirty="0" err="1" smtClean="0">
                <a:solidFill>
                  <a:srgbClr val="FF0000"/>
                </a:solidFill>
                <a:latin typeface="Times New Roman" pitchFamily="18" charset="0"/>
                <a:cs typeface="Times New Roman" pitchFamily="18" charset="0"/>
              </a:rPr>
              <a:t>và</a:t>
            </a:r>
            <a:r>
              <a:rPr lang="en-US" sz="4000" b="1" u="sng" dirty="0" smtClean="0">
                <a:solidFill>
                  <a:srgbClr val="FF0000"/>
                </a:solidFill>
                <a:latin typeface="Times New Roman" pitchFamily="18" charset="0"/>
                <a:cs typeface="Times New Roman" pitchFamily="18" charset="0"/>
              </a:rPr>
              <a:t> </a:t>
            </a:r>
            <a:r>
              <a:rPr lang="en-US" sz="4000" b="1" u="sng" dirty="0" err="1" smtClean="0">
                <a:solidFill>
                  <a:srgbClr val="FF0000"/>
                </a:solidFill>
                <a:latin typeface="Times New Roman" pitchFamily="18" charset="0"/>
                <a:cs typeface="Times New Roman" pitchFamily="18" charset="0"/>
              </a:rPr>
              <a:t>địa</a:t>
            </a:r>
            <a:r>
              <a:rPr lang="en-US" sz="4000" b="1" u="sng" dirty="0" smtClean="0">
                <a:solidFill>
                  <a:srgbClr val="FF0000"/>
                </a:solidFill>
                <a:latin typeface="Times New Roman" pitchFamily="18" charset="0"/>
                <a:cs typeface="Times New Roman" pitchFamily="18" charset="0"/>
              </a:rPr>
              <a:t> </a:t>
            </a:r>
            <a:r>
              <a:rPr lang="en-US" sz="4000" b="1" u="sng" dirty="0" err="1" smtClean="0">
                <a:solidFill>
                  <a:srgbClr val="FF0000"/>
                </a:solidFill>
                <a:latin typeface="Times New Roman" pitchFamily="18" charset="0"/>
                <a:cs typeface="Times New Roman" pitchFamily="18" charset="0"/>
              </a:rPr>
              <a:t>lí</a:t>
            </a:r>
            <a:endParaRPr lang="en-US" sz="4000" b="1" u="sng"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24" name="图片 7">
            <a:extLst>
              <a:ext uri="{FF2B5EF4-FFF2-40B4-BE49-F238E27FC236}">
                <a16:creationId xmlns:a16="http://schemas.microsoft.com/office/drawing/2014/main" id="{87ED92F5-59BF-4AEF-8795-534739038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7" name="Picture 10">
            <a:extLst>
              <a:ext uri="{FF2B5EF4-FFF2-40B4-BE49-F238E27FC236}">
                <a16:creationId xmlns:a16="http://schemas.microsoft.com/office/drawing/2014/main" id="{F5273F09-E6C6-4738-B267-5E03114BDE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833597">
            <a:off x="438966" y="307978"/>
            <a:ext cx="1027863" cy="157225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Rectangle: Rounded Corners 12">
            <a:extLst>
              <a:ext uri="{FF2B5EF4-FFF2-40B4-BE49-F238E27FC236}">
                <a16:creationId xmlns:a16="http://schemas.microsoft.com/office/drawing/2014/main" id="{FD889BDA-79ED-B168-2D0C-EE9517A72273}"/>
              </a:ext>
            </a:extLst>
          </p:cNvPr>
          <p:cNvSpPr/>
          <p:nvPr/>
        </p:nvSpPr>
        <p:spPr>
          <a:xfrm>
            <a:off x="2084439" y="2253815"/>
            <a:ext cx="7089057" cy="1659424"/>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CD5E62"/>
                </a:solidFill>
                <a:effectLst/>
                <a:uLnTx/>
                <a:uFillTx/>
                <a:latin typeface="Cambria" panose="02040503050406030204" pitchFamily="18" charset="0"/>
                <a:ea typeface="Cambria" panose="02040503050406030204" pitchFamily="18" charset="0"/>
                <a:cs typeface="+mn-cs"/>
                <a:sym typeface="Arial"/>
              </a:rPr>
              <a:t>Quốc</a:t>
            </a:r>
            <a:r>
              <a:rPr kumimoji="0" lang="en-US" sz="4800" b="1" i="0" u="none" strike="noStrike" kern="0" cap="none" spc="0" normalizeH="0" noProof="0" dirty="0">
                <a:ln>
                  <a:noFill/>
                </a:ln>
                <a:solidFill>
                  <a:srgbClr val="CD5E62"/>
                </a:solidFill>
                <a:effectLst/>
                <a:uLnTx/>
                <a:uFillTx/>
                <a:latin typeface="Cambria" panose="02040503050406030204" pitchFamily="18" charset="0"/>
                <a:ea typeface="Cambria" panose="02040503050406030204" pitchFamily="18" charset="0"/>
                <a:cs typeface="+mn-cs"/>
                <a:sym typeface="Arial"/>
              </a:rPr>
              <a:t> </a:t>
            </a:r>
            <a:r>
              <a:rPr kumimoji="0" lang="en-US" sz="4800" b="1" i="0" u="none" strike="noStrike" kern="0" cap="none" spc="0" normalizeH="0" noProof="0" dirty="0" err="1">
                <a:ln>
                  <a:noFill/>
                </a:ln>
                <a:solidFill>
                  <a:srgbClr val="CD5E62"/>
                </a:solidFill>
                <a:effectLst/>
                <a:uLnTx/>
                <a:uFillTx/>
                <a:latin typeface="Cambria" panose="02040503050406030204" pitchFamily="18" charset="0"/>
                <a:ea typeface="Cambria" panose="02040503050406030204" pitchFamily="18" charset="0"/>
                <a:cs typeface="+mn-cs"/>
                <a:sym typeface="Arial"/>
              </a:rPr>
              <a:t>kì</a:t>
            </a:r>
            <a:r>
              <a:rPr kumimoji="0" lang="en-US" sz="4800" b="1" i="0" u="none" strike="noStrike" kern="0" cap="none" spc="0" normalizeH="0" noProof="0" dirty="0">
                <a:ln>
                  <a:noFill/>
                </a:ln>
                <a:solidFill>
                  <a:srgbClr val="CD5E62"/>
                </a:solidFill>
                <a:effectLst/>
                <a:uLnTx/>
                <a:uFillTx/>
                <a:latin typeface="Cambria" panose="02040503050406030204" pitchFamily="18" charset="0"/>
                <a:ea typeface="Cambria" panose="02040503050406030204" pitchFamily="18" charset="0"/>
                <a:cs typeface="+mn-cs"/>
                <a:sym typeface="Arial"/>
              </a:rPr>
              <a:t>, </a:t>
            </a:r>
            <a:r>
              <a:rPr kumimoji="0" lang="en-US" sz="4800" b="1" i="0" u="none" strike="noStrike" kern="0" cap="none" spc="0" normalizeH="0" noProof="0" dirty="0" err="1">
                <a:ln>
                  <a:noFill/>
                </a:ln>
                <a:solidFill>
                  <a:srgbClr val="CD5E62"/>
                </a:solidFill>
                <a:effectLst/>
                <a:uLnTx/>
                <a:uFillTx/>
                <a:latin typeface="Cambria" panose="02040503050406030204" pitchFamily="18" charset="0"/>
                <a:ea typeface="Cambria" panose="02040503050406030204" pitchFamily="18" charset="0"/>
                <a:cs typeface="+mn-cs"/>
                <a:sym typeface="Arial"/>
              </a:rPr>
              <a:t>Quốc</a:t>
            </a:r>
            <a:r>
              <a:rPr kumimoji="0" lang="en-US" sz="4800" b="1" i="0" u="none" strike="noStrike" kern="0" cap="none" spc="0" normalizeH="0" noProof="0" dirty="0">
                <a:ln>
                  <a:noFill/>
                </a:ln>
                <a:solidFill>
                  <a:srgbClr val="CD5E62"/>
                </a:solidFill>
                <a:effectLst/>
                <a:uLnTx/>
                <a:uFillTx/>
                <a:latin typeface="Cambria" panose="02040503050406030204" pitchFamily="18" charset="0"/>
                <a:ea typeface="Cambria" panose="02040503050406030204" pitchFamily="18" charset="0"/>
                <a:cs typeface="+mn-cs"/>
                <a:sym typeface="Arial"/>
              </a:rPr>
              <a:t> </a:t>
            </a:r>
            <a:r>
              <a:rPr kumimoji="0" lang="en-US" sz="4800" b="1" i="0" u="none" strike="noStrike" kern="0" cap="none" spc="0" normalizeH="0" noProof="0" dirty="0" err="1">
                <a:ln>
                  <a:noFill/>
                </a:ln>
                <a:solidFill>
                  <a:srgbClr val="CD5E62"/>
                </a:solidFill>
                <a:effectLst/>
                <a:uLnTx/>
                <a:uFillTx/>
                <a:latin typeface="Cambria" panose="02040503050406030204" pitchFamily="18" charset="0"/>
                <a:ea typeface="Cambria" panose="02040503050406030204" pitchFamily="18" charset="0"/>
                <a:cs typeface="+mn-cs"/>
                <a:sym typeface="Arial"/>
              </a:rPr>
              <a:t>huy</a:t>
            </a:r>
            <a:r>
              <a:rPr kumimoji="0" lang="en-US" sz="4800" b="1" i="0" u="none" strike="noStrike" kern="0" cap="none" spc="0" normalizeH="0" noProof="0" dirty="0">
                <a:ln>
                  <a:noFill/>
                </a:ln>
                <a:solidFill>
                  <a:srgbClr val="CD5E62"/>
                </a:solidFill>
                <a:effectLst/>
                <a:uLnTx/>
                <a:uFillTx/>
                <a:latin typeface="Cambria" panose="02040503050406030204" pitchFamily="18" charset="0"/>
                <a:ea typeface="Cambria" panose="02040503050406030204" pitchFamily="18" charset="0"/>
                <a:cs typeface="+mn-cs"/>
                <a:sym typeface="Arial"/>
              </a:rPr>
              <a:t>, </a:t>
            </a:r>
            <a:r>
              <a:rPr kumimoji="0" lang="en-US" sz="4800" b="1" i="0" u="none" strike="noStrike" kern="0" cap="none" spc="0" normalizeH="0" noProof="0" dirty="0" err="1">
                <a:ln>
                  <a:noFill/>
                </a:ln>
                <a:solidFill>
                  <a:srgbClr val="CD5E62"/>
                </a:solidFill>
                <a:effectLst/>
                <a:uLnTx/>
                <a:uFillTx/>
                <a:latin typeface="Cambria" panose="02040503050406030204" pitchFamily="18" charset="0"/>
                <a:ea typeface="Cambria" panose="02040503050406030204" pitchFamily="18" charset="0"/>
                <a:cs typeface="+mn-cs"/>
                <a:sym typeface="Arial"/>
              </a:rPr>
              <a:t>Quốc</a:t>
            </a:r>
            <a:r>
              <a:rPr kumimoji="0" lang="en-US" sz="4800" b="1" i="0" u="none" strike="noStrike" kern="0" cap="none" spc="0" normalizeH="0" noProof="0" dirty="0">
                <a:ln>
                  <a:noFill/>
                </a:ln>
                <a:solidFill>
                  <a:srgbClr val="CD5E62"/>
                </a:solidFill>
                <a:effectLst/>
                <a:uLnTx/>
                <a:uFillTx/>
                <a:latin typeface="Cambria" panose="02040503050406030204" pitchFamily="18" charset="0"/>
                <a:ea typeface="Cambria" panose="02040503050406030204" pitchFamily="18" charset="0"/>
                <a:cs typeface="+mn-cs"/>
                <a:sym typeface="Arial"/>
              </a:rPr>
              <a:t> ca </a:t>
            </a:r>
            <a:r>
              <a:rPr kumimoji="0" lang="en-US" sz="4800" b="1" i="0" u="none" strike="noStrike" kern="0" cap="none" spc="0" normalizeH="0" noProof="0" dirty="0" err="1">
                <a:ln>
                  <a:noFill/>
                </a:ln>
                <a:solidFill>
                  <a:srgbClr val="CD5E62"/>
                </a:solidFill>
                <a:effectLst/>
                <a:uLnTx/>
                <a:uFillTx/>
                <a:latin typeface="Cambria" panose="02040503050406030204" pitchFamily="18" charset="0"/>
                <a:ea typeface="Cambria" panose="02040503050406030204" pitchFamily="18" charset="0"/>
                <a:cs typeface="+mn-cs"/>
                <a:sym typeface="Arial"/>
              </a:rPr>
              <a:t>của</a:t>
            </a:r>
            <a:r>
              <a:rPr kumimoji="0" lang="en-US" sz="4800" b="1" i="0" u="none" strike="noStrike" kern="0" cap="none" spc="0" normalizeH="0" noProof="0" dirty="0">
                <a:ln>
                  <a:noFill/>
                </a:ln>
                <a:solidFill>
                  <a:srgbClr val="CD5E62"/>
                </a:solidFill>
                <a:effectLst/>
                <a:uLnTx/>
                <a:uFillTx/>
                <a:latin typeface="Cambria" panose="02040503050406030204" pitchFamily="18" charset="0"/>
                <a:ea typeface="Cambria" panose="02040503050406030204" pitchFamily="18" charset="0"/>
                <a:cs typeface="+mn-cs"/>
                <a:sym typeface="Arial"/>
              </a:rPr>
              <a:t> </a:t>
            </a:r>
            <a:r>
              <a:rPr kumimoji="0" lang="en-US" sz="4800" b="1" i="0" u="none" strike="noStrike" kern="0" cap="none" spc="0" normalizeH="0" noProof="0" dirty="0" err="1">
                <a:ln>
                  <a:noFill/>
                </a:ln>
                <a:solidFill>
                  <a:srgbClr val="CD5E62"/>
                </a:solidFill>
                <a:effectLst/>
                <a:uLnTx/>
                <a:uFillTx/>
                <a:latin typeface="Cambria" panose="02040503050406030204" pitchFamily="18" charset="0"/>
                <a:ea typeface="Cambria" panose="02040503050406030204" pitchFamily="18" charset="0"/>
                <a:cs typeface="+mn-cs"/>
                <a:sym typeface="Arial"/>
              </a:rPr>
              <a:t>Việt</a:t>
            </a:r>
            <a:r>
              <a:rPr kumimoji="0" lang="en-US" sz="4800" b="1" i="0" u="none" strike="noStrike" kern="0" cap="none" spc="0" normalizeH="0" noProof="0" dirty="0">
                <a:ln>
                  <a:noFill/>
                </a:ln>
                <a:solidFill>
                  <a:srgbClr val="CD5E62"/>
                </a:solidFill>
                <a:effectLst/>
                <a:uLnTx/>
                <a:uFillTx/>
                <a:latin typeface="Cambria" panose="02040503050406030204" pitchFamily="18" charset="0"/>
                <a:ea typeface="Cambria" panose="02040503050406030204" pitchFamily="18" charset="0"/>
                <a:cs typeface="+mn-cs"/>
                <a:sym typeface="Arial"/>
              </a:rPr>
              <a:t> Nam</a:t>
            </a:r>
            <a:endParaRPr kumimoji="0" lang="en-US" sz="48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cs typeface="+mn-cs"/>
              <a:sym typeface="Arial"/>
            </a:endParaRPr>
          </a:p>
        </p:txBody>
      </p:sp>
      <p:sp>
        <p:nvSpPr>
          <p:cNvPr id="14" name="Oval 13">
            <a:extLst>
              <a:ext uri="{FF2B5EF4-FFF2-40B4-BE49-F238E27FC236}">
                <a16:creationId xmlns:a16="http://schemas.microsoft.com/office/drawing/2014/main" id="{56CD1CEE-FD32-6F4B-3F80-994F3B5F03A5}"/>
              </a:ext>
            </a:extLst>
          </p:cNvPr>
          <p:cNvSpPr/>
          <p:nvPr/>
        </p:nvSpPr>
        <p:spPr>
          <a:xfrm>
            <a:off x="1160207" y="2252644"/>
            <a:ext cx="1057426" cy="1109988"/>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67185"/>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F71E07D4-88E0-56D0-9E4F-54320E610CC1}"/>
              </a:ext>
            </a:extLst>
          </p:cNvPr>
          <p:cNvSpPr/>
          <p:nvPr/>
        </p:nvSpPr>
        <p:spPr>
          <a:xfrm>
            <a:off x="1299226" y="2418726"/>
            <a:ext cx="798600" cy="810225"/>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a:ln>
                  <a:noFill/>
                </a:ln>
                <a:solidFill>
                  <a:srgbClr val="567185"/>
                </a:solidFill>
                <a:effectLst/>
                <a:uLnTx/>
                <a:uFillTx/>
                <a:latin typeface="UTM Cookies" panose="02040603050506020204" pitchFamily="18" charset="0"/>
                <a:ea typeface="+mn-ea"/>
                <a:cs typeface="+mn-cs"/>
                <a:sym typeface="Arial"/>
              </a:rPr>
              <a:t>3</a:t>
            </a:r>
          </a:p>
        </p:txBody>
      </p:sp>
      <p:pic>
        <p:nvPicPr>
          <p:cNvPr id="18" name="Picture 10">
            <a:extLst>
              <a:ext uri="{FF2B5EF4-FFF2-40B4-BE49-F238E27FC236}">
                <a16:creationId xmlns:a16="http://schemas.microsoft.com/office/drawing/2014/main" id="{531345A7-83AA-91EA-534E-12E0BD437D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68909">
            <a:off x="10762836" y="137776"/>
            <a:ext cx="1027863" cy="1572257"/>
          </a:xfrm>
          <a:prstGeom prst="rect">
            <a:avLst/>
          </a:prstGeom>
        </p:spPr>
      </p:pic>
      <p:sp>
        <p:nvSpPr>
          <p:cNvPr id="2" name="Freeform 16">
            <a:extLst>
              <a:ext uri="{FF2B5EF4-FFF2-40B4-BE49-F238E27FC236}">
                <a16:creationId xmlns:a16="http://schemas.microsoft.com/office/drawing/2014/main" id="{EE8B18FD-3133-1046-320C-566CDFA621FC}"/>
              </a:ext>
            </a:extLst>
          </p:cNvPr>
          <p:cNvSpPr/>
          <p:nvPr/>
        </p:nvSpPr>
        <p:spPr>
          <a:xfrm>
            <a:off x="451945" y="3902927"/>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pic>
        <p:nvPicPr>
          <p:cNvPr id="2050" name="Picture 2" descr="Tìm hiểu sơ lược Quốc Kỳ, Quốc Huy và Quốc ca nước Việt Nam!">
            <a:extLst>
              <a:ext uri="{FF2B5EF4-FFF2-40B4-BE49-F238E27FC236}">
                <a16:creationId xmlns:a16="http://schemas.microsoft.com/office/drawing/2014/main" id="{47E24A62-DE48-4030-0878-1D463FCFCC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3122" y="4018069"/>
            <a:ext cx="3560956" cy="25177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77312" y="365760"/>
            <a:ext cx="6583680" cy="830997"/>
          </a:xfrm>
          <a:prstGeom prst="rect">
            <a:avLst/>
          </a:prstGeom>
          <a:noFill/>
        </p:spPr>
        <p:txBody>
          <a:bodyPr wrap="square" rtlCol="0">
            <a:spAutoFit/>
          </a:bodyPr>
          <a:lstStyle/>
          <a:p>
            <a:pPr algn="ctr"/>
            <a:r>
              <a:rPr lang="en-US" sz="4800" b="1" dirty="0" smtClean="0">
                <a:solidFill>
                  <a:srgbClr val="FF0000"/>
                </a:solidFill>
                <a:latin typeface="Times New Roman" pitchFamily="18" charset="0"/>
                <a:cs typeface="Times New Roman" pitchFamily="18" charset="0"/>
              </a:rPr>
              <a:t>KHÁM PHÁ</a:t>
            </a:r>
            <a:endParaRPr lang="vi-VN" sz="4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08490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par>
                                <p:cTn id="23" presetID="10"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54000" y="279399"/>
            <a:ext cx="11633200" cy="6382657"/>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 name="Rectangle: Rounded Corners 1">
            <a:extLst>
              <a:ext uri="{FF2B5EF4-FFF2-40B4-BE49-F238E27FC236}">
                <a16:creationId xmlns:a16="http://schemas.microsoft.com/office/drawing/2014/main" id="{B0DB67EA-A25E-DD22-CF30-2874238AD917}"/>
              </a:ext>
            </a:extLst>
          </p:cNvPr>
          <p:cNvSpPr/>
          <p:nvPr/>
        </p:nvSpPr>
        <p:spPr>
          <a:xfrm>
            <a:off x="1341762" y="96892"/>
            <a:ext cx="9652809" cy="1067879"/>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Cambria" panose="02040503050406030204" pitchFamily="18" charset="0"/>
                <a:ea typeface="Cambria" panose="02040503050406030204" pitchFamily="18" charset="0"/>
              </a:rPr>
              <a:t>Đọc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thông</a:t>
            </a:r>
            <a:r>
              <a:rPr lang="en-US" sz="2800" b="1" dirty="0">
                <a:solidFill>
                  <a:schemeClr val="bg1"/>
                </a:solidFill>
                <a:latin typeface="Cambria" panose="02040503050406030204" pitchFamily="18" charset="0"/>
                <a:ea typeface="Cambria" panose="02040503050406030204" pitchFamily="18" charset="0"/>
              </a:rPr>
              <a:t> tin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quan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sát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các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hình</a:t>
            </a:r>
            <a:r>
              <a:rPr lang="en-US" sz="2800" b="1" dirty="0">
                <a:solidFill>
                  <a:schemeClr val="bg1"/>
                </a:solidFill>
                <a:latin typeface="Cambria" panose="02040503050406030204" pitchFamily="18" charset="0"/>
                <a:ea typeface="Cambria" panose="02040503050406030204" pitchFamily="18" charset="0"/>
              </a:rPr>
              <a:t> 2,3,4 </a:t>
            </a:r>
            <a:r>
              <a:rPr lang="en-US" sz="2800" b="1" dirty="0" err="1">
                <a:solidFill>
                  <a:schemeClr val="bg1"/>
                </a:solidFill>
                <a:latin typeface="Cambria" panose="02040503050406030204" pitchFamily="18" charset="0"/>
                <a:ea typeface="Cambria" panose="02040503050406030204" pitchFamily="18" charset="0"/>
              </a:rPr>
              <a:t>trang</a:t>
            </a:r>
            <a:r>
              <a:rPr lang="en-US" sz="2800" b="1" dirty="0">
                <a:solidFill>
                  <a:schemeClr val="bg1"/>
                </a:solidFill>
                <a:latin typeface="Cambria" panose="02040503050406030204" pitchFamily="18" charset="0"/>
                <a:ea typeface="Cambria" panose="02040503050406030204" pitchFamily="18" charset="0"/>
              </a:rPr>
              <a:t> 8,9 SGK, </a:t>
            </a:r>
            <a:r>
              <a:rPr lang="en-US" sz="2800" b="1" dirty="0" err="1">
                <a:solidFill>
                  <a:schemeClr val="bg1"/>
                </a:solidFill>
                <a:latin typeface="Cambria" panose="02040503050406030204" pitchFamily="18" charset="0"/>
                <a:ea typeface="Cambria" panose="02040503050406030204" pitchFamily="18" charset="0"/>
              </a:rPr>
              <a:t>em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hãy</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hoàn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thành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bảng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sau</a:t>
            </a:r>
            <a:r>
              <a:rPr lang="en-US" sz="2800" b="1" dirty="0">
                <a:solidFill>
                  <a:schemeClr val="bg1"/>
                </a:solidFill>
                <a:latin typeface="Cambria" panose="02040503050406030204" pitchFamily="18" charset="0"/>
                <a:ea typeface="Cambria" panose="02040503050406030204" pitchFamily="18" charset="0"/>
              </a:rPr>
              <a:t>:</a:t>
            </a:r>
            <a:endParaRPr lang="en-US" sz="2800" dirty="0">
              <a:solidFill>
                <a:schemeClr val="bg1"/>
              </a:solidFill>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1C37AFDB-AE97-1E4A-FD0B-B45526C538C8}"/>
              </a:ext>
            </a:extLst>
          </p:cNvPr>
          <p:cNvGraphicFramePr>
            <a:graphicFrameLocks noGrp="1"/>
          </p:cNvGraphicFramePr>
          <p:nvPr>
            <p:extLst>
              <p:ext uri="{D42A27DB-BD31-4B8C-83A1-F6EECF244321}">
                <p14:modId xmlns:p14="http://schemas.microsoft.com/office/powerpoint/2010/main" val="2546697317"/>
              </p:ext>
            </p:extLst>
          </p:nvPr>
        </p:nvGraphicFramePr>
        <p:xfrm>
          <a:off x="849086" y="1742920"/>
          <a:ext cx="10221685" cy="4755851"/>
        </p:xfrm>
        <a:graphic>
          <a:graphicData uri="http://schemas.openxmlformats.org/drawingml/2006/table">
            <a:tbl>
              <a:tblPr firstRow="1" bandRow="1">
                <a:tableStyleId>{93296810-A885-4BE3-A3E7-6D5BEEA58F35}</a:tableStyleId>
              </a:tblPr>
              <a:tblGrid>
                <a:gridCol w="2269409">
                  <a:extLst>
                    <a:ext uri="{9D8B030D-6E8A-4147-A177-3AD203B41FA5}">
                      <a16:colId xmlns:a16="http://schemas.microsoft.com/office/drawing/2014/main" val="3021645978"/>
                    </a:ext>
                  </a:extLst>
                </a:gridCol>
                <a:gridCol w="7952276">
                  <a:extLst>
                    <a:ext uri="{9D8B030D-6E8A-4147-A177-3AD203B41FA5}">
                      <a16:colId xmlns:a16="http://schemas.microsoft.com/office/drawing/2014/main" val="198211693"/>
                    </a:ext>
                  </a:extLst>
                </a:gridCol>
              </a:tblGrid>
              <a:tr h="1085548">
                <a:tc>
                  <a:txBody>
                    <a:bodyPr/>
                    <a:lstStyle/>
                    <a:p>
                      <a:pPr algn="ctr"/>
                      <a:endParaRPr lang="en-US" sz="3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002060"/>
                          </a:solidFill>
                          <a:latin typeface="Cambria" panose="02040503050406030204" pitchFamily="18" charset="0"/>
                          <a:ea typeface="Cambria" panose="02040503050406030204" pitchFamily="18" charset="0"/>
                        </a:rPr>
                        <a:t>Ý </a:t>
                      </a:r>
                      <a:r>
                        <a:rPr lang="en-US" sz="3600" dirty="0" err="1">
                          <a:solidFill>
                            <a:srgbClr val="002060"/>
                          </a:solidFill>
                          <a:latin typeface="Cambria" panose="02040503050406030204" pitchFamily="18" charset="0"/>
                          <a:ea typeface="Cambria" panose="02040503050406030204" pitchFamily="18" charset="0"/>
                        </a:rPr>
                        <a:t>nghĩa</a:t>
                      </a:r>
                      <a:endParaRPr lang="en-US" sz="3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2501178"/>
                  </a:ext>
                </a:extLst>
              </a:tr>
              <a:tr h="1085548">
                <a:tc>
                  <a:txBody>
                    <a:bodyPr/>
                    <a:lstStyle/>
                    <a:p>
                      <a:r>
                        <a:rPr lang="en-US" sz="3600" dirty="0" err="1">
                          <a:latin typeface="Cambria" panose="02040503050406030204" pitchFamily="18" charset="0"/>
                          <a:ea typeface="Cambria" panose="02040503050406030204" pitchFamily="18" charset="0"/>
                        </a:rPr>
                        <a:t>Quốc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kì</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8366703"/>
                  </a:ext>
                </a:extLst>
              </a:tr>
              <a:tr h="1085548">
                <a:tc>
                  <a:txBody>
                    <a:bodyPr/>
                    <a:lstStyle/>
                    <a:p>
                      <a:r>
                        <a:rPr lang="en-US" sz="3600" dirty="0" err="1">
                          <a:latin typeface="Cambria" panose="02040503050406030204" pitchFamily="18" charset="0"/>
                          <a:ea typeface="Cambria" panose="02040503050406030204" pitchFamily="18" charset="0"/>
                        </a:rPr>
                        <a:t>Quốc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huy</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2388934"/>
                  </a:ext>
                </a:extLst>
              </a:tr>
              <a:tr h="1499207">
                <a:tc>
                  <a:txBody>
                    <a:bodyPr/>
                    <a:lstStyle/>
                    <a:p>
                      <a:r>
                        <a:rPr lang="en-US" sz="3600" dirty="0" err="1">
                          <a:latin typeface="Cambria" panose="02040503050406030204" pitchFamily="18" charset="0"/>
                          <a:ea typeface="Cambria" panose="02040503050406030204" pitchFamily="18" charset="0"/>
                        </a:rPr>
                        <a:t>Quốc</a:t>
                      </a:r>
                      <a:r>
                        <a:rPr lang="en-US" sz="3600" dirty="0">
                          <a:latin typeface="Cambria" panose="02040503050406030204" pitchFamily="18" charset="0"/>
                          <a:ea typeface="Cambria" panose="02040503050406030204" pitchFamily="18" charset="0"/>
                        </a:rPr>
                        <a:t> 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8037634"/>
                  </a:ext>
                </a:extLst>
              </a:tr>
            </a:tbl>
          </a:graphicData>
        </a:graphic>
      </p:graphicFrame>
      <p:sp>
        <p:nvSpPr>
          <p:cNvPr id="6" name="TextBox 5">
            <a:extLst>
              <a:ext uri="{FF2B5EF4-FFF2-40B4-BE49-F238E27FC236}">
                <a16:creationId xmlns:a16="http://schemas.microsoft.com/office/drawing/2014/main" id="{0EB8E429-8E1D-C217-3A18-CF6697907713}"/>
              </a:ext>
            </a:extLst>
          </p:cNvPr>
          <p:cNvSpPr txBox="1"/>
          <p:nvPr/>
        </p:nvSpPr>
        <p:spPr>
          <a:xfrm>
            <a:off x="3341914" y="2906486"/>
            <a:ext cx="7413172" cy="954107"/>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Thể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sự</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độc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lập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tự</a:t>
            </a:r>
            <a:r>
              <a:rPr lang="en-US" sz="2800" dirty="0">
                <a:solidFill>
                  <a:srgbClr val="FF0000"/>
                </a:solidFill>
                <a:latin typeface="Cambria" panose="02040503050406030204" pitchFamily="18" charset="0"/>
                <a:ea typeface="Cambria" panose="02040503050406030204" pitchFamily="18" charset="0"/>
              </a:rPr>
              <a:t> do, </a:t>
            </a:r>
            <a:r>
              <a:rPr lang="en-US" sz="2800" dirty="0" err="1">
                <a:solidFill>
                  <a:srgbClr val="FF0000"/>
                </a:solidFill>
                <a:latin typeface="Cambria" panose="02040503050406030204" pitchFamily="18" charset="0"/>
                <a:ea typeface="Cambria" panose="02040503050406030204" pitchFamily="18" charset="0"/>
              </a:rPr>
              <a:t>thông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toàn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vẹn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Việt</a:t>
            </a:r>
            <a:r>
              <a:rPr lang="en-US" sz="2800" dirty="0">
                <a:solidFill>
                  <a:srgbClr val="FF0000"/>
                </a:solidFill>
                <a:latin typeface="Cambria" panose="02040503050406030204" pitchFamily="18" charset="0"/>
                <a:ea typeface="Cambria" panose="02040503050406030204" pitchFamily="18" charset="0"/>
              </a:rPr>
              <a:t> Nam.</a:t>
            </a:r>
          </a:p>
        </p:txBody>
      </p:sp>
      <p:sp>
        <p:nvSpPr>
          <p:cNvPr id="7" name="TextBox 6">
            <a:extLst>
              <a:ext uri="{FF2B5EF4-FFF2-40B4-BE49-F238E27FC236}">
                <a16:creationId xmlns:a16="http://schemas.microsoft.com/office/drawing/2014/main" id="{4CFA41A5-7225-8D22-0067-17E3E44AB1C7}"/>
              </a:ext>
            </a:extLst>
          </p:cNvPr>
          <p:cNvSpPr txBox="1"/>
          <p:nvPr/>
        </p:nvSpPr>
        <p:spPr>
          <a:xfrm>
            <a:off x="3331029" y="4005943"/>
            <a:ext cx="7413172" cy="830997"/>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Thể</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hiện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khát</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vọng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về</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nền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hoà</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bình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độc</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lập</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tự</a:t>
            </a:r>
            <a:r>
              <a:rPr lang="en-US" sz="2400" dirty="0">
                <a:solidFill>
                  <a:srgbClr val="FF0000"/>
                </a:solidFill>
                <a:latin typeface="Cambria" panose="02040503050406030204" pitchFamily="18" charset="0"/>
                <a:ea typeface="Cambria" panose="02040503050406030204" pitchFamily="18" charset="0"/>
              </a:rPr>
              <a:t> do </a:t>
            </a:r>
            <a:r>
              <a:rPr lang="en-US" sz="2400" dirty="0" err="1">
                <a:solidFill>
                  <a:srgbClr val="FF0000"/>
                </a:solidFill>
                <a:latin typeface="Cambria" panose="02040503050406030204" pitchFamily="18" charset="0"/>
                <a:ea typeface="Cambria" panose="02040503050406030204" pitchFamily="18" charset="0"/>
              </a:rPr>
              <a:t>về</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một</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nước</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Việt</a:t>
            </a:r>
            <a:r>
              <a:rPr lang="en-US" sz="2400" dirty="0">
                <a:solidFill>
                  <a:srgbClr val="FF0000"/>
                </a:solidFill>
                <a:latin typeface="Cambria" panose="02040503050406030204" pitchFamily="18" charset="0"/>
                <a:ea typeface="Cambria" panose="02040503050406030204" pitchFamily="18" charset="0"/>
              </a:rPr>
              <a:t> Nam </a:t>
            </a:r>
            <a:r>
              <a:rPr lang="en-US" sz="2400" dirty="0" err="1">
                <a:solidFill>
                  <a:srgbClr val="FF0000"/>
                </a:solidFill>
                <a:latin typeface="Cambria" panose="02040503050406030204" pitchFamily="18" charset="0"/>
                <a:ea typeface="Cambria" panose="02040503050406030204" pitchFamily="18" charset="0"/>
              </a:rPr>
              <a:t>thịnh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vượng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hùng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cường</a:t>
            </a:r>
            <a:r>
              <a:rPr lang="en-US" sz="24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5E543201-DE6E-02FE-3289-7323687FAD48}"/>
              </a:ext>
            </a:extLst>
          </p:cNvPr>
          <p:cNvSpPr txBox="1"/>
          <p:nvPr/>
        </p:nvSpPr>
        <p:spPr>
          <a:xfrm>
            <a:off x="3298371" y="5138058"/>
            <a:ext cx="7554685" cy="1077218"/>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Trở</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giá</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trị</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của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người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Việt</a:t>
            </a:r>
            <a:r>
              <a:rPr lang="en-US" sz="3200" dirty="0">
                <a:solidFill>
                  <a:srgbClr val="FF0000"/>
                </a:solidFill>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2856585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8EAB38C-F8AF-E141-EC30-EB6D7C378389}"/>
              </a:ext>
            </a:extLst>
          </p:cNvPr>
          <p:cNvPicPr>
            <a:picLocks noChangeAspect="1"/>
          </p:cNvPicPr>
          <p:nvPr/>
        </p:nvPicPr>
        <p:blipFill>
          <a:blip r:embed="rId3"/>
          <a:stretch>
            <a:fillRect/>
          </a:stretch>
        </p:blipFill>
        <p:spPr>
          <a:xfrm>
            <a:off x="3938587" y="1452562"/>
            <a:ext cx="4319588" cy="3504976"/>
          </a:xfrm>
          <a:prstGeom prst="rect">
            <a:avLst/>
          </a:prstGeom>
        </p:spPr>
      </p:pic>
      <p:cxnSp>
        <p:nvCxnSpPr>
          <p:cNvPr id="8" name="Straight Connector 7">
            <a:extLst>
              <a:ext uri="{FF2B5EF4-FFF2-40B4-BE49-F238E27FC236}">
                <a16:creationId xmlns:a16="http://schemas.microsoft.com/office/drawing/2014/main" id="{DCDDB125-8655-C669-0CE0-968FFCD182E9}"/>
              </a:ext>
            </a:extLst>
          </p:cNvPr>
          <p:cNvCxnSpPr>
            <a:cxnSpLocks/>
            <a:endCxn id="11" idx="3"/>
          </p:cNvCxnSpPr>
          <p:nvPr/>
        </p:nvCxnSpPr>
        <p:spPr>
          <a:xfrm flipH="1" flipV="1">
            <a:off x="3286125" y="1882927"/>
            <a:ext cx="781050" cy="9078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7B235BB-26D5-BD8B-C865-B56FB71D21F8}"/>
              </a:ext>
            </a:extLst>
          </p:cNvPr>
          <p:cNvSpPr/>
          <p:nvPr/>
        </p:nvSpPr>
        <p:spPr>
          <a:xfrm>
            <a:off x="66675" y="917878"/>
            <a:ext cx="3219450" cy="1930097"/>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Quốc kì nước Cộng hoà xã hội chủ nghĩa Việt Nam hình chữ nhật, chiều rộng bằng hai phần ba chiều dài</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3" name="Straight Connector 12">
            <a:extLst>
              <a:ext uri="{FF2B5EF4-FFF2-40B4-BE49-F238E27FC236}">
                <a16:creationId xmlns:a16="http://schemas.microsoft.com/office/drawing/2014/main" id="{570730FC-86FE-15CF-2E94-22601B87F5BA}"/>
              </a:ext>
            </a:extLst>
          </p:cNvPr>
          <p:cNvCxnSpPr>
            <a:cxnSpLocks/>
            <a:stCxn id="14" idx="1"/>
          </p:cNvCxnSpPr>
          <p:nvPr/>
        </p:nvCxnSpPr>
        <p:spPr>
          <a:xfrm flipH="1">
            <a:off x="8201025" y="1828800"/>
            <a:ext cx="571500" cy="7143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79756F4-3A89-8D58-F926-EB1839FF75B0}"/>
              </a:ext>
            </a:extLst>
          </p:cNvPr>
          <p:cNvSpPr/>
          <p:nvPr/>
        </p:nvSpPr>
        <p:spPr>
          <a:xfrm>
            <a:off x="8772525" y="1152525"/>
            <a:ext cx="3181350" cy="13525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a:t>
            </a:r>
            <a:r>
              <a:rPr kumimoji="0" lang="vi-VN"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ền đỏ, ở giữa có ngôi sao vàng năm cánh. </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20" name="Straight Connector 19">
            <a:extLst>
              <a:ext uri="{FF2B5EF4-FFF2-40B4-BE49-F238E27FC236}">
                <a16:creationId xmlns:a16="http://schemas.microsoft.com/office/drawing/2014/main" id="{B08B1861-1051-D8F4-FCF5-B0215E289D0E}"/>
              </a:ext>
            </a:extLst>
          </p:cNvPr>
          <p:cNvCxnSpPr>
            <a:cxnSpLocks/>
            <a:endCxn id="21" idx="3"/>
          </p:cNvCxnSpPr>
          <p:nvPr/>
        </p:nvCxnSpPr>
        <p:spPr>
          <a:xfrm flipH="1">
            <a:off x="3324225" y="3714750"/>
            <a:ext cx="742950" cy="12430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16727B66-5FFF-3554-1213-C8F505A51532}"/>
              </a:ext>
            </a:extLst>
          </p:cNvPr>
          <p:cNvSpPr/>
          <p:nvPr/>
        </p:nvSpPr>
        <p:spPr>
          <a:xfrm>
            <a:off x="104775" y="4114800"/>
            <a:ext cx="3219450" cy="168592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a:t>
            </a:r>
            <a:r>
              <a:rPr kumimoji="0" lang="vi-VN"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ền đỏ tượng trưng cho cách mạng, màu vàng tượng trưng cho dân tộc Việt Nam. </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24" name="Straight Connector 23">
            <a:extLst>
              <a:ext uri="{FF2B5EF4-FFF2-40B4-BE49-F238E27FC236}">
                <a16:creationId xmlns:a16="http://schemas.microsoft.com/office/drawing/2014/main" id="{02189457-0ADA-9C0D-0A36-FF83668719A1}"/>
              </a:ext>
            </a:extLst>
          </p:cNvPr>
          <p:cNvCxnSpPr>
            <a:cxnSpLocks/>
            <a:stCxn id="25" idx="1"/>
          </p:cNvCxnSpPr>
          <p:nvPr/>
        </p:nvCxnSpPr>
        <p:spPr>
          <a:xfrm flipH="1" flipV="1">
            <a:off x="8229600" y="3705225"/>
            <a:ext cx="619124" cy="11049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A8F46D46-88E2-7EC6-CF59-57C3CE56CC01}"/>
              </a:ext>
            </a:extLst>
          </p:cNvPr>
          <p:cNvSpPr/>
          <p:nvPr/>
        </p:nvSpPr>
        <p:spPr>
          <a:xfrm>
            <a:off x="8848724" y="3609975"/>
            <a:ext cx="3343275" cy="240030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Năm cánh sao tượng trưng cho năm tầng lớp: trí thức, nông dân, công nhân, thương nhân, binh sĩ cùng đoàn kết trong đại gia đình các dân tộc Việt Nam.</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AF3D91BA-1B41-1D08-512E-E38257E5DB8E}"/>
              </a:ext>
            </a:extLst>
          </p:cNvPr>
          <p:cNvSpPr/>
          <p:nvPr/>
        </p:nvSpPr>
        <p:spPr>
          <a:xfrm>
            <a:off x="4637314" y="4332514"/>
            <a:ext cx="3069771" cy="63137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44713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21"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8C1D9"/>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215189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54000" y="279400"/>
            <a:ext cx="11633200" cy="6197600"/>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A141545E-BF44-1135-AF24-28ED2BF7C3A4}"/>
              </a:ext>
            </a:extLst>
          </p:cNvPr>
          <p:cNvPicPr>
            <a:picLocks noChangeAspect="1"/>
          </p:cNvPicPr>
          <p:nvPr/>
        </p:nvPicPr>
        <p:blipFill>
          <a:blip r:embed="rId3"/>
          <a:stretch>
            <a:fillRect/>
          </a:stretch>
        </p:blipFill>
        <p:spPr>
          <a:xfrm>
            <a:off x="4695825" y="1695450"/>
            <a:ext cx="3051526" cy="3609975"/>
          </a:xfrm>
          <a:prstGeom prst="rect">
            <a:avLst/>
          </a:prstGeom>
        </p:spPr>
      </p:pic>
      <p:cxnSp>
        <p:nvCxnSpPr>
          <p:cNvPr id="8" name="Straight Connector 7">
            <a:extLst>
              <a:ext uri="{FF2B5EF4-FFF2-40B4-BE49-F238E27FC236}">
                <a16:creationId xmlns:a16="http://schemas.microsoft.com/office/drawing/2014/main" id="{BAB7DCEF-5C4C-18C2-5878-37F12516B576}"/>
              </a:ext>
            </a:extLst>
          </p:cNvPr>
          <p:cNvCxnSpPr>
            <a:cxnSpLocks/>
            <a:endCxn id="10" idx="3"/>
          </p:cNvCxnSpPr>
          <p:nvPr/>
        </p:nvCxnSpPr>
        <p:spPr>
          <a:xfrm flipH="1" flipV="1">
            <a:off x="4171950" y="2206777"/>
            <a:ext cx="781050" cy="9078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BAD4194D-8E55-D81E-BD10-7B60923B95AD}"/>
              </a:ext>
            </a:extLst>
          </p:cNvPr>
          <p:cNvSpPr/>
          <p:nvPr/>
        </p:nvSpPr>
        <p:spPr>
          <a:xfrm>
            <a:off x="952500" y="1241728"/>
            <a:ext cx="3219450" cy="1930097"/>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Q</a:t>
            </a: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uốc huy nước Cộng hoà xã hội chủ nghĩa Việt Nam hình tròn, nền đỏ</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1" name="Straight Connector 10">
            <a:extLst>
              <a:ext uri="{FF2B5EF4-FFF2-40B4-BE49-F238E27FC236}">
                <a16:creationId xmlns:a16="http://schemas.microsoft.com/office/drawing/2014/main" id="{047EB6F2-E62E-BB2E-39C6-6DD73FD320A9}"/>
              </a:ext>
            </a:extLst>
          </p:cNvPr>
          <p:cNvCxnSpPr>
            <a:cxnSpLocks/>
          </p:cNvCxnSpPr>
          <p:nvPr/>
        </p:nvCxnSpPr>
        <p:spPr>
          <a:xfrm flipH="1">
            <a:off x="7410450" y="2190750"/>
            <a:ext cx="571500" cy="7143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B15177A1-FD2F-A885-AF44-4AAB0E466953}"/>
              </a:ext>
            </a:extLst>
          </p:cNvPr>
          <p:cNvSpPr/>
          <p:nvPr/>
        </p:nvSpPr>
        <p:spPr>
          <a:xfrm>
            <a:off x="8029575" y="904875"/>
            <a:ext cx="3543300" cy="18859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Ở</a:t>
            </a:r>
            <a:r>
              <a:rPr kumimoji="0" lang="vi-VN"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giữa có ngôi sao vàng năm cánh, xung quanh có bông lúa, ở dưới có nửa bánh xe răng và dòng chữ Cộng hoà xã hội chủ nghĩa Việt Nam.</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3" name="Straight Connector 12">
            <a:extLst>
              <a:ext uri="{FF2B5EF4-FFF2-40B4-BE49-F238E27FC236}">
                <a16:creationId xmlns:a16="http://schemas.microsoft.com/office/drawing/2014/main" id="{D1F1A15A-20B1-C105-C283-9CF669AAA9D7}"/>
              </a:ext>
            </a:extLst>
          </p:cNvPr>
          <p:cNvCxnSpPr>
            <a:cxnSpLocks/>
          </p:cNvCxnSpPr>
          <p:nvPr/>
        </p:nvCxnSpPr>
        <p:spPr>
          <a:xfrm flipH="1">
            <a:off x="4391025" y="3781425"/>
            <a:ext cx="895350" cy="11715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D4C7331F-6051-981B-F393-73081A7135DF}"/>
              </a:ext>
            </a:extLst>
          </p:cNvPr>
          <p:cNvSpPr/>
          <p:nvPr/>
        </p:nvSpPr>
        <p:spPr>
          <a:xfrm>
            <a:off x="990600" y="4152900"/>
            <a:ext cx="3400425" cy="168592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Trong đó, hình ảnh bông lúa vàng bao quanh tượng trưng cho nông nghiệp; bánh xe tượng trưng cho công nghiệp.</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5" name="Straight Connector 14">
            <a:extLst>
              <a:ext uri="{FF2B5EF4-FFF2-40B4-BE49-F238E27FC236}">
                <a16:creationId xmlns:a16="http://schemas.microsoft.com/office/drawing/2014/main" id="{628001CE-532B-1587-FEE8-5E7FC098583D}"/>
              </a:ext>
            </a:extLst>
          </p:cNvPr>
          <p:cNvCxnSpPr>
            <a:cxnSpLocks/>
          </p:cNvCxnSpPr>
          <p:nvPr/>
        </p:nvCxnSpPr>
        <p:spPr>
          <a:xfrm flipH="1" flipV="1">
            <a:off x="7181850" y="3629025"/>
            <a:ext cx="1066800" cy="1266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1CD5BE13-DF82-9C8B-8F05-26E98DA635D2}"/>
              </a:ext>
            </a:extLst>
          </p:cNvPr>
          <p:cNvSpPr/>
          <p:nvPr/>
        </p:nvSpPr>
        <p:spPr>
          <a:xfrm>
            <a:off x="8267699" y="3619500"/>
            <a:ext cx="3371851" cy="240030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Quốc huy thể hiện khát vọng về một nền hoà bình, độc lập, tự do và về một nước Việt Nam phát triển thịnh vượng, sánh vai cùng các quốc gia trên thế giới.</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A0420B72-7E45-F207-47B8-E54C4E590692}"/>
              </a:ext>
            </a:extLst>
          </p:cNvPr>
          <p:cNvSpPr/>
          <p:nvPr/>
        </p:nvSpPr>
        <p:spPr>
          <a:xfrm>
            <a:off x="4789714" y="4561114"/>
            <a:ext cx="3069771" cy="77288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41822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2mate.com - CHÀO CỜ  Quốc ca có lời  chuẩn_720pFH">
            <a:hlinkClick r:id="" action="ppaction://media"/>
            <a:extLst>
              <a:ext uri="{FF2B5EF4-FFF2-40B4-BE49-F238E27FC236}">
                <a16:creationId xmlns:a16="http://schemas.microsoft.com/office/drawing/2014/main" id="{43F77A73-1A1D-343C-C2CF-3B8B6DD2B5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981825"/>
          </a:xfrm>
          <a:prstGeom prst="rect">
            <a:avLst/>
          </a:prstGeom>
        </p:spPr>
      </p:pic>
    </p:spTree>
    <p:extLst>
      <p:ext uri="{BB962C8B-B14F-4D97-AF65-F5344CB8AC3E}">
        <p14:creationId xmlns:p14="http://schemas.microsoft.com/office/powerpoint/2010/main" val="3715631024"/>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Tải bản Quốc ca Việt Nam không bị hạn chế bản quyền trên Báo QĐND ĐT">
            <a:extLst>
              <a:ext uri="{FF2B5EF4-FFF2-40B4-BE49-F238E27FC236}">
                <a16:creationId xmlns:a16="http://schemas.microsoft.com/office/drawing/2014/main" id="{1CF1671F-BAD2-8D0B-AFEC-14781D57B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56007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DCB869A0-6DAC-9917-679E-C243A415229E}"/>
              </a:ext>
            </a:extLst>
          </p:cNvPr>
          <p:cNvCxnSpPr>
            <a:cxnSpLocks/>
          </p:cNvCxnSpPr>
          <p:nvPr/>
        </p:nvCxnSpPr>
        <p:spPr>
          <a:xfrm flipH="1">
            <a:off x="5629275" y="1971675"/>
            <a:ext cx="1438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751C76FC-872B-CE85-7105-D8C87B85B98E}"/>
              </a:ext>
            </a:extLst>
          </p:cNvPr>
          <p:cNvSpPr/>
          <p:nvPr/>
        </p:nvSpPr>
        <p:spPr>
          <a:xfrm>
            <a:off x="7105650" y="1028700"/>
            <a:ext cx="4591050" cy="1885950"/>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Quốc ca nước Cộng hoà xã hội chủ nghĩa Việt Nam là nhạc và lời của bài Tiến quân ca</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7" name="Straight Connector 6">
            <a:extLst>
              <a:ext uri="{FF2B5EF4-FFF2-40B4-BE49-F238E27FC236}">
                <a16:creationId xmlns:a16="http://schemas.microsoft.com/office/drawing/2014/main" id="{8430B37E-C500-97B8-70E5-1D346C80A67E}"/>
              </a:ext>
            </a:extLst>
          </p:cNvPr>
          <p:cNvCxnSpPr>
            <a:cxnSpLocks/>
          </p:cNvCxnSpPr>
          <p:nvPr/>
        </p:nvCxnSpPr>
        <p:spPr>
          <a:xfrm flipH="1">
            <a:off x="5686425" y="4819650"/>
            <a:ext cx="1438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B1C0B0B-BADC-6B90-742A-FBF599C0B72B}"/>
              </a:ext>
            </a:extLst>
          </p:cNvPr>
          <p:cNvSpPr/>
          <p:nvPr/>
        </p:nvSpPr>
        <p:spPr>
          <a:xfrm>
            <a:off x="7162800" y="3562350"/>
            <a:ext cx="4591050" cy="3200399"/>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Quốc ca thể hiện sự hi sinh to lớn, chiến thắng vinh quang của thế hệ đi trước; đồng thời, cũng thể hiện khát vọng độc lập, tự do và phát triển của Việt Nam.</a:t>
            </a:r>
          </a:p>
        </p:txBody>
      </p:sp>
    </p:spTree>
    <p:extLst>
      <p:ext uri="{BB962C8B-B14F-4D97-AF65-F5344CB8AC3E}">
        <p14:creationId xmlns:p14="http://schemas.microsoft.com/office/powerpoint/2010/main" val="3358080608"/>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24" name="图片 7">
            <a:extLst>
              <a:ext uri="{FF2B5EF4-FFF2-40B4-BE49-F238E27FC236}">
                <a16:creationId xmlns:a16="http://schemas.microsoft.com/office/drawing/2014/main" id="{87ED92F5-59BF-4AEF-8795-534739038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Rectangle: Rounded Corners 12">
            <a:extLst>
              <a:ext uri="{FF2B5EF4-FFF2-40B4-BE49-F238E27FC236}">
                <a16:creationId xmlns:a16="http://schemas.microsoft.com/office/drawing/2014/main" id="{FD889BDA-79ED-B168-2D0C-EE9517A72273}"/>
              </a:ext>
            </a:extLst>
          </p:cNvPr>
          <p:cNvSpPr/>
          <p:nvPr/>
        </p:nvSpPr>
        <p:spPr>
          <a:xfrm>
            <a:off x="2084438" y="1872343"/>
            <a:ext cx="9508847" cy="2040896"/>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defRPr/>
            </a:pPr>
            <a:r>
              <a:rPr lang="vi-VN" sz="3600" b="1" kern="0" dirty="0">
                <a:solidFill>
                  <a:srgbClr val="CD5E62"/>
                </a:solidFill>
                <a:latin typeface="Cambria" panose="02040503050406030204" pitchFamily="18" charset="0"/>
                <a:ea typeface="Cambria" panose="02040503050406030204" pitchFamily="18" charset="0"/>
                <a:sym typeface="Arial"/>
              </a:rPr>
              <a:t>Giới thiệu những hình ảnh có sự xuất hiện Quốc kì và Quốc huy nước Cộng hòa xã hội chủ nghĩa Việt Nam mà em đã sưu tầm</a:t>
            </a:r>
            <a:endParaRPr kumimoji="0" lang="en-US" sz="36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pic>
        <p:nvPicPr>
          <p:cNvPr id="18" name="Picture 10">
            <a:extLst>
              <a:ext uri="{FF2B5EF4-FFF2-40B4-BE49-F238E27FC236}">
                <a16:creationId xmlns:a16="http://schemas.microsoft.com/office/drawing/2014/main" id="{531345A7-83AA-91EA-534E-12E0BD437D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68909">
            <a:off x="10762836" y="137776"/>
            <a:ext cx="1027863" cy="1572257"/>
          </a:xfrm>
          <a:prstGeom prst="rect">
            <a:avLst/>
          </a:prstGeom>
        </p:spPr>
      </p:pic>
      <p:sp>
        <p:nvSpPr>
          <p:cNvPr id="2" name="Freeform 16">
            <a:extLst>
              <a:ext uri="{FF2B5EF4-FFF2-40B4-BE49-F238E27FC236}">
                <a16:creationId xmlns:a16="http://schemas.microsoft.com/office/drawing/2014/main" id="{EE8B18FD-3133-1046-320C-566CDFA621FC}"/>
              </a:ext>
            </a:extLst>
          </p:cNvPr>
          <p:cNvSpPr/>
          <p:nvPr/>
        </p:nvSpPr>
        <p:spPr>
          <a:xfrm>
            <a:off x="451945" y="3902927"/>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2D35"/>
              </a:solidFill>
              <a:effectLst/>
              <a:uLnTx/>
              <a:uFillTx/>
              <a:latin typeface="Arial"/>
              <a:ea typeface="+mn-ea"/>
              <a:cs typeface="+mn-cs"/>
            </a:endParaRPr>
          </a:p>
        </p:txBody>
      </p:sp>
    </p:spTree>
    <p:extLst>
      <p:ext uri="{BB962C8B-B14F-4D97-AF65-F5344CB8AC3E}">
        <p14:creationId xmlns:p14="http://schemas.microsoft.com/office/powerpoint/2010/main" val="27483079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ài 13: Công dân nước Cộng hòa xã hội chủ nghĩa Việt Nam">
            <a:extLst>
              <a:ext uri="{FF2B5EF4-FFF2-40B4-BE49-F238E27FC236}">
                <a16:creationId xmlns:a16="http://schemas.microsoft.com/office/drawing/2014/main" id="{D944E8E8-0045-5AE0-989D-85ECD72E77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3072" y="1192438"/>
            <a:ext cx="5518241" cy="4506767"/>
          </a:xfrm>
          <a:prstGeom prst="rect">
            <a:avLst/>
          </a:prstGeom>
          <a:noFill/>
          <a:ln>
            <a:noFill/>
          </a:ln>
        </p:spPr>
      </p:pic>
      <p:pic>
        <p:nvPicPr>
          <p:cNvPr id="6" name="Picture 5" descr="Tư tưởng chính trị - trọng tâm chống phá của các thế lực thù địch | Tạp ...">
            <a:extLst>
              <a:ext uri="{FF2B5EF4-FFF2-40B4-BE49-F238E27FC236}">
                <a16:creationId xmlns:a16="http://schemas.microsoft.com/office/drawing/2014/main" id="{2F0A17E6-7F77-AEC6-75FD-2D2BBA0343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9658" y="1245099"/>
            <a:ext cx="5251658" cy="4459015"/>
          </a:xfrm>
          <a:prstGeom prst="rect">
            <a:avLst/>
          </a:prstGeom>
          <a:noFill/>
          <a:ln>
            <a:noFill/>
          </a:ln>
        </p:spPr>
      </p:pic>
    </p:spTree>
    <p:extLst>
      <p:ext uri="{BB962C8B-B14F-4D97-AF65-F5344CB8AC3E}">
        <p14:creationId xmlns:p14="http://schemas.microsoft.com/office/powerpoint/2010/main" val="344537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79400" y="142875"/>
            <a:ext cx="11633200" cy="6384925"/>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ED1B4C18-7894-B3B1-D9DC-CF01B65C349C}"/>
              </a:ext>
            </a:extLst>
          </p:cNvPr>
          <p:cNvSpPr/>
          <p:nvPr/>
        </p:nvSpPr>
        <p:spPr>
          <a:xfrm>
            <a:off x="279400" y="1197428"/>
            <a:ext cx="11912600" cy="4582885"/>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800" b="1" dirty="0">
                <a:solidFill>
                  <a:prstClr val="white"/>
                </a:solidFill>
                <a:latin typeface="Cambria" panose="02040503050406030204" pitchFamily="18" charset="0"/>
                <a:ea typeface="Cambria" panose="02040503050406030204" pitchFamily="18" charset="0"/>
              </a:rPr>
              <a:t>Lựa chọn và thực hiện một trong hai nhiệm vụ dưới đây:</a:t>
            </a:r>
          </a:p>
          <a:p>
            <a:pPr marL="457200" lvl="0" indent="-457200" algn="just">
              <a:lnSpc>
                <a:spcPct val="150000"/>
              </a:lnSpc>
              <a:buFont typeface="Arial" panose="020B0604020202020204" pitchFamily="34" charset="0"/>
              <a:buChar char="•"/>
            </a:pPr>
            <a:r>
              <a:rPr lang="vi-VN" sz="2800" dirty="0">
                <a:solidFill>
                  <a:prstClr val="white"/>
                </a:solidFill>
                <a:latin typeface="Cambria" panose="02040503050406030204" pitchFamily="18" charset="0"/>
                <a:ea typeface="Cambria" panose="02040503050406030204" pitchFamily="18" charset="0"/>
              </a:rPr>
              <a:t>Nhiệm vụ 1. Ở trường học, em tham gia lễ Chào cờ và hát Quốc ca khi nào? Hãy cho biết cảm nghĩ của em khi đó.</a:t>
            </a:r>
          </a:p>
          <a:p>
            <a:pPr marL="457200" lvl="0" indent="-457200" algn="just">
              <a:lnSpc>
                <a:spcPct val="150000"/>
              </a:lnSpc>
              <a:buFont typeface="Arial" panose="020B0604020202020204" pitchFamily="34" charset="0"/>
              <a:buChar char="•"/>
            </a:pPr>
            <a:r>
              <a:rPr lang="vi-VN" sz="2800" dirty="0">
                <a:solidFill>
                  <a:prstClr val="white"/>
                </a:solidFill>
                <a:latin typeface="Cambria" panose="02040503050406030204" pitchFamily="18" charset="0"/>
                <a:ea typeface="Cambria" panose="02040503050406030204" pitchFamily="18" charset="0"/>
              </a:rPr>
              <a:t>Nhiệm vụ 2. Sưu tầm tư liệu và đóng vai hướng dẫn viên du lịch giới thiệu về 1 trong 5 thành phố trực thuộc Trung ương của Việt Nam</a:t>
            </a:r>
            <a:r>
              <a:rPr lang="vi-VN" sz="2800" dirty="0" smtClean="0">
                <a:solidFill>
                  <a:prstClr val="white"/>
                </a:solidFill>
                <a:latin typeface="Cambria" panose="02040503050406030204" pitchFamily="18" charset="0"/>
                <a:ea typeface="Cambria" panose="02040503050406030204" pitchFamily="18" charset="0"/>
              </a:rPr>
              <a:t>.</a:t>
            </a:r>
            <a:endParaRPr lang="en-US" sz="2800" dirty="0" smtClean="0">
              <a:solidFill>
                <a:prstClr val="white"/>
              </a:solidFill>
              <a:latin typeface="Cambria" panose="02040503050406030204" pitchFamily="18" charset="0"/>
              <a:ea typeface="Cambria" panose="02040503050406030204" pitchFamily="18" charset="0"/>
            </a:endParaRPr>
          </a:p>
          <a:p>
            <a:pPr marL="457200" lvl="0" indent="-457200" algn="just">
              <a:lnSpc>
                <a:spcPct val="150000"/>
              </a:lnSpc>
              <a:buFont typeface="Arial" panose="020B0604020202020204" pitchFamily="34" charset="0"/>
              <a:buChar char="•"/>
            </a:pPr>
            <a:r>
              <a:rPr lang="en-US" sz="2800" dirty="0" err="1" smtClean="0">
                <a:solidFill>
                  <a:prstClr val="white"/>
                </a:solidFill>
                <a:latin typeface="Cambria" panose="02040503050406030204" pitchFamily="18" charset="0"/>
                <a:ea typeface="Cambria" panose="02040503050406030204" pitchFamily="18" charset="0"/>
              </a:rPr>
              <a:t>Nghe</a:t>
            </a:r>
            <a:r>
              <a:rPr lang="en-US" sz="2800" dirty="0" smtClean="0">
                <a:solidFill>
                  <a:prstClr val="white"/>
                </a:solidFill>
                <a:latin typeface="Cambria" panose="02040503050406030204" pitchFamily="18" charset="0"/>
                <a:ea typeface="Cambria" panose="02040503050406030204" pitchFamily="18" charset="0"/>
              </a:rPr>
              <a:t> </a:t>
            </a:r>
            <a:r>
              <a:rPr lang="en-US" sz="2800" dirty="0" err="1" smtClean="0">
                <a:solidFill>
                  <a:prstClr val="white"/>
                </a:solidFill>
                <a:latin typeface="Cambria" panose="02040503050406030204" pitchFamily="18" charset="0"/>
                <a:ea typeface="Cambria" panose="02040503050406030204" pitchFamily="18" charset="0"/>
              </a:rPr>
              <a:t>bài</a:t>
            </a:r>
            <a:r>
              <a:rPr lang="en-US" sz="2800" dirty="0" smtClean="0">
                <a:solidFill>
                  <a:prstClr val="white"/>
                </a:solidFill>
                <a:latin typeface="Cambria" panose="02040503050406030204" pitchFamily="18" charset="0"/>
                <a:ea typeface="Cambria" panose="02040503050406030204" pitchFamily="18" charset="0"/>
              </a:rPr>
              <a:t> </a:t>
            </a:r>
            <a:r>
              <a:rPr lang="en-US" sz="2800" dirty="0" err="1" smtClean="0">
                <a:solidFill>
                  <a:prstClr val="white"/>
                </a:solidFill>
                <a:latin typeface="Cambria" panose="02040503050406030204" pitchFamily="18" charset="0"/>
                <a:ea typeface="Cambria" panose="02040503050406030204" pitchFamily="18" charset="0"/>
              </a:rPr>
              <a:t>hát</a:t>
            </a:r>
            <a:r>
              <a:rPr lang="en-US" sz="2800" dirty="0" smtClean="0">
                <a:solidFill>
                  <a:prstClr val="white"/>
                </a:solidFill>
                <a:latin typeface="Cambria" panose="02040503050406030204" pitchFamily="18" charset="0"/>
                <a:ea typeface="Cambria" panose="02040503050406030204" pitchFamily="18" charset="0"/>
              </a:rPr>
              <a:t>: </a:t>
            </a:r>
            <a:r>
              <a:rPr lang="en-US" sz="2800" dirty="0" err="1" smtClean="0">
                <a:solidFill>
                  <a:prstClr val="white"/>
                </a:solidFill>
                <a:latin typeface="Cambria" panose="02040503050406030204" pitchFamily="18" charset="0"/>
                <a:ea typeface="Cambria" panose="02040503050406030204" pitchFamily="18" charset="0"/>
              </a:rPr>
              <a:t>Nhà</a:t>
            </a:r>
            <a:r>
              <a:rPr lang="en-US" sz="2800" dirty="0" smtClean="0">
                <a:solidFill>
                  <a:prstClr val="white"/>
                </a:solidFill>
                <a:latin typeface="Cambria" panose="02040503050406030204" pitchFamily="18" charset="0"/>
                <a:ea typeface="Cambria" panose="02040503050406030204" pitchFamily="18" charset="0"/>
              </a:rPr>
              <a:t> </a:t>
            </a:r>
            <a:r>
              <a:rPr lang="en-US" sz="2800" dirty="0" err="1" smtClean="0">
                <a:solidFill>
                  <a:prstClr val="white"/>
                </a:solidFill>
                <a:latin typeface="Cambria" panose="02040503050406030204" pitchFamily="18" charset="0"/>
                <a:ea typeface="Cambria" panose="02040503050406030204" pitchFamily="18" charset="0"/>
              </a:rPr>
              <a:t>tôi</a:t>
            </a:r>
            <a:r>
              <a:rPr lang="en-US" sz="2800" dirty="0" smtClean="0">
                <a:solidFill>
                  <a:prstClr val="white"/>
                </a:solidFill>
                <a:latin typeface="Cambria" panose="02040503050406030204" pitchFamily="18" charset="0"/>
                <a:ea typeface="Cambria" panose="02040503050406030204" pitchFamily="18" charset="0"/>
              </a:rPr>
              <a:t> </a:t>
            </a:r>
            <a:r>
              <a:rPr lang="en-US" sz="2800" dirty="0" err="1" smtClean="0">
                <a:solidFill>
                  <a:prstClr val="white"/>
                </a:solidFill>
                <a:latin typeface="Cambria" panose="02040503050406030204" pitchFamily="18" charset="0"/>
                <a:ea typeface="Cambria" panose="02040503050406030204" pitchFamily="18" charset="0"/>
              </a:rPr>
              <a:t>có</a:t>
            </a:r>
            <a:r>
              <a:rPr lang="en-US" sz="2800" dirty="0" smtClean="0">
                <a:solidFill>
                  <a:prstClr val="white"/>
                </a:solidFill>
                <a:latin typeface="Cambria" panose="02040503050406030204" pitchFamily="18" charset="0"/>
                <a:ea typeface="Cambria" panose="02040503050406030204" pitchFamily="18" charset="0"/>
              </a:rPr>
              <a:t> </a:t>
            </a:r>
            <a:r>
              <a:rPr lang="en-US" sz="2800" dirty="0" err="1" smtClean="0">
                <a:solidFill>
                  <a:prstClr val="white"/>
                </a:solidFill>
                <a:latin typeface="Cambria" panose="02040503050406030204" pitchFamily="18" charset="0"/>
                <a:ea typeface="Cambria" panose="02040503050406030204" pitchFamily="18" charset="0"/>
              </a:rPr>
              <a:t>một</a:t>
            </a:r>
            <a:r>
              <a:rPr lang="en-US" sz="2800" dirty="0" smtClean="0">
                <a:solidFill>
                  <a:prstClr val="white"/>
                </a:solidFill>
                <a:latin typeface="Cambria" panose="02040503050406030204" pitchFamily="18" charset="0"/>
                <a:ea typeface="Cambria" panose="02040503050406030204" pitchFamily="18" charset="0"/>
              </a:rPr>
              <a:t> </a:t>
            </a:r>
            <a:r>
              <a:rPr lang="en-US" sz="2800" dirty="0" err="1" smtClean="0">
                <a:solidFill>
                  <a:prstClr val="white"/>
                </a:solidFill>
                <a:latin typeface="Cambria" panose="02040503050406030204" pitchFamily="18" charset="0"/>
                <a:ea typeface="Cambria" panose="02040503050406030204" pitchFamily="18" charset="0"/>
              </a:rPr>
              <a:t>lá</a:t>
            </a:r>
            <a:r>
              <a:rPr lang="en-US" sz="2800" dirty="0" smtClean="0">
                <a:solidFill>
                  <a:prstClr val="white"/>
                </a:solidFill>
                <a:latin typeface="Cambria" panose="02040503050406030204" pitchFamily="18" charset="0"/>
                <a:ea typeface="Cambria" panose="02040503050406030204" pitchFamily="18" charset="0"/>
              </a:rPr>
              <a:t> </a:t>
            </a:r>
            <a:r>
              <a:rPr lang="en-US" sz="2800" dirty="0" err="1" smtClean="0">
                <a:solidFill>
                  <a:prstClr val="white"/>
                </a:solidFill>
                <a:latin typeface="Cambria" panose="02040503050406030204" pitchFamily="18" charset="0"/>
                <a:ea typeface="Cambria" panose="02040503050406030204" pitchFamily="18" charset="0"/>
              </a:rPr>
              <a:t>cờ</a:t>
            </a:r>
            <a:r>
              <a:rPr lang="en-US" sz="2800" dirty="0" smtClean="0">
                <a:solidFill>
                  <a:prstClr val="white"/>
                </a:solidFill>
                <a:latin typeface="Cambria" panose="02040503050406030204" pitchFamily="18" charset="0"/>
                <a:ea typeface="Cambria" panose="02040503050406030204" pitchFamily="18" charset="0"/>
              </a:rPr>
              <a:t>. https</a:t>
            </a:r>
            <a:r>
              <a:rPr lang="en-US" sz="2800" dirty="0">
                <a:solidFill>
                  <a:prstClr val="white"/>
                </a:solidFill>
                <a:latin typeface="Cambria" panose="02040503050406030204" pitchFamily="18" charset="0"/>
                <a:ea typeface="Cambria" panose="02040503050406030204" pitchFamily="18" charset="0"/>
              </a:rPr>
              <a:t>://youtu.be/nOzI4TyWEGw</a:t>
            </a:r>
            <a:endParaRPr kumimoji="0" lang="en-US" sz="280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p:cNvSpPr txBox="1"/>
          <p:nvPr/>
        </p:nvSpPr>
        <p:spPr>
          <a:xfrm>
            <a:off x="2730500" y="266700"/>
            <a:ext cx="7150100" cy="769441"/>
          </a:xfrm>
          <a:prstGeom prst="rect">
            <a:avLst/>
          </a:prstGeom>
          <a:noFill/>
        </p:spPr>
        <p:txBody>
          <a:bodyPr wrap="square" rtlCol="0">
            <a:spAutoFit/>
          </a:bodyPr>
          <a:lstStyle/>
          <a:p>
            <a:pPr algn="ctr"/>
            <a:r>
              <a:rPr lang="vi-VN" sz="4400" b="1" dirty="0" smtClean="0">
                <a:latin typeface="+mj-lt"/>
              </a:rPr>
              <a:t>VẬN DỤNG</a:t>
            </a:r>
            <a:endParaRPr lang="vi-VN" sz="4400" b="1" dirty="0">
              <a:latin typeface="+mj-lt"/>
            </a:endParaRPr>
          </a:p>
        </p:txBody>
      </p:sp>
    </p:spTree>
    <p:extLst>
      <p:ext uri="{BB962C8B-B14F-4D97-AF65-F5344CB8AC3E}">
        <p14:creationId xmlns:p14="http://schemas.microsoft.com/office/powerpoint/2010/main" val="33920092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671" b="19990"/>
          <a:stretch/>
        </p:blipFill>
        <p:spPr>
          <a:xfrm>
            <a:off x="0" y="0"/>
            <a:ext cx="12477750" cy="7372349"/>
          </a:xfrm>
          <a:prstGeom prst="rect">
            <a:avLst/>
          </a:prstGeom>
        </p:spPr>
      </p:pic>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510" y="3432271"/>
            <a:ext cx="4318979" cy="2949862"/>
          </a:xfrm>
          <a:prstGeom prst="rect">
            <a:avLst/>
          </a:prstGeom>
        </p:spPr>
      </p:pic>
      <p:sp>
        <p:nvSpPr>
          <p:cNvPr id="9" name="Rectangle 8"/>
          <p:cNvSpPr/>
          <p:nvPr/>
        </p:nvSpPr>
        <p:spPr>
          <a:xfrm>
            <a:off x="671673" y="862266"/>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404853" y="1184568"/>
            <a:ext cx="1148089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VƯỢT CHƯỚNG NGẠI VẬT</a:t>
            </a:r>
          </a:p>
        </p:txBody>
      </p:sp>
      <p:sp>
        <p:nvSpPr>
          <p:cNvPr id="3" name="TextBox 2"/>
          <p:cNvSpPr txBox="1"/>
          <p:nvPr/>
        </p:nvSpPr>
        <p:spPr>
          <a:xfrm>
            <a:off x="2377440" y="0"/>
            <a:ext cx="7351776"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KHỞ ĐỘNG</a:t>
            </a:r>
            <a:endParaRPr lang="vi-VN"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330342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A3665-93EC-8838-F78E-BDB6E51BC8F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0" y="1872342"/>
            <a:ext cx="12192000" cy="4985657"/>
          </a:xfrm>
          <a:prstGeom prst="rect">
            <a:avLst/>
          </a:prstGeom>
        </p:spPr>
      </p:pic>
      <p:sp>
        <p:nvSpPr>
          <p:cNvPr id="3" name="Title 5">
            <a:extLst>
              <a:ext uri="{FF2B5EF4-FFF2-40B4-BE49-F238E27FC236}">
                <a16:creationId xmlns:a16="http://schemas.microsoft.com/office/drawing/2014/main" id="{FCD062C5-8DC6-6AFD-68BD-12D7E94263AA}"/>
              </a:ext>
            </a:extLst>
          </p:cNvPr>
          <p:cNvSpPr txBox="1">
            <a:spLocks/>
          </p:cNvSpPr>
          <p:nvPr/>
        </p:nvSpPr>
        <p:spPr>
          <a:xfrm>
            <a:off x="0" y="0"/>
            <a:ext cx="12192000" cy="2586477"/>
          </a:xfrm>
          <a:prstGeom prst="rect">
            <a:avLst/>
          </a:prstGeom>
          <a:solidFill>
            <a:schemeClr val="accent4">
              <a:lumMod val="9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9pPr>
          </a:lstStyle>
          <a:p>
            <a:pPr lvl="0" algn="just">
              <a:lnSpc>
                <a:spcPct val="115000"/>
              </a:lnSpc>
              <a:spcAft>
                <a:spcPts val="1000"/>
              </a:spcAft>
              <a:defRPr/>
            </a:pPr>
            <a:r>
              <a:rPr lang="en-US" sz="3600" b="1" dirty="0" err="1">
                <a:solidFill>
                  <a:srgbClr val="C71A29"/>
                </a:solidFill>
                <a:latin typeface="Cambria" panose="02040503050406030204" pitchFamily="18" charset="0"/>
                <a:ea typeface="Cambria" panose="02040503050406030204" pitchFamily="18" charset="0"/>
                <a:cs typeface="Calibri" panose="020F0502020204030204" pitchFamily="34" charset="0"/>
              </a:rPr>
              <a:t>Ví</a:t>
            </a:r>
            <a:r>
              <a:rPr lang="en-US" sz="3600" b="1"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C71A29"/>
                </a:solidFill>
                <a:latin typeface="Cambria" panose="02040503050406030204" pitchFamily="18" charset="0"/>
                <a:ea typeface="Cambria" panose="02040503050406030204" pitchFamily="18" charset="0"/>
                <a:cs typeface="Calibri" panose="020F0502020204030204" pitchFamily="34" charset="0"/>
              </a:rPr>
              <a:t>dụ</a:t>
            </a:r>
            <a:r>
              <a:rPr lang="en-US" sz="3600" b="1"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C71A29"/>
                </a:solidFill>
                <a:latin typeface="Cambria" panose="02040503050406030204" pitchFamily="18" charset="0"/>
                <a:ea typeface="Cambria" panose="02040503050406030204" pitchFamily="18" charset="0"/>
                <a:cs typeface="Calibri" panose="020F0502020204030204" pitchFamily="34" charset="0"/>
              </a:rPr>
              <a:t>Là HS tiểu học em thường tham gia lễ Chào cờ và hát Quốc ca vào thứ Hai hằng tuần. Em cảm thấy rất thiêng liêng, tự hào khi trang nghiêm chào cờ Tổ quốc và cất tiếng hát Quốc ca trong ngày đầu tuần.</a:t>
            </a:r>
          </a:p>
        </p:txBody>
      </p:sp>
    </p:spTree>
    <p:extLst>
      <p:ext uri="{BB962C8B-B14F-4D97-AF65-F5344CB8AC3E}">
        <p14:creationId xmlns:p14="http://schemas.microsoft.com/office/powerpoint/2010/main" val="266837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ounded Rectangle 5"/>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a:solidFill>
                <a:prstClr val="white"/>
              </a:solidFill>
              <a:latin typeface="Calibri"/>
            </a:endParaRPr>
          </a:p>
        </p:txBody>
      </p:sp>
      <p:sp>
        <p:nvSpPr>
          <p:cNvPr id="18" name="TextBox 17"/>
          <p:cNvSpPr txBox="1"/>
          <p:nvPr/>
        </p:nvSpPr>
        <p:spPr>
          <a:xfrm>
            <a:off x="5636930" y="858984"/>
            <a:ext cx="5656749" cy="1651606"/>
          </a:xfrm>
          <a:prstGeom prst="rect">
            <a:avLst/>
          </a:prstGeom>
          <a:noFill/>
        </p:spPr>
        <p:txBody>
          <a:bodyPr wrap="square" rtlCol="0">
            <a:spAutoFit/>
          </a:bodyPr>
          <a:lstStyle/>
          <a:p>
            <a:pPr algn="just" defTabSz="609630">
              <a:lnSpc>
                <a:spcPct val="150000"/>
              </a:lnSpc>
            </a:pP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Học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thuộc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ghi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nhớ</a:t>
            </a:r>
            <a:r>
              <a:rPr lang="en-US" sz="3600" b="1" dirty="0">
                <a:solidFill>
                  <a:srgbClr val="002060"/>
                </a:solidFill>
                <a:latin typeface="Cambria" panose="02040503050406030204" pitchFamily="18" charset="0"/>
                <a:ea typeface="Cambria" panose="02040503050406030204" pitchFamily="18" charset="0"/>
              </a:rPr>
              <a:t>.</a:t>
            </a:r>
          </a:p>
          <a:p>
            <a:pPr algn="just" defTabSz="609630">
              <a:lnSpc>
                <a:spcPct val="150000"/>
              </a:lnSpc>
            </a:pPr>
            <a:r>
              <a:rPr lang="en-US" sz="3600" b="1" dirty="0">
                <a:solidFill>
                  <a:srgbClr val="002060"/>
                </a:solidFill>
                <a:latin typeface="Cambria" panose="02040503050406030204" pitchFamily="18" charset="0"/>
                <a:ea typeface="Cambria" panose="02040503050406030204" pitchFamily="18" charset="0"/>
              </a:rPr>
              <a:t>2. </a:t>
            </a:r>
            <a:r>
              <a:rPr lang="en-US" sz="3600" b="1" dirty="0" err="1">
                <a:solidFill>
                  <a:srgbClr val="002060"/>
                </a:solidFill>
                <a:latin typeface="Cambria" panose="02040503050406030204" pitchFamily="18" charset="0"/>
                <a:ea typeface="Cambria" panose="02040503050406030204" pitchFamily="18" charset="0"/>
              </a:rPr>
              <a:t>Chuẩn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bị</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mới</a:t>
            </a:r>
            <a:r>
              <a:rPr lang="en-US" sz="3600" b="1" dirty="0">
                <a:solidFill>
                  <a:srgbClr val="002060"/>
                </a:solidFill>
                <a:latin typeface="Cambria" panose="02040503050406030204" pitchFamily="18" charset="0"/>
                <a:ea typeface="Cambria" panose="02040503050406030204" pitchFamily="18" charset="0"/>
              </a:rPr>
              <a:t>.</a:t>
            </a:r>
          </a:p>
        </p:txBody>
      </p:sp>
      <p:pic>
        <p:nvPicPr>
          <p:cNvPr id="29" name="Picture 2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1"/>
            <a:ext cx="1274054" cy="669407"/>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3" y="-216056"/>
            <a:ext cx="3448679" cy="2299119"/>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3" name="Picture 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9" y="924988"/>
            <a:ext cx="1115369" cy="513069"/>
          </a:xfrm>
          <a:prstGeom prst="rect">
            <a:avLst/>
          </a:prstGeom>
        </p:spPr>
      </p:pic>
      <p:pic>
        <p:nvPicPr>
          <p:cNvPr id="21" name="Picture 2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1"/>
            <a:ext cx="995920" cy="458123"/>
          </a:xfrm>
          <a:prstGeom prst="rect">
            <a:avLst/>
          </a:prstGeom>
        </p:spPr>
      </p:pic>
      <p:grpSp>
        <p:nvGrpSpPr>
          <p:cNvPr id="12" name="组合 12">
            <a:extLst>
              <a:ext uri="{FF2B5EF4-FFF2-40B4-BE49-F238E27FC236}">
                <a16:creationId xmlns:a16="http://schemas.microsoft.com/office/drawing/2014/main" id="{BCD9CE15-ABA7-4F44-B122-3226A7B7687D}"/>
              </a:ext>
            </a:extLst>
          </p:cNvPr>
          <p:cNvGrpSpPr/>
          <p:nvPr/>
        </p:nvGrpSpPr>
        <p:grpSpPr>
          <a:xfrm>
            <a:off x="457201" y="1871779"/>
            <a:ext cx="4397172" cy="1547208"/>
            <a:chOff x="2604152" y="873043"/>
            <a:chExt cx="6595758" cy="2320811"/>
          </a:xfrm>
        </p:grpSpPr>
        <p:grpSp>
          <p:nvGrpSpPr>
            <p:cNvPr id="13" name="组合 6">
              <a:extLst>
                <a:ext uri="{FF2B5EF4-FFF2-40B4-BE49-F238E27FC236}">
                  <a16:creationId xmlns:a16="http://schemas.microsoft.com/office/drawing/2014/main" id="{A723C374-0BDC-4580-B12A-82EDDA88802D}"/>
                </a:ext>
              </a:extLst>
            </p:cNvPr>
            <p:cNvGrpSpPr/>
            <p:nvPr/>
          </p:nvGrpSpPr>
          <p:grpSpPr>
            <a:xfrm>
              <a:off x="2604152" y="918097"/>
              <a:ext cx="6595758" cy="2275757"/>
              <a:chOff x="3771007" y="1069635"/>
              <a:chExt cx="6595758" cy="2275757"/>
            </a:xfrm>
          </p:grpSpPr>
          <p:sp>
            <p:nvSpPr>
              <p:cNvPr id="20" name="矩形 7">
                <a:extLst>
                  <a:ext uri="{FF2B5EF4-FFF2-40B4-BE49-F238E27FC236}">
                    <a16:creationId xmlns:a16="http://schemas.microsoft.com/office/drawing/2014/main" id="{19D864C1-3B30-4A69-9903-521CDB72BB7B}"/>
                  </a:ext>
                </a:extLst>
              </p:cNvPr>
              <p:cNvSpPr/>
              <p:nvPr/>
            </p:nvSpPr>
            <p:spPr>
              <a:xfrm>
                <a:off x="3771007" y="1083235"/>
                <a:ext cx="6567183" cy="2262157"/>
              </a:xfrm>
              <a:prstGeom prst="rect">
                <a:avLst/>
              </a:prstGeom>
            </p:spPr>
            <p:txBody>
              <a:bodyPr wrap="none">
                <a:spAutoFit/>
              </a:bodyPr>
              <a:lstStyle/>
              <a:p>
                <a:pPr defTabSz="609630"/>
                <a:r>
                  <a:rPr lang="en-US" altLang="zh-CN" sz="9200">
                    <a:ln w="152400">
                      <a:solidFill>
                        <a:prstClr val="white"/>
                      </a:solidFill>
                    </a:ln>
                    <a:solidFill>
                      <a:prstClr val="whit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DẶN DÒ</a:t>
                </a:r>
                <a:endParaRPr lang="zh-CN" altLang="en-US" sz="9200" dirty="0">
                  <a:ln w="152400">
                    <a:solidFill>
                      <a:prstClr val="white"/>
                    </a:solidFill>
                  </a:ln>
                  <a:solidFill>
                    <a:prstClr val="whit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2" name="矩形 8">
                <a:extLst>
                  <a:ext uri="{FF2B5EF4-FFF2-40B4-BE49-F238E27FC236}">
                    <a16:creationId xmlns:a16="http://schemas.microsoft.com/office/drawing/2014/main" id="{FAF2B6DB-79A7-4319-A5DB-5FE4E3BE28E0}"/>
                  </a:ext>
                </a:extLst>
              </p:cNvPr>
              <p:cNvSpPr/>
              <p:nvPr/>
            </p:nvSpPr>
            <p:spPr>
              <a:xfrm>
                <a:off x="3799582" y="1069635"/>
                <a:ext cx="6567183" cy="2262157"/>
              </a:xfrm>
              <a:prstGeom prst="rect">
                <a:avLst/>
              </a:prstGeom>
            </p:spPr>
            <p:txBody>
              <a:bodyPr wrap="none">
                <a:spAutoFit/>
              </a:bodyPr>
              <a:lstStyle/>
              <a:p>
                <a:pPr defTabSz="609630"/>
                <a:r>
                  <a:rPr lang="en-US" altLang="zh-CN" sz="9200">
                    <a:gradFill flip="none" rotWithShape="1">
                      <a:gsLst>
                        <a:gs pos="52000">
                          <a:srgbClr val="68DC9B"/>
                        </a:gs>
                        <a:gs pos="23000">
                          <a:srgbClr val="F3DB66"/>
                        </a:gs>
                        <a:gs pos="100000">
                          <a:srgbClr val="5DB6D7"/>
                        </a:gs>
                        <a:gs pos="71000">
                          <a:srgbClr val="00C6C1"/>
                        </a:gs>
                      </a:gsLst>
                      <a:lin ang="5400000" scaled="1"/>
                      <a:tileRect/>
                    </a:gradFill>
                    <a:latin typeface="UTM Showcard" panose="02040603050506020204" pitchFamily="18" charset="0"/>
                    <a:ea typeface="字魂27号-布丁体" panose="00000505000000000000" pitchFamily="2" charset="-122"/>
                  </a:rPr>
                  <a:t>DẶN DÒ</a:t>
                </a:r>
                <a:endParaRPr lang="zh-CN" altLang="en-US" sz="9200" dirty="0">
                  <a:gradFill flip="none" rotWithShape="1">
                    <a:gsLst>
                      <a:gs pos="52000">
                        <a:srgbClr val="68DC9B"/>
                      </a:gs>
                      <a:gs pos="23000">
                        <a:srgbClr val="F3DB66"/>
                      </a:gs>
                      <a:gs pos="100000">
                        <a:srgbClr val="5DB6D7"/>
                      </a:gs>
                      <a:gs pos="71000">
                        <a:srgbClr val="00C6C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14" name="组合 9">
              <a:extLst>
                <a:ext uri="{FF2B5EF4-FFF2-40B4-BE49-F238E27FC236}">
                  <a16:creationId xmlns:a16="http://schemas.microsoft.com/office/drawing/2014/main" id="{4105D389-E5E5-4877-8DCE-BE66A1659C10}"/>
                </a:ext>
              </a:extLst>
            </p:cNvPr>
            <p:cNvGrpSpPr/>
            <p:nvPr/>
          </p:nvGrpSpPr>
          <p:grpSpPr>
            <a:xfrm>
              <a:off x="3583560" y="873043"/>
              <a:ext cx="277097" cy="2275757"/>
              <a:chOff x="3771007" y="1083236"/>
              <a:chExt cx="277097" cy="2275757"/>
            </a:xfrm>
          </p:grpSpPr>
          <p:sp>
            <p:nvSpPr>
              <p:cNvPr id="15" name="矩形 10">
                <a:extLst>
                  <a:ext uri="{FF2B5EF4-FFF2-40B4-BE49-F238E27FC236}">
                    <a16:creationId xmlns:a16="http://schemas.microsoft.com/office/drawing/2014/main" id="{1857C8A1-AFA8-4E48-843E-AB1529A0BE18}"/>
                  </a:ext>
                </a:extLst>
              </p:cNvPr>
              <p:cNvSpPr/>
              <p:nvPr/>
            </p:nvSpPr>
            <p:spPr>
              <a:xfrm>
                <a:off x="3771007" y="1083236"/>
                <a:ext cx="277097" cy="2262157"/>
              </a:xfrm>
              <a:prstGeom prst="rect">
                <a:avLst/>
              </a:prstGeom>
            </p:spPr>
            <p:txBody>
              <a:bodyPr wrap="none">
                <a:spAutoFit/>
              </a:bodyPr>
              <a:lstStyle/>
              <a:p>
                <a:pPr defTabSz="609630"/>
                <a:endParaRPr lang="zh-CN" altLang="en-US" sz="9200" dirty="0">
                  <a:ln w="152400">
                    <a:solidFill>
                      <a:prstClr val="white"/>
                    </a:solidFill>
                  </a:ln>
                  <a:solidFill>
                    <a:prstClr val="whit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6" name="矩形 11">
                <a:extLst>
                  <a:ext uri="{FF2B5EF4-FFF2-40B4-BE49-F238E27FC236}">
                    <a16:creationId xmlns:a16="http://schemas.microsoft.com/office/drawing/2014/main" id="{15ABD8C8-F5AC-46E9-911F-BB29ED868769}"/>
                  </a:ext>
                </a:extLst>
              </p:cNvPr>
              <p:cNvSpPr/>
              <p:nvPr/>
            </p:nvSpPr>
            <p:spPr>
              <a:xfrm>
                <a:off x="3771007" y="1096836"/>
                <a:ext cx="277097" cy="2262157"/>
              </a:xfrm>
              <a:prstGeom prst="rect">
                <a:avLst/>
              </a:prstGeom>
            </p:spPr>
            <p:txBody>
              <a:bodyPr wrap="none">
                <a:spAutoFit/>
              </a:bodyPr>
              <a:lstStyle/>
              <a:p>
                <a:pPr defTabSz="609630"/>
                <a:endParaRPr lang="zh-CN" altLang="en-US" sz="92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Tree>
    <p:extLst>
      <p:ext uri="{BB962C8B-B14F-4D97-AF65-F5344CB8AC3E}">
        <p14:creationId xmlns:p14="http://schemas.microsoft.com/office/powerpoint/2010/main" val="3386054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1+#ppt_w/2"/>
                                          </p:val>
                                        </p:tav>
                                        <p:tav tm="100000">
                                          <p:val>
                                            <p:strVal val="#ppt_x"/>
                                          </p:val>
                                        </p:tav>
                                      </p:tavLst>
                                    </p:anim>
                                    <p:anim calcmode="lin" valueType="num">
                                      <p:cBhvr additive="base">
                                        <p:cTn id="18" dur="10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0-#ppt_w/2"/>
                                          </p:val>
                                        </p:tav>
                                        <p:tav tm="100000">
                                          <p:val>
                                            <p:strVal val="#ppt_x"/>
                                          </p:val>
                                        </p:tav>
                                      </p:tavLst>
                                    </p:anim>
                                    <p:anim calcmode="lin" valueType="num">
                                      <p:cBhvr additive="base">
                                        <p:cTn id="23" dur="1000" fill="hold"/>
                                        <p:tgtEl>
                                          <p:spTgt spid="1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1000" fill="hold"/>
                                        <p:tgtEl>
                                          <p:spTgt spid="29"/>
                                        </p:tgtEl>
                                        <p:attrNameLst>
                                          <p:attrName>ppt_w</p:attrName>
                                        </p:attrNameLst>
                                      </p:cBhvr>
                                      <p:tavLst>
                                        <p:tav tm="0">
                                          <p:val>
                                            <p:fltVal val="0"/>
                                          </p:val>
                                        </p:tav>
                                        <p:tav tm="100000">
                                          <p:val>
                                            <p:strVal val="#ppt_w"/>
                                          </p:val>
                                        </p:tav>
                                      </p:tavLst>
                                    </p:anim>
                                    <p:anim calcmode="lin" valueType="num">
                                      <p:cBhvr>
                                        <p:cTn id="32" dur="1000" fill="hold"/>
                                        <p:tgtEl>
                                          <p:spTgt spid="29"/>
                                        </p:tgtEl>
                                        <p:attrNameLst>
                                          <p:attrName>ppt_h</p:attrName>
                                        </p:attrNameLst>
                                      </p:cBhvr>
                                      <p:tavLst>
                                        <p:tav tm="0">
                                          <p:val>
                                            <p:fltVal val="0"/>
                                          </p:val>
                                        </p:tav>
                                        <p:tav tm="100000">
                                          <p:val>
                                            <p:strVal val="#ppt_h"/>
                                          </p:val>
                                        </p:tav>
                                      </p:tavLst>
                                    </p:anim>
                                    <p:animEffect transition="in" filter="fade">
                                      <p:cBhvr>
                                        <p:cTn id="33" dur="1000"/>
                                        <p:tgtEl>
                                          <p:spTgt spid="29"/>
                                        </p:tgtEl>
                                      </p:cBhvr>
                                    </p:animEffect>
                                  </p:childTnLst>
                                </p:cTn>
                              </p:par>
                            </p:childTnLst>
                          </p:cTn>
                        </p:par>
                        <p:par>
                          <p:cTn id="34" fill="hold">
                            <p:stCondLst>
                              <p:cond delay="6000"/>
                            </p:stCondLst>
                            <p:childTnLst>
                              <p:par>
                                <p:cTn id="35" presetID="37"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p:cTn id="43"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45"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18">
                                            <p:txEl>
                                              <p:pRg st="1" end="1"/>
                                            </p:txEl>
                                          </p:spTgt>
                                        </p:tgtEl>
                                        <p:attrNameLst>
                                          <p:attrName>style.visibility</p:attrName>
                                        </p:attrNameLst>
                                      </p:cBhvr>
                                      <p:to>
                                        <p:strVal val="visible"/>
                                      </p:to>
                                    </p:set>
                                    <p:anim calcmode="lin" valueType="num">
                                      <p:cBhvr>
                                        <p:cTn id="52" dur="500" fill="hold"/>
                                        <p:tgtEl>
                                          <p:spTgt spid="1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8">
                                            <p:txEl>
                                              <p:pRg st="1" end="1"/>
                                            </p:txEl>
                                          </p:spTgt>
                                        </p:tgtEl>
                                        <p:attrNameLst>
                                          <p:attrName>ppt_y</p:attrName>
                                        </p:attrNameLst>
                                      </p:cBhvr>
                                      <p:tavLst>
                                        <p:tav tm="0">
                                          <p:val>
                                            <p:strVal val="#ppt_y"/>
                                          </p:val>
                                        </p:tav>
                                        <p:tav tm="100000">
                                          <p:val>
                                            <p:strVal val="#ppt_y"/>
                                          </p:val>
                                        </p:tav>
                                      </p:tavLst>
                                    </p:anim>
                                    <p:anim calcmode="lin" valueType="num">
                                      <p:cBhvr>
                                        <p:cTn id="54" dur="500" fill="hold"/>
                                        <p:tgtEl>
                                          <p:spTgt spid="1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0" y="36071"/>
            <a:ext cx="24384000" cy="6851394"/>
            <a:chOff x="-19812000" y="181103"/>
            <a:chExt cx="24384000" cy="685139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603177" y="4752392"/>
            <a:ext cx="3524192" cy="1632647"/>
          </a:xfrm>
          <a:prstGeom prst="rect">
            <a:avLst/>
          </a:prstGeom>
        </p:spPr>
      </p:pic>
      <p:pic>
        <p:nvPicPr>
          <p:cNvPr id="11" name="Vào http://fb.com/nkpowerskills tải game miễn phí">
            <a:hlinkClick r:id="rId6"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2056">
            <a:off x="19712254" y="5037483"/>
            <a:ext cx="1025400" cy="1062464"/>
          </a:xfrm>
          <a:prstGeom prst="rect">
            <a:avLst/>
          </a:prstGeom>
        </p:spPr>
      </p:pic>
    </p:spTree>
    <p:extLst>
      <p:ext uri="{BB962C8B-B14F-4D97-AF65-F5344CB8AC3E}">
        <p14:creationId xmlns:p14="http://schemas.microsoft.com/office/powerpoint/2010/main" val="375226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par>
                                <p:cTn id="17" presetID="35" presetClass="path" presetSubtype="0" fill="hold" nodeType="withEffect">
                                  <p:stCondLst>
                                    <p:cond delay="0"/>
                                  </p:stCondLst>
                                  <p:childTnLst>
                                    <p:animMotion origin="layout" path="M 0 -2.96296E-6 L -1 -2.96296E-6 " pathEditMode="relative" rAng="0" ptsTypes="AA">
                                      <p:cBhvr>
                                        <p:cTn id="18" dur="3000" fill="hold"/>
                                        <p:tgtEl>
                                          <p:spTgt spid="10"/>
                                        </p:tgtEl>
                                        <p:attrNameLst>
                                          <p:attrName>ppt_x</p:attrName>
                                          <p:attrName>ppt_y</p:attrName>
                                        </p:attrNameLst>
                                      </p:cBhvr>
                                      <p:rCtr x="-50000" y="0"/>
                                    </p:animMotion>
                                  </p:childTnLst>
                                </p:cTn>
                              </p:par>
                              <p:par>
                                <p:cTn id="19" presetID="35" presetClass="path" presetSubtype="0" fill="hold" nodeType="withEffect">
                                  <p:stCondLst>
                                    <p:cond delay="0"/>
                                  </p:stCondLst>
                                  <p:childTnLst>
                                    <p:animMotion origin="layout" path="M 0 -2.96296E-6 L -1 -2.96296E-6 " pathEditMode="relative" rAng="0" ptsTypes="AA">
                                      <p:cBhvr>
                                        <p:cTn id="20"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90010" y="4884818"/>
            <a:ext cx="3524192" cy="1632647"/>
          </a:xfrm>
          <a:prstGeom prst="rect">
            <a:avLst/>
          </a:prstGeom>
        </p:spPr>
      </p:pic>
      <p:sp>
        <p:nvSpPr>
          <p:cNvPr id="19" name="Rectangle 18"/>
          <p:cNvSpPr/>
          <p:nvPr/>
        </p:nvSpPr>
        <p:spPr>
          <a:xfrm>
            <a:off x="719073" y="552710"/>
            <a:ext cx="10500851" cy="16900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536121" y="4227872"/>
            <a:ext cx="4683803" cy="7996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Trung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quốc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Lào</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Campuchia</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741294" y="55077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a:t>
            </a:r>
            <a:r>
              <a:rPr lang="en-US" sz="2800" dirty="0" err="1">
                <a:solidFill>
                  <a:prstClr val="white"/>
                </a:solidFill>
                <a:latin typeface="Cambria" panose="02040503050406030204" pitchFamily="18" charset="0"/>
                <a:ea typeface="Cambria" panose="02040503050406030204" pitchFamily="18" charset="0"/>
              </a:rPr>
              <a:t>Lào</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và</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Hàn</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Quốc</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p:cNvSpPr/>
          <p:nvPr/>
        </p:nvSpPr>
        <p:spPr>
          <a:xfrm>
            <a:off x="6536121" y="550774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dirty="0">
                <a:solidFill>
                  <a:prstClr val="white"/>
                </a:solidFill>
                <a:latin typeface="Cambria" panose="02040503050406030204" pitchFamily="18" charset="0"/>
                <a:ea typeface="Cambria" panose="02040503050406030204" pitchFamily="18" charset="0"/>
              </a:rPr>
              <a:t>D. Trung </a:t>
            </a:r>
            <a:r>
              <a:rPr lang="en-US" sz="2800" dirty="0" err="1">
                <a:solidFill>
                  <a:prstClr val="white"/>
                </a:solidFill>
                <a:latin typeface="Cambria" panose="02040503050406030204" pitchFamily="18" charset="0"/>
                <a:ea typeface="Cambria" panose="02040503050406030204" pitchFamily="18" charset="0"/>
              </a:rPr>
              <a:t>quốc</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Lào</a:t>
            </a:r>
            <a:r>
              <a:rPr lang="en-US" sz="2800" dirty="0">
                <a:solidFill>
                  <a:prstClr val="white"/>
                </a:solidFill>
                <a:latin typeface="Cambria" panose="02040503050406030204" pitchFamily="18" charset="0"/>
                <a:ea typeface="Cambria" panose="02040503050406030204" pitchFamily="18" charset="0"/>
              </a:rPr>
              <a:t>, Thái Lan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p>
        </p:txBody>
      </p:sp>
      <p:sp>
        <p:nvSpPr>
          <p:cNvPr id="23" name="Rectangle 22"/>
          <p:cNvSpPr/>
          <p:nvPr/>
        </p:nvSpPr>
        <p:spPr>
          <a:xfrm>
            <a:off x="719073" y="447291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Trung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Quốc</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và</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Thái Lan</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1422" y="52727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83845" y="673091"/>
            <a:ext cx="102329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 </a:t>
            </a:r>
            <a:r>
              <a:rPr lang="en-US" sz="3200" dirty="0" err="1">
                <a:solidFill>
                  <a:prstClr val="white"/>
                </a:solidFill>
                <a:latin typeface="Cambria" panose="02040503050406030204" pitchFamily="18" charset="0"/>
                <a:ea typeface="Cambria" panose="02040503050406030204" pitchFamily="18" charset="0"/>
              </a:rPr>
              <a:t>Trên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đất</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liền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nước</a:t>
            </a:r>
            <a:r>
              <a:rPr lang="en-US" sz="3200" dirty="0">
                <a:solidFill>
                  <a:prstClr val="white"/>
                </a:solidFill>
                <a:latin typeface="Cambria" panose="02040503050406030204" pitchFamily="18" charset="0"/>
                <a:ea typeface="Cambria" panose="02040503050406030204" pitchFamily="18" charset="0"/>
              </a:rPr>
              <a:t> ta </a:t>
            </a:r>
            <a:r>
              <a:rPr lang="en-US" sz="3200" dirty="0" err="1">
                <a:solidFill>
                  <a:prstClr val="white"/>
                </a:solidFill>
                <a:latin typeface="Cambria" panose="02040503050406030204" pitchFamily="18" charset="0"/>
                <a:ea typeface="Cambria" panose="02040503050406030204" pitchFamily="18" charset="0"/>
              </a:rPr>
              <a:t>có</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chung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đường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biên</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giới</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với</a:t>
            </a:r>
            <a:r>
              <a:rPr lang="en-US" sz="3200" dirty="0">
                <a:solidFill>
                  <a:prstClr val="white"/>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15874" y="3590124"/>
            <a:ext cx="4004306" cy="3163824"/>
          </a:xfrm>
          <a:prstGeom prst="rect">
            <a:avLst/>
          </a:prstGeom>
        </p:spPr>
      </p:pic>
      <p:pic>
        <p:nvPicPr>
          <p:cNvPr id="34" name="c2 2">
            <a:hlinkClick r:id="rId10"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86541" y="4683009"/>
            <a:ext cx="1286109" cy="1383464"/>
          </a:xfrm>
          <a:prstGeom prst="rect">
            <a:avLst/>
          </a:prstGeom>
        </p:spPr>
      </p:pic>
    </p:spTree>
    <p:extLst>
      <p:ext uri="{BB962C8B-B14F-4D97-AF65-F5344CB8AC3E}">
        <p14:creationId xmlns:p14="http://schemas.microsoft.com/office/powerpoint/2010/main" val="53257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1.04167E-6 -4.81481E-6 L -1 -4.8148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3.33333E-6 4.81481E-6 L -1 4.81481E-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3148" y="3640670"/>
            <a:ext cx="4008452" cy="3167098"/>
          </a:xfrm>
          <a:prstGeom prst="rect">
            <a:avLst/>
          </a:prstGeom>
        </p:spPr>
      </p:pic>
      <p:sp>
        <p:nvSpPr>
          <p:cNvPr id="19" name="Rectangle 18"/>
          <p:cNvSpPr/>
          <p:nvPr/>
        </p:nvSpPr>
        <p:spPr>
          <a:xfrm>
            <a:off x="719073" y="552709"/>
            <a:ext cx="10500851" cy="16965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535725" y="555490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Cả</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3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đáp</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án</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trên</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741294" y="55077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Vùng</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biển</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p:cNvSpPr/>
          <p:nvPr/>
        </p:nvSpPr>
        <p:spPr>
          <a:xfrm>
            <a:off x="6639418" y="45095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Vùng</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trời</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22"/>
          <p:cNvSpPr/>
          <p:nvPr/>
        </p:nvSpPr>
        <p:spPr>
          <a:xfrm>
            <a:off x="719073" y="447291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a:t>
            </a:r>
            <a:r>
              <a:rPr lang="en-US" sz="2800" noProof="0" dirty="0" err="1">
                <a:solidFill>
                  <a:prstClr val="white"/>
                </a:solidFill>
                <a:latin typeface="Cambria" panose="02040503050406030204" pitchFamily="18" charset="0"/>
                <a:ea typeface="Cambria" panose="02040503050406030204" pitchFamily="18" charset="0"/>
              </a:rPr>
              <a:t>Vùng</a:t>
            </a:r>
            <a:r>
              <a:rPr lang="en-US" sz="2800" noProof="0" dirty="0">
                <a:solidFill>
                  <a:prstClr val="white"/>
                </a:solidFill>
                <a:latin typeface="Cambria" panose="02040503050406030204" pitchFamily="18" charset="0"/>
                <a:ea typeface="Cambria" panose="02040503050406030204" pitchFamily="18" charset="0"/>
              </a:rPr>
              <a:t> </a:t>
            </a:r>
            <a:r>
              <a:rPr lang="en-US" sz="2800" noProof="0" dirty="0" err="1">
                <a:solidFill>
                  <a:prstClr val="white"/>
                </a:solidFill>
                <a:latin typeface="Cambria" panose="02040503050406030204" pitchFamily="18" charset="0"/>
                <a:ea typeface="Cambria" panose="02040503050406030204" pitchFamily="18" charset="0"/>
              </a:rPr>
              <a:t>đất</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83093" y="42837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336765" y="5196056"/>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616928" y="786831"/>
            <a:ext cx="89175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Lãnh</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thổ</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Việt</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Nam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một</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khối</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thống</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nhất</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gồm</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33757" y="3794915"/>
            <a:ext cx="2161450" cy="2743200"/>
          </a:xfrm>
          <a:prstGeom prst="rect">
            <a:avLst/>
          </a:prstGeom>
        </p:spPr>
      </p:pic>
      <p:pic>
        <p:nvPicPr>
          <p:cNvPr id="34" name="c2 2">
            <a:hlinkClick r:id="rId10"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45137" y="4913749"/>
            <a:ext cx="1286109" cy="1335787"/>
          </a:xfrm>
          <a:prstGeom prst="rect">
            <a:avLst/>
          </a:prstGeom>
        </p:spPr>
      </p:pic>
    </p:spTree>
    <p:extLst>
      <p:ext uri="{BB962C8B-B14F-4D97-AF65-F5344CB8AC3E}">
        <p14:creationId xmlns:p14="http://schemas.microsoft.com/office/powerpoint/2010/main" val="424069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6.25E-7 1.11111E-6 L -1 1.1111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6.25E-7 2.22222E-6 L -1 2.22222E-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1146" y="3901194"/>
            <a:ext cx="2161450" cy="2743200"/>
          </a:xfrm>
          <a:prstGeom prst="rect">
            <a:avLst/>
          </a:prstGeom>
        </p:spPr>
      </p:pic>
      <p:sp>
        <p:nvSpPr>
          <p:cNvPr id="19" name="Rectangle 18"/>
          <p:cNvSpPr/>
          <p:nvPr/>
        </p:nvSpPr>
        <p:spPr>
          <a:xfrm>
            <a:off x="821040" y="265374"/>
            <a:ext cx="10500851" cy="262148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365572" y="588320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a:t>
            </a:r>
            <a:r>
              <a:rPr lang="en-US" altLang="en-US" sz="2800" b="1" dirty="0" err="1">
                <a:solidFill>
                  <a:prstClr val="white"/>
                </a:solidFill>
                <a:latin typeface="Cambria" panose="02040503050406030204" pitchFamily="18" charset="0"/>
                <a:ea typeface="Cambria" panose="02040503050406030204" pitchFamily="18" charset="0"/>
              </a:rPr>
              <a:t>Điện</a:t>
            </a:r>
            <a:r>
              <a:rPr lang="en-US" altLang="en-US" sz="2800" b="1" dirty="0">
                <a:solidFill>
                  <a:prstClr val="white"/>
                </a:solidFill>
                <a:latin typeface="Cambria" panose="02040503050406030204" pitchFamily="18" charset="0"/>
                <a:ea typeface="Cambria" panose="02040503050406030204" pitchFamily="18" charset="0"/>
              </a:rPr>
              <a:t> </a:t>
            </a:r>
            <a:r>
              <a:rPr lang="en-US" altLang="en-US" sz="2800" b="1" dirty="0" err="1">
                <a:solidFill>
                  <a:prstClr val="white"/>
                </a:solidFill>
                <a:latin typeface="Cambria" panose="02040503050406030204" pitchFamily="18" charset="0"/>
                <a:ea typeface="Cambria" panose="02040503050406030204" pitchFamily="18" charset="0"/>
              </a:rPr>
              <a:t>Biên</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6531310" y="3837713"/>
            <a:ext cx="4683803" cy="12024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Cao </a:t>
            </a:r>
            <a:r>
              <a:rPr kumimoji="0" lang="en-US" alt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Bằng</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p:cNvSpPr/>
          <p:nvPr/>
        </p:nvSpPr>
        <p:spPr>
          <a:xfrm>
            <a:off x="821040" y="5279195"/>
            <a:ext cx="4683803" cy="13930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a:t>
            </a:r>
            <a:r>
              <a:rPr kumimoji="0" lang="en-US" alt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Sơn</a:t>
            </a:r>
            <a:r>
              <a:rPr kumimoji="0" lang="en-US" altLang="en-US" sz="2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La</a:t>
            </a: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22"/>
          <p:cNvSpPr/>
          <p:nvPr/>
        </p:nvSpPr>
        <p:spPr>
          <a:xfrm>
            <a:off x="755568" y="3704904"/>
            <a:ext cx="4683803" cy="14168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Lào</a:t>
            </a:r>
            <a:r>
              <a:rPr kumimoji="0" lang="en-US" alt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Cai</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16341" y="554564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96511" y="42098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369283" y="549494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8" y="632930"/>
            <a:ext cx="104170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Điểm</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cực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Tây</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ta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nằm</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ở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tỉnh</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nào</a:t>
            </a:r>
            <a:r>
              <a:rPr kumimoji="0" lang="en-US"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63554" y="4472912"/>
            <a:ext cx="3990327" cy="2662212"/>
          </a:xfrm>
          <a:prstGeom prst="rect">
            <a:avLst/>
          </a:prstGeom>
        </p:spPr>
      </p:pic>
      <p:pic>
        <p:nvPicPr>
          <p:cNvPr id="34" name="c2 2">
            <a:hlinkClick r:id="rId10"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86541" y="4705964"/>
            <a:ext cx="1286109" cy="1337553"/>
          </a:xfrm>
          <a:prstGeom prst="rect">
            <a:avLst/>
          </a:prstGeom>
        </p:spPr>
      </p:pic>
    </p:spTree>
    <p:extLst>
      <p:ext uri="{BB962C8B-B14F-4D97-AF65-F5344CB8AC3E}">
        <p14:creationId xmlns:p14="http://schemas.microsoft.com/office/powerpoint/2010/main" val="63753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1.04167E-6 -4.81481E-6 L -1 -4.8148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4.58333E-6 3.7037E-6 L -1 3.7037E-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solidFill>
                <a:schemeClr val="bg1"/>
              </a:solidFill>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solidFill>
                <a:schemeClr val="bg1"/>
              </a:solidFill>
              <a:latin typeface="Cambria" panose="02040503050406030204" pitchFamily="18" charset="0"/>
              <a:ea typeface="Cambria" panose="02040503050406030204" pitchFamily="18" charset="0"/>
            </a:endParaRPr>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7173" y="4500326"/>
            <a:ext cx="4065092" cy="2712094"/>
          </a:xfrm>
          <a:prstGeom prst="rect">
            <a:avLst/>
          </a:prstGeom>
        </p:spPr>
      </p:pic>
      <p:sp>
        <p:nvSpPr>
          <p:cNvPr id="19" name="Rectangle 18"/>
          <p:cNvSpPr/>
          <p:nvPr/>
        </p:nvSpPr>
        <p:spPr>
          <a:xfrm>
            <a:off x="815743" y="537624"/>
            <a:ext cx="10500851" cy="19451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346549" y="4697611"/>
            <a:ext cx="4683803" cy="190383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D. </a:t>
            </a:r>
            <a:r>
              <a:rPr lang="en-US" altLang="en-US" sz="2800" dirty="0" err="1">
                <a:solidFill>
                  <a:prstClr val="white"/>
                </a:solidFill>
                <a:latin typeface="Cambria" panose="02040503050406030204" pitchFamily="18" charset="0"/>
                <a:ea typeface="Cambria" panose="02040503050406030204" pitchFamily="18" charset="0"/>
              </a:rPr>
              <a:t>Cả</a:t>
            </a:r>
            <a:r>
              <a:rPr lang="en-US" altLang="en-US" sz="2800" dirty="0">
                <a:solidFill>
                  <a:prstClr val="white"/>
                </a:solidFill>
                <a:latin typeface="Cambria" panose="02040503050406030204" pitchFamily="18" charset="0"/>
                <a:ea typeface="Cambria" panose="02040503050406030204" pitchFamily="18" charset="0"/>
              </a:rPr>
              <a:t> 3 </a:t>
            </a:r>
            <a:r>
              <a:rPr lang="en-US" altLang="en-US" sz="2800" dirty="0" err="1">
                <a:solidFill>
                  <a:prstClr val="white"/>
                </a:solidFill>
                <a:latin typeface="Cambria" panose="02040503050406030204" pitchFamily="18" charset="0"/>
                <a:ea typeface="Cambria" panose="02040503050406030204" pitchFamily="18" charset="0"/>
              </a:rPr>
              <a:t>đáp</a:t>
            </a:r>
            <a:r>
              <a:rPr lang="en-US" altLang="en-US" sz="2800" dirty="0">
                <a:solidFill>
                  <a:prstClr val="white"/>
                </a:solidFill>
                <a:latin typeface="Cambria" panose="02040503050406030204" pitchFamily="18" charset="0"/>
                <a:ea typeface="Cambria" panose="02040503050406030204" pitchFamily="18" charset="0"/>
              </a:rPr>
              <a:t> </a:t>
            </a:r>
            <a:r>
              <a:rPr lang="en-US" altLang="en-US" sz="2800" dirty="0" err="1">
                <a:solidFill>
                  <a:prstClr val="white"/>
                </a:solidFill>
                <a:latin typeface="Cambria" panose="02040503050406030204" pitchFamily="18" charset="0"/>
                <a:ea typeface="Cambria" panose="02040503050406030204" pitchFamily="18" charset="0"/>
              </a:rPr>
              <a:t>án</a:t>
            </a:r>
            <a:r>
              <a:rPr lang="en-US" altLang="en-US" sz="2800" dirty="0">
                <a:solidFill>
                  <a:prstClr val="white"/>
                </a:solidFill>
                <a:latin typeface="Cambria" panose="02040503050406030204" pitchFamily="18" charset="0"/>
                <a:ea typeface="Cambria" panose="02040503050406030204" pitchFamily="18" charset="0"/>
              </a:rPr>
              <a:t> </a:t>
            </a:r>
            <a:r>
              <a:rPr lang="en-US" altLang="en-US" sz="2800" dirty="0" err="1">
                <a:solidFill>
                  <a:prstClr val="white"/>
                </a:solidFill>
                <a:latin typeface="Cambria" panose="02040503050406030204" pitchFamily="18" charset="0"/>
                <a:ea typeface="Cambria" panose="02040503050406030204" pitchFamily="18" charset="0"/>
              </a:rPr>
              <a:t>trên</a:t>
            </a:r>
            <a:endParaRPr lang="en-US" sz="2800" dirty="0">
              <a:solidFill>
                <a:prstClr val="white"/>
              </a:solidFill>
              <a:latin typeface="Cambria" panose="02040503050406030204" pitchFamily="18" charset="0"/>
              <a:ea typeface="Cambria" panose="02040503050406030204" pitchFamily="18" charset="0"/>
            </a:endParaRPr>
          </a:p>
        </p:txBody>
      </p:sp>
      <p:sp>
        <p:nvSpPr>
          <p:cNvPr id="21" name="Rectangle 20"/>
          <p:cNvSpPr/>
          <p:nvPr/>
        </p:nvSpPr>
        <p:spPr>
          <a:xfrm>
            <a:off x="741294" y="5032266"/>
            <a:ext cx="4683803" cy="18022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B. </a:t>
            </a:r>
            <a:r>
              <a:rPr lang="en-US" altLang="en-US" sz="2800" dirty="0" err="1">
                <a:solidFill>
                  <a:prstClr val="white"/>
                </a:solidFill>
                <a:latin typeface="Cambria" panose="02040503050406030204" pitchFamily="18" charset="0"/>
                <a:ea typeface="Cambria" panose="02040503050406030204" pitchFamily="18" charset="0"/>
              </a:rPr>
              <a:t>Công</a:t>
            </a:r>
            <a:r>
              <a:rPr lang="en-US" altLang="en-US" sz="2800" dirty="0">
                <a:solidFill>
                  <a:prstClr val="white"/>
                </a:solidFill>
                <a:latin typeface="Cambria" panose="02040503050406030204" pitchFamily="18" charset="0"/>
                <a:ea typeface="Cambria" panose="02040503050406030204" pitchFamily="18" charset="0"/>
              </a:rPr>
              <a:t> </a:t>
            </a:r>
            <a:r>
              <a:rPr lang="en-US" altLang="en-US" sz="2800" dirty="0" err="1">
                <a:solidFill>
                  <a:prstClr val="white"/>
                </a:solidFill>
                <a:latin typeface="Cambria" panose="02040503050406030204" pitchFamily="18" charset="0"/>
                <a:ea typeface="Cambria" panose="02040503050406030204" pitchFamily="18" charset="0"/>
              </a:rPr>
              <a:t>nghiệp</a:t>
            </a:r>
            <a:endParaRPr lang="en-US" sz="2800" dirty="0">
              <a:solidFill>
                <a:prstClr val="white"/>
              </a:solidFill>
              <a:latin typeface="Cambria" panose="02040503050406030204" pitchFamily="18" charset="0"/>
              <a:ea typeface="Cambria" panose="02040503050406030204" pitchFamily="18" charset="0"/>
            </a:endParaRPr>
          </a:p>
        </p:txBody>
      </p:sp>
      <p:sp>
        <p:nvSpPr>
          <p:cNvPr id="22" name="Rectangle 21"/>
          <p:cNvSpPr/>
          <p:nvPr/>
        </p:nvSpPr>
        <p:spPr>
          <a:xfrm>
            <a:off x="6290794" y="2711638"/>
            <a:ext cx="4683803" cy="16100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C. Giao </a:t>
            </a:r>
            <a:r>
              <a:rPr lang="en-US" altLang="en-US" sz="2800" dirty="0" err="1">
                <a:solidFill>
                  <a:prstClr val="white"/>
                </a:solidFill>
                <a:latin typeface="Cambria" panose="02040503050406030204" pitchFamily="18" charset="0"/>
                <a:ea typeface="Cambria" panose="02040503050406030204" pitchFamily="18" charset="0"/>
              </a:rPr>
              <a:t>thông</a:t>
            </a:r>
            <a:r>
              <a:rPr lang="en-US" altLang="en-US" sz="2800" dirty="0">
                <a:solidFill>
                  <a:prstClr val="white"/>
                </a:solidFill>
                <a:latin typeface="Cambria" panose="02040503050406030204" pitchFamily="18" charset="0"/>
                <a:ea typeface="Cambria" panose="02040503050406030204" pitchFamily="18" charset="0"/>
              </a:rPr>
              <a:t> </a:t>
            </a:r>
            <a:r>
              <a:rPr lang="en-US" altLang="en-US" sz="2800" dirty="0" err="1">
                <a:solidFill>
                  <a:prstClr val="white"/>
                </a:solidFill>
                <a:latin typeface="Cambria" panose="02040503050406030204" pitchFamily="18" charset="0"/>
                <a:ea typeface="Cambria" panose="02040503050406030204" pitchFamily="18" charset="0"/>
              </a:rPr>
              <a:t>vận</a:t>
            </a:r>
            <a:r>
              <a:rPr lang="en-US" altLang="en-US" sz="2800" dirty="0">
                <a:solidFill>
                  <a:prstClr val="white"/>
                </a:solidFill>
                <a:latin typeface="Cambria" panose="02040503050406030204" pitchFamily="18" charset="0"/>
                <a:ea typeface="Cambria" panose="02040503050406030204" pitchFamily="18" charset="0"/>
              </a:rPr>
              <a:t> </a:t>
            </a:r>
            <a:r>
              <a:rPr lang="en-US" altLang="en-US" sz="2800" dirty="0" err="1">
                <a:solidFill>
                  <a:prstClr val="white"/>
                </a:solidFill>
                <a:latin typeface="Cambria" panose="02040503050406030204" pitchFamily="18" charset="0"/>
                <a:ea typeface="Cambria" panose="02040503050406030204" pitchFamily="18" charset="0"/>
              </a:rPr>
              <a:t>tải</a:t>
            </a:r>
            <a:r>
              <a:rPr lang="en-US" altLang="en-US" sz="2800" dirty="0">
                <a:solidFill>
                  <a:prstClr val="white"/>
                </a:solidFill>
                <a:latin typeface="Cambria" panose="02040503050406030204" pitchFamily="18" charset="0"/>
                <a:ea typeface="Cambria" panose="02040503050406030204" pitchFamily="18" charset="0"/>
              </a:rPr>
              <a:t>, du </a:t>
            </a:r>
            <a:r>
              <a:rPr lang="en-US" altLang="en-US" sz="2800" dirty="0" err="1">
                <a:solidFill>
                  <a:prstClr val="white"/>
                </a:solidFill>
                <a:latin typeface="Cambria" panose="02040503050406030204" pitchFamily="18" charset="0"/>
                <a:ea typeface="Cambria" panose="02040503050406030204" pitchFamily="18" charset="0"/>
              </a:rPr>
              <a:t>lịch</a:t>
            </a:r>
            <a:endParaRPr lang="en-US" sz="2800" dirty="0">
              <a:solidFill>
                <a:prstClr val="white"/>
              </a:solidFill>
              <a:latin typeface="Cambria" panose="02040503050406030204" pitchFamily="18" charset="0"/>
              <a:ea typeface="Cambria" panose="02040503050406030204" pitchFamily="18" charset="0"/>
            </a:endParaRPr>
          </a:p>
        </p:txBody>
      </p:sp>
      <p:sp>
        <p:nvSpPr>
          <p:cNvPr id="23" name="Rectangle 22"/>
          <p:cNvSpPr/>
          <p:nvPr/>
        </p:nvSpPr>
        <p:spPr>
          <a:xfrm>
            <a:off x="719073" y="2711274"/>
            <a:ext cx="4683803" cy="20004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altLang="en-US" sz="2800" dirty="0">
                <a:solidFill>
                  <a:prstClr val="white"/>
                </a:solidFill>
                <a:latin typeface="Cambria" panose="02040503050406030204" pitchFamily="18" charset="0"/>
                <a:ea typeface="Cambria" panose="02040503050406030204" pitchFamily="18" charset="0"/>
              </a:rPr>
              <a:t>A. </a:t>
            </a:r>
            <a:r>
              <a:rPr lang="en-US" altLang="en-US" sz="2800" dirty="0" err="1">
                <a:solidFill>
                  <a:prstClr val="white"/>
                </a:solidFill>
                <a:latin typeface="Cambria" panose="02040503050406030204" pitchFamily="18" charset="0"/>
                <a:ea typeface="Cambria" panose="02040503050406030204" pitchFamily="18" charset="0"/>
              </a:rPr>
              <a:t>Nông</a:t>
            </a:r>
            <a:r>
              <a:rPr lang="en-US" altLang="en-US" sz="2800" dirty="0">
                <a:solidFill>
                  <a:prstClr val="white"/>
                </a:solidFill>
                <a:latin typeface="Cambria" panose="02040503050406030204" pitchFamily="18" charset="0"/>
                <a:ea typeface="Cambria" panose="02040503050406030204" pitchFamily="18" charset="0"/>
              </a:rPr>
              <a:t> </a:t>
            </a:r>
            <a:r>
              <a:rPr lang="en-US" altLang="en-US" sz="2800" dirty="0" err="1">
                <a:solidFill>
                  <a:prstClr val="white"/>
                </a:solidFill>
                <a:latin typeface="Cambria" panose="02040503050406030204" pitchFamily="18" charset="0"/>
                <a:ea typeface="Cambria" panose="02040503050406030204" pitchFamily="18" charset="0"/>
              </a:rPr>
              <a:t>nghiệp</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86095" y="286413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373143" y="5799792"/>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38200" y="632930"/>
            <a:ext cx="10515600" cy="1446550"/>
          </a:xfrm>
          <a:prstGeom prst="rect">
            <a:avLst/>
          </a:prstGeom>
          <a:noFill/>
        </p:spPr>
        <p:txBody>
          <a:bodyPr wrap="square" rtlCol="0">
            <a:spAutoFit/>
          </a:bodyPr>
          <a:lstStyle/>
          <a:p>
            <a:pPr lvl="0" algn="ctr"/>
            <a:r>
              <a:rPr lang="en-US" sz="4400" dirty="0">
                <a:solidFill>
                  <a:prstClr val="white"/>
                </a:solidFill>
                <a:latin typeface="Cambria" panose="02040503050406030204" pitchFamily="18" charset="0"/>
                <a:ea typeface="Cambria" panose="02040503050406030204" pitchFamily="18" charset="0"/>
              </a:rPr>
              <a:t>4. </a:t>
            </a:r>
            <a:r>
              <a:rPr lang="en-US" sz="4400" dirty="0" err="1">
                <a:solidFill>
                  <a:prstClr val="white"/>
                </a:solidFill>
                <a:latin typeface="Cambria" panose="02040503050406030204" pitchFamily="18" charset="0"/>
                <a:ea typeface="Cambria" panose="02040503050406030204" pitchFamily="18" charset="0"/>
              </a:rPr>
              <a:t>Vị</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trí</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địa</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lý</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của</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Việt</a:t>
            </a:r>
            <a:r>
              <a:rPr lang="en-US" sz="4400" dirty="0">
                <a:solidFill>
                  <a:prstClr val="white"/>
                </a:solidFill>
                <a:latin typeface="Cambria" panose="02040503050406030204" pitchFamily="18" charset="0"/>
                <a:ea typeface="Cambria" panose="02040503050406030204" pitchFamily="18" charset="0"/>
              </a:rPr>
              <a:t> Nam </a:t>
            </a:r>
            <a:r>
              <a:rPr lang="en-US" sz="4400" dirty="0" err="1">
                <a:solidFill>
                  <a:prstClr val="white"/>
                </a:solidFill>
                <a:latin typeface="Cambria" panose="02040503050406030204" pitchFamily="18" charset="0"/>
                <a:ea typeface="Cambria" panose="02040503050406030204" pitchFamily="18" charset="0"/>
              </a:rPr>
              <a:t>góp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phần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phát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triển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ngành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nào</a:t>
            </a:r>
            <a:r>
              <a:rPr lang="en-US" sz="4400" dirty="0">
                <a:solidFill>
                  <a:prstClr val="white"/>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96894" y="3818898"/>
            <a:ext cx="3078838" cy="2907792"/>
          </a:xfrm>
          <a:prstGeom prst="rect">
            <a:avLst/>
          </a:prstGeom>
        </p:spPr>
      </p:pic>
      <p:pic>
        <p:nvPicPr>
          <p:cNvPr id="34" name="c2 2">
            <a:hlinkClick r:id="" action="ppaction://noaction"/>
            <a:extLst>
              <a:ext uri="{FF2B5EF4-FFF2-40B4-BE49-F238E27FC236}">
                <a16:creationId xmlns:a16="http://schemas.microsoft.com/office/drawing/2014/main" id="{A5E21DA6-4E2A-4ACC-8623-37530437A8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30817" y="4879767"/>
            <a:ext cx="1286109" cy="1297196"/>
          </a:xfrm>
          <a:prstGeom prst="rect">
            <a:avLst/>
          </a:prstGeom>
        </p:spPr>
      </p:pic>
    </p:spTree>
    <p:extLst>
      <p:ext uri="{BB962C8B-B14F-4D97-AF65-F5344CB8AC3E}">
        <p14:creationId xmlns:p14="http://schemas.microsoft.com/office/powerpoint/2010/main" val="65780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96296E-6 L -1 -2.96296E-6 " pathEditMode="relative" rAng="0" ptsTypes="AA">
                                      <p:cBhvr>
                                        <p:cTn id="81" dur="3000" fill="hold"/>
                                        <p:tgtEl>
                                          <p:spTgt spid="31"/>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3.125E-6 1.48148E-6 L -1 1.48148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1.875E-6 1.11022E-16 L -1 1.11022E-16 " pathEditMode="relative" rAng="0" ptsTypes="AA">
                                      <p:cBhvr>
                                        <p:cTn id="85"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600" y="0"/>
            <a:ext cx="124206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85" t="-49514" r="-79836" b="-68179"/>
            </a:stretch>
          </a:blipFill>
        </p:spPr>
        <p:txBody>
          <a:bodyPr/>
          <a:lstStyle/>
          <a:p>
            <a:endParaRPr lang="en-US"/>
          </a:p>
        </p:txBody>
      </p:sp>
      <p:sp>
        <p:nvSpPr>
          <p:cNvPr id="3" name="Freeform 3"/>
          <p:cNvSpPr/>
          <p:nvPr/>
        </p:nvSpPr>
        <p:spPr>
          <a:xfrm rot="-1063707">
            <a:off x="7483616" y="5130864"/>
            <a:ext cx="8249722" cy="1938685"/>
          </a:xfrm>
          <a:custGeom>
            <a:avLst/>
            <a:gdLst/>
            <a:ahLst/>
            <a:cxnLst/>
            <a:rect l="l" t="t" r="r" b="b"/>
            <a:pathLst>
              <a:path w="12374583" h="2908027">
                <a:moveTo>
                  <a:pt x="0" y="0"/>
                </a:moveTo>
                <a:lnTo>
                  <a:pt x="12374583" y="0"/>
                </a:lnTo>
                <a:lnTo>
                  <a:pt x="12374583" y="2908027"/>
                </a:lnTo>
                <a:lnTo>
                  <a:pt x="0" y="2908027"/>
                </a:lnTo>
                <a:lnTo>
                  <a:pt x="0" y="0"/>
                </a:lnTo>
                <a:close/>
              </a:path>
            </a:pathLst>
          </a:custGeom>
          <a:blipFill>
            <a:blip r:embed="rId4"/>
            <a:stretch>
              <a:fillRect/>
            </a:stretch>
          </a:blipFill>
        </p:spPr>
        <p:txBody>
          <a:bodyPr/>
          <a:lstStyle/>
          <a:p>
            <a:endParaRPr lang="en-US"/>
          </a:p>
        </p:txBody>
      </p:sp>
      <p:sp>
        <p:nvSpPr>
          <p:cNvPr id="4" name="Freeform 4"/>
          <p:cNvSpPr/>
          <p:nvPr/>
        </p:nvSpPr>
        <p:spPr>
          <a:xfrm rot="10382809">
            <a:off x="-1509649" y="2292005"/>
            <a:ext cx="7400800" cy="5291572"/>
          </a:xfrm>
          <a:custGeom>
            <a:avLst/>
            <a:gdLst/>
            <a:ahLst/>
            <a:cxnLst/>
            <a:rect l="l" t="t" r="r" b="b"/>
            <a:pathLst>
              <a:path w="11101200" h="7937358">
                <a:moveTo>
                  <a:pt x="0" y="0"/>
                </a:moveTo>
                <a:lnTo>
                  <a:pt x="11101200" y="0"/>
                </a:lnTo>
                <a:lnTo>
                  <a:pt x="11101200" y="7937358"/>
                </a:lnTo>
                <a:lnTo>
                  <a:pt x="0" y="7937358"/>
                </a:lnTo>
                <a:lnTo>
                  <a:pt x="0" y="0"/>
                </a:lnTo>
                <a:close/>
              </a:path>
            </a:pathLst>
          </a:custGeom>
          <a:blipFill>
            <a:blip r:embed="rId5"/>
            <a:stretch>
              <a:fillRect/>
            </a:stretch>
          </a:blipFill>
        </p:spPr>
        <p:txBody>
          <a:bodyPr/>
          <a:lstStyle/>
          <a:p>
            <a:endParaRPr lang="en-US"/>
          </a:p>
        </p:txBody>
      </p:sp>
      <p:sp>
        <p:nvSpPr>
          <p:cNvPr id="5" name="Freeform 5"/>
          <p:cNvSpPr/>
          <p:nvPr/>
        </p:nvSpPr>
        <p:spPr>
          <a:xfrm flipV="1">
            <a:off x="-228600" y="-4"/>
            <a:ext cx="12420600" cy="6616703"/>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6"/>
            <a:stretch>
              <a:fillRect b="-22222"/>
            </a:stretch>
          </a:blipFill>
        </p:spPr>
        <p:txBody>
          <a:bodyPr/>
          <a:lstStyle/>
          <a:p>
            <a:endParaRPr lang="en-US"/>
          </a:p>
        </p:txBody>
      </p:sp>
      <p:grpSp>
        <p:nvGrpSpPr>
          <p:cNvPr id="6" name="Group 6"/>
          <p:cNvGrpSpPr>
            <a:grpSpLocks noChangeAspect="1"/>
          </p:cNvGrpSpPr>
          <p:nvPr/>
        </p:nvGrpSpPr>
        <p:grpSpPr>
          <a:xfrm rot="708194">
            <a:off x="9545118" y="3533226"/>
            <a:ext cx="3350881" cy="2320796"/>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10371" b="-10371"/>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9" name="Freeform 9"/>
          <p:cNvSpPr/>
          <p:nvPr/>
        </p:nvSpPr>
        <p:spPr>
          <a:xfrm>
            <a:off x="2755694" y="88066"/>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11"/>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4">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5" name="Freeform 15"/>
          <p:cNvSpPr/>
          <p:nvPr/>
        </p:nvSpPr>
        <p:spPr>
          <a:xfrm rot="-1480289">
            <a:off x="-240230" y="2845013"/>
            <a:ext cx="2878501" cy="2151679"/>
          </a:xfrm>
          <a:custGeom>
            <a:avLst/>
            <a:gdLst/>
            <a:ahLst/>
            <a:cxnLst/>
            <a:rect l="l" t="t" r="r" b="b"/>
            <a:pathLst>
              <a:path w="4317751" h="3227519">
                <a:moveTo>
                  <a:pt x="0" y="0"/>
                </a:moveTo>
                <a:lnTo>
                  <a:pt x="4317751" y="0"/>
                </a:lnTo>
                <a:lnTo>
                  <a:pt x="4317751" y="3227519"/>
                </a:lnTo>
                <a:lnTo>
                  <a:pt x="0" y="3227519"/>
                </a:lnTo>
                <a:lnTo>
                  <a:pt x="0" y="0"/>
                </a:lnTo>
                <a:close/>
              </a:path>
            </a:pathLst>
          </a:custGeom>
          <a:blipFill>
            <a:blip r:embed="rId18"/>
            <a:stretch>
              <a:fillRect/>
            </a:stretch>
          </a:blipFill>
        </p:spPr>
        <p:txBody>
          <a:bodyPr/>
          <a:lstStyle/>
          <a:p>
            <a:endParaRPr lang="en-US"/>
          </a:p>
        </p:txBody>
      </p:sp>
      <p:sp>
        <p:nvSpPr>
          <p:cNvPr id="16" name="Freeform 16"/>
          <p:cNvSpPr/>
          <p:nvPr/>
        </p:nvSpPr>
        <p:spPr>
          <a:xfrm>
            <a:off x="7800599" y="4114800"/>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endParaRPr lang="en-US"/>
          </a:p>
        </p:txBody>
      </p:sp>
      <p:sp>
        <p:nvSpPr>
          <p:cNvPr id="12" name="TextBox 11"/>
          <p:cNvSpPr txBox="1"/>
          <p:nvPr/>
        </p:nvSpPr>
        <p:spPr>
          <a:xfrm>
            <a:off x="254000" y="88066"/>
            <a:ext cx="12115800" cy="1938992"/>
          </a:xfrm>
          <a:prstGeom prst="rect">
            <a:avLst/>
          </a:prstGeom>
          <a:noFill/>
        </p:spPr>
        <p:txBody>
          <a:bodyPr wrap="square" rtlCol="0">
            <a:spAutoFit/>
          </a:bodyPr>
          <a:lstStyle/>
          <a:p>
            <a:pPr algn="ctr"/>
            <a:r>
              <a:rPr lang="en-US" sz="4000" b="1" u="sng" dirty="0" err="1" smtClean="0">
                <a:solidFill>
                  <a:srgbClr val="FF0000"/>
                </a:solidFill>
                <a:latin typeface="Times New Roman" pitchFamily="18" charset="0"/>
                <a:cs typeface="Times New Roman" pitchFamily="18" charset="0"/>
              </a:rPr>
              <a:t>Lịch</a:t>
            </a:r>
            <a:r>
              <a:rPr lang="en-US" sz="4000" b="1" u="sng" dirty="0" smtClean="0">
                <a:solidFill>
                  <a:srgbClr val="FF0000"/>
                </a:solidFill>
                <a:latin typeface="Times New Roman" pitchFamily="18" charset="0"/>
                <a:cs typeface="Times New Roman" pitchFamily="18" charset="0"/>
              </a:rPr>
              <a:t> </a:t>
            </a:r>
            <a:r>
              <a:rPr lang="en-US" sz="4000" b="1" u="sng" dirty="0" err="1" smtClean="0">
                <a:solidFill>
                  <a:srgbClr val="FF0000"/>
                </a:solidFill>
                <a:latin typeface="Times New Roman" pitchFamily="18" charset="0"/>
                <a:cs typeface="Times New Roman" pitchFamily="18" charset="0"/>
              </a:rPr>
              <a:t>sử</a:t>
            </a:r>
            <a:r>
              <a:rPr lang="en-US" sz="4000" b="1" u="sng" dirty="0" smtClean="0">
                <a:solidFill>
                  <a:srgbClr val="FF0000"/>
                </a:solidFill>
                <a:latin typeface="Times New Roman" pitchFamily="18" charset="0"/>
                <a:cs typeface="Times New Roman" pitchFamily="18" charset="0"/>
              </a:rPr>
              <a:t> </a:t>
            </a:r>
            <a:r>
              <a:rPr lang="en-US" sz="4000" b="1" u="sng" dirty="0" err="1" smtClean="0">
                <a:solidFill>
                  <a:srgbClr val="FF0000"/>
                </a:solidFill>
                <a:latin typeface="Times New Roman" pitchFamily="18" charset="0"/>
                <a:cs typeface="Times New Roman" pitchFamily="18" charset="0"/>
              </a:rPr>
              <a:t>và</a:t>
            </a:r>
            <a:r>
              <a:rPr lang="en-US" sz="4000" b="1" u="sng" dirty="0" smtClean="0">
                <a:solidFill>
                  <a:srgbClr val="FF0000"/>
                </a:solidFill>
                <a:latin typeface="Times New Roman" pitchFamily="18" charset="0"/>
                <a:cs typeface="Times New Roman" pitchFamily="18" charset="0"/>
              </a:rPr>
              <a:t> </a:t>
            </a:r>
            <a:r>
              <a:rPr lang="en-US" sz="4000" b="1" u="sng" dirty="0" err="1" smtClean="0">
                <a:solidFill>
                  <a:srgbClr val="FF0000"/>
                </a:solidFill>
                <a:latin typeface="Times New Roman" pitchFamily="18" charset="0"/>
                <a:cs typeface="Times New Roman" pitchFamily="18" charset="0"/>
              </a:rPr>
              <a:t>địa</a:t>
            </a:r>
            <a:r>
              <a:rPr lang="en-US" sz="4000" b="1" u="sng" dirty="0" smtClean="0">
                <a:solidFill>
                  <a:srgbClr val="FF0000"/>
                </a:solidFill>
                <a:latin typeface="Times New Roman" pitchFamily="18" charset="0"/>
                <a:cs typeface="Times New Roman" pitchFamily="18" charset="0"/>
              </a:rPr>
              <a:t> </a:t>
            </a:r>
            <a:r>
              <a:rPr lang="en-US" sz="4000" b="1" u="sng" dirty="0" err="1" smtClean="0">
                <a:solidFill>
                  <a:srgbClr val="FF0000"/>
                </a:solidFill>
                <a:latin typeface="Times New Roman" pitchFamily="18" charset="0"/>
                <a:cs typeface="Times New Roman" pitchFamily="18" charset="0"/>
              </a:rPr>
              <a:t>lí</a:t>
            </a:r>
            <a:endParaRPr lang="en-US" sz="4000" b="1" u="sng" dirty="0" smtClean="0">
              <a:solidFill>
                <a:srgbClr val="FF0000"/>
              </a:solidFill>
              <a:latin typeface="Times New Roman" pitchFamily="18" charset="0"/>
              <a:cs typeface="Times New Roman" pitchFamily="18" charset="0"/>
            </a:endParaRPr>
          </a:p>
          <a:p>
            <a:pPr algn="ctr"/>
            <a:r>
              <a:rPr lang="en-US" sz="4000" b="1" dirty="0" err="1" smtClean="0">
                <a:solidFill>
                  <a:srgbClr val="FF0000"/>
                </a:solidFill>
                <a:latin typeface="Times New Roman" pitchFamily="18" charset="0"/>
                <a:cs typeface="Times New Roman" pitchFamily="18" charset="0"/>
              </a:rPr>
              <a:t>Bài</a:t>
            </a:r>
            <a:r>
              <a:rPr lang="en-US" sz="4000" b="1" dirty="0" smtClean="0">
                <a:solidFill>
                  <a:srgbClr val="FF0000"/>
                </a:solidFill>
                <a:latin typeface="Times New Roman" pitchFamily="18" charset="0"/>
                <a:cs typeface="Times New Roman" pitchFamily="18" charset="0"/>
              </a:rPr>
              <a:t> 1. </a:t>
            </a:r>
            <a:r>
              <a:rPr lang="en-US" sz="4000" b="1" dirty="0" err="1" smtClean="0">
                <a:solidFill>
                  <a:srgbClr val="FF0000"/>
                </a:solidFill>
                <a:latin typeface="Times New Roman" pitchFamily="18" charset="0"/>
                <a:cs typeface="Times New Roman" pitchFamily="18" charset="0"/>
              </a:rPr>
              <a:t>Vị</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trí</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địa</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lí</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lãnh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thổ</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đơn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vị</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hành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chính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quốc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kì</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quốc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huy</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quốc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ca</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của</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Việt</a:t>
            </a:r>
            <a:r>
              <a:rPr lang="en-US" sz="4000" b="1" dirty="0" smtClean="0">
                <a:solidFill>
                  <a:srgbClr val="FF0000"/>
                </a:solidFill>
                <a:latin typeface="Times New Roman" pitchFamily="18" charset="0"/>
                <a:cs typeface="Times New Roman" pitchFamily="18" charset="0"/>
              </a:rPr>
              <a:t> Nam (</a:t>
            </a:r>
            <a:r>
              <a:rPr lang="en-US" sz="4000" b="1" dirty="0" err="1" smtClean="0">
                <a:solidFill>
                  <a:srgbClr val="FF0000"/>
                </a:solidFill>
                <a:latin typeface="Times New Roman" pitchFamily="18" charset="0"/>
                <a:cs typeface="Times New Roman" pitchFamily="18" charset="0"/>
              </a:rPr>
              <a:t>Tiết</a:t>
            </a:r>
            <a:r>
              <a:rPr lang="en-US" sz="4000" b="1" dirty="0" smtClean="0">
                <a:solidFill>
                  <a:srgbClr val="FF0000"/>
                </a:solidFill>
                <a:latin typeface="Times New Roman" pitchFamily="18" charset="0"/>
                <a:cs typeface="Times New Roman" pitchFamily="18" charset="0"/>
              </a:rPr>
              <a:t> 2)</a:t>
            </a:r>
            <a:endParaRPr lang="vi-VN"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1999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DD9F59B-6E97-45E7-87DF-39D5F39CFC16}"/>
              </a:ext>
            </a:extLst>
          </p:cNvPr>
          <p:cNvSpPr/>
          <p:nvPr/>
        </p:nvSpPr>
        <p:spPr>
          <a:xfrm>
            <a:off x="279400" y="142875"/>
            <a:ext cx="11633200" cy="6384925"/>
          </a:xfrm>
          <a:prstGeom prst="roundRect">
            <a:avLst>
              <a:gd name="adj" fmla="val 15524"/>
            </a:avLst>
          </a:prstGeom>
          <a:solidFill>
            <a:schemeClr val="bg1"/>
          </a:solidFill>
          <a:ln w="12700">
            <a:solidFill>
              <a:srgbClr val="9A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ED1B4C18-7894-B3B1-D9DC-CF01B65C349C}"/>
              </a:ext>
            </a:extLst>
          </p:cNvPr>
          <p:cNvSpPr/>
          <p:nvPr/>
        </p:nvSpPr>
        <p:spPr>
          <a:xfrm>
            <a:off x="536220" y="1197429"/>
            <a:ext cx="11144152" cy="1972492"/>
          </a:xfrm>
          <a:prstGeom prst="roundRect">
            <a:avLst>
              <a:gd name="adj" fmla="val 1854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vi-VN" sz="4400" i="0" u="none" strike="noStrike" kern="1200" cap="none" spc="0" normalizeH="0" baseline="0" noProof="0" dirty="0" smtClean="0">
                <a:ln>
                  <a:noFill/>
                </a:ln>
                <a:solidFill>
                  <a:prstClr val="white"/>
                </a:solidFill>
                <a:effectLst/>
                <a:uLnTx/>
                <a:uFillTx/>
                <a:latin typeface="+mj-lt"/>
                <a:ea typeface="Cambria" panose="02040503050406030204" pitchFamily="18" charset="0"/>
              </a:rPr>
              <a:t>- Nêu</a:t>
            </a:r>
            <a:r>
              <a:rPr kumimoji="0" lang="vi-VN" sz="4400" i="0" u="none" strike="noStrike" kern="1200" cap="none" spc="0" normalizeH="0" noProof="0" dirty="0" smtClean="0">
                <a:ln>
                  <a:noFill/>
                </a:ln>
                <a:solidFill>
                  <a:prstClr val="white"/>
                </a:solidFill>
                <a:effectLst/>
                <a:uLnTx/>
                <a:uFillTx/>
                <a:latin typeface="+mj-lt"/>
                <a:ea typeface="Cambria" panose="02040503050406030204" pitchFamily="18" charset="0"/>
              </a:rPr>
              <a:t> được ý nghĩa của Quốc kì, Quốc huy, Quốc ca của Việt Nam</a:t>
            </a:r>
            <a:endParaRPr kumimoji="0" lang="en-US" sz="4400" i="0" u="none" strike="noStrike" kern="1200" cap="none" spc="0" normalizeH="0" baseline="0" noProof="0" dirty="0">
              <a:ln>
                <a:noFill/>
              </a:ln>
              <a:solidFill>
                <a:prstClr val="white"/>
              </a:solidFill>
              <a:effectLst/>
              <a:uLnTx/>
              <a:uFillTx/>
              <a:latin typeface="+mj-lt"/>
              <a:ea typeface="Cambria" panose="02040503050406030204" pitchFamily="18" charset="0"/>
            </a:endParaRPr>
          </a:p>
        </p:txBody>
      </p:sp>
      <p:sp>
        <p:nvSpPr>
          <p:cNvPr id="3" name="TextBox 2"/>
          <p:cNvSpPr txBox="1"/>
          <p:nvPr/>
        </p:nvSpPr>
        <p:spPr>
          <a:xfrm>
            <a:off x="2730500" y="266700"/>
            <a:ext cx="7150100" cy="769441"/>
          </a:xfrm>
          <a:prstGeom prst="rect">
            <a:avLst/>
          </a:prstGeom>
          <a:noFill/>
        </p:spPr>
        <p:txBody>
          <a:bodyPr wrap="square" rtlCol="0">
            <a:spAutoFit/>
          </a:bodyPr>
          <a:lstStyle/>
          <a:p>
            <a:pPr algn="ctr"/>
            <a:r>
              <a:rPr lang="vi-VN" sz="4400" b="1" dirty="0" smtClean="0">
                <a:latin typeface="+mj-lt"/>
              </a:rPr>
              <a:t>Yêu cầu cần đạt</a:t>
            </a:r>
            <a:endParaRPr lang="vi-VN" sz="4400" b="1" dirty="0">
              <a:latin typeface="+mj-lt"/>
            </a:endParaRPr>
          </a:p>
        </p:txBody>
      </p:sp>
    </p:spTree>
    <p:extLst>
      <p:ext uri="{BB962C8B-B14F-4D97-AF65-F5344CB8AC3E}">
        <p14:creationId xmlns:p14="http://schemas.microsoft.com/office/powerpoint/2010/main" val="15919652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779</Words>
  <Application>Microsoft Office PowerPoint</Application>
  <PresentationFormat>Widescreen</PresentationFormat>
  <Paragraphs>67</Paragraphs>
  <Slides>21</Slides>
  <Notes>10</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21</vt:i4>
      </vt:variant>
    </vt:vector>
  </HeadingPairs>
  <TitlesOfParts>
    <vt:vector size="38" baseType="lpstr">
      <vt:lpstr>Arial</vt:lpstr>
      <vt:lpstr>Bebas Neue</vt:lpstr>
      <vt:lpstr>Calibri</vt:lpstr>
      <vt:lpstr>Calibri Light</vt:lpstr>
      <vt:lpstr>Cambria</vt:lpstr>
      <vt:lpstr>Darker Grotesque SemiBold</vt:lpstr>
      <vt:lpstr>Lilita One</vt:lpstr>
      <vt:lpstr>Montserrat Medium</vt:lpstr>
      <vt:lpstr>Times New Roman</vt:lpstr>
      <vt:lpstr>UTM Cookies</vt:lpstr>
      <vt:lpstr>UTM Seagull</vt:lpstr>
      <vt:lpstr>UTM Showcard</vt:lpstr>
      <vt:lpstr>字魂27号-布丁体</vt:lpstr>
      <vt:lpstr>1_Office Theme</vt:lpstr>
      <vt:lpstr>3_Office Theme</vt:lpstr>
      <vt:lpstr>Office Theme</vt:lpstr>
      <vt:lpstr>Welcome Winter!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36</cp:revision>
  <dcterms:created xsi:type="dcterms:W3CDTF">2024-06-01T07:38:36Z</dcterms:created>
  <dcterms:modified xsi:type="dcterms:W3CDTF">2025-09-06T03:25:53Z</dcterms:modified>
</cp:coreProperties>
</file>