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3" r:id="rId2"/>
    <p:sldId id="268" r:id="rId3"/>
    <p:sldId id="270" r:id="rId4"/>
    <p:sldId id="259" r:id="rId5"/>
    <p:sldId id="265" r:id="rId6"/>
    <p:sldId id="271" r:id="rId7"/>
    <p:sldId id="267" r:id="rId8"/>
    <p:sldId id="269" r:id="rId9"/>
    <p:sldId id="272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BDD"/>
    <a:srgbClr val="828202"/>
    <a:srgbClr val="DCF117"/>
    <a:srgbClr val="D5E226"/>
    <a:srgbClr val="66FF33"/>
    <a:srgbClr val="67C98C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306" autoAdjust="0"/>
  </p:normalViewPr>
  <p:slideViewPr>
    <p:cSldViewPr snapToGrid="0">
      <p:cViewPr varScale="1">
        <p:scale>
          <a:sx n="73" d="100"/>
          <a:sy n="73" d="100"/>
        </p:scale>
        <p:origin x="381" y="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0162"/>
            <a:ext cx="121920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C00000"/>
                </a:solidFill>
                <a:latin typeface="+mj-lt"/>
              </a:rPr>
              <a:t>Thứ Năm ngày 1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b="1" dirty="0">
                <a:solidFill>
                  <a:srgbClr val="C00000"/>
                </a:solidFill>
                <a:latin typeface="+mj-lt"/>
              </a:rPr>
              <a:t> tháng 9 năm 20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25</a:t>
            </a:r>
            <a:endParaRPr lang="vi-VN" sz="3600" b="1" dirty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vi-VN" sz="3600" b="1" u="sng" dirty="0">
                <a:solidFill>
                  <a:srgbClr val="C00000"/>
                </a:solidFill>
                <a:latin typeface="+mj-lt"/>
              </a:rPr>
              <a:t>Hoạt động 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b="1" u="sng" dirty="0">
                <a:solidFill>
                  <a:srgbClr val="C00000"/>
                </a:solidFill>
                <a:latin typeface="+mj-lt"/>
              </a:rPr>
              <a:t>ải nghiệm</a:t>
            </a:r>
          </a:p>
          <a:p>
            <a:pPr algn="ctr"/>
            <a:r>
              <a:rPr lang="vi-VN" sz="3600" b="1" u="sng" dirty="0">
                <a:solidFill>
                  <a:srgbClr val="C00000"/>
                </a:solidFill>
                <a:latin typeface="+mj-lt"/>
              </a:rPr>
              <a:t>Chủ đề 1</a:t>
            </a:r>
            <a:r>
              <a:rPr lang="vi-VN" sz="3600" dirty="0">
                <a:solidFill>
                  <a:srgbClr val="C00000"/>
                </a:solidFill>
                <a:latin typeface="+mj-lt"/>
              </a:rPr>
              <a:t>. </a:t>
            </a:r>
            <a:r>
              <a:rPr lang="vi-VN" sz="3600" b="1" dirty="0">
                <a:solidFill>
                  <a:srgbClr val="C00000"/>
                </a:solidFill>
                <a:latin typeface="+mj-lt"/>
              </a:rPr>
              <a:t>Em lớn lên cùng mái trường mến yêu</a:t>
            </a:r>
          </a:p>
          <a:p>
            <a:pPr algn="ctr"/>
            <a:r>
              <a:rPr lang="vi-VN" sz="3600" b="1" dirty="0">
                <a:solidFill>
                  <a:srgbClr val="C00000"/>
                </a:solidFill>
                <a:latin typeface="+mj-lt"/>
              </a:rPr>
              <a:t>(HĐ 1,2)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49" y="3095905"/>
            <a:ext cx="10094887" cy="19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5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90894" y="2681585"/>
            <a:ext cx="90102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Xin chân thành cảm ơn</a:t>
            </a: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Khởi động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4816" y="1041552"/>
            <a:ext cx="10522368" cy="21034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vi-VN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chơi: </a:t>
            </a:r>
          </a:p>
          <a:p>
            <a:pPr algn="ctr"/>
            <a:r>
              <a:rPr lang="vi-VN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đố bạn tôi là ai?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395" y="3867880"/>
            <a:ext cx="7003077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ô tả về đặc điểm đáng tự hào của một số nhân vật trong truyền thuyết, cổ tích Việt Nam nổi tiếng 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đoán. Gợi ý: Thánh Gióng, Thạch Sanh, Mai An Tiêm…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28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2653938" y="2064328"/>
            <a:ext cx="7329055" cy="217516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Xác định những đặc điểm đáng tự hào của bản thân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414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2410691"/>
            <a:ext cx="3463636" cy="1676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50" y="974082"/>
            <a:ext cx="7107381" cy="5883918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Xác định những đặc điểm đáng tự hào của bản thân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554" y="964491"/>
            <a:ext cx="8691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1. Tìm từ chỉ đặc điểm đáng tự hào của bản thân</a:t>
            </a:r>
            <a:endParaRPr lang="en-US" sz="2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915" y="2531046"/>
            <a:ext cx="30801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Làm việc nhóm 4 và tham gia trò chơi </a:t>
            </a:r>
          </a:p>
          <a:p>
            <a:pPr algn="just"/>
            <a:r>
              <a:rPr lang="vi-VN" sz="2800" dirty="0">
                <a:latin typeface="+mj-lt"/>
              </a:rPr>
              <a:t>“Ai nhanh mắt”.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/>
        </p:nvSpPr>
        <p:spPr>
          <a:xfrm>
            <a:off x="4391892" y="1906794"/>
            <a:ext cx="3297382" cy="62637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Xác định những đặc điểm đáng tự hào của bản thân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9155" y="1054623"/>
            <a:ext cx="9257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2. Chia sẻ với bạn về một đặc điểm em thấy tự hào về bản thân</a:t>
            </a:r>
            <a:endParaRPr lang="en-US" sz="28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2437" y="2734452"/>
            <a:ext cx="917170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Gợi ý:</a:t>
            </a:r>
          </a:p>
          <a:p>
            <a:pPr algn="just">
              <a:lnSpc>
                <a:spcPct val="150000"/>
              </a:lnSpc>
            </a:pPr>
            <a:r>
              <a:rPr lang="vi-VN" sz="2600" i="1" dirty="0">
                <a:latin typeface="+mj-lt"/>
              </a:rPr>
              <a:t>+ Trong các đặc điểm em đã khoanh trong hoạt động 1, đặc điểm nào của bản thân mà em tự hào nhất?</a:t>
            </a:r>
          </a:p>
          <a:p>
            <a:pPr algn="just">
              <a:lnSpc>
                <a:spcPct val="150000"/>
              </a:lnSpc>
            </a:pPr>
            <a:r>
              <a:rPr lang="vi-VN" sz="2600" i="1" dirty="0">
                <a:latin typeface="+mj-lt"/>
              </a:rPr>
              <a:t>+ Em đã có những lời nói và việc làm nào thể hiện đặc điểm đó?</a:t>
            </a:r>
          </a:p>
          <a:p>
            <a:pPr algn="just">
              <a:lnSpc>
                <a:spcPct val="150000"/>
              </a:lnSpc>
            </a:pPr>
            <a:r>
              <a:rPr lang="vi-VN" sz="2600" i="1" dirty="0">
                <a:latin typeface="+mj-lt"/>
              </a:rPr>
              <a:t>+ Vì sao em cảm thấy tự hào về đặc điểm đó?</a:t>
            </a:r>
          </a:p>
        </p:txBody>
      </p:sp>
      <p:sp>
        <p:nvSpPr>
          <p:cNvPr id="6" name="Rectangle 5"/>
          <p:cNvSpPr/>
          <p:nvPr/>
        </p:nvSpPr>
        <p:spPr>
          <a:xfrm>
            <a:off x="4736837" y="1906794"/>
            <a:ext cx="2662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àm việc cặp đôi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3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2653938" y="2064328"/>
            <a:ext cx="7329055" cy="217516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những việc làm đáng tự hào của bản thân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6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2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Tìm hiểu những việc làm đáng tự hào của bản thân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2336"/>
            <a:ext cx="8451273" cy="549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7635" y="900545"/>
            <a:ext cx="986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Lập sơ đồ tư duy về những việc  đã làm mà em cảm thấy tự hào về bản thân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7635" y="1392336"/>
            <a:ext cx="9864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àm việc cá nhân, lập sơ đồ tư duy về những việc đã làm mà bản thây thấy tự hào theo 4 nhánh như gợi 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9005456" y="2771277"/>
            <a:ext cx="30202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Lưu ý: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Mỗi nhánh sử dụng một màu bút để viết, vẽ minh họa</a:t>
            </a:r>
          </a:p>
          <a:p>
            <a:pPr algn="just"/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+ Trong học tập</a:t>
            </a:r>
          </a:p>
          <a:p>
            <a:pPr algn="just"/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+ Trong rèn luyện</a:t>
            </a:r>
          </a:p>
          <a:p>
            <a:pPr algn="just"/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+ Trong sinh hoạt</a:t>
            </a:r>
          </a:p>
          <a:p>
            <a:pPr algn="just"/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+ Trong vui chơi</a:t>
            </a:r>
          </a:p>
        </p:txBody>
      </p:sp>
    </p:spTree>
    <p:extLst>
      <p:ext uri="{BB962C8B-B14F-4D97-AF65-F5344CB8AC3E}">
        <p14:creationId xmlns:p14="http://schemas.microsoft.com/office/powerpoint/2010/main" val="167235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2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Tìm hiểu những việc làm đáng tự hào của bản thân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34" y="1384344"/>
            <a:ext cx="4974484" cy="47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6473" y="1014634"/>
            <a:ext cx="1141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Lập sơ đồ tư duy về những việc  đã làm mà em cảm thấy tự hào về bản thân </a:t>
            </a:r>
          </a:p>
        </p:txBody>
      </p:sp>
      <p:sp>
        <p:nvSpPr>
          <p:cNvPr id="3" name="Rectangle 2"/>
          <p:cNvSpPr/>
          <p:nvPr/>
        </p:nvSpPr>
        <p:spPr>
          <a:xfrm>
            <a:off x="748280" y="283994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+ Mô tả sơ đồ tư duy mà mình vừa hoàn thành;</a:t>
            </a:r>
          </a:p>
          <a:p>
            <a:pPr algn="just">
              <a:lnSpc>
                <a:spcPct val="150000"/>
              </a:lnSpc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+ Chọn một việc em đã làm (em đã viết trong sơ đồ tư duy) khiến em cảm thấy tự hào về bản thân và nói với bạn: Em làm việc đó khi nào? Ở đâu? Tại sao em lại tự hào về việc làm đó?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280" y="1914513"/>
            <a:ext cx="53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rao đổi với bạn bên cạnh theo các gợi ý: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2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63635" y="2656444"/>
            <a:ext cx="5048827" cy="1323439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 tả sơ đồ tư duy của mình trước lớp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122174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2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Tìm hiểu những việc làm đáng tự hào của bản thân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7564" y="1052370"/>
            <a:ext cx="7536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Lập sơ đồ tư duy về những việc  đã làm mà em cảm thấy tự hào về bản thân </a:t>
            </a:r>
          </a:p>
        </p:txBody>
      </p:sp>
    </p:spTree>
    <p:extLst>
      <p:ext uri="{BB962C8B-B14F-4D97-AF65-F5344CB8AC3E}">
        <p14:creationId xmlns:p14="http://schemas.microsoft.com/office/powerpoint/2010/main" val="3200408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5202</TotalTime>
  <Words>511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huan hoangthi</cp:lastModifiedBy>
  <cp:revision>242</cp:revision>
  <dcterms:created xsi:type="dcterms:W3CDTF">2022-03-07T03:29:52Z</dcterms:created>
  <dcterms:modified xsi:type="dcterms:W3CDTF">2025-09-07T07:44:24Z</dcterms:modified>
</cp:coreProperties>
</file>