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3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4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5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79" r:id="rId2"/>
    <p:sldMasterId id="2147483694" r:id="rId3"/>
    <p:sldMasterId id="2147483706" r:id="rId4"/>
    <p:sldMasterId id="2147483714" r:id="rId5"/>
    <p:sldMasterId id="2147483728" r:id="rId6"/>
  </p:sldMasterIdLst>
  <p:notesMasterIdLst>
    <p:notesMasterId r:id="rId31"/>
  </p:notesMasterIdLst>
  <p:sldIdLst>
    <p:sldId id="338" r:id="rId7"/>
    <p:sldId id="339" r:id="rId8"/>
    <p:sldId id="873" r:id="rId9"/>
    <p:sldId id="874" r:id="rId10"/>
    <p:sldId id="308" r:id="rId11"/>
    <p:sldId id="875" r:id="rId12"/>
    <p:sldId id="876" r:id="rId13"/>
    <p:sldId id="877" r:id="rId14"/>
    <p:sldId id="333" r:id="rId15"/>
    <p:sldId id="311" r:id="rId16"/>
    <p:sldId id="334" r:id="rId17"/>
    <p:sldId id="335" r:id="rId18"/>
    <p:sldId id="336" r:id="rId19"/>
    <p:sldId id="321" r:id="rId20"/>
    <p:sldId id="317" r:id="rId21"/>
    <p:sldId id="337" r:id="rId22"/>
    <p:sldId id="878" r:id="rId23"/>
    <p:sldId id="272" r:id="rId24"/>
    <p:sldId id="273" r:id="rId25"/>
    <p:sldId id="274" r:id="rId26"/>
    <p:sldId id="275" r:id="rId27"/>
    <p:sldId id="276" r:id="rId28"/>
    <p:sldId id="329" r:id="rId29"/>
    <p:sldId id="271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7989" autoAdjust="0"/>
  </p:normalViewPr>
  <p:slideViewPr>
    <p:cSldViewPr snapToGrid="0">
      <p:cViewPr varScale="1">
        <p:scale>
          <a:sx n="66" d="100"/>
          <a:sy n="66" d="100"/>
        </p:scale>
        <p:origin x="711" y="3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theme" Target="theme/theme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tableStyles" Target="tableStyles.xml"/><Relationship Id="rId8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  <a:t>9/7/2025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3534E-AE93-4057-9AD7-08D2879F86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30695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3534E-AE93-4057-9AD7-08D2879F868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642477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err="1"/>
              <a:t>Kích</a:t>
            </a:r>
            <a:r>
              <a:rPr lang="en-GB" dirty="0"/>
              <a:t> </a:t>
            </a:r>
            <a:r>
              <a:rPr lang="en-GB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bông</a:t>
            </a:r>
            <a:r>
              <a:rPr lang="en-GB" baseline="0" dirty="0"/>
              <a:t> </a:t>
            </a:r>
            <a:r>
              <a:rPr lang="en-GB" baseline="0" dirty="0" err="1"/>
              <a:t>hoa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</a:t>
            </a:r>
            <a:r>
              <a:rPr lang="en-GB" baseline="0" dirty="0" err="1"/>
              <a:t>đến</a:t>
            </a:r>
            <a:r>
              <a:rPr lang="en-GB" baseline="0" dirty="0"/>
              <a:t> slide </a:t>
            </a:r>
            <a:r>
              <a:rPr lang="en-GB" baseline="0" dirty="0" err="1"/>
              <a:t>câu</a:t>
            </a:r>
            <a:r>
              <a:rPr lang="en-GB" baseline="0" dirty="0"/>
              <a:t> </a:t>
            </a:r>
            <a:r>
              <a:rPr lang="en-GB" baseline="0" dirty="0" err="1"/>
              <a:t>hỏi</a:t>
            </a:r>
            <a:r>
              <a:rPr lang="en-GB" baseline="0" dirty="0"/>
              <a:t>. </a:t>
            </a:r>
            <a:r>
              <a:rPr lang="en-GB" baseline="0" dirty="0" err="1"/>
              <a:t>Sau</a:t>
            </a:r>
            <a:r>
              <a:rPr lang="en-GB" baseline="0" dirty="0"/>
              <a:t> </a:t>
            </a:r>
            <a:r>
              <a:rPr lang="en-GB" baseline="0" dirty="0" err="1"/>
              <a:t>khi</a:t>
            </a:r>
            <a:r>
              <a:rPr lang="en-GB" baseline="0" dirty="0"/>
              <a:t> </a:t>
            </a:r>
            <a:r>
              <a:rPr lang="en-GB" baseline="0" dirty="0" err="1"/>
              <a:t>trả</a:t>
            </a:r>
            <a:r>
              <a:rPr lang="en-GB" baseline="0" dirty="0"/>
              <a:t> </a:t>
            </a:r>
            <a:r>
              <a:rPr lang="en-GB" baseline="0" dirty="0" err="1"/>
              <a:t>lời</a:t>
            </a:r>
            <a:r>
              <a:rPr lang="en-GB" baseline="0" dirty="0"/>
              <a:t> </a:t>
            </a:r>
            <a:r>
              <a:rPr lang="en-GB" baseline="0" dirty="0" err="1"/>
              <a:t>xong</a:t>
            </a:r>
            <a:r>
              <a:rPr lang="en-GB" baseline="0" dirty="0"/>
              <a:t> </a:t>
            </a:r>
            <a:r>
              <a:rPr lang="en-GB" baseline="0" dirty="0" err="1"/>
              <a:t>kích</a:t>
            </a:r>
            <a:r>
              <a:rPr lang="en-GB" baseline="0" dirty="0"/>
              <a:t> </a:t>
            </a:r>
            <a:r>
              <a:rPr lang="en-GB" baseline="0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hình</a:t>
            </a:r>
            <a:r>
              <a:rPr lang="en-GB" baseline="0" dirty="0"/>
              <a:t> con </a:t>
            </a:r>
            <a:r>
              <a:rPr lang="en-GB" baseline="0" dirty="0" err="1"/>
              <a:t>ong</a:t>
            </a:r>
            <a:r>
              <a:rPr lang="en-GB" baseline="0" dirty="0"/>
              <a:t> </a:t>
            </a:r>
            <a:r>
              <a:rPr lang="en-GB" baseline="0" dirty="0" err="1"/>
              <a:t>gánh</a:t>
            </a:r>
            <a:r>
              <a:rPr lang="en-GB" baseline="0" dirty="0"/>
              <a:t> </a:t>
            </a:r>
            <a:r>
              <a:rPr lang="en-GB" baseline="0" dirty="0" err="1"/>
              <a:t>mật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quay </a:t>
            </a:r>
            <a:r>
              <a:rPr lang="en-GB" baseline="0" dirty="0" err="1"/>
              <a:t>lại</a:t>
            </a:r>
            <a:r>
              <a:rPr lang="en-GB" baseline="0" dirty="0"/>
              <a:t> </a:t>
            </a:r>
            <a:r>
              <a:rPr lang="en-GB" baseline="0" dirty="0" err="1"/>
              <a:t>silde</a:t>
            </a:r>
            <a:r>
              <a:rPr lang="en-GB" baseline="0" dirty="0"/>
              <a:t> </a:t>
            </a:r>
            <a:r>
              <a:rPr lang="en-GB" baseline="0" dirty="0" err="1"/>
              <a:t>câu</a:t>
            </a:r>
            <a:r>
              <a:rPr lang="en-GB" baseline="0" dirty="0"/>
              <a:t> </a:t>
            </a:r>
            <a:r>
              <a:rPr lang="en-GB" baseline="0" dirty="0" err="1"/>
              <a:t>hỏi</a:t>
            </a:r>
            <a:r>
              <a:rPr lang="en-GB" baseline="0" dirty="0"/>
              <a:t>. </a:t>
            </a:r>
            <a:r>
              <a:rPr lang="en-GB" baseline="0" dirty="0" err="1"/>
              <a:t>Kích</a:t>
            </a:r>
            <a:r>
              <a:rPr lang="en-GB" baseline="0" dirty="0"/>
              <a:t> </a:t>
            </a:r>
            <a:r>
              <a:rPr lang="en-GB" baseline="0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hình</a:t>
            </a:r>
            <a:r>
              <a:rPr lang="en-GB" baseline="0" dirty="0"/>
              <a:t> con </a:t>
            </a:r>
            <a:r>
              <a:rPr lang="en-GB" baseline="0" dirty="0" err="1"/>
              <a:t>ong</a:t>
            </a:r>
            <a:r>
              <a:rPr lang="en-GB" baseline="0" dirty="0"/>
              <a:t> </a:t>
            </a:r>
            <a:r>
              <a:rPr lang="en-GB" baseline="0" dirty="0" err="1"/>
              <a:t>trên</a:t>
            </a:r>
            <a:r>
              <a:rPr lang="en-GB" baseline="0" dirty="0"/>
              <a:t> </a:t>
            </a:r>
            <a:r>
              <a:rPr lang="en-GB" baseline="0" dirty="0" err="1"/>
              <a:t>mỗi</a:t>
            </a:r>
            <a:r>
              <a:rPr lang="en-GB" baseline="0" dirty="0"/>
              <a:t> </a:t>
            </a:r>
            <a:r>
              <a:rPr lang="en-GB" baseline="0" dirty="0" err="1"/>
              <a:t>bông</a:t>
            </a:r>
            <a:r>
              <a:rPr lang="en-GB" baseline="0" dirty="0"/>
              <a:t> </a:t>
            </a:r>
            <a:r>
              <a:rPr lang="en-GB" baseline="0" dirty="0" err="1"/>
              <a:t>hoa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</a:t>
            </a:r>
            <a:r>
              <a:rPr lang="en-GB" baseline="0" dirty="0" err="1"/>
              <a:t>đưa</a:t>
            </a:r>
            <a:r>
              <a:rPr lang="en-GB" baseline="0" dirty="0"/>
              <a:t> </a:t>
            </a:r>
            <a:r>
              <a:rPr lang="en-GB" baseline="0" dirty="0" err="1"/>
              <a:t>mật</a:t>
            </a:r>
            <a:r>
              <a:rPr lang="en-GB" baseline="0" dirty="0"/>
              <a:t> </a:t>
            </a:r>
            <a:r>
              <a:rPr lang="en-GB" baseline="0" dirty="0" err="1"/>
              <a:t>về</a:t>
            </a:r>
            <a:r>
              <a:rPr lang="en-GB" baseline="0" dirty="0"/>
              <a:t> </a:t>
            </a:r>
            <a:r>
              <a:rPr lang="en-GB" baseline="0" dirty="0" err="1"/>
              <a:t>tổ</a:t>
            </a:r>
            <a:r>
              <a:rPr lang="en-GB" baseline="0" dirty="0"/>
              <a:t> </a:t>
            </a:r>
            <a:r>
              <a:rPr lang="en-GB" baseline="0" dirty="0" err="1"/>
              <a:t>và</a:t>
            </a:r>
            <a:r>
              <a:rPr lang="en-GB" baseline="0" dirty="0"/>
              <a:t> </a:t>
            </a:r>
            <a:r>
              <a:rPr lang="en-GB" baseline="0" dirty="0" err="1"/>
              <a:t>cây</a:t>
            </a:r>
            <a:r>
              <a:rPr lang="en-GB" baseline="0" dirty="0"/>
              <a:t> </a:t>
            </a:r>
            <a:r>
              <a:rPr lang="en-GB" baseline="0" dirty="0" err="1"/>
              <a:t>hoa</a:t>
            </a:r>
            <a:r>
              <a:rPr lang="en-GB" baseline="0" dirty="0"/>
              <a:t> </a:t>
            </a:r>
            <a:r>
              <a:rPr lang="en-GB" baseline="0" dirty="0" err="1"/>
              <a:t>biến</a:t>
            </a:r>
            <a:r>
              <a:rPr lang="en-GB" baseline="0" dirty="0"/>
              <a:t> </a:t>
            </a:r>
            <a:r>
              <a:rPr lang="en-GB" baseline="0" dirty="0" err="1"/>
              <a:t>mất</a:t>
            </a:r>
            <a:r>
              <a:rPr lang="en-GB" baseline="0" dirty="0"/>
              <a:t>.. </a:t>
            </a:r>
            <a:r>
              <a:rPr lang="en-GB" baseline="0" dirty="0" err="1"/>
              <a:t>Kích</a:t>
            </a:r>
            <a:r>
              <a:rPr lang="en-GB" baseline="0" dirty="0"/>
              <a:t> </a:t>
            </a:r>
            <a:r>
              <a:rPr lang="en-GB" baseline="0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dấu</a:t>
            </a:r>
            <a:r>
              <a:rPr lang="en-GB" baseline="0" dirty="0"/>
              <a:t> </a:t>
            </a:r>
            <a:r>
              <a:rPr lang="en-GB" baseline="0" dirty="0" err="1"/>
              <a:t>mũi</a:t>
            </a:r>
            <a:r>
              <a:rPr lang="en-GB" baseline="0" dirty="0"/>
              <a:t> </a:t>
            </a:r>
            <a:r>
              <a:rPr lang="en-GB" baseline="0" dirty="0" err="1"/>
              <a:t>tên</a:t>
            </a:r>
            <a:r>
              <a:rPr lang="en-GB" baseline="0" dirty="0"/>
              <a:t> ở </a:t>
            </a:r>
            <a:r>
              <a:rPr lang="en-GB" baseline="0" dirty="0" err="1"/>
              <a:t>gốc</a:t>
            </a:r>
            <a:r>
              <a:rPr lang="en-GB" baseline="0" dirty="0"/>
              <a:t> </a:t>
            </a:r>
            <a:r>
              <a:rPr lang="en-GB" baseline="0" dirty="0" err="1"/>
              <a:t>cây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</a:t>
            </a:r>
            <a:r>
              <a:rPr lang="en-GB" baseline="0" dirty="0" err="1"/>
              <a:t>đến</a:t>
            </a:r>
            <a:r>
              <a:rPr lang="en-GB" baseline="0" dirty="0"/>
              <a:t> slide </a:t>
            </a:r>
            <a:r>
              <a:rPr lang="en-GB" baseline="0" dirty="0" err="1"/>
              <a:t>bài</a:t>
            </a:r>
            <a:r>
              <a:rPr lang="en-GB" baseline="0" dirty="0"/>
              <a:t> </a:t>
            </a:r>
            <a:r>
              <a:rPr lang="en-GB" baseline="0" dirty="0" err="1"/>
              <a:t>mới</a:t>
            </a:r>
            <a:r>
              <a:rPr lang="en-GB" baseline="0" dirty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0B9E4B-DA25-4D59-97C1-3D5DE4513186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82134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err="1"/>
              <a:t>Kích</a:t>
            </a:r>
            <a:r>
              <a:rPr lang="en-GB" baseline="0" dirty="0"/>
              <a:t> </a:t>
            </a:r>
            <a:r>
              <a:rPr lang="en-GB" baseline="0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hình</a:t>
            </a:r>
            <a:r>
              <a:rPr lang="en-GB" baseline="0" dirty="0"/>
              <a:t> con </a:t>
            </a:r>
            <a:r>
              <a:rPr lang="en-GB" baseline="0" dirty="0" err="1"/>
              <a:t>ong</a:t>
            </a:r>
            <a:r>
              <a:rPr lang="en-GB" baseline="0" dirty="0"/>
              <a:t> </a:t>
            </a:r>
            <a:r>
              <a:rPr lang="en-GB" baseline="0" dirty="0" err="1"/>
              <a:t>gánh</a:t>
            </a:r>
            <a:r>
              <a:rPr lang="en-GB" baseline="0" dirty="0"/>
              <a:t> </a:t>
            </a:r>
            <a:r>
              <a:rPr lang="en-GB" baseline="0" dirty="0" err="1"/>
              <a:t>mật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quay </a:t>
            </a:r>
            <a:r>
              <a:rPr lang="en-GB" baseline="0" dirty="0" err="1"/>
              <a:t>lại</a:t>
            </a:r>
            <a:r>
              <a:rPr lang="en-GB" baseline="0" dirty="0"/>
              <a:t> slide </a:t>
            </a:r>
            <a:r>
              <a:rPr lang="en-GB" baseline="0" dirty="0" err="1"/>
              <a:t>câu</a:t>
            </a:r>
            <a:r>
              <a:rPr lang="en-GB" baseline="0" dirty="0"/>
              <a:t> </a:t>
            </a:r>
            <a:r>
              <a:rPr lang="en-GB" baseline="0" dirty="0" err="1"/>
              <a:t>hỏi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0B9E4B-DA25-4D59-97C1-3D5DE4513186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45880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err="1"/>
              <a:t>Kích</a:t>
            </a:r>
            <a:r>
              <a:rPr lang="en-GB" baseline="0" dirty="0"/>
              <a:t> </a:t>
            </a:r>
            <a:r>
              <a:rPr lang="en-GB" baseline="0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hình</a:t>
            </a:r>
            <a:r>
              <a:rPr lang="en-GB" baseline="0" dirty="0"/>
              <a:t> con </a:t>
            </a:r>
            <a:r>
              <a:rPr lang="en-GB" baseline="0" dirty="0" err="1"/>
              <a:t>ong</a:t>
            </a:r>
            <a:r>
              <a:rPr lang="en-GB" baseline="0" dirty="0"/>
              <a:t> </a:t>
            </a:r>
            <a:r>
              <a:rPr lang="en-GB" baseline="0" dirty="0" err="1"/>
              <a:t>gánh</a:t>
            </a:r>
            <a:r>
              <a:rPr lang="en-GB" baseline="0" dirty="0"/>
              <a:t> </a:t>
            </a:r>
            <a:r>
              <a:rPr lang="en-GB" baseline="0" dirty="0" err="1"/>
              <a:t>mật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quay </a:t>
            </a:r>
            <a:r>
              <a:rPr lang="en-GB" baseline="0" dirty="0" err="1"/>
              <a:t>lại</a:t>
            </a:r>
            <a:r>
              <a:rPr lang="en-GB" baseline="0" dirty="0"/>
              <a:t> slide </a:t>
            </a:r>
            <a:r>
              <a:rPr lang="en-GB" baseline="0" dirty="0" err="1"/>
              <a:t>câu</a:t>
            </a:r>
            <a:r>
              <a:rPr lang="en-GB" baseline="0" dirty="0"/>
              <a:t> </a:t>
            </a:r>
            <a:r>
              <a:rPr lang="en-GB" baseline="0" dirty="0" err="1"/>
              <a:t>hỏi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0B9E4B-DA25-4D59-97C1-3D5DE4513186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740650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err="1"/>
              <a:t>Kích</a:t>
            </a:r>
            <a:r>
              <a:rPr lang="en-GB" baseline="0" dirty="0"/>
              <a:t> </a:t>
            </a:r>
            <a:r>
              <a:rPr lang="en-GB" baseline="0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hình</a:t>
            </a:r>
            <a:r>
              <a:rPr lang="en-GB" baseline="0" dirty="0"/>
              <a:t> con </a:t>
            </a:r>
            <a:r>
              <a:rPr lang="en-GB" baseline="0" dirty="0" err="1"/>
              <a:t>ong</a:t>
            </a:r>
            <a:r>
              <a:rPr lang="en-GB" baseline="0" dirty="0"/>
              <a:t> </a:t>
            </a:r>
            <a:r>
              <a:rPr lang="en-GB" baseline="0" dirty="0" err="1"/>
              <a:t>gánh</a:t>
            </a:r>
            <a:r>
              <a:rPr lang="en-GB" baseline="0" dirty="0"/>
              <a:t> </a:t>
            </a:r>
            <a:r>
              <a:rPr lang="en-GB" baseline="0" dirty="0" err="1"/>
              <a:t>mật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quay </a:t>
            </a:r>
            <a:r>
              <a:rPr lang="en-GB" baseline="0" dirty="0" err="1"/>
              <a:t>lại</a:t>
            </a:r>
            <a:r>
              <a:rPr lang="en-GB" baseline="0" dirty="0"/>
              <a:t> slide </a:t>
            </a:r>
            <a:r>
              <a:rPr lang="en-GB" baseline="0" dirty="0" err="1"/>
              <a:t>câu</a:t>
            </a:r>
            <a:r>
              <a:rPr lang="en-GB" baseline="0" dirty="0"/>
              <a:t> </a:t>
            </a:r>
            <a:r>
              <a:rPr lang="en-GB" baseline="0" dirty="0" err="1"/>
              <a:t>hỏi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0B9E4B-DA25-4D59-97C1-3D5DE4513186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081855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err="1"/>
              <a:t>Kích</a:t>
            </a:r>
            <a:r>
              <a:rPr lang="en-GB" baseline="0" dirty="0"/>
              <a:t> </a:t>
            </a:r>
            <a:r>
              <a:rPr lang="en-GB" baseline="0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hình</a:t>
            </a:r>
            <a:r>
              <a:rPr lang="en-GB" baseline="0" dirty="0"/>
              <a:t> con </a:t>
            </a:r>
            <a:r>
              <a:rPr lang="en-GB" baseline="0" dirty="0" err="1"/>
              <a:t>ong</a:t>
            </a:r>
            <a:r>
              <a:rPr lang="en-GB" baseline="0" dirty="0"/>
              <a:t> </a:t>
            </a:r>
            <a:r>
              <a:rPr lang="en-GB" baseline="0" dirty="0" err="1"/>
              <a:t>gánh</a:t>
            </a:r>
            <a:r>
              <a:rPr lang="en-GB" baseline="0" dirty="0"/>
              <a:t> </a:t>
            </a:r>
            <a:r>
              <a:rPr lang="en-GB" baseline="0" dirty="0" err="1"/>
              <a:t>mật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quay </a:t>
            </a:r>
            <a:r>
              <a:rPr lang="en-GB" baseline="0" dirty="0" err="1"/>
              <a:t>lại</a:t>
            </a:r>
            <a:r>
              <a:rPr lang="en-GB" baseline="0" dirty="0"/>
              <a:t> slide </a:t>
            </a:r>
            <a:r>
              <a:rPr lang="en-GB" baseline="0" dirty="0" err="1"/>
              <a:t>câu</a:t>
            </a:r>
            <a:r>
              <a:rPr lang="en-GB" baseline="0" dirty="0"/>
              <a:t> </a:t>
            </a:r>
            <a:r>
              <a:rPr lang="en-GB" baseline="0" dirty="0" err="1"/>
              <a:t>hỏi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0B9E4B-DA25-4D59-97C1-3D5DE4513186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183561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A95C40-5EE8-F9D7-7896-850A628E9B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FBF7195-179B-B158-88C6-ABA26B5DE22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05439BB-9B51-697C-71F0-CAE15D85D12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5234096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5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1335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1335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5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endParaRPr sz="1335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9/7/2025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9/7/2025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158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1991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07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272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4721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3467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340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6444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2544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2369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0726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485170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9245192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0282614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241177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0640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200" lvl="1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800" lvl="2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400" lvl="3" indent="-406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8000" lvl="4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600" lvl="5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200" lvl="6" indent="-406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800" lvl="7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400" lvl="8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4586668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7706169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9469961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EE01DE-8780-4724-9C1D-249EA54201D3}" type="datetimeFigureOut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07/09/2025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CA8C2F-7D96-4CE8-A602-27B0938532F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65942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EE01DE-8780-4724-9C1D-249EA54201D3}" type="datetimeFigureOut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07/09/2025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CA8C2F-7D96-4CE8-A602-27B0938532F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173568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EE01DE-8780-4724-9C1D-249EA54201D3}" type="datetimeFigureOut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07/09/2025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CA8C2F-7D96-4CE8-A602-27B0938532F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388946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EE01DE-8780-4724-9C1D-249EA54201D3}" type="datetimeFigureOut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07/09/2025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CA8C2F-7D96-4CE8-A602-27B0938532F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473386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EE01DE-8780-4724-9C1D-249EA54201D3}" type="datetimeFigureOut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07/09/2025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CA8C2F-7D96-4CE8-A602-27B0938532F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154016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EE01DE-8780-4724-9C1D-249EA54201D3}" type="datetimeFigureOut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07/09/2025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CA8C2F-7D96-4CE8-A602-27B0938532F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180848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EE01DE-8780-4724-9C1D-249EA54201D3}" type="datetimeFigureOut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07/09/2025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CA8C2F-7D96-4CE8-A602-27B0938532F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5255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EE01DE-8780-4724-9C1D-249EA54201D3}" type="datetimeFigureOut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07/09/2025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CA8C2F-7D96-4CE8-A602-27B0938532F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597651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EE01DE-8780-4724-9C1D-249EA54201D3}" type="datetimeFigureOut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07/09/2025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CA8C2F-7D96-4CE8-A602-27B0938532F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982792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EE01DE-8780-4724-9C1D-249EA54201D3}" type="datetimeFigureOut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07/09/2025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CA8C2F-7D96-4CE8-A602-27B0938532F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632172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EE01DE-8780-4724-9C1D-249EA54201D3}" type="datetimeFigureOut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07/09/2025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CA8C2F-7D96-4CE8-A602-27B0938532F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287779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8679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7" name="Google Shape;987;p14"/>
          <p:cNvSpPr/>
          <p:nvPr/>
        </p:nvSpPr>
        <p:spPr>
          <a:xfrm>
            <a:off x="11432703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925501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6935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3700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9189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799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2070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3991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140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9059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7543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3995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5305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3048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5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5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5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2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4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33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image" Target="../media/image3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5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3" Type="http://schemas.openxmlformats.org/officeDocument/2006/relationships/slideLayout" Target="../slideLayouts/slideLayout55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2" Type="http://schemas.openxmlformats.org/officeDocument/2006/relationships/slideLayout" Target="../slideLayouts/slideLayout54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5" Type="http://schemas.openxmlformats.org/officeDocument/2006/relationships/slideLayout" Target="../slideLayouts/slideLayout57.xml"/><Relationship Id="rId15" Type="http://schemas.openxmlformats.org/officeDocument/2006/relationships/image" Target="../media/image4.png"/><Relationship Id="rId10" Type="http://schemas.openxmlformats.org/officeDocument/2006/relationships/slideLayout" Target="../slideLayouts/slideLayout62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68.xml"/><Relationship Id="rId7" Type="http://schemas.openxmlformats.org/officeDocument/2006/relationships/slideLayout" Target="../slideLayouts/slideLayout7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7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11" Type="http://schemas.openxmlformats.org/officeDocument/2006/relationships/slideLayout" Target="../slideLayouts/slideLayout76.xml"/><Relationship Id="rId5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75.xml"/><Relationship Id="rId4" Type="http://schemas.openxmlformats.org/officeDocument/2006/relationships/slideLayout" Target="../slideLayouts/slideLayout69.xml"/><Relationship Id="rId9" Type="http://schemas.openxmlformats.org/officeDocument/2006/relationships/slideLayout" Target="../slideLayouts/slideLayout7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dk2" tx2="lt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  <p:sldLayoutId id="2147483677" r:id="rId28"/>
    <p:sldLayoutId id="2147483678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/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/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/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 descr="A picture containing text, font, graphics, design&#10;&#10;Description automatically generated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26512" y="225055"/>
            <a:ext cx="1959491" cy="1959491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9" name="Picture 8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34CCACBA-2C7C-F096-A6E9-0786D246CF3F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74044" y="105367"/>
            <a:ext cx="1534897" cy="153489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455D8F8-591B-C07A-3122-F339AE10A04D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tretch>
            <a:fillRect/>
          </a:stretch>
        </p:blipFill>
        <p:spPr>
          <a:xfrm>
            <a:off x="0" y="-2032"/>
            <a:ext cx="12192000" cy="6860032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D41737F-89DC-1656-C024-98BB0D5FE942}"/>
              </a:ext>
            </a:extLst>
          </p:cNvPr>
          <p:cNvSpPr/>
          <p:nvPr userDrawn="1"/>
        </p:nvSpPr>
        <p:spPr>
          <a:xfrm>
            <a:off x="320862" y="356181"/>
            <a:ext cx="11550276" cy="6143605"/>
          </a:xfrm>
          <a:prstGeom prst="roundRect">
            <a:avLst>
              <a:gd name="adj" fmla="val 12309"/>
            </a:avLst>
          </a:prstGeom>
          <a:solidFill>
            <a:schemeClr val="bg1"/>
          </a:solidFill>
          <a:ln>
            <a:solidFill>
              <a:srgbClr val="CCFF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088516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380683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00601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9/7/2025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9" name="Picture 8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34CCACBA-2C7C-F096-A6E9-0786D246CF3F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74044" y="105367"/>
            <a:ext cx="1534897" cy="15348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85746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4" r:id="rId6"/>
    <p:sldLayoutId id="2147483735" r:id="rId7"/>
    <p:sldLayoutId id="2147483736" r:id="rId8"/>
    <p:sldLayoutId id="2147483737" r:id="rId9"/>
    <p:sldLayoutId id="2147483738" r:id="rId10"/>
    <p:sldLayoutId id="2147483739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7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10.png"/><Relationship Id="rId5" Type="http://schemas.openxmlformats.org/officeDocument/2006/relationships/image" Target="../media/image9.GIF"/><Relationship Id="rId4" Type="http://schemas.openxmlformats.org/officeDocument/2006/relationships/image" Target="../media/image8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4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30.xml"/><Relationship Id="rId4" Type="http://schemas.microsoft.com/office/2007/relationships/hdphoto" Target="../media/hdphoto11.wdp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3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3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48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49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6.svg"/><Relationship Id="rId11" Type="http://schemas.openxmlformats.org/officeDocument/2006/relationships/image" Target="../media/image50.png"/><Relationship Id="rId5" Type="http://schemas.openxmlformats.org/officeDocument/2006/relationships/image" Target="../media/image15.png"/><Relationship Id="rId10" Type="http://schemas.openxmlformats.org/officeDocument/2006/relationships/image" Target="../media/image20.svg"/><Relationship Id="rId4" Type="http://schemas.openxmlformats.org/officeDocument/2006/relationships/image" Target="../media/image14.svg"/><Relationship Id="rId9" Type="http://schemas.openxmlformats.org/officeDocument/2006/relationships/image" Target="../media/image1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microsoft.com/office/2007/relationships/hdphoto" Target="../media/hdphoto14.wdp"/><Relationship Id="rId18" Type="http://schemas.openxmlformats.org/officeDocument/2006/relationships/image" Target="../media/image57.png"/><Relationship Id="rId3" Type="http://schemas.openxmlformats.org/officeDocument/2006/relationships/slideLayout" Target="../slideLayouts/slideLayout53.xml"/><Relationship Id="rId7" Type="http://schemas.microsoft.com/office/2007/relationships/hdphoto" Target="../media/hdphoto12.wdp"/><Relationship Id="rId12" Type="http://schemas.openxmlformats.org/officeDocument/2006/relationships/image" Target="../media/image55.png"/><Relationship Id="rId17" Type="http://schemas.openxmlformats.org/officeDocument/2006/relationships/image" Target="../media/image56.png"/><Relationship Id="rId2" Type="http://schemas.openxmlformats.org/officeDocument/2006/relationships/audio" Target="../media/media3.mp3"/><Relationship Id="rId16" Type="http://schemas.openxmlformats.org/officeDocument/2006/relationships/slide" Target="slide18.xml"/><Relationship Id="rId1" Type="http://schemas.microsoft.com/office/2007/relationships/media" Target="../media/media3.mp3"/><Relationship Id="rId6" Type="http://schemas.openxmlformats.org/officeDocument/2006/relationships/image" Target="../media/image52.png"/><Relationship Id="rId11" Type="http://schemas.openxmlformats.org/officeDocument/2006/relationships/slide" Target="slide20.xml"/><Relationship Id="rId5" Type="http://schemas.openxmlformats.org/officeDocument/2006/relationships/image" Target="../media/image51.png"/><Relationship Id="rId15" Type="http://schemas.openxmlformats.org/officeDocument/2006/relationships/slide" Target="slide22.xml"/><Relationship Id="rId10" Type="http://schemas.openxmlformats.org/officeDocument/2006/relationships/image" Target="../media/image54.gif"/><Relationship Id="rId4" Type="http://schemas.openxmlformats.org/officeDocument/2006/relationships/notesSlide" Target="../notesSlides/notesSlide11.xml"/><Relationship Id="rId9" Type="http://schemas.microsoft.com/office/2007/relationships/hdphoto" Target="../media/hdphoto13.wdp"/><Relationship Id="rId14" Type="http://schemas.openxmlformats.org/officeDocument/2006/relationships/slide" Target="slide21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58.gif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4.xml"/><Relationship Id="rId6" Type="http://schemas.microsoft.com/office/2007/relationships/hdphoto" Target="../media/hdphoto15.wdp"/><Relationship Id="rId5" Type="http://schemas.openxmlformats.org/officeDocument/2006/relationships/image" Target="../media/image59.png"/><Relationship Id="rId4" Type="http://schemas.openxmlformats.org/officeDocument/2006/relationships/image" Target="../media/image54.gif"/><Relationship Id="rId9" Type="http://schemas.openxmlformats.org/officeDocument/2006/relationships/image" Target="../media/image6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58.gif"/><Relationship Id="rId7" Type="http://schemas.microsoft.com/office/2007/relationships/hdphoto" Target="../media/hdphoto15.wdp"/><Relationship Id="rId12" Type="http://schemas.openxmlformats.org/officeDocument/2006/relationships/image" Target="../media/image6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9.png"/><Relationship Id="rId11" Type="http://schemas.openxmlformats.org/officeDocument/2006/relationships/slide" Target="slide19.xml"/><Relationship Id="rId5" Type="http://schemas.openxmlformats.org/officeDocument/2006/relationships/image" Target="../media/image63.png"/><Relationship Id="rId10" Type="http://schemas.openxmlformats.org/officeDocument/2006/relationships/image" Target="../media/image62.png"/><Relationship Id="rId4" Type="http://schemas.openxmlformats.org/officeDocument/2006/relationships/image" Target="../media/image54.gif"/><Relationship Id="rId9" Type="http://schemas.openxmlformats.org/officeDocument/2006/relationships/image" Target="../media/image61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58.gif"/><Relationship Id="rId7" Type="http://schemas.microsoft.com/office/2007/relationships/hdphoto" Target="../media/hdphoto15.wdp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9.png"/><Relationship Id="rId5" Type="http://schemas.openxmlformats.org/officeDocument/2006/relationships/image" Target="../media/image63.png"/><Relationship Id="rId10" Type="http://schemas.openxmlformats.org/officeDocument/2006/relationships/image" Target="../media/image62.png"/><Relationship Id="rId4" Type="http://schemas.openxmlformats.org/officeDocument/2006/relationships/image" Target="../media/image54.gif"/><Relationship Id="rId9" Type="http://schemas.openxmlformats.org/officeDocument/2006/relationships/image" Target="../media/image61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58.gif"/><Relationship Id="rId7" Type="http://schemas.microsoft.com/office/2007/relationships/hdphoto" Target="../media/hdphoto15.wdp"/><Relationship Id="rId12" Type="http://schemas.openxmlformats.org/officeDocument/2006/relationships/image" Target="../media/image6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59.png"/><Relationship Id="rId11" Type="http://schemas.openxmlformats.org/officeDocument/2006/relationships/slide" Target="slide19.xml"/><Relationship Id="rId5" Type="http://schemas.openxmlformats.org/officeDocument/2006/relationships/image" Target="../media/image63.png"/><Relationship Id="rId10" Type="http://schemas.openxmlformats.org/officeDocument/2006/relationships/image" Target="../media/image62.png"/><Relationship Id="rId4" Type="http://schemas.openxmlformats.org/officeDocument/2006/relationships/image" Target="../media/image54.gif"/><Relationship Id="rId9" Type="http://schemas.openxmlformats.org/officeDocument/2006/relationships/image" Target="../media/image6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8.png"/><Relationship Id="rId5" Type="http://schemas.openxmlformats.org/officeDocument/2006/relationships/image" Target="../media/image67.svg"/><Relationship Id="rId4" Type="http://schemas.openxmlformats.org/officeDocument/2006/relationships/image" Target="../media/image66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13" Type="http://schemas.openxmlformats.org/officeDocument/2006/relationships/image" Target="../media/image80.svg"/><Relationship Id="rId3" Type="http://schemas.openxmlformats.org/officeDocument/2006/relationships/image" Target="../media/image70.svg"/><Relationship Id="rId7" Type="http://schemas.openxmlformats.org/officeDocument/2006/relationships/image" Target="../media/image74.svg"/><Relationship Id="rId12" Type="http://schemas.openxmlformats.org/officeDocument/2006/relationships/image" Target="../media/image79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2.xml"/><Relationship Id="rId6" Type="http://schemas.openxmlformats.org/officeDocument/2006/relationships/image" Target="../media/image73.png"/><Relationship Id="rId11" Type="http://schemas.openxmlformats.org/officeDocument/2006/relationships/image" Target="../media/image78.svg"/><Relationship Id="rId5" Type="http://schemas.openxmlformats.org/officeDocument/2006/relationships/image" Target="../media/image72.svg"/><Relationship Id="rId10" Type="http://schemas.openxmlformats.org/officeDocument/2006/relationships/image" Target="../media/image77.png"/><Relationship Id="rId4" Type="http://schemas.openxmlformats.org/officeDocument/2006/relationships/image" Target="../media/image71.png"/><Relationship Id="rId9" Type="http://schemas.openxmlformats.org/officeDocument/2006/relationships/image" Target="../media/image76.svg"/><Relationship Id="rId14" Type="http://schemas.openxmlformats.org/officeDocument/2006/relationships/image" Target="../media/image8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6.svg"/><Relationship Id="rId11" Type="http://schemas.openxmlformats.org/officeDocument/2006/relationships/image" Target="../media/image21.png"/><Relationship Id="rId5" Type="http://schemas.openxmlformats.org/officeDocument/2006/relationships/image" Target="../media/image15.png"/><Relationship Id="rId10" Type="http://schemas.openxmlformats.org/officeDocument/2006/relationships/image" Target="../media/image20.svg"/><Relationship Id="rId4" Type="http://schemas.openxmlformats.org/officeDocument/2006/relationships/image" Target="../media/image14.svg"/><Relationship Id="rId9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7.xml"/><Relationship Id="rId7" Type="http://schemas.openxmlformats.org/officeDocument/2006/relationships/image" Target="../media/image24.png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6" Type="http://schemas.openxmlformats.org/officeDocument/2006/relationships/image" Target="../media/image23.gif"/><Relationship Id="rId5" Type="http://schemas.openxmlformats.org/officeDocument/2006/relationships/image" Target="../media/image22.jpg"/><Relationship Id="rId4" Type="http://schemas.openxmlformats.org/officeDocument/2006/relationships/notesSlide" Target="../notesSlides/notesSlide2.xml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microsoft.com/office/2007/relationships/hdphoto" Target="../media/hdphoto5.wdp"/><Relationship Id="rId18" Type="http://schemas.microsoft.com/office/2007/relationships/hdphoto" Target="../media/hdphoto7.wdp"/><Relationship Id="rId3" Type="http://schemas.openxmlformats.org/officeDocument/2006/relationships/image" Target="../media/image22.jpg"/><Relationship Id="rId7" Type="http://schemas.openxmlformats.org/officeDocument/2006/relationships/image" Target="../media/image26.png"/><Relationship Id="rId12" Type="http://schemas.openxmlformats.org/officeDocument/2006/relationships/image" Target="../media/image28.png"/><Relationship Id="rId17" Type="http://schemas.openxmlformats.org/officeDocument/2006/relationships/image" Target="../media/image30.png"/><Relationship Id="rId2" Type="http://schemas.openxmlformats.org/officeDocument/2006/relationships/notesSlide" Target="../notesSlides/notesSlide3.xml"/><Relationship Id="rId16" Type="http://schemas.openxmlformats.org/officeDocument/2006/relationships/slide" Target="slide6.xml"/><Relationship Id="rId20" Type="http://schemas.microsoft.com/office/2007/relationships/hdphoto" Target="../media/hdphoto8.wdp"/><Relationship Id="rId1" Type="http://schemas.openxmlformats.org/officeDocument/2006/relationships/slideLayout" Target="../slideLayouts/slideLayout47.xml"/><Relationship Id="rId6" Type="http://schemas.microsoft.com/office/2007/relationships/hdphoto" Target="../media/hdphoto2.wdp"/><Relationship Id="rId11" Type="http://schemas.openxmlformats.org/officeDocument/2006/relationships/slide" Target="slide8.xml"/><Relationship Id="rId5" Type="http://schemas.openxmlformats.org/officeDocument/2006/relationships/image" Target="../media/image25.png"/><Relationship Id="rId15" Type="http://schemas.microsoft.com/office/2007/relationships/hdphoto" Target="../media/hdphoto6.wdp"/><Relationship Id="rId10" Type="http://schemas.microsoft.com/office/2007/relationships/hdphoto" Target="../media/hdphoto4.wdp"/><Relationship Id="rId19" Type="http://schemas.openxmlformats.org/officeDocument/2006/relationships/image" Target="../media/image31.png"/><Relationship Id="rId4" Type="http://schemas.openxmlformats.org/officeDocument/2006/relationships/slide" Target="slide7.xml"/><Relationship Id="rId9" Type="http://schemas.openxmlformats.org/officeDocument/2006/relationships/image" Target="../media/image27.png"/><Relationship Id="rId14" Type="http://schemas.openxmlformats.org/officeDocument/2006/relationships/image" Target="../media/image2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audio" Target="../media/audio1.wav"/><Relationship Id="rId7" Type="http://schemas.microsoft.com/office/2007/relationships/hdphoto" Target="../media/hdphoto7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30.png"/><Relationship Id="rId5" Type="http://schemas.openxmlformats.org/officeDocument/2006/relationships/slide" Target="slide5.xml"/><Relationship Id="rId4" Type="http://schemas.openxmlformats.org/officeDocument/2006/relationships/image" Target="../media/image32.jpg"/><Relationship Id="rId9" Type="http://schemas.microsoft.com/office/2007/relationships/hdphoto" Target="../media/hdphoto9.wdp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audio" Target="../media/audio1.wav"/><Relationship Id="rId7" Type="http://schemas.openxmlformats.org/officeDocument/2006/relationships/image" Target="../media/image29.png"/><Relationship Id="rId12" Type="http://schemas.microsoft.com/office/2007/relationships/hdphoto" Target="../media/hdphoto10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7.xml"/><Relationship Id="rId6" Type="http://schemas.openxmlformats.org/officeDocument/2006/relationships/slide" Target="slide5.xml"/><Relationship Id="rId11" Type="http://schemas.openxmlformats.org/officeDocument/2006/relationships/image" Target="../media/image35.png"/><Relationship Id="rId5" Type="http://schemas.openxmlformats.org/officeDocument/2006/relationships/image" Target="../media/image34.jpg"/><Relationship Id="rId10" Type="http://schemas.microsoft.com/office/2007/relationships/hdphoto" Target="../media/hdphoto9.wdp"/><Relationship Id="rId4" Type="http://schemas.openxmlformats.org/officeDocument/2006/relationships/audio" Target="../media/audio2.wav"/><Relationship Id="rId9" Type="http://schemas.openxmlformats.org/officeDocument/2006/relationships/image" Target="../media/image33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audio" Target="../media/audio1.wav"/><Relationship Id="rId7" Type="http://schemas.openxmlformats.org/officeDocument/2006/relationships/image" Target="../media/image28.png"/><Relationship Id="rId12" Type="http://schemas.microsoft.com/office/2007/relationships/hdphoto" Target="../media/hdphoto10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7.xml"/><Relationship Id="rId6" Type="http://schemas.openxmlformats.org/officeDocument/2006/relationships/slide" Target="slide5.xml"/><Relationship Id="rId11" Type="http://schemas.openxmlformats.org/officeDocument/2006/relationships/image" Target="../media/image35.png"/><Relationship Id="rId5" Type="http://schemas.openxmlformats.org/officeDocument/2006/relationships/image" Target="../media/image36.jpg"/><Relationship Id="rId10" Type="http://schemas.microsoft.com/office/2007/relationships/hdphoto" Target="../media/hdphoto9.wdp"/><Relationship Id="rId4" Type="http://schemas.openxmlformats.org/officeDocument/2006/relationships/audio" Target="../media/audio2.wav"/><Relationship Id="rId9" Type="http://schemas.openxmlformats.org/officeDocument/2006/relationships/image" Target="../media/image3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icture 2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2052" name="Picture 4" descr="IEMA Foundation Certificate Syllabus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64037" y="2331747"/>
            <a:ext cx="1065589" cy="1065589"/>
          </a:xfrm>
          <a:prstGeom prst="rect">
            <a:avLst/>
          </a:prstGeom>
          <a:noFill/>
          <a:effectLst>
            <a:glow rad="101600">
              <a:srgbClr val="FFD766">
                <a:alpha val="60000"/>
              </a:srgb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å¯ç±çå°èèï¼ cute little bee. | Caras graciosas, Imagenes gif, Emoticonos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600000">
            <a:off x="2411454" y="1569429"/>
            <a:ext cx="1340241" cy="1616579"/>
          </a:xfrm>
          <a:prstGeom prst="rect">
            <a:avLst/>
          </a:prstGeom>
          <a:noFill/>
          <a:effectLst>
            <a:glow rad="101600">
              <a:srgbClr val="FFD766">
                <a:alpha val="60000"/>
              </a:srgb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53122" y="574616"/>
            <a:ext cx="1225408" cy="1324121"/>
          </a:xfrm>
          <a:prstGeom prst="rect">
            <a:avLst/>
          </a:prstGeom>
          <a:noFill/>
          <a:effectLst>
            <a:glow rad="101600">
              <a:srgbClr val="FFD766">
                <a:alpha val="60000"/>
              </a:srgb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6" descr="å¯ç±çå°èèï¼ cute little bee. | Caras graciosas, Imagenes gif, Emoticonos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600000">
            <a:off x="175127" y="3573533"/>
            <a:ext cx="1340241" cy="1616579"/>
          </a:xfrm>
          <a:prstGeom prst="rect">
            <a:avLst/>
          </a:prstGeom>
          <a:noFill/>
          <a:effectLst>
            <a:glow rad="101600">
              <a:srgbClr val="FFD766">
                <a:alpha val="60000"/>
              </a:srgb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8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16634" y="2212606"/>
            <a:ext cx="1225408" cy="1324121"/>
          </a:xfrm>
          <a:prstGeom prst="rect">
            <a:avLst/>
          </a:prstGeom>
          <a:noFill/>
          <a:effectLst>
            <a:glow rad="101600">
              <a:srgbClr val="FFD766">
                <a:alpha val="60000"/>
              </a:srgb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89928" l="13102" r="91566">
                        <a14:backgroundMark x1="31024" y1="50540" x2="18675" y2="58094"/>
                        <a14:backgroundMark x1="18373" y1="49820" x2="16867" y2="51259"/>
                        <a14:backgroundMark x1="16867" y1="56655" x2="20030" y2="64029"/>
                      </a14:backgroundRemoval>
                    </a14:imgEffect>
                  </a14:imgLayer>
                </a14:imgProps>
              </a:ext>
            </a:extLst>
          </a:blip>
          <a:srcRect l="28552"/>
          <a:stretch>
            <a:fillRect/>
          </a:stretch>
        </p:blipFill>
        <p:spPr>
          <a:xfrm>
            <a:off x="9299737" y="0"/>
            <a:ext cx="2892263" cy="3389670"/>
          </a:xfrm>
          <a:prstGeom prst="rect">
            <a:avLst/>
          </a:prstGeom>
        </p:spPr>
      </p:pic>
      <p:sp>
        <p:nvSpPr>
          <p:cNvPr id="29" name="任意多边形: 形状 59"/>
          <p:cNvSpPr/>
          <p:nvPr/>
        </p:nvSpPr>
        <p:spPr>
          <a:xfrm>
            <a:off x="798654" y="1324220"/>
            <a:ext cx="10752880" cy="4409830"/>
          </a:xfrm>
          <a:custGeom>
            <a:avLst/>
            <a:gdLst>
              <a:gd name="connsiteX0" fmla="*/ 0 w 8261131"/>
              <a:gd name="connsiteY0" fmla="*/ 734972 h 4409830"/>
              <a:gd name="connsiteX1" fmla="*/ 734972 w 8261131"/>
              <a:gd name="connsiteY1" fmla="*/ 0 h 4409830"/>
              <a:gd name="connsiteX2" fmla="*/ 1300904 w 8261131"/>
              <a:gd name="connsiteY2" fmla="*/ 0 h 4409830"/>
              <a:gd name="connsiteX3" fmla="*/ 1866837 w 8261131"/>
              <a:gd name="connsiteY3" fmla="*/ 0 h 4409830"/>
              <a:gd name="connsiteX4" fmla="*/ 2568592 w 8261131"/>
              <a:gd name="connsiteY4" fmla="*/ 0 h 4409830"/>
              <a:gd name="connsiteX5" fmla="*/ 3202437 w 8261131"/>
              <a:gd name="connsiteY5" fmla="*/ 0 h 4409830"/>
              <a:gd name="connsiteX6" fmla="*/ 3768369 w 8261131"/>
              <a:gd name="connsiteY6" fmla="*/ 0 h 4409830"/>
              <a:gd name="connsiteX7" fmla="*/ 4402213 w 8261131"/>
              <a:gd name="connsiteY7" fmla="*/ 0 h 4409830"/>
              <a:gd name="connsiteX8" fmla="*/ 4764410 w 8261131"/>
              <a:gd name="connsiteY8" fmla="*/ 0 h 4409830"/>
              <a:gd name="connsiteX9" fmla="*/ 5262430 w 8261131"/>
              <a:gd name="connsiteY9" fmla="*/ 0 h 4409830"/>
              <a:gd name="connsiteX10" fmla="*/ 5896274 w 8261131"/>
              <a:gd name="connsiteY10" fmla="*/ 0 h 4409830"/>
              <a:gd name="connsiteX11" fmla="*/ 6326383 w 8261131"/>
              <a:gd name="connsiteY11" fmla="*/ 0 h 4409830"/>
              <a:gd name="connsiteX12" fmla="*/ 6824403 w 8261131"/>
              <a:gd name="connsiteY12" fmla="*/ 0 h 4409830"/>
              <a:gd name="connsiteX13" fmla="*/ 7526159 w 8261131"/>
              <a:gd name="connsiteY13" fmla="*/ 0 h 4409830"/>
              <a:gd name="connsiteX14" fmla="*/ 8261131 w 8261131"/>
              <a:gd name="connsiteY14" fmla="*/ 734972 h 4409830"/>
              <a:gd name="connsiteX15" fmla="*/ 8261131 w 8261131"/>
              <a:gd name="connsiteY15" fmla="*/ 1322949 h 4409830"/>
              <a:gd name="connsiteX16" fmla="*/ 8261131 w 8261131"/>
              <a:gd name="connsiteY16" fmla="*/ 1852129 h 4409830"/>
              <a:gd name="connsiteX17" fmla="*/ 8261131 w 8261131"/>
              <a:gd name="connsiteY17" fmla="*/ 2381308 h 4409830"/>
              <a:gd name="connsiteX18" fmla="*/ 8261131 w 8261131"/>
              <a:gd name="connsiteY18" fmla="*/ 2881089 h 4409830"/>
              <a:gd name="connsiteX19" fmla="*/ 8261131 w 8261131"/>
              <a:gd name="connsiteY19" fmla="*/ 3674858 h 4409830"/>
              <a:gd name="connsiteX20" fmla="*/ 7526159 w 8261131"/>
              <a:gd name="connsiteY20" fmla="*/ 4409830 h 4409830"/>
              <a:gd name="connsiteX21" fmla="*/ 7028139 w 8261131"/>
              <a:gd name="connsiteY21" fmla="*/ 4409830 h 4409830"/>
              <a:gd name="connsiteX22" fmla="*/ 6598030 w 8261131"/>
              <a:gd name="connsiteY22" fmla="*/ 4409830 h 4409830"/>
              <a:gd name="connsiteX23" fmla="*/ 6167922 w 8261131"/>
              <a:gd name="connsiteY23" fmla="*/ 4409830 h 4409830"/>
              <a:gd name="connsiteX24" fmla="*/ 5669901 w 8261131"/>
              <a:gd name="connsiteY24" fmla="*/ 4409830 h 4409830"/>
              <a:gd name="connsiteX25" fmla="*/ 5171881 w 8261131"/>
              <a:gd name="connsiteY25" fmla="*/ 4409830 h 4409830"/>
              <a:gd name="connsiteX26" fmla="*/ 4538037 w 8261131"/>
              <a:gd name="connsiteY26" fmla="*/ 4409830 h 4409830"/>
              <a:gd name="connsiteX27" fmla="*/ 4107928 w 8261131"/>
              <a:gd name="connsiteY27" fmla="*/ 4409830 h 4409830"/>
              <a:gd name="connsiteX28" fmla="*/ 3609908 w 8261131"/>
              <a:gd name="connsiteY28" fmla="*/ 4409830 h 4409830"/>
              <a:gd name="connsiteX29" fmla="*/ 2976064 w 8261131"/>
              <a:gd name="connsiteY29" fmla="*/ 4409830 h 4409830"/>
              <a:gd name="connsiteX30" fmla="*/ 2613867 w 8261131"/>
              <a:gd name="connsiteY30" fmla="*/ 4409830 h 4409830"/>
              <a:gd name="connsiteX31" fmla="*/ 1912111 w 8261131"/>
              <a:gd name="connsiteY31" fmla="*/ 4409830 h 4409830"/>
              <a:gd name="connsiteX32" fmla="*/ 1346179 w 8261131"/>
              <a:gd name="connsiteY32" fmla="*/ 4409830 h 4409830"/>
              <a:gd name="connsiteX33" fmla="*/ 734972 w 8261131"/>
              <a:gd name="connsiteY33" fmla="*/ 4409830 h 4409830"/>
              <a:gd name="connsiteX34" fmla="*/ 0 w 8261131"/>
              <a:gd name="connsiteY34" fmla="*/ 3674858 h 4409830"/>
              <a:gd name="connsiteX35" fmla="*/ 0 w 8261131"/>
              <a:gd name="connsiteY35" fmla="*/ 3028083 h 4409830"/>
              <a:gd name="connsiteX36" fmla="*/ 0 w 8261131"/>
              <a:gd name="connsiteY36" fmla="*/ 2440106 h 4409830"/>
              <a:gd name="connsiteX37" fmla="*/ 0 w 8261131"/>
              <a:gd name="connsiteY37" fmla="*/ 1852129 h 4409830"/>
              <a:gd name="connsiteX38" fmla="*/ 0 w 8261131"/>
              <a:gd name="connsiteY38" fmla="*/ 1352348 h 4409830"/>
              <a:gd name="connsiteX39" fmla="*/ 0 w 8261131"/>
              <a:gd name="connsiteY39" fmla="*/ 734972 h 4409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261131" h="4409830" fill="none" extrusionOk="0">
                <a:moveTo>
                  <a:pt x="0" y="734972"/>
                </a:moveTo>
                <a:cubicBezTo>
                  <a:pt x="36832" y="359121"/>
                  <a:pt x="210902" y="-20269"/>
                  <a:pt x="734972" y="0"/>
                </a:cubicBezTo>
                <a:cubicBezTo>
                  <a:pt x="991408" y="-826"/>
                  <a:pt x="1139917" y="52901"/>
                  <a:pt x="1300904" y="0"/>
                </a:cubicBezTo>
                <a:cubicBezTo>
                  <a:pt x="1461891" y="-52901"/>
                  <a:pt x="1584076" y="22598"/>
                  <a:pt x="1866837" y="0"/>
                </a:cubicBezTo>
                <a:cubicBezTo>
                  <a:pt x="2149598" y="-22598"/>
                  <a:pt x="2281174" y="33816"/>
                  <a:pt x="2568592" y="0"/>
                </a:cubicBezTo>
                <a:cubicBezTo>
                  <a:pt x="2856011" y="-33816"/>
                  <a:pt x="2920637" y="34168"/>
                  <a:pt x="3202437" y="0"/>
                </a:cubicBezTo>
                <a:cubicBezTo>
                  <a:pt x="3484238" y="-34168"/>
                  <a:pt x="3594650" y="25283"/>
                  <a:pt x="3768369" y="0"/>
                </a:cubicBezTo>
                <a:cubicBezTo>
                  <a:pt x="3942088" y="-25283"/>
                  <a:pt x="4185908" y="43696"/>
                  <a:pt x="4402213" y="0"/>
                </a:cubicBezTo>
                <a:cubicBezTo>
                  <a:pt x="4618518" y="-43696"/>
                  <a:pt x="4630111" y="11347"/>
                  <a:pt x="4764410" y="0"/>
                </a:cubicBezTo>
                <a:cubicBezTo>
                  <a:pt x="4898709" y="-11347"/>
                  <a:pt x="5061317" y="27849"/>
                  <a:pt x="5262430" y="0"/>
                </a:cubicBezTo>
                <a:cubicBezTo>
                  <a:pt x="5463543" y="-27849"/>
                  <a:pt x="5667323" y="46287"/>
                  <a:pt x="5896274" y="0"/>
                </a:cubicBezTo>
                <a:cubicBezTo>
                  <a:pt x="6125225" y="-46287"/>
                  <a:pt x="6205933" y="33261"/>
                  <a:pt x="6326383" y="0"/>
                </a:cubicBezTo>
                <a:cubicBezTo>
                  <a:pt x="6446833" y="-33261"/>
                  <a:pt x="6583317" y="33908"/>
                  <a:pt x="6824403" y="0"/>
                </a:cubicBezTo>
                <a:cubicBezTo>
                  <a:pt x="7065489" y="-33908"/>
                  <a:pt x="7204634" y="41631"/>
                  <a:pt x="7526159" y="0"/>
                </a:cubicBezTo>
                <a:cubicBezTo>
                  <a:pt x="7981635" y="-30067"/>
                  <a:pt x="8168991" y="367442"/>
                  <a:pt x="8261131" y="734972"/>
                </a:cubicBezTo>
                <a:cubicBezTo>
                  <a:pt x="8321820" y="1011803"/>
                  <a:pt x="8201927" y="1166431"/>
                  <a:pt x="8261131" y="1322949"/>
                </a:cubicBezTo>
                <a:cubicBezTo>
                  <a:pt x="8320335" y="1479467"/>
                  <a:pt x="8203763" y="1602752"/>
                  <a:pt x="8261131" y="1852129"/>
                </a:cubicBezTo>
                <a:cubicBezTo>
                  <a:pt x="8318499" y="2101506"/>
                  <a:pt x="8204533" y="2225843"/>
                  <a:pt x="8261131" y="2381308"/>
                </a:cubicBezTo>
                <a:cubicBezTo>
                  <a:pt x="8317729" y="2536773"/>
                  <a:pt x="8216098" y="2703053"/>
                  <a:pt x="8261131" y="2881089"/>
                </a:cubicBezTo>
                <a:cubicBezTo>
                  <a:pt x="8306164" y="3059125"/>
                  <a:pt x="8260367" y="3437292"/>
                  <a:pt x="8261131" y="3674858"/>
                </a:cubicBezTo>
                <a:cubicBezTo>
                  <a:pt x="8290068" y="4037679"/>
                  <a:pt x="7887156" y="4449384"/>
                  <a:pt x="7526159" y="4409830"/>
                </a:cubicBezTo>
                <a:cubicBezTo>
                  <a:pt x="7326840" y="4458407"/>
                  <a:pt x="7222603" y="4386902"/>
                  <a:pt x="7028139" y="4409830"/>
                </a:cubicBezTo>
                <a:cubicBezTo>
                  <a:pt x="6833675" y="4432758"/>
                  <a:pt x="6708885" y="4361398"/>
                  <a:pt x="6598030" y="4409830"/>
                </a:cubicBezTo>
                <a:cubicBezTo>
                  <a:pt x="6487175" y="4458262"/>
                  <a:pt x="6370766" y="4362052"/>
                  <a:pt x="6167922" y="4409830"/>
                </a:cubicBezTo>
                <a:cubicBezTo>
                  <a:pt x="5965078" y="4457608"/>
                  <a:pt x="5916406" y="4355122"/>
                  <a:pt x="5669901" y="4409830"/>
                </a:cubicBezTo>
                <a:cubicBezTo>
                  <a:pt x="5423396" y="4464538"/>
                  <a:pt x="5353094" y="4392710"/>
                  <a:pt x="5171881" y="4409830"/>
                </a:cubicBezTo>
                <a:cubicBezTo>
                  <a:pt x="4990668" y="4426950"/>
                  <a:pt x="4748560" y="4402815"/>
                  <a:pt x="4538037" y="4409830"/>
                </a:cubicBezTo>
                <a:cubicBezTo>
                  <a:pt x="4327514" y="4416845"/>
                  <a:pt x="4239045" y="4381073"/>
                  <a:pt x="4107928" y="4409830"/>
                </a:cubicBezTo>
                <a:cubicBezTo>
                  <a:pt x="3976811" y="4438587"/>
                  <a:pt x="3803590" y="4398726"/>
                  <a:pt x="3609908" y="4409830"/>
                </a:cubicBezTo>
                <a:cubicBezTo>
                  <a:pt x="3416226" y="4420934"/>
                  <a:pt x="3220566" y="4378762"/>
                  <a:pt x="2976064" y="4409830"/>
                </a:cubicBezTo>
                <a:cubicBezTo>
                  <a:pt x="2731562" y="4440898"/>
                  <a:pt x="2767404" y="4380910"/>
                  <a:pt x="2613867" y="4409830"/>
                </a:cubicBezTo>
                <a:cubicBezTo>
                  <a:pt x="2460330" y="4438750"/>
                  <a:pt x="2162165" y="4368275"/>
                  <a:pt x="1912111" y="4409830"/>
                </a:cubicBezTo>
                <a:cubicBezTo>
                  <a:pt x="1662057" y="4451385"/>
                  <a:pt x="1509092" y="4351748"/>
                  <a:pt x="1346179" y="4409830"/>
                </a:cubicBezTo>
                <a:cubicBezTo>
                  <a:pt x="1183266" y="4467912"/>
                  <a:pt x="961213" y="4366097"/>
                  <a:pt x="734972" y="4409830"/>
                </a:cubicBezTo>
                <a:cubicBezTo>
                  <a:pt x="389779" y="4471170"/>
                  <a:pt x="-22048" y="4102822"/>
                  <a:pt x="0" y="3674858"/>
                </a:cubicBezTo>
                <a:cubicBezTo>
                  <a:pt x="-33556" y="3541010"/>
                  <a:pt x="9672" y="3327116"/>
                  <a:pt x="0" y="3028083"/>
                </a:cubicBezTo>
                <a:cubicBezTo>
                  <a:pt x="-9672" y="2729051"/>
                  <a:pt x="42162" y="2709116"/>
                  <a:pt x="0" y="2440106"/>
                </a:cubicBezTo>
                <a:cubicBezTo>
                  <a:pt x="-42162" y="2171096"/>
                  <a:pt x="52421" y="2105161"/>
                  <a:pt x="0" y="1852129"/>
                </a:cubicBezTo>
                <a:cubicBezTo>
                  <a:pt x="-52421" y="1599097"/>
                  <a:pt x="11908" y="1478728"/>
                  <a:pt x="0" y="1352348"/>
                </a:cubicBezTo>
                <a:cubicBezTo>
                  <a:pt x="-11908" y="1225968"/>
                  <a:pt x="12157" y="999077"/>
                  <a:pt x="0" y="734972"/>
                </a:cubicBezTo>
                <a:close/>
              </a:path>
              <a:path w="8261131" h="4409830" stroke="0" extrusionOk="0">
                <a:moveTo>
                  <a:pt x="0" y="734972"/>
                </a:moveTo>
                <a:cubicBezTo>
                  <a:pt x="-9709" y="379778"/>
                  <a:pt x="323998" y="-6932"/>
                  <a:pt x="734972" y="0"/>
                </a:cubicBezTo>
                <a:cubicBezTo>
                  <a:pt x="974026" y="-59826"/>
                  <a:pt x="1094360" y="45289"/>
                  <a:pt x="1368816" y="0"/>
                </a:cubicBezTo>
                <a:cubicBezTo>
                  <a:pt x="1643272" y="-45289"/>
                  <a:pt x="1579074" y="20694"/>
                  <a:pt x="1731013" y="0"/>
                </a:cubicBezTo>
                <a:cubicBezTo>
                  <a:pt x="1882952" y="-20694"/>
                  <a:pt x="1985796" y="42628"/>
                  <a:pt x="2093209" y="0"/>
                </a:cubicBezTo>
                <a:cubicBezTo>
                  <a:pt x="2200622" y="-42628"/>
                  <a:pt x="2324051" y="10173"/>
                  <a:pt x="2523318" y="0"/>
                </a:cubicBezTo>
                <a:cubicBezTo>
                  <a:pt x="2722585" y="-10173"/>
                  <a:pt x="2947129" y="37174"/>
                  <a:pt x="3225074" y="0"/>
                </a:cubicBezTo>
                <a:cubicBezTo>
                  <a:pt x="3503019" y="-37174"/>
                  <a:pt x="3536207" y="16083"/>
                  <a:pt x="3723094" y="0"/>
                </a:cubicBezTo>
                <a:cubicBezTo>
                  <a:pt x="3909981" y="-16083"/>
                  <a:pt x="3956274" y="42240"/>
                  <a:pt x="4085291" y="0"/>
                </a:cubicBezTo>
                <a:cubicBezTo>
                  <a:pt x="4214308" y="-42240"/>
                  <a:pt x="4318614" y="6248"/>
                  <a:pt x="4447488" y="0"/>
                </a:cubicBezTo>
                <a:cubicBezTo>
                  <a:pt x="4576362" y="-6248"/>
                  <a:pt x="4840086" y="48246"/>
                  <a:pt x="4945508" y="0"/>
                </a:cubicBezTo>
                <a:cubicBezTo>
                  <a:pt x="5050930" y="-48246"/>
                  <a:pt x="5210123" y="14252"/>
                  <a:pt x="5375616" y="0"/>
                </a:cubicBezTo>
                <a:cubicBezTo>
                  <a:pt x="5541109" y="-14252"/>
                  <a:pt x="5671506" y="55887"/>
                  <a:pt x="5873637" y="0"/>
                </a:cubicBezTo>
                <a:cubicBezTo>
                  <a:pt x="6075768" y="-55887"/>
                  <a:pt x="6171701" y="42491"/>
                  <a:pt x="6303745" y="0"/>
                </a:cubicBezTo>
                <a:cubicBezTo>
                  <a:pt x="6435789" y="-42491"/>
                  <a:pt x="6730798" y="44103"/>
                  <a:pt x="6869678" y="0"/>
                </a:cubicBezTo>
                <a:cubicBezTo>
                  <a:pt x="7008558" y="-44103"/>
                  <a:pt x="7267884" y="23226"/>
                  <a:pt x="7526159" y="0"/>
                </a:cubicBezTo>
                <a:cubicBezTo>
                  <a:pt x="7898063" y="-22150"/>
                  <a:pt x="8347266" y="387288"/>
                  <a:pt x="8261131" y="734972"/>
                </a:cubicBezTo>
                <a:cubicBezTo>
                  <a:pt x="8275789" y="979025"/>
                  <a:pt x="8232792" y="1051331"/>
                  <a:pt x="8261131" y="1234753"/>
                </a:cubicBezTo>
                <a:cubicBezTo>
                  <a:pt x="8289470" y="1418175"/>
                  <a:pt x="8214448" y="1726732"/>
                  <a:pt x="8261131" y="1881528"/>
                </a:cubicBezTo>
                <a:cubicBezTo>
                  <a:pt x="8307814" y="2036324"/>
                  <a:pt x="8229721" y="2312870"/>
                  <a:pt x="8261131" y="2469505"/>
                </a:cubicBezTo>
                <a:cubicBezTo>
                  <a:pt x="8292541" y="2626140"/>
                  <a:pt x="8213809" y="2986839"/>
                  <a:pt x="8261131" y="3116280"/>
                </a:cubicBezTo>
                <a:cubicBezTo>
                  <a:pt x="8308453" y="3245721"/>
                  <a:pt x="8204053" y="3435381"/>
                  <a:pt x="8261131" y="3674858"/>
                </a:cubicBezTo>
                <a:cubicBezTo>
                  <a:pt x="8193625" y="4019979"/>
                  <a:pt x="7980818" y="4459148"/>
                  <a:pt x="7526159" y="4409830"/>
                </a:cubicBezTo>
                <a:cubicBezTo>
                  <a:pt x="7319176" y="4469193"/>
                  <a:pt x="7209638" y="4407354"/>
                  <a:pt x="6960227" y="4409830"/>
                </a:cubicBezTo>
                <a:cubicBezTo>
                  <a:pt x="6710816" y="4412306"/>
                  <a:pt x="6443384" y="4350686"/>
                  <a:pt x="6258471" y="4409830"/>
                </a:cubicBezTo>
                <a:cubicBezTo>
                  <a:pt x="6073558" y="4468974"/>
                  <a:pt x="5988094" y="4391886"/>
                  <a:pt x="5896274" y="4409830"/>
                </a:cubicBezTo>
                <a:cubicBezTo>
                  <a:pt x="5804454" y="4427774"/>
                  <a:pt x="5389828" y="4357747"/>
                  <a:pt x="5262430" y="4409830"/>
                </a:cubicBezTo>
                <a:cubicBezTo>
                  <a:pt x="5135032" y="4461913"/>
                  <a:pt x="5063007" y="4368820"/>
                  <a:pt x="4900233" y="4409830"/>
                </a:cubicBezTo>
                <a:cubicBezTo>
                  <a:pt x="4737459" y="4450840"/>
                  <a:pt x="4555897" y="4391387"/>
                  <a:pt x="4402213" y="4409830"/>
                </a:cubicBezTo>
                <a:cubicBezTo>
                  <a:pt x="4248529" y="4428273"/>
                  <a:pt x="3925156" y="4362996"/>
                  <a:pt x="3700457" y="4409830"/>
                </a:cubicBezTo>
                <a:cubicBezTo>
                  <a:pt x="3475758" y="4456664"/>
                  <a:pt x="3285681" y="4360722"/>
                  <a:pt x="3066613" y="4409830"/>
                </a:cubicBezTo>
                <a:cubicBezTo>
                  <a:pt x="2847545" y="4458938"/>
                  <a:pt x="2768705" y="4354485"/>
                  <a:pt x="2568592" y="4409830"/>
                </a:cubicBezTo>
                <a:cubicBezTo>
                  <a:pt x="2368479" y="4465175"/>
                  <a:pt x="2211400" y="4371498"/>
                  <a:pt x="1934748" y="4409830"/>
                </a:cubicBezTo>
                <a:cubicBezTo>
                  <a:pt x="1658096" y="4448162"/>
                  <a:pt x="1548161" y="4393077"/>
                  <a:pt x="1436728" y="4409830"/>
                </a:cubicBezTo>
                <a:cubicBezTo>
                  <a:pt x="1325295" y="4426583"/>
                  <a:pt x="1073948" y="4348642"/>
                  <a:pt x="734972" y="4409830"/>
                </a:cubicBezTo>
                <a:cubicBezTo>
                  <a:pt x="330229" y="4521926"/>
                  <a:pt x="-24359" y="4087644"/>
                  <a:pt x="0" y="3674858"/>
                </a:cubicBezTo>
                <a:cubicBezTo>
                  <a:pt x="-57180" y="3458360"/>
                  <a:pt x="33900" y="3261401"/>
                  <a:pt x="0" y="3116280"/>
                </a:cubicBezTo>
                <a:cubicBezTo>
                  <a:pt x="-33900" y="2971159"/>
                  <a:pt x="50085" y="2778238"/>
                  <a:pt x="0" y="2587100"/>
                </a:cubicBezTo>
                <a:cubicBezTo>
                  <a:pt x="-50085" y="2395962"/>
                  <a:pt x="10417" y="2127051"/>
                  <a:pt x="0" y="1999123"/>
                </a:cubicBezTo>
                <a:cubicBezTo>
                  <a:pt x="-10417" y="1871195"/>
                  <a:pt x="25364" y="1683676"/>
                  <a:pt x="0" y="1469943"/>
                </a:cubicBezTo>
                <a:cubicBezTo>
                  <a:pt x="-25364" y="1256210"/>
                  <a:pt x="72800" y="950519"/>
                  <a:pt x="0" y="734972"/>
                </a:cubicBezTo>
                <a:close/>
              </a:path>
            </a:pathLst>
          </a:custGeom>
          <a:solidFill>
            <a:schemeClr val="bg1">
              <a:alpha val="73000"/>
            </a:schemeClr>
          </a:solidFill>
          <a:ln>
            <a:noFill/>
          </a:ln>
          <a:effectLst>
            <a:glow rad="101600">
              <a:schemeClr val="bg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8600"/>
              </a:solidFill>
              <a:effectLst/>
              <a:uLnTx/>
              <a:uFillTx/>
              <a:latin typeface="Cambria" panose="02040503050406030204" pitchFamily="18" charset="0"/>
              <a:ea typeface="思源黑体 CN Bold" panose="020B0800000000000000" pitchFamily="34" charset="-122"/>
              <a:cs typeface="+mn-cs"/>
            </a:endParaRPr>
          </a:p>
        </p:txBody>
      </p:sp>
      <p:sp>
        <p:nvSpPr>
          <p:cNvPr id="31" name="文本框 21"/>
          <p:cNvSpPr txBox="1"/>
          <p:nvPr/>
        </p:nvSpPr>
        <p:spPr>
          <a:xfrm>
            <a:off x="2303135" y="1575591"/>
            <a:ext cx="78362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 w="1270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Thứ</a:t>
            </a:r>
            <a:r>
              <a:rPr lang="en-US" altLang="zh-CN" sz="3600" b="1" dirty="0">
                <a:ln w="12700">
                  <a:noFill/>
                </a:ln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zh-CN" sz="3600" b="1" dirty="0" err="1">
                <a:ln w="12700">
                  <a:noFill/>
                </a:ln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Năm</a:t>
            </a:r>
            <a:r>
              <a:rPr kumimoji="0" lang="en-US" altLang="zh-CN" sz="3600" b="1" i="0" u="none" strike="noStrike" kern="1200" cap="none" spc="0" normalizeH="0" baseline="0" noProof="0" dirty="0">
                <a:ln w="1270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 w="1270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ngày</a:t>
            </a:r>
            <a:r>
              <a:rPr kumimoji="0" lang="en-US" altLang="zh-CN" sz="3600" b="1" i="0" u="none" strike="noStrike" kern="1200" cap="none" spc="0" normalizeH="0" baseline="0" noProof="0" dirty="0">
                <a:ln w="1270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11 tháng 9 </a:t>
            </a:r>
            <a:r>
              <a:rPr kumimoji="0" lang="en-US" altLang="zh-CN" sz="3600" b="1" i="0" u="none" strike="noStrike" kern="1200" cap="none" spc="0" normalizeH="0" baseline="0" noProof="0" dirty="0" err="1">
                <a:ln w="1270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năm</a:t>
            </a:r>
            <a:r>
              <a:rPr kumimoji="0" lang="en-US" altLang="zh-CN" sz="3600" b="1" i="0" u="none" strike="noStrike" kern="1200" cap="none" spc="0" normalizeH="0" baseline="0" noProof="0" dirty="0">
                <a:ln w="1270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2025</a:t>
            </a:r>
            <a:endParaRPr kumimoji="0" lang="zh-CN" altLang="en-US" sz="3600" b="1" i="0" u="none" strike="noStrike" kern="1200" cap="none" spc="0" normalizeH="0" baseline="0" noProof="0" dirty="0">
              <a:ln w="12700"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Microsoft YaHei" panose="020B0503020204020204" pitchFamily="34" charset="-122"/>
              <a:cs typeface="+mn-cs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137654" y="2116250"/>
            <a:ext cx="388882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sng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Toán</a:t>
            </a:r>
            <a:endParaRPr kumimoji="0" lang="vi-VN" sz="3600" b="1" i="0" u="sng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65434" y="2694825"/>
            <a:ext cx="89700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b="1" u="sng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2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Ôn tập các phép tính trong phạm vi 100 000 (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Tiết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2)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755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7" presetClass="entr" presetSubtype="1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0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+.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2" presetClass="entr" presetSubtype="2" fill="hold" grpId="0" nodeType="afterEffect" p14:presetBounceEnd="54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1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150"/>
                                </p:stCondLst>
                                <p:childTnLst>
                                  <p:par>
                                    <p:cTn id="20" presetID="2" presetClass="entr" presetSubtype="2" fill="hold" grpId="0" nodeType="afterEffect" p14:presetBounceEnd="54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2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2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1" grpId="0"/>
          <p:bldP spid="32" grpId="0"/>
          <p:bldP spid="1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7" presetClass="entr" presetSubtype="1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0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+.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150"/>
                                </p:stCondLst>
                                <p:childTnLst>
                                  <p:par>
                                    <p:cTn id="2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1" grpId="0"/>
          <p:bldP spid="32" grpId="0"/>
          <p:bldP spid="13" grpId="0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/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/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/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/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/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cxnSp>
        <p:nvCxnSpPr>
          <p:cNvPr id="32" name="Straight Connector 31"/>
          <p:cNvCxnSpPr/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16"/>
          <p:cNvSpPr txBox="1"/>
          <p:nvPr/>
        </p:nvSpPr>
        <p:spPr>
          <a:xfrm>
            <a:off x="6475228" y="5750465"/>
            <a:ext cx="53499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CN –N2 vào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SGK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/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: Rounded Corners 1"/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3" name="Rectangle: Rounded Corners 2"/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  <p:sp>
        <p:nvSpPr>
          <p:cNvPr id="4" name="Rectangle: Rounded Corners 3"/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7" name="Rectangle: Rounded Corners 6"/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9" name="Rounded Rectangle 11"/>
          <p:cNvSpPr/>
          <p:nvPr/>
        </p:nvSpPr>
        <p:spPr>
          <a:xfrm>
            <a:off x="6883746" y="268522"/>
            <a:ext cx="4038057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pitchFamily="34" charset="-122"/>
                <a:cs typeface="Arial" panose="020B0604020202020204" pitchFamily="34" charset="0"/>
              </a:rPr>
              <a:t>CN – N2 (Nháp)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  <p:bldP spid="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/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349794" y="1332296"/>
            <a:ext cx="3327810" cy="1863229"/>
            <a:chOff x="1312249" y="590073"/>
            <a:chExt cx="3327810" cy="1863229"/>
          </a:xfrm>
        </p:grpSpPr>
        <p:sp>
          <p:nvSpPr>
            <p:cNvPr id="4" name="TextBox 3"/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609422" y="146132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/>
          <p:cNvSpPr txBox="1"/>
          <p:nvPr/>
        </p:nvSpPr>
        <p:spPr>
          <a:xfrm>
            <a:off x="7638603" y="3178883"/>
            <a:ext cx="23132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68 872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946348" y="1379798"/>
            <a:ext cx="3734904" cy="1863229"/>
            <a:chOff x="4654161" y="552515"/>
            <a:chExt cx="3294237" cy="1863229"/>
          </a:xfrm>
        </p:grpSpPr>
        <p:sp>
          <p:nvSpPr>
            <p:cNvPr id="13" name="TextBox 12"/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308067" y="552515"/>
              <a:ext cx="209824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17 218</a:t>
              </a:r>
              <a:endParaRPr lang="vi-VN" sz="5400" dirty="0"/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/>
          <p:cNvGrpSpPr/>
          <p:nvPr/>
        </p:nvGrpSpPr>
        <p:grpSpPr>
          <a:xfrm>
            <a:off x="1656606" y="4521989"/>
            <a:ext cx="9249933" cy="1932766"/>
            <a:chOff x="3563984" y="3724273"/>
            <a:chExt cx="7439633" cy="2066927"/>
          </a:xfrm>
        </p:grpSpPr>
        <p:sp>
          <p:nvSpPr>
            <p:cNvPr id="35" name="Rectangle: Rounded Corners 34"/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/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/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/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57" name="Rectangle: Rounded Corners 56"/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/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56 472  8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/>
            <p:cNvCxnSpPr/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/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4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dirty="0">
                <a:solidFill>
                  <a:srgbClr val="000000"/>
                </a:solidFill>
                <a:latin typeface="Arial" panose="020B0604020202020204"/>
                <a:ea typeface="Microsoft YaHei" panose="020B0503020204020204" charset="-122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2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9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</a:p>
        </p:txBody>
      </p:sp>
      <p:sp>
        <p:nvSpPr>
          <p:cNvPr id="42" name="Rectangle: Rounded Corners 41"/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43" name="Rectangle: Rounded Corners 42"/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dirty="0">
                <a:solidFill>
                  <a:srgbClr val="000000"/>
                </a:solidFill>
                <a:latin typeface="Arial" panose="020B0604020202020204"/>
                <a:ea typeface="Microsoft YaHei" panose="020B0503020204020204" charset="-122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503  7</a:t>
            </a:r>
          </a:p>
        </p:txBody>
      </p:sp>
      <p:grpSp>
        <p:nvGrpSpPr>
          <p:cNvPr id="46" name="Group 45"/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/>
            <p:cNvCxnSpPr/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/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2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3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5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000" dirty="0">
                <a:solidFill>
                  <a:srgbClr val="000000"/>
                </a:solidFill>
                <a:latin typeface="Arial" panose="020B0604020202020204"/>
                <a:ea typeface="Microsoft YaHei" panose="020B0503020204020204" charset="-122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5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0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3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6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/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/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/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8" name="Rectangle: Rounded Corners 7"/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/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</a:p>
        </p:txBody>
      </p:sp>
      <p:sp>
        <p:nvSpPr>
          <p:cNvPr id="13" name="Rounded Rectangle 11"/>
          <p:cNvSpPr/>
          <p:nvPr/>
        </p:nvSpPr>
        <p:spPr>
          <a:xfrm>
            <a:off x="6222669" y="4838770"/>
            <a:ext cx="4038057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pitchFamily="34" charset="-122"/>
                <a:cs typeface="Arial" panose="020B0604020202020204" pitchFamily="34" charset="0"/>
              </a:rPr>
              <a:t>CN – N2 (Nháp)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>
            <a:fillRect/>
          </a:stretch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/>
          <p:cNvGrpSpPr/>
          <p:nvPr/>
        </p:nvGrpSpPr>
        <p:grpSpPr>
          <a:xfrm>
            <a:off x="439479" y="330049"/>
            <a:ext cx="11313042" cy="6224570"/>
            <a:chOff x="2552700" y="228601"/>
            <a:chExt cx="8843934" cy="4031290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/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/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10" name="Rounded Rectangle 11"/>
          <p:cNvSpPr/>
          <p:nvPr/>
        </p:nvSpPr>
        <p:spPr>
          <a:xfrm>
            <a:off x="4410532" y="6100142"/>
            <a:ext cx="3666669" cy="72282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pitchFamily="34" charset="-122"/>
                <a:cs typeface="Arial" panose="020B0604020202020204" pitchFamily="34" charset="0"/>
              </a:rPr>
              <a:t>CN – CL (Vở)</a:t>
            </a:r>
          </a:p>
        </p:txBody>
      </p:sp>
      <p:pic>
        <p:nvPicPr>
          <p:cNvPr id="11" name="Thiết kế chưa có tên (4)">
            <a:hlinkClick r:id="" action="ppaction://media"/>
            <a:extLst>
              <a:ext uri="{FF2B5EF4-FFF2-40B4-BE49-F238E27FC236}">
                <a16:creationId xmlns:a16="http://schemas.microsoft.com/office/drawing/2014/main" id="{7862858A-AF37-4E8E-B96D-97C61F96D80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672857" y="2358571"/>
            <a:ext cx="9823597" cy="359913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6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13" dur="2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video>
                  <p:cMediaNode vol="80000">
                    <p:cTn id="20" fill="hold" display="0">
                      <p:stCondLst>
                        <p:cond delay="indefinite"/>
                      </p:stCondLst>
                    </p:cTn>
                    <p:tgtEl>
                      <p:spTgt spid="11"/>
                    </p:tgtEl>
                  </p:cMediaNode>
                </p:video>
              </p:childTnLst>
            </p:cTn>
          </p:par>
        </p:tnLst>
        <p:bldLst>
          <p:bldP spid="10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6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13" dur="2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video>
                  <p:cMediaNode vol="80000">
                    <p:cTn id="20" fill="hold" display="0">
                      <p:stCondLst>
                        <p:cond delay="indefinite"/>
                      </p:stCondLst>
                    </p:cTn>
                    <p:tgtEl>
                      <p:spTgt spid="11"/>
                    </p:tgtEl>
                  </p:cMediaNode>
                </p:video>
              </p:childTnLst>
            </p:cTn>
          </p:par>
        </p:tnLst>
        <p:bldLst>
          <p:bldP spid="10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>
            <a:fillRect/>
          </a:stretch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/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/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/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2" name="TextBox 1"/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0F2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1361091">
            <a:off x="8455218" y="-1177025"/>
            <a:ext cx="2840807" cy="3725649"/>
          </a:xfrm>
          <a:custGeom>
            <a:avLst/>
            <a:gdLst/>
            <a:ahLst/>
            <a:cxnLst/>
            <a:rect l="l" t="t" r="r" b="b"/>
            <a:pathLst>
              <a:path w="4261211" h="5588473">
                <a:moveTo>
                  <a:pt x="0" y="0"/>
                </a:moveTo>
                <a:lnTo>
                  <a:pt x="4261211" y="0"/>
                </a:lnTo>
                <a:lnTo>
                  <a:pt x="4261211" y="5588474"/>
                </a:lnTo>
                <a:lnTo>
                  <a:pt x="0" y="5588474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3"/>
          <p:cNvGrpSpPr/>
          <p:nvPr/>
        </p:nvGrpSpPr>
        <p:grpSpPr>
          <a:xfrm>
            <a:off x="-235341" y="5438576"/>
            <a:ext cx="12427341" cy="1550333"/>
            <a:chOff x="0" y="0"/>
            <a:chExt cx="4909567" cy="612477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4909567" cy="612477"/>
            </a:xfrm>
            <a:custGeom>
              <a:avLst/>
              <a:gdLst/>
              <a:ahLst/>
              <a:cxnLst/>
              <a:rect l="l" t="t" r="r" b="b"/>
              <a:pathLst>
                <a:path w="4909567" h="612477">
                  <a:moveTo>
                    <a:pt x="0" y="0"/>
                  </a:moveTo>
                  <a:lnTo>
                    <a:pt x="4909567" y="0"/>
                  </a:lnTo>
                  <a:lnTo>
                    <a:pt x="4909567" y="612477"/>
                  </a:lnTo>
                  <a:lnTo>
                    <a:pt x="0" y="612477"/>
                  </a:lnTo>
                  <a:close/>
                </a:path>
              </a:pathLst>
            </a:custGeom>
            <a:solidFill>
              <a:srgbClr val="A4CCCD"/>
            </a:solidFill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TextBox 5"/>
            <p:cNvSpPr txBox="1"/>
            <p:nvPr/>
          </p:nvSpPr>
          <p:spPr>
            <a:xfrm>
              <a:off x="0" y="-19050"/>
              <a:ext cx="4909567" cy="631527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marL="0" marR="0" lvl="0" indent="0" algn="ctr" defTabSz="609630" rtl="0" eaLnBrk="1" fontAlgn="auto" latinLnBrk="0" hangingPunct="1">
                <a:lnSpc>
                  <a:spcPts val="1542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" name="Group 6"/>
          <p:cNvGrpSpPr/>
          <p:nvPr/>
        </p:nvGrpSpPr>
        <p:grpSpPr>
          <a:xfrm>
            <a:off x="685801" y="1059700"/>
            <a:ext cx="5980451" cy="5087100"/>
            <a:chOff x="0" y="0"/>
            <a:chExt cx="4092246" cy="3480952"/>
          </a:xfrm>
        </p:grpSpPr>
        <p:sp>
          <p:nvSpPr>
            <p:cNvPr id="7" name="Freeform 7"/>
            <p:cNvSpPr/>
            <p:nvPr/>
          </p:nvSpPr>
          <p:spPr>
            <a:xfrm>
              <a:off x="0" y="-1270"/>
              <a:ext cx="4093516" cy="3479682"/>
            </a:xfrm>
            <a:custGeom>
              <a:avLst/>
              <a:gdLst/>
              <a:ahLst/>
              <a:cxnLst/>
              <a:rect l="l" t="t" r="r" b="b"/>
              <a:pathLst>
                <a:path w="4093516" h="3479682">
                  <a:moveTo>
                    <a:pt x="4082086" y="27940"/>
                  </a:moveTo>
                  <a:cubicBezTo>
                    <a:pt x="4073196" y="24130"/>
                    <a:pt x="4064306" y="21590"/>
                    <a:pt x="4055416" y="21590"/>
                  </a:cubicBezTo>
                  <a:cubicBezTo>
                    <a:pt x="4028746" y="20320"/>
                    <a:pt x="3968290" y="20320"/>
                    <a:pt x="3901265" y="17780"/>
                  </a:cubicBezTo>
                  <a:cubicBezTo>
                    <a:pt x="3748063" y="12700"/>
                    <a:pt x="3598054" y="6350"/>
                    <a:pt x="3444853" y="3810"/>
                  </a:cubicBezTo>
                  <a:cubicBezTo>
                    <a:pt x="3320376" y="1270"/>
                    <a:pt x="3199092" y="3810"/>
                    <a:pt x="3074616" y="2540"/>
                  </a:cubicBezTo>
                  <a:cubicBezTo>
                    <a:pt x="3020358" y="2540"/>
                    <a:pt x="2966099" y="0"/>
                    <a:pt x="2911840" y="2540"/>
                  </a:cubicBezTo>
                  <a:cubicBezTo>
                    <a:pt x="2780981" y="10160"/>
                    <a:pt x="2650121" y="11430"/>
                    <a:pt x="2516070" y="8890"/>
                  </a:cubicBezTo>
                  <a:cubicBezTo>
                    <a:pt x="2449045" y="7620"/>
                    <a:pt x="2382019" y="7620"/>
                    <a:pt x="2314994" y="7620"/>
                  </a:cubicBezTo>
                  <a:cubicBezTo>
                    <a:pt x="2193709" y="7620"/>
                    <a:pt x="2072425" y="7620"/>
                    <a:pt x="1951141" y="6350"/>
                  </a:cubicBezTo>
                  <a:cubicBezTo>
                    <a:pt x="1823473" y="5080"/>
                    <a:pt x="565947" y="2540"/>
                    <a:pt x="441471" y="1270"/>
                  </a:cubicBezTo>
                  <a:cubicBezTo>
                    <a:pt x="339337" y="0"/>
                    <a:pt x="240394" y="1270"/>
                    <a:pt x="138260" y="1270"/>
                  </a:cubicBezTo>
                  <a:cubicBezTo>
                    <a:pt x="68043" y="1270"/>
                    <a:pt x="33020" y="3810"/>
                    <a:pt x="5080" y="5080"/>
                  </a:cubicBezTo>
                  <a:cubicBezTo>
                    <a:pt x="3810" y="5080"/>
                    <a:pt x="2540" y="7620"/>
                    <a:pt x="0" y="8890"/>
                  </a:cubicBezTo>
                  <a:cubicBezTo>
                    <a:pt x="1270" y="21590"/>
                    <a:pt x="3810" y="34290"/>
                    <a:pt x="5080" y="46990"/>
                  </a:cubicBezTo>
                  <a:cubicBezTo>
                    <a:pt x="15240" y="176692"/>
                    <a:pt x="16510" y="330301"/>
                    <a:pt x="17780" y="481215"/>
                  </a:cubicBezTo>
                  <a:cubicBezTo>
                    <a:pt x="19050" y="634825"/>
                    <a:pt x="17780" y="788434"/>
                    <a:pt x="16510" y="944738"/>
                  </a:cubicBezTo>
                  <a:cubicBezTo>
                    <a:pt x="15240" y="1103737"/>
                    <a:pt x="2540" y="2771881"/>
                    <a:pt x="2540" y="2930880"/>
                  </a:cubicBezTo>
                  <a:cubicBezTo>
                    <a:pt x="2540" y="3087184"/>
                    <a:pt x="1270" y="3243488"/>
                    <a:pt x="0" y="3399792"/>
                  </a:cubicBezTo>
                  <a:cubicBezTo>
                    <a:pt x="0" y="3425071"/>
                    <a:pt x="3810" y="3435232"/>
                    <a:pt x="15240" y="3440312"/>
                  </a:cubicBezTo>
                  <a:cubicBezTo>
                    <a:pt x="22860" y="3444121"/>
                    <a:pt x="31750" y="3446662"/>
                    <a:pt x="40640" y="3447932"/>
                  </a:cubicBezTo>
                  <a:cubicBezTo>
                    <a:pt x="135068" y="3453012"/>
                    <a:pt x="256353" y="3456821"/>
                    <a:pt x="377637" y="3461902"/>
                  </a:cubicBezTo>
                  <a:cubicBezTo>
                    <a:pt x="444662" y="3464442"/>
                    <a:pt x="511688" y="3469521"/>
                    <a:pt x="578714" y="3470792"/>
                  </a:cubicBezTo>
                  <a:cubicBezTo>
                    <a:pt x="690423" y="3473332"/>
                    <a:pt x="1935182" y="3474602"/>
                    <a:pt x="2046892" y="3475871"/>
                  </a:cubicBezTo>
                  <a:cubicBezTo>
                    <a:pt x="2062850" y="3475871"/>
                    <a:pt x="2078809" y="3475871"/>
                    <a:pt x="2094767" y="3475871"/>
                  </a:cubicBezTo>
                  <a:cubicBezTo>
                    <a:pt x="2171368" y="3475871"/>
                    <a:pt x="2251160" y="3474602"/>
                    <a:pt x="2327760" y="3474602"/>
                  </a:cubicBezTo>
                  <a:cubicBezTo>
                    <a:pt x="2417128" y="3474602"/>
                    <a:pt x="2503303" y="3475871"/>
                    <a:pt x="2592671" y="3475871"/>
                  </a:cubicBezTo>
                  <a:cubicBezTo>
                    <a:pt x="2723530" y="3475871"/>
                    <a:pt x="2857581" y="3475871"/>
                    <a:pt x="2988441" y="3475871"/>
                  </a:cubicBezTo>
                  <a:cubicBezTo>
                    <a:pt x="3109725" y="3475871"/>
                    <a:pt x="3231009" y="3477142"/>
                    <a:pt x="3352293" y="3478412"/>
                  </a:cubicBezTo>
                  <a:cubicBezTo>
                    <a:pt x="3406552" y="3478412"/>
                    <a:pt x="3464003" y="3479682"/>
                    <a:pt x="3518261" y="3479682"/>
                  </a:cubicBezTo>
                  <a:cubicBezTo>
                    <a:pt x="3693804" y="3478412"/>
                    <a:pt x="3866156" y="3472062"/>
                    <a:pt x="4032556" y="3472062"/>
                  </a:cubicBezTo>
                  <a:cubicBezTo>
                    <a:pt x="4036366" y="3472062"/>
                    <a:pt x="4041446" y="3469521"/>
                    <a:pt x="4045256" y="3466982"/>
                  </a:cubicBezTo>
                  <a:cubicBezTo>
                    <a:pt x="4050336" y="3463171"/>
                    <a:pt x="4052876" y="3456821"/>
                    <a:pt x="4055416" y="3454282"/>
                  </a:cubicBezTo>
                  <a:cubicBezTo>
                    <a:pt x="4056686" y="3380928"/>
                    <a:pt x="4057956" y="3267742"/>
                    <a:pt x="4059226" y="3154556"/>
                  </a:cubicBezTo>
                  <a:cubicBezTo>
                    <a:pt x="4060496" y="2979388"/>
                    <a:pt x="4070656" y="1297770"/>
                    <a:pt x="4071926" y="1122602"/>
                  </a:cubicBezTo>
                  <a:cubicBezTo>
                    <a:pt x="4071926" y="1017500"/>
                    <a:pt x="4073196" y="912399"/>
                    <a:pt x="4074466" y="807298"/>
                  </a:cubicBezTo>
                  <a:cubicBezTo>
                    <a:pt x="4075736" y="694112"/>
                    <a:pt x="4077006" y="580927"/>
                    <a:pt x="4079546" y="467741"/>
                  </a:cubicBezTo>
                  <a:cubicBezTo>
                    <a:pt x="4080816" y="400368"/>
                    <a:pt x="4080816" y="330301"/>
                    <a:pt x="4085896" y="262928"/>
                  </a:cubicBezTo>
                  <a:cubicBezTo>
                    <a:pt x="4090976" y="182081"/>
                    <a:pt x="4093516" y="103929"/>
                    <a:pt x="4092246" y="44450"/>
                  </a:cubicBezTo>
                  <a:cubicBezTo>
                    <a:pt x="4092246" y="38100"/>
                    <a:pt x="4088436" y="30480"/>
                    <a:pt x="4082086" y="27940"/>
                  </a:cubicBezTo>
                  <a:close/>
                </a:path>
              </a:pathLst>
            </a:custGeom>
            <a:solidFill>
              <a:srgbClr val="FFF6EB"/>
            </a:solidFill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8" name="Freeform 8"/>
          <p:cNvSpPr/>
          <p:nvPr/>
        </p:nvSpPr>
        <p:spPr>
          <a:xfrm>
            <a:off x="7254919" y="1816150"/>
            <a:ext cx="1621696" cy="1612850"/>
          </a:xfrm>
          <a:custGeom>
            <a:avLst/>
            <a:gdLst/>
            <a:ahLst/>
            <a:cxnLst/>
            <a:rect l="l" t="t" r="r" b="b"/>
            <a:pathLst>
              <a:path w="2432544" h="2419275">
                <a:moveTo>
                  <a:pt x="0" y="0"/>
                </a:moveTo>
                <a:lnTo>
                  <a:pt x="2432543" y="0"/>
                </a:lnTo>
                <a:lnTo>
                  <a:pt x="2432543" y="2419275"/>
                </a:lnTo>
                <a:lnTo>
                  <a:pt x="0" y="2419275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Freeform 12"/>
          <p:cNvSpPr/>
          <p:nvPr/>
        </p:nvSpPr>
        <p:spPr>
          <a:xfrm>
            <a:off x="7125540" y="1968830"/>
            <a:ext cx="5500162" cy="3671358"/>
          </a:xfrm>
          <a:custGeom>
            <a:avLst/>
            <a:gdLst/>
            <a:ahLst/>
            <a:cxnLst/>
            <a:rect l="l" t="t" r="r" b="b"/>
            <a:pathLst>
              <a:path w="8250243" h="5507037">
                <a:moveTo>
                  <a:pt x="0" y="0"/>
                </a:moveTo>
                <a:lnTo>
                  <a:pt x="8250243" y="0"/>
                </a:lnTo>
                <a:lnTo>
                  <a:pt x="8250243" y="5507037"/>
                </a:lnTo>
                <a:lnTo>
                  <a:pt x="0" y="550703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Freeform 13"/>
          <p:cNvSpPr/>
          <p:nvPr/>
        </p:nvSpPr>
        <p:spPr>
          <a:xfrm rot="289798">
            <a:off x="2735551" y="770257"/>
            <a:ext cx="2034343" cy="669483"/>
          </a:xfrm>
          <a:custGeom>
            <a:avLst/>
            <a:gdLst/>
            <a:ahLst/>
            <a:cxnLst/>
            <a:rect l="l" t="t" r="r" b="b"/>
            <a:pathLst>
              <a:path w="3051514" h="1004225">
                <a:moveTo>
                  <a:pt x="0" y="0"/>
                </a:moveTo>
                <a:lnTo>
                  <a:pt x="3051513" y="0"/>
                </a:lnTo>
                <a:lnTo>
                  <a:pt x="3051513" y="1004226"/>
                </a:lnTo>
                <a:lnTo>
                  <a:pt x="0" y="1004226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1" name="Picture 10" descr="A green and red text on a black background&#10;&#10;AI-generated content may be incorrect.">
            <a:extLst>
              <a:ext uri="{FF2B5EF4-FFF2-40B4-BE49-F238E27FC236}">
                <a16:creationId xmlns:a16="http://schemas.microsoft.com/office/drawing/2014/main" id="{A93F5E3A-107F-2AD3-9F15-F6BDF3C977FF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364" y="1433353"/>
            <a:ext cx="6577611" cy="52955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4412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" name="Picture 231"/>
          <p:cNvPicPr>
            <a:picLocks noChangeAspect="1"/>
          </p:cNvPicPr>
          <p:nvPr/>
        </p:nvPicPr>
        <p:blipFill rotWithShape="1">
          <a:blip r:embed="rId5"/>
          <a:srcRect b="69698"/>
          <a:stretch/>
        </p:blipFill>
        <p:spPr>
          <a:xfrm>
            <a:off x="-764274" y="5152011"/>
            <a:ext cx="13784238" cy="177710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167" b="98167" l="17000" r="8288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803" r="17277"/>
          <a:stretch/>
        </p:blipFill>
        <p:spPr>
          <a:xfrm>
            <a:off x="9103614" y="330900"/>
            <a:ext cx="4869942" cy="708381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917" b="90000" l="5761" r="9369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7327"/>
          <a:stretch/>
        </p:blipFill>
        <p:spPr>
          <a:xfrm>
            <a:off x="10331127" y="3393324"/>
            <a:ext cx="1966403" cy="2179101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117489" y="1970683"/>
            <a:ext cx="1495373" cy="1673693"/>
            <a:chOff x="217697" y="2125774"/>
            <a:chExt cx="1364805" cy="1531500"/>
          </a:xfrm>
        </p:grpSpPr>
        <p:pic>
          <p:nvPicPr>
            <p:cNvPr id="668" name="Picture 667">
              <a:extLst>
                <a:ext uri="{FF2B5EF4-FFF2-40B4-BE49-F238E27FC236}">
                  <a16:creationId xmlns:a16="http://schemas.microsoft.com/office/drawing/2014/main" id="{4B5AB01C-ECF4-4CC5-B79D-24017FBE3B6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7697" y="2125774"/>
              <a:ext cx="1240238" cy="1245750"/>
            </a:xfrm>
            <a:prstGeom prst="rect">
              <a:avLst/>
            </a:prstGeom>
          </p:spPr>
        </p:pic>
        <p:sp>
          <p:nvSpPr>
            <p:cNvPr id="14" name="Hexagon 13"/>
            <p:cNvSpPr/>
            <p:nvPr/>
          </p:nvSpPr>
          <p:spPr>
            <a:xfrm>
              <a:off x="966181" y="3085774"/>
              <a:ext cx="616321" cy="571500"/>
            </a:xfrm>
            <a:prstGeom prst="hexagon">
              <a:avLst/>
            </a:prstGeom>
            <a:solidFill>
              <a:srgbClr val="D89F00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272178" y="1975927"/>
            <a:ext cx="1325216" cy="1668052"/>
            <a:chOff x="2330376" y="2175067"/>
            <a:chExt cx="1325216" cy="1668052"/>
          </a:xfrm>
        </p:grpSpPr>
        <p:sp>
          <p:nvSpPr>
            <p:cNvPr id="1092" name="Hexagon 1091"/>
            <p:cNvSpPr/>
            <p:nvPr/>
          </p:nvSpPr>
          <p:spPr>
            <a:xfrm>
              <a:off x="3027590" y="3271619"/>
              <a:ext cx="616321" cy="571500"/>
            </a:xfrm>
            <a:prstGeom prst="hexagon">
              <a:avLst/>
            </a:prstGeom>
            <a:solidFill>
              <a:srgbClr val="D89F00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095" name="Picture 1094">
              <a:extLst>
                <a:ext uri="{FF2B5EF4-FFF2-40B4-BE49-F238E27FC236}">
                  <a16:creationId xmlns:a16="http://schemas.microsoft.com/office/drawing/2014/main" id="{4B5AB01C-ECF4-4CC5-B79D-24017FBE3B6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0376" y="2175067"/>
              <a:ext cx="1325216" cy="1331106"/>
            </a:xfrm>
            <a:prstGeom prst="rect">
              <a:avLst/>
            </a:prstGeom>
          </p:spPr>
        </p:pic>
      </p:grpSp>
      <p:grpSp>
        <p:nvGrpSpPr>
          <p:cNvPr id="10" name="Group 9"/>
          <p:cNvGrpSpPr/>
          <p:nvPr/>
        </p:nvGrpSpPr>
        <p:grpSpPr>
          <a:xfrm>
            <a:off x="4392393" y="1874860"/>
            <a:ext cx="1409378" cy="1766134"/>
            <a:chOff x="4390606" y="2076985"/>
            <a:chExt cx="1409378" cy="1766134"/>
          </a:xfrm>
        </p:grpSpPr>
        <p:sp>
          <p:nvSpPr>
            <p:cNvPr id="1093" name="Hexagon 1092"/>
            <p:cNvSpPr/>
            <p:nvPr/>
          </p:nvSpPr>
          <p:spPr>
            <a:xfrm>
              <a:off x="4924747" y="3271619"/>
              <a:ext cx="616321" cy="571500"/>
            </a:xfrm>
            <a:prstGeom prst="hexagon">
              <a:avLst/>
            </a:prstGeom>
            <a:solidFill>
              <a:srgbClr val="D89F00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096" name="Picture 1095">
              <a:extLst>
                <a:ext uri="{FF2B5EF4-FFF2-40B4-BE49-F238E27FC236}">
                  <a16:creationId xmlns:a16="http://schemas.microsoft.com/office/drawing/2014/main" id="{4B5AB01C-ECF4-4CC5-B79D-24017FBE3B6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90606" y="2076985"/>
              <a:ext cx="1409378" cy="1415642"/>
            </a:xfrm>
            <a:prstGeom prst="rect">
              <a:avLst/>
            </a:prstGeom>
          </p:spPr>
        </p:pic>
      </p:grpSp>
      <p:grpSp>
        <p:nvGrpSpPr>
          <p:cNvPr id="12" name="Group 11"/>
          <p:cNvGrpSpPr/>
          <p:nvPr/>
        </p:nvGrpSpPr>
        <p:grpSpPr>
          <a:xfrm>
            <a:off x="5915891" y="2031364"/>
            <a:ext cx="1569568" cy="1710926"/>
            <a:chOff x="5915891" y="2031364"/>
            <a:chExt cx="1569568" cy="1710926"/>
          </a:xfrm>
        </p:grpSpPr>
        <p:sp>
          <p:nvSpPr>
            <p:cNvPr id="1094" name="Hexagon 1093"/>
            <p:cNvSpPr/>
            <p:nvPr/>
          </p:nvSpPr>
          <p:spPr>
            <a:xfrm>
              <a:off x="6869138" y="3170790"/>
              <a:ext cx="616321" cy="571500"/>
            </a:xfrm>
            <a:prstGeom prst="hexagon">
              <a:avLst/>
            </a:prstGeom>
            <a:solidFill>
              <a:srgbClr val="D89F00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097" name="Picture 1096">
              <a:extLst>
                <a:ext uri="{FF2B5EF4-FFF2-40B4-BE49-F238E27FC236}">
                  <a16:creationId xmlns:a16="http://schemas.microsoft.com/office/drawing/2014/main" id="{4B5AB01C-ECF4-4CC5-B79D-24017FBE3B6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15891" y="2031364"/>
              <a:ext cx="1403357" cy="1409594"/>
            </a:xfrm>
            <a:prstGeom prst="rect">
              <a:avLst/>
            </a:prstGeom>
          </p:spPr>
        </p:pic>
      </p:grpSp>
      <p:grpSp>
        <p:nvGrpSpPr>
          <p:cNvPr id="16" name="Google Shape;796;p3"/>
          <p:cNvGrpSpPr/>
          <p:nvPr/>
        </p:nvGrpSpPr>
        <p:grpSpPr>
          <a:xfrm>
            <a:off x="5904450" y="818532"/>
            <a:ext cx="210400" cy="182707"/>
            <a:chOff x="9117820" y="2027686"/>
            <a:chExt cx="210400" cy="182707"/>
          </a:xfrm>
        </p:grpSpPr>
        <p:sp>
          <p:nvSpPr>
            <p:cNvPr id="1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" name="Google Shape;902;p3"/>
          <p:cNvSpPr/>
          <p:nvPr/>
        </p:nvSpPr>
        <p:spPr>
          <a:xfrm>
            <a:off x="6803422" y="632245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" name="Google Shape;902;p3"/>
          <p:cNvSpPr/>
          <p:nvPr/>
        </p:nvSpPr>
        <p:spPr>
          <a:xfrm>
            <a:off x="9523647" y="330900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" name="Google Shape;902;p3"/>
          <p:cNvSpPr/>
          <p:nvPr/>
        </p:nvSpPr>
        <p:spPr>
          <a:xfrm>
            <a:off x="8310230" y="6004947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" name="Google Shape;902;p3"/>
          <p:cNvSpPr/>
          <p:nvPr/>
        </p:nvSpPr>
        <p:spPr>
          <a:xfrm>
            <a:off x="6370236" y="4862731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6" name="Google Shape;796;p3"/>
          <p:cNvGrpSpPr/>
          <p:nvPr/>
        </p:nvGrpSpPr>
        <p:grpSpPr>
          <a:xfrm>
            <a:off x="7151361" y="5945789"/>
            <a:ext cx="210400" cy="182707"/>
            <a:chOff x="9117820" y="2027686"/>
            <a:chExt cx="210400" cy="182707"/>
          </a:xfrm>
        </p:grpSpPr>
        <p:sp>
          <p:nvSpPr>
            <p:cNvPr id="12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0" name="Google Shape;902;p3"/>
          <p:cNvSpPr/>
          <p:nvPr/>
        </p:nvSpPr>
        <p:spPr>
          <a:xfrm>
            <a:off x="4953253" y="6195159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" name="Google Shape;902;p3"/>
          <p:cNvSpPr/>
          <p:nvPr/>
        </p:nvSpPr>
        <p:spPr>
          <a:xfrm>
            <a:off x="9984190" y="6037143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6" name="Google Shape;796;p3"/>
          <p:cNvGrpSpPr/>
          <p:nvPr/>
        </p:nvGrpSpPr>
        <p:grpSpPr>
          <a:xfrm>
            <a:off x="5243449" y="4797778"/>
            <a:ext cx="210400" cy="182707"/>
            <a:chOff x="9117820" y="2027686"/>
            <a:chExt cx="210400" cy="182707"/>
          </a:xfrm>
        </p:grpSpPr>
        <p:sp>
          <p:nvSpPr>
            <p:cNvPr id="33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0" name="Google Shape;796;p3"/>
          <p:cNvGrpSpPr/>
          <p:nvPr/>
        </p:nvGrpSpPr>
        <p:grpSpPr>
          <a:xfrm>
            <a:off x="6163127" y="1520971"/>
            <a:ext cx="210400" cy="182707"/>
            <a:chOff x="9117820" y="2027686"/>
            <a:chExt cx="210400" cy="182707"/>
          </a:xfrm>
        </p:grpSpPr>
        <p:sp>
          <p:nvSpPr>
            <p:cNvPr id="441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4" name="Google Shape;796;p3"/>
          <p:cNvGrpSpPr/>
          <p:nvPr/>
        </p:nvGrpSpPr>
        <p:grpSpPr>
          <a:xfrm>
            <a:off x="8418285" y="294012"/>
            <a:ext cx="210400" cy="182707"/>
            <a:chOff x="9117820" y="2027686"/>
            <a:chExt cx="210400" cy="182707"/>
          </a:xfrm>
        </p:grpSpPr>
        <p:sp>
          <p:nvSpPr>
            <p:cNvPr id="545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52" name="Google Shape;2562;p10"/>
          <p:cNvGrpSpPr/>
          <p:nvPr/>
        </p:nvGrpSpPr>
        <p:grpSpPr>
          <a:xfrm>
            <a:off x="5855292" y="5591744"/>
            <a:ext cx="841680" cy="701097"/>
            <a:chOff x="6029366" y="3371852"/>
            <a:chExt cx="130719" cy="112578"/>
          </a:xfrm>
        </p:grpSpPr>
        <p:sp>
          <p:nvSpPr>
            <p:cNvPr id="653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0" name="TextBox 659"/>
          <p:cNvSpPr txBox="1"/>
          <p:nvPr/>
        </p:nvSpPr>
        <p:spPr>
          <a:xfrm rot="19569616">
            <a:off x="52300" y="496081"/>
            <a:ext cx="2378762" cy="707886"/>
          </a:xfrm>
          <a:custGeom>
            <a:avLst/>
            <a:gdLst>
              <a:gd name="connsiteX0" fmla="*/ 0 w 2350126"/>
              <a:gd name="connsiteY0" fmla="*/ 0 h 923330"/>
              <a:gd name="connsiteX1" fmla="*/ 2350126 w 2350126"/>
              <a:gd name="connsiteY1" fmla="*/ 0 h 923330"/>
              <a:gd name="connsiteX2" fmla="*/ 2350126 w 2350126"/>
              <a:gd name="connsiteY2" fmla="*/ 923330 h 923330"/>
              <a:gd name="connsiteX3" fmla="*/ 0 w 2350126"/>
              <a:gd name="connsiteY3" fmla="*/ 923330 h 923330"/>
              <a:gd name="connsiteX4" fmla="*/ 0 w 2350126"/>
              <a:gd name="connsiteY4" fmla="*/ 0 h 923330"/>
              <a:gd name="connsiteX0" fmla="*/ 127819 w 2350126"/>
              <a:gd name="connsiteY0" fmla="*/ 0 h 923330"/>
              <a:gd name="connsiteX1" fmla="*/ 2350126 w 2350126"/>
              <a:gd name="connsiteY1" fmla="*/ 0 h 923330"/>
              <a:gd name="connsiteX2" fmla="*/ 2350126 w 2350126"/>
              <a:gd name="connsiteY2" fmla="*/ 923330 h 923330"/>
              <a:gd name="connsiteX3" fmla="*/ 0 w 2350126"/>
              <a:gd name="connsiteY3" fmla="*/ 923330 h 923330"/>
              <a:gd name="connsiteX4" fmla="*/ 127819 w 2350126"/>
              <a:gd name="connsiteY4" fmla="*/ 0 h 923330"/>
              <a:gd name="connsiteX0" fmla="*/ 19665 w 2241972"/>
              <a:gd name="connsiteY0" fmla="*/ 0 h 933162"/>
              <a:gd name="connsiteX1" fmla="*/ 2241972 w 2241972"/>
              <a:gd name="connsiteY1" fmla="*/ 0 h 933162"/>
              <a:gd name="connsiteX2" fmla="*/ 2241972 w 2241972"/>
              <a:gd name="connsiteY2" fmla="*/ 923330 h 933162"/>
              <a:gd name="connsiteX3" fmla="*/ 0 w 2241972"/>
              <a:gd name="connsiteY3" fmla="*/ 933162 h 933162"/>
              <a:gd name="connsiteX4" fmla="*/ 19665 w 2241972"/>
              <a:gd name="connsiteY4" fmla="*/ 0 h 933162"/>
              <a:gd name="connsiteX0" fmla="*/ 144314 w 2366621"/>
              <a:gd name="connsiteY0" fmla="*/ 0 h 933162"/>
              <a:gd name="connsiteX1" fmla="*/ 2366621 w 2366621"/>
              <a:gd name="connsiteY1" fmla="*/ 0 h 933162"/>
              <a:gd name="connsiteX2" fmla="*/ 2366621 w 2366621"/>
              <a:gd name="connsiteY2" fmla="*/ 923330 h 933162"/>
              <a:gd name="connsiteX3" fmla="*/ 124649 w 2366621"/>
              <a:gd name="connsiteY3" fmla="*/ 933162 h 933162"/>
              <a:gd name="connsiteX4" fmla="*/ 144314 w 2366621"/>
              <a:gd name="connsiteY4" fmla="*/ 0 h 933162"/>
              <a:gd name="connsiteX0" fmla="*/ 144314 w 2366621"/>
              <a:gd name="connsiteY0" fmla="*/ 0 h 933162"/>
              <a:gd name="connsiteX1" fmla="*/ 2366621 w 2366621"/>
              <a:gd name="connsiteY1" fmla="*/ 0 h 933162"/>
              <a:gd name="connsiteX2" fmla="*/ 2307628 w 2366621"/>
              <a:gd name="connsiteY2" fmla="*/ 795511 h 933162"/>
              <a:gd name="connsiteX3" fmla="*/ 124649 w 2366621"/>
              <a:gd name="connsiteY3" fmla="*/ 933162 h 933162"/>
              <a:gd name="connsiteX4" fmla="*/ 144314 w 2366621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2307628 w 2317459"/>
              <a:gd name="connsiteY2" fmla="*/ 795511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2307628 w 2317459"/>
              <a:gd name="connsiteY2" fmla="*/ 795511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23909 w 2393699"/>
              <a:gd name="connsiteY0" fmla="*/ 10422 h 874759"/>
              <a:gd name="connsiteX1" fmla="*/ 2393699 w 2393699"/>
              <a:gd name="connsiteY1" fmla="*/ 69417 h 874759"/>
              <a:gd name="connsiteX2" fmla="*/ 1882423 w 2393699"/>
              <a:gd name="connsiteY2" fmla="*/ 786270 h 874759"/>
              <a:gd name="connsiteX3" fmla="*/ 200889 w 2393699"/>
              <a:gd name="connsiteY3" fmla="*/ 874759 h 874759"/>
              <a:gd name="connsiteX4" fmla="*/ 23909 w 2393699"/>
              <a:gd name="connsiteY4" fmla="*/ 10422 h 874759"/>
              <a:gd name="connsiteX0" fmla="*/ 36927 w 2377220"/>
              <a:gd name="connsiteY0" fmla="*/ 46388 h 861564"/>
              <a:gd name="connsiteX1" fmla="*/ 2377220 w 2377220"/>
              <a:gd name="connsiteY1" fmla="*/ 56222 h 861564"/>
              <a:gd name="connsiteX2" fmla="*/ 1865944 w 2377220"/>
              <a:gd name="connsiteY2" fmla="*/ 773075 h 861564"/>
              <a:gd name="connsiteX3" fmla="*/ 184410 w 2377220"/>
              <a:gd name="connsiteY3" fmla="*/ 861564 h 861564"/>
              <a:gd name="connsiteX4" fmla="*/ 36927 w 2377220"/>
              <a:gd name="connsiteY4" fmla="*/ 46388 h 861564"/>
              <a:gd name="connsiteX0" fmla="*/ 36927 w 2377220"/>
              <a:gd name="connsiteY0" fmla="*/ 42871 h 858047"/>
              <a:gd name="connsiteX1" fmla="*/ 2377220 w 2377220"/>
              <a:gd name="connsiteY1" fmla="*/ 52705 h 858047"/>
              <a:gd name="connsiteX2" fmla="*/ 1865944 w 2377220"/>
              <a:gd name="connsiteY2" fmla="*/ 769558 h 858047"/>
              <a:gd name="connsiteX3" fmla="*/ 184410 w 2377220"/>
              <a:gd name="connsiteY3" fmla="*/ 858047 h 858047"/>
              <a:gd name="connsiteX4" fmla="*/ 36927 w 2377220"/>
              <a:gd name="connsiteY4" fmla="*/ 42871 h 85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7220" h="858047">
                <a:moveTo>
                  <a:pt x="36927" y="42871"/>
                </a:moveTo>
                <a:cubicBezTo>
                  <a:pt x="476174" y="105143"/>
                  <a:pt x="1308709" y="-88224"/>
                  <a:pt x="2377220" y="52705"/>
                </a:cubicBezTo>
                <a:cubicBezTo>
                  <a:pt x="2206795" y="291656"/>
                  <a:pt x="2714795" y="727253"/>
                  <a:pt x="1865944" y="769558"/>
                </a:cubicBezTo>
                <a:lnTo>
                  <a:pt x="184410" y="858047"/>
                </a:lnTo>
                <a:cubicBezTo>
                  <a:pt x="-104003" y="605987"/>
                  <a:pt x="30372" y="353925"/>
                  <a:pt x="36927" y="4287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  <a:alpha val="56000"/>
            </a:schemeClr>
          </a:solidFill>
          <a:ln>
            <a:solidFill>
              <a:schemeClr val="tx1">
                <a:alpha val="98000"/>
              </a:schemeClr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Trò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chơi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</a:t>
            </a:r>
          </a:p>
        </p:txBody>
      </p:sp>
      <p:grpSp>
        <p:nvGrpSpPr>
          <p:cNvPr id="669" name="Google Shape;796;p3"/>
          <p:cNvGrpSpPr/>
          <p:nvPr/>
        </p:nvGrpSpPr>
        <p:grpSpPr>
          <a:xfrm>
            <a:off x="10083513" y="5243155"/>
            <a:ext cx="210400" cy="182707"/>
            <a:chOff x="9117820" y="2027686"/>
            <a:chExt cx="210400" cy="182707"/>
          </a:xfrm>
        </p:grpSpPr>
        <p:sp>
          <p:nvSpPr>
            <p:cNvPr id="670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73" name="Google Shape;796;p3"/>
          <p:cNvGrpSpPr/>
          <p:nvPr/>
        </p:nvGrpSpPr>
        <p:grpSpPr>
          <a:xfrm>
            <a:off x="9269862" y="6248093"/>
            <a:ext cx="210400" cy="182707"/>
            <a:chOff x="9117820" y="2027686"/>
            <a:chExt cx="210400" cy="182707"/>
          </a:xfrm>
        </p:grpSpPr>
        <p:sp>
          <p:nvSpPr>
            <p:cNvPr id="774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81" name="Google Shape;796;p3"/>
          <p:cNvGrpSpPr/>
          <p:nvPr/>
        </p:nvGrpSpPr>
        <p:grpSpPr>
          <a:xfrm>
            <a:off x="7124733" y="6555681"/>
            <a:ext cx="210400" cy="182707"/>
            <a:chOff x="9117820" y="2027686"/>
            <a:chExt cx="210400" cy="182707"/>
          </a:xfrm>
        </p:grpSpPr>
        <p:sp>
          <p:nvSpPr>
            <p:cNvPr id="982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95284" y="3051737"/>
            <a:ext cx="2064835" cy="3806263"/>
            <a:chOff x="195284" y="3051737"/>
            <a:chExt cx="2064835" cy="3806263"/>
          </a:xfrm>
        </p:grpSpPr>
        <p:pic>
          <p:nvPicPr>
            <p:cNvPr id="6" name="Picture 5">
              <a:hlinkClick r:id="rId11" action="ppaction://hlinksldjump"/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284" y="3051737"/>
              <a:ext cx="2064835" cy="3806263"/>
            </a:xfrm>
            <a:prstGeom prst="rect">
              <a:avLst/>
            </a:prstGeom>
          </p:spPr>
        </p:pic>
        <p:sp>
          <p:nvSpPr>
            <p:cNvPr id="7" name="Oval 6">
              <a:hlinkClick r:id="rId11" action="ppaction://hlinksldjump"/>
            </p:cNvPr>
            <p:cNvSpPr/>
            <p:nvPr/>
          </p:nvSpPr>
          <p:spPr>
            <a:xfrm>
              <a:off x="935916" y="3373063"/>
              <a:ext cx="616321" cy="650298"/>
            </a:xfrm>
            <a:prstGeom prst="ellipse">
              <a:avLst/>
            </a:prstGeom>
            <a:solidFill>
              <a:srgbClr val="9E0000"/>
            </a:solidFill>
            <a:ln>
              <a:solidFill>
                <a:srgbClr val="9E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4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227637" y="3051736"/>
            <a:ext cx="2064835" cy="3806263"/>
            <a:chOff x="2227637" y="3051736"/>
            <a:chExt cx="2064835" cy="3806263"/>
          </a:xfrm>
        </p:grpSpPr>
        <p:pic>
          <p:nvPicPr>
            <p:cNvPr id="1085" name="Picture 1084">
              <a:hlinkClick r:id="rId14" action="ppaction://hlinksldjump"/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27637" y="3051736"/>
              <a:ext cx="2064835" cy="3806263"/>
            </a:xfrm>
            <a:prstGeom prst="rect">
              <a:avLst/>
            </a:prstGeom>
          </p:spPr>
        </p:pic>
        <p:sp>
          <p:nvSpPr>
            <p:cNvPr id="1088" name="Oval 1087">
              <a:hlinkClick r:id="rId14" action="ppaction://hlinksldjump"/>
            </p:cNvPr>
            <p:cNvSpPr/>
            <p:nvPr/>
          </p:nvSpPr>
          <p:spPr>
            <a:xfrm>
              <a:off x="2962651" y="3374855"/>
              <a:ext cx="616321" cy="650298"/>
            </a:xfrm>
            <a:prstGeom prst="ellipse">
              <a:avLst/>
            </a:prstGeom>
            <a:solidFill>
              <a:srgbClr val="9E0000"/>
            </a:solidFill>
            <a:ln>
              <a:solidFill>
                <a:srgbClr val="9E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4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224107" y="3051735"/>
            <a:ext cx="2064835" cy="3806263"/>
            <a:chOff x="4224107" y="3051735"/>
            <a:chExt cx="2064835" cy="3806263"/>
          </a:xfrm>
        </p:grpSpPr>
        <p:pic>
          <p:nvPicPr>
            <p:cNvPr id="1086" name="Picture 1085">
              <a:hlinkClick r:id="rId15" action="ppaction://hlinksldjump"/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24107" y="3051735"/>
              <a:ext cx="2064835" cy="3806263"/>
            </a:xfrm>
            <a:prstGeom prst="rect">
              <a:avLst/>
            </a:prstGeom>
          </p:spPr>
        </p:pic>
        <p:sp>
          <p:nvSpPr>
            <p:cNvPr id="1089" name="Oval 1088">
              <a:hlinkClick r:id="rId15" action="ppaction://hlinksldjump"/>
            </p:cNvPr>
            <p:cNvSpPr/>
            <p:nvPr/>
          </p:nvSpPr>
          <p:spPr>
            <a:xfrm>
              <a:off x="4971077" y="3385613"/>
              <a:ext cx="616321" cy="650298"/>
            </a:xfrm>
            <a:prstGeom prst="ellipse">
              <a:avLst/>
            </a:prstGeom>
            <a:solidFill>
              <a:srgbClr val="9E0000"/>
            </a:solidFill>
            <a:ln>
              <a:solidFill>
                <a:srgbClr val="9E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4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279382" y="3051737"/>
            <a:ext cx="2064835" cy="3806263"/>
            <a:chOff x="6279382" y="3051737"/>
            <a:chExt cx="2064835" cy="3806263"/>
          </a:xfrm>
        </p:grpSpPr>
        <p:pic>
          <p:nvPicPr>
            <p:cNvPr id="1087" name="Picture 1086">
              <a:hlinkClick r:id="rId16" action="ppaction://hlinksldjump"/>
            </p:cNvPr>
            <p:cNvPicPr>
              <a:picLocks noChangeAspect="1"/>
            </p:cNvPicPr>
            <p:nvPr/>
          </p:nvPicPr>
          <p:blipFill>
            <a:blip r:embed="rId12" cstate="print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79382" y="3051737"/>
              <a:ext cx="2064835" cy="3806263"/>
            </a:xfrm>
            <a:prstGeom prst="rect">
              <a:avLst/>
            </a:prstGeom>
          </p:spPr>
        </p:pic>
        <p:sp>
          <p:nvSpPr>
            <p:cNvPr id="1090" name="Oval 1089">
              <a:hlinkClick r:id="" action="ppaction://noaction"/>
            </p:cNvPr>
            <p:cNvSpPr/>
            <p:nvPr/>
          </p:nvSpPr>
          <p:spPr>
            <a:xfrm>
              <a:off x="7016534" y="3393324"/>
              <a:ext cx="616321" cy="650298"/>
            </a:xfrm>
            <a:prstGeom prst="ellipse">
              <a:avLst/>
            </a:prstGeom>
            <a:solidFill>
              <a:srgbClr val="9E0000"/>
            </a:solidFill>
            <a:ln>
              <a:solidFill>
                <a:srgbClr val="9E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4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4486" y="60412"/>
            <a:ext cx="8431499" cy="2365453"/>
          </a:xfrm>
          <a:prstGeom prst="rect">
            <a:avLst/>
          </a:prstGeom>
        </p:spPr>
      </p:pic>
      <p:sp>
        <p:nvSpPr>
          <p:cNvPr id="18" name="Action Button: End 17">
            <a:hlinkClick r:id="" action="ppaction://noaction" highlightClick="1"/>
          </p:cNvPr>
          <p:cNvSpPr/>
          <p:nvPr/>
        </p:nvSpPr>
        <p:spPr>
          <a:xfrm>
            <a:off x="11109960" y="6195159"/>
            <a:ext cx="857250" cy="571401"/>
          </a:xfrm>
          <a:prstGeom prst="actionButtonEnd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3" name="OMFG - OMFG - Hello.mp3">
            <a:hlinkClick r:id="" action="ppaction://media"/>
            <a:extLst>
              <a:ext uri="{FF2B5EF4-FFF2-40B4-BE49-F238E27FC236}">
                <a16:creationId xmlns:a16="http://schemas.microsoft.com/office/drawing/2014/main" id="{AA7C65F8-362B-86B3-C2D3-0408E2E0064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-609600" y="38808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5878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26351" fill="hold"/>
                                        <p:tgtEl>
                                          <p:spTgt spid="1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49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7.40741E-7 L 0.82956 0.17708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71" y="88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9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22222E-6 L 0.6556 0.14676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773" y="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9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3.33333E-6 L 0.50872 0.16713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430" y="83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9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3.33333E-6 L 0.36068 0.17778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34" y="8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audio>
              <p:cMediaNode vol="80000">
                <p:cTn id="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3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9C0CBB39-4514-4CD8-8DF7-D11D24549F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2210" y="304107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775490" y="209406"/>
            <a:ext cx="7840345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F5B42"/>
          </a:solidFill>
          <a:ln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Điền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thích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hợp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vào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chỗ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trống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40 000 – 3 000 + 15 000 = ........</a:t>
            </a: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3947486" y="2404905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25 000</a:t>
            </a: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4586082" y="3541005"/>
            <a:ext cx="5127322" cy="904833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15 000</a:t>
            </a: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5414327" y="4586436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30 000</a:t>
            </a: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82760" y="5656078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53 000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6551" y="88404"/>
            <a:ext cx="1600706" cy="1607820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5">
            <a:duotone>
              <a:prstClr val="black"/>
              <a:srgbClr val="C0000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-40000"/>
                    </a14:imgEffect>
                  </a14:imgLayer>
                </a14:imgProps>
              </a:ext>
            </a:extLst>
          </a:blip>
          <a:srcRect l="17375" r="24837" b="30163"/>
          <a:stretch/>
        </p:blipFill>
        <p:spPr>
          <a:xfrm>
            <a:off x="5695663" y="5038029"/>
            <a:ext cx="1250467" cy="1774795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7">
            <a:duotone>
              <a:prstClr val="black"/>
              <a:schemeClr val="accent5">
                <a:tint val="45000"/>
                <a:satMod val="400000"/>
              </a:schemeClr>
            </a:duotone>
          </a:blip>
          <a:srcRect l="23109" t="1236" r="25486" b="28725"/>
          <a:stretch/>
        </p:blipFill>
        <p:spPr>
          <a:xfrm>
            <a:off x="4863354" y="3971499"/>
            <a:ext cx="1364279" cy="1731793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8">
            <a:duotone>
              <a:prstClr val="black"/>
              <a:schemeClr val="accent6">
                <a:tint val="45000"/>
                <a:satMod val="400000"/>
              </a:schemeClr>
            </a:duotone>
          </a:blip>
          <a:srcRect l="27420" r="22304" b="32379"/>
          <a:stretch/>
        </p:blipFill>
        <p:spPr>
          <a:xfrm>
            <a:off x="4114774" y="3005550"/>
            <a:ext cx="1362836" cy="1627168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88718" y="1794541"/>
            <a:ext cx="1488258" cy="17865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4961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2.59259E-6 L 0.59232 0.25718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9" y="1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4" descr="Đường Bộ Hồ Núi Non Bầu - Miễn Phí vector hình ảnh trên Pixaba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: Rounded Corners 1"/>
          <p:cNvSpPr/>
          <p:nvPr/>
        </p:nvSpPr>
        <p:spPr>
          <a:xfrm>
            <a:off x="339212" y="291281"/>
            <a:ext cx="11533239" cy="6275438"/>
          </a:xfrm>
          <a:prstGeom prst="roundRect">
            <a:avLst>
              <a:gd name="adj" fmla="val 9491"/>
            </a:avLst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 Placeholder 7"/>
          <p:cNvSpPr txBox="1"/>
          <p:nvPr/>
        </p:nvSpPr>
        <p:spPr>
          <a:xfrm>
            <a:off x="774396" y="2193114"/>
            <a:ext cx="10662870" cy="191893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lvl="0" indent="-457200" algn="just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vi-VN" altLang="zh-CN" sz="28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Thực hiện được phép cộng, trừ, nhân, chia đã học trong phạm vi 100 000.</a:t>
            </a:r>
          </a:p>
          <a:p>
            <a:pPr marL="457200" lvl="0" indent="-457200" algn="just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vi-VN" altLang="zh-CN" sz="28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Tính nhẩm được các phép cộng, trừ, nhân, chia đã học và tính giá trị của biểu thức liên quan đến các số tròn nghìn, tròn chục nghìn.</a:t>
            </a:r>
          </a:p>
          <a:p>
            <a:pPr marL="457200" lvl="0" indent="-457200" algn="just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vi-VN" altLang="zh-CN" sz="28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Tính được giá trị của biểu thức liên quan đến phép cộng, trừ, nhân, chia có và không có dấu ngoặc.</a:t>
            </a:r>
          </a:p>
          <a:p>
            <a:pPr marL="457200" lvl="0" indent="-457200" algn="just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vi-VN" altLang="zh-CN" sz="28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Giải được bài toán thực tế liên quan đến các phép cộng, trừ, nhân, chia đã học.</a:t>
            </a:r>
          </a:p>
        </p:txBody>
      </p:sp>
      <p:grpSp>
        <p:nvGrpSpPr>
          <p:cNvPr id="24" name="组合 12"/>
          <p:cNvGrpSpPr/>
          <p:nvPr/>
        </p:nvGrpSpPr>
        <p:grpSpPr>
          <a:xfrm rot="20461740">
            <a:off x="3685741" y="1522208"/>
            <a:ext cx="394185" cy="377723"/>
            <a:chOff x="1267237" y="4149067"/>
            <a:chExt cx="1172591" cy="1179462"/>
          </a:xfrm>
        </p:grpSpPr>
        <p:sp>
          <p:nvSpPr>
            <p:cNvPr id="25" name="五角星 2"/>
            <p:cNvSpPr/>
            <p:nvPr/>
          </p:nvSpPr>
          <p:spPr>
            <a:xfrm rot="1013228">
              <a:off x="1267237" y="4149067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-1" fmla="*/ 0 w 914398"/>
                <a:gd name="connsiteY0-2" fmla="*/ 349269 h 923906"/>
                <a:gd name="connsiteX1-3" fmla="*/ 262139 w 914398"/>
                <a:gd name="connsiteY1-4" fmla="*/ 223173 h 923906"/>
                <a:gd name="connsiteX2-5" fmla="*/ 457199 w 914398"/>
                <a:gd name="connsiteY2-6" fmla="*/ 0 h 923906"/>
                <a:gd name="connsiteX3-7" fmla="*/ 652259 w 914398"/>
                <a:gd name="connsiteY3-8" fmla="*/ 223173 h 923906"/>
                <a:gd name="connsiteX4-9" fmla="*/ 914398 w 914398"/>
                <a:gd name="connsiteY4-10" fmla="*/ 349269 h 923906"/>
                <a:gd name="connsiteX5-11" fmla="*/ 772813 w 914398"/>
                <a:gd name="connsiteY5-12" fmla="*/ 613293 h 923906"/>
                <a:gd name="connsiteX6-13" fmla="*/ 739764 w 914398"/>
                <a:gd name="connsiteY6-14" fmla="*/ 914398 h 923906"/>
                <a:gd name="connsiteX7-15" fmla="*/ 457199 w 914398"/>
                <a:gd name="connsiteY7-16" fmla="*/ 854400 h 923906"/>
                <a:gd name="connsiteX8-17" fmla="*/ 174634 w 914398"/>
                <a:gd name="connsiteY8-18" fmla="*/ 914398 h 923906"/>
                <a:gd name="connsiteX9-19" fmla="*/ 141585 w 914398"/>
                <a:gd name="connsiteY9-20" fmla="*/ 613293 h 923906"/>
                <a:gd name="connsiteX10-21" fmla="*/ 0 w 914398"/>
                <a:gd name="connsiteY10-22" fmla="*/ 349269 h 923906"/>
                <a:gd name="connsiteX0-23" fmla="*/ 0 w 916461"/>
                <a:gd name="connsiteY0-24" fmla="*/ 349269 h 923906"/>
                <a:gd name="connsiteX1-25" fmla="*/ 262139 w 916461"/>
                <a:gd name="connsiteY1-26" fmla="*/ 223173 h 923906"/>
                <a:gd name="connsiteX2-27" fmla="*/ 457199 w 916461"/>
                <a:gd name="connsiteY2-28" fmla="*/ 0 h 923906"/>
                <a:gd name="connsiteX3-29" fmla="*/ 652259 w 916461"/>
                <a:gd name="connsiteY3-30" fmla="*/ 223173 h 923906"/>
                <a:gd name="connsiteX4-31" fmla="*/ 914398 w 916461"/>
                <a:gd name="connsiteY4-32" fmla="*/ 349269 h 923906"/>
                <a:gd name="connsiteX5-33" fmla="*/ 772813 w 916461"/>
                <a:gd name="connsiteY5-34" fmla="*/ 613293 h 923906"/>
                <a:gd name="connsiteX6-35" fmla="*/ 739764 w 916461"/>
                <a:gd name="connsiteY6-36" fmla="*/ 914398 h 923906"/>
                <a:gd name="connsiteX7-37" fmla="*/ 457199 w 916461"/>
                <a:gd name="connsiteY7-38" fmla="*/ 854400 h 923906"/>
                <a:gd name="connsiteX8-39" fmla="*/ 174634 w 916461"/>
                <a:gd name="connsiteY8-40" fmla="*/ 914398 h 923906"/>
                <a:gd name="connsiteX9-41" fmla="*/ 141585 w 916461"/>
                <a:gd name="connsiteY9-42" fmla="*/ 613293 h 923906"/>
                <a:gd name="connsiteX10-43" fmla="*/ 0 w 916461"/>
                <a:gd name="connsiteY10-44" fmla="*/ 349269 h 923906"/>
                <a:gd name="connsiteX0-45" fmla="*/ 0 w 916461"/>
                <a:gd name="connsiteY0-46" fmla="*/ 349269 h 923906"/>
                <a:gd name="connsiteX1-47" fmla="*/ 262139 w 916461"/>
                <a:gd name="connsiteY1-48" fmla="*/ 223173 h 923906"/>
                <a:gd name="connsiteX2-49" fmla="*/ 457199 w 916461"/>
                <a:gd name="connsiteY2-50" fmla="*/ 0 h 923906"/>
                <a:gd name="connsiteX3-51" fmla="*/ 652259 w 916461"/>
                <a:gd name="connsiteY3-52" fmla="*/ 223173 h 923906"/>
                <a:gd name="connsiteX4-53" fmla="*/ 914398 w 916461"/>
                <a:gd name="connsiteY4-54" fmla="*/ 349269 h 923906"/>
                <a:gd name="connsiteX5-55" fmla="*/ 772813 w 916461"/>
                <a:gd name="connsiteY5-56" fmla="*/ 613293 h 923906"/>
                <a:gd name="connsiteX6-57" fmla="*/ 739764 w 916461"/>
                <a:gd name="connsiteY6-58" fmla="*/ 914398 h 923906"/>
                <a:gd name="connsiteX7-59" fmla="*/ 457199 w 916461"/>
                <a:gd name="connsiteY7-60" fmla="*/ 854400 h 923906"/>
                <a:gd name="connsiteX8-61" fmla="*/ 174634 w 916461"/>
                <a:gd name="connsiteY8-62" fmla="*/ 914398 h 923906"/>
                <a:gd name="connsiteX9-63" fmla="*/ 141585 w 916461"/>
                <a:gd name="connsiteY9-64" fmla="*/ 613293 h 923906"/>
                <a:gd name="connsiteX10-65" fmla="*/ 0 w 916461"/>
                <a:gd name="connsiteY10-66" fmla="*/ 349269 h 923906"/>
                <a:gd name="connsiteX0-67" fmla="*/ 2063 w 918524"/>
                <a:gd name="connsiteY0-68" fmla="*/ 349269 h 923906"/>
                <a:gd name="connsiteX1-69" fmla="*/ 264202 w 918524"/>
                <a:gd name="connsiteY1-70" fmla="*/ 223173 h 923906"/>
                <a:gd name="connsiteX2-71" fmla="*/ 459262 w 918524"/>
                <a:gd name="connsiteY2-72" fmla="*/ 0 h 923906"/>
                <a:gd name="connsiteX3-73" fmla="*/ 654322 w 918524"/>
                <a:gd name="connsiteY3-74" fmla="*/ 223173 h 923906"/>
                <a:gd name="connsiteX4-75" fmla="*/ 916461 w 918524"/>
                <a:gd name="connsiteY4-76" fmla="*/ 349269 h 923906"/>
                <a:gd name="connsiteX5-77" fmla="*/ 774876 w 918524"/>
                <a:gd name="connsiteY5-78" fmla="*/ 613293 h 923906"/>
                <a:gd name="connsiteX6-79" fmla="*/ 741827 w 918524"/>
                <a:gd name="connsiteY6-80" fmla="*/ 914398 h 923906"/>
                <a:gd name="connsiteX7-81" fmla="*/ 459262 w 918524"/>
                <a:gd name="connsiteY7-82" fmla="*/ 854400 h 923906"/>
                <a:gd name="connsiteX8-83" fmla="*/ 176697 w 918524"/>
                <a:gd name="connsiteY8-84" fmla="*/ 914398 h 923906"/>
                <a:gd name="connsiteX9-85" fmla="*/ 143648 w 918524"/>
                <a:gd name="connsiteY9-86" fmla="*/ 613293 h 923906"/>
                <a:gd name="connsiteX10-87" fmla="*/ 2063 w 918524"/>
                <a:gd name="connsiteY10-88" fmla="*/ 349269 h 923906"/>
                <a:gd name="connsiteX0-89" fmla="*/ 2063 w 918524"/>
                <a:gd name="connsiteY0-90" fmla="*/ 349269 h 923906"/>
                <a:gd name="connsiteX1-91" fmla="*/ 264202 w 918524"/>
                <a:gd name="connsiteY1-92" fmla="*/ 223173 h 923906"/>
                <a:gd name="connsiteX2-93" fmla="*/ 459262 w 918524"/>
                <a:gd name="connsiteY2-94" fmla="*/ 0 h 923906"/>
                <a:gd name="connsiteX3-95" fmla="*/ 654322 w 918524"/>
                <a:gd name="connsiteY3-96" fmla="*/ 223173 h 923906"/>
                <a:gd name="connsiteX4-97" fmla="*/ 916461 w 918524"/>
                <a:gd name="connsiteY4-98" fmla="*/ 349269 h 923906"/>
                <a:gd name="connsiteX5-99" fmla="*/ 774876 w 918524"/>
                <a:gd name="connsiteY5-100" fmla="*/ 613293 h 923906"/>
                <a:gd name="connsiteX6-101" fmla="*/ 741827 w 918524"/>
                <a:gd name="connsiteY6-102" fmla="*/ 914398 h 923906"/>
                <a:gd name="connsiteX7-103" fmla="*/ 459262 w 918524"/>
                <a:gd name="connsiteY7-104" fmla="*/ 854400 h 923906"/>
                <a:gd name="connsiteX8-105" fmla="*/ 176697 w 918524"/>
                <a:gd name="connsiteY8-106" fmla="*/ 914398 h 923906"/>
                <a:gd name="connsiteX9-107" fmla="*/ 143648 w 918524"/>
                <a:gd name="connsiteY9-108" fmla="*/ 613293 h 923906"/>
                <a:gd name="connsiteX10-109" fmla="*/ 2063 w 918524"/>
                <a:gd name="connsiteY10-110" fmla="*/ 349269 h 923906"/>
                <a:gd name="connsiteX0-111" fmla="*/ 2063 w 918524"/>
                <a:gd name="connsiteY0-112" fmla="*/ 349269 h 923906"/>
                <a:gd name="connsiteX1-113" fmla="*/ 264202 w 918524"/>
                <a:gd name="connsiteY1-114" fmla="*/ 223173 h 923906"/>
                <a:gd name="connsiteX2-115" fmla="*/ 459262 w 918524"/>
                <a:gd name="connsiteY2-116" fmla="*/ 0 h 923906"/>
                <a:gd name="connsiteX3-117" fmla="*/ 654322 w 918524"/>
                <a:gd name="connsiteY3-118" fmla="*/ 223173 h 923906"/>
                <a:gd name="connsiteX4-119" fmla="*/ 916461 w 918524"/>
                <a:gd name="connsiteY4-120" fmla="*/ 349269 h 923906"/>
                <a:gd name="connsiteX5-121" fmla="*/ 774876 w 918524"/>
                <a:gd name="connsiteY5-122" fmla="*/ 613293 h 923906"/>
                <a:gd name="connsiteX6-123" fmla="*/ 741827 w 918524"/>
                <a:gd name="connsiteY6-124" fmla="*/ 914398 h 923906"/>
                <a:gd name="connsiteX7-125" fmla="*/ 459262 w 918524"/>
                <a:gd name="connsiteY7-126" fmla="*/ 854400 h 923906"/>
                <a:gd name="connsiteX8-127" fmla="*/ 176697 w 918524"/>
                <a:gd name="connsiteY8-128" fmla="*/ 914398 h 923906"/>
                <a:gd name="connsiteX9-129" fmla="*/ 143648 w 918524"/>
                <a:gd name="connsiteY9-130" fmla="*/ 613293 h 923906"/>
                <a:gd name="connsiteX10-131" fmla="*/ 2063 w 918524"/>
                <a:gd name="connsiteY10-132" fmla="*/ 349269 h 923906"/>
                <a:gd name="connsiteX0-133" fmla="*/ 2063 w 918524"/>
                <a:gd name="connsiteY0-134" fmla="*/ 349269 h 923906"/>
                <a:gd name="connsiteX1-135" fmla="*/ 264202 w 918524"/>
                <a:gd name="connsiteY1-136" fmla="*/ 223173 h 923906"/>
                <a:gd name="connsiteX2-137" fmla="*/ 459262 w 918524"/>
                <a:gd name="connsiteY2-138" fmla="*/ 0 h 923906"/>
                <a:gd name="connsiteX3-139" fmla="*/ 654322 w 918524"/>
                <a:gd name="connsiteY3-140" fmla="*/ 223173 h 923906"/>
                <a:gd name="connsiteX4-141" fmla="*/ 916461 w 918524"/>
                <a:gd name="connsiteY4-142" fmla="*/ 349269 h 923906"/>
                <a:gd name="connsiteX5-143" fmla="*/ 774876 w 918524"/>
                <a:gd name="connsiteY5-144" fmla="*/ 613293 h 923906"/>
                <a:gd name="connsiteX6-145" fmla="*/ 741827 w 918524"/>
                <a:gd name="connsiteY6-146" fmla="*/ 914398 h 923906"/>
                <a:gd name="connsiteX7-147" fmla="*/ 459262 w 918524"/>
                <a:gd name="connsiteY7-148" fmla="*/ 854400 h 923906"/>
                <a:gd name="connsiteX8-149" fmla="*/ 176697 w 918524"/>
                <a:gd name="connsiteY8-150" fmla="*/ 914398 h 923906"/>
                <a:gd name="connsiteX9-151" fmla="*/ 143648 w 918524"/>
                <a:gd name="connsiteY9-152" fmla="*/ 613293 h 923906"/>
                <a:gd name="connsiteX10-153" fmla="*/ 2063 w 918524"/>
                <a:gd name="connsiteY10-154" fmla="*/ 349269 h 92390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DDF03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26" name="文本框 14"/>
            <p:cNvSpPr txBox="1"/>
            <p:nvPr/>
          </p:nvSpPr>
          <p:spPr>
            <a:xfrm>
              <a:off x="1496257" y="4521472"/>
              <a:ext cx="226907" cy="718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1200" cap="none" spc="0" normalizeH="0" baseline="0" noProof="0" dirty="0">
                <a:ln w="25400">
                  <a:solidFill>
                    <a:srgbClr val="20B6BE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ea"/>
                <a:sym typeface="+mn-lt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8002" y="514316"/>
            <a:ext cx="3578662" cy="1853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495931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9C0CBB39-4514-4CD8-8DF7-D11D24549F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2210" y="304107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564106" y="209406"/>
            <a:ext cx="8051730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F5B42"/>
          </a:solidFill>
          <a:ln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Tính nhẩm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60 000 + 30 000 – 5 000 = ........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3947486" y="2404905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95 000</a:t>
            </a: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4586082" y="3541005"/>
            <a:ext cx="5127322" cy="904833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80 000</a:t>
            </a: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5414327" y="4586436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85 000</a:t>
            </a: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82760" y="5656078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90 000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6551" y="88404"/>
            <a:ext cx="1600706" cy="160782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9143" y="5605208"/>
            <a:ext cx="1036036" cy="1036036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rgbClr val="C0000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-40000"/>
                    </a14:imgEffect>
                  </a14:imgLayer>
                </a14:imgProps>
              </a:ext>
            </a:extLst>
          </a:blip>
          <a:srcRect l="17375" r="24837" b="30163"/>
          <a:stretch/>
        </p:blipFill>
        <p:spPr>
          <a:xfrm>
            <a:off x="5705240" y="5286544"/>
            <a:ext cx="1107200" cy="1571456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8">
            <a:duotone>
              <a:prstClr val="black"/>
              <a:schemeClr val="accent5">
                <a:tint val="45000"/>
                <a:satMod val="400000"/>
              </a:schemeClr>
            </a:duotone>
          </a:blip>
          <a:srcRect l="23109" t="1236" r="25486" b="28725"/>
          <a:stretch/>
        </p:blipFill>
        <p:spPr>
          <a:xfrm>
            <a:off x="4863354" y="3971499"/>
            <a:ext cx="1364279" cy="1731793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9">
            <a:duotone>
              <a:prstClr val="black"/>
              <a:schemeClr val="accent6">
                <a:tint val="45000"/>
                <a:satMod val="400000"/>
              </a:schemeClr>
            </a:duotone>
          </a:blip>
          <a:srcRect l="27420" r="22304" b="32379"/>
          <a:stretch/>
        </p:blipFill>
        <p:spPr>
          <a:xfrm>
            <a:off x="4114774" y="3005550"/>
            <a:ext cx="1362836" cy="1627168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288718" y="1794541"/>
            <a:ext cx="1488258" cy="1786555"/>
          </a:xfrm>
          <a:prstGeom prst="rect">
            <a:avLst/>
          </a:prstGeom>
        </p:spPr>
      </p:pic>
      <p:pic>
        <p:nvPicPr>
          <p:cNvPr id="19" name="Picture 18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425" y="2857499"/>
            <a:ext cx="2889783" cy="3840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543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2.59259E-6 L 0.71185 0.57199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86" y="285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9C0CBB39-4514-4CD8-8DF7-D11D24549F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2210" y="304107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775490" y="209406"/>
            <a:ext cx="7840345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F5B42"/>
          </a:solidFill>
          <a:ln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Điền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thích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hợp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vào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chỗ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chấm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5 ×  .......  = 11 530</a:t>
            </a: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3947486" y="2404905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2 305</a:t>
            </a: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4586082" y="3541005"/>
            <a:ext cx="5127322" cy="904833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2 306</a:t>
            </a: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5414327" y="4586436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2 307</a:t>
            </a: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82760" y="5656078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2 308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6551" y="88404"/>
            <a:ext cx="1600706" cy="160782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9143" y="5605208"/>
            <a:ext cx="1036036" cy="1036036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rgbClr val="C0000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-40000"/>
                    </a14:imgEffect>
                  </a14:imgLayer>
                </a14:imgProps>
              </a:ext>
            </a:extLst>
          </a:blip>
          <a:srcRect l="17375" r="24837" b="30163"/>
          <a:stretch/>
        </p:blipFill>
        <p:spPr>
          <a:xfrm>
            <a:off x="5695663" y="5038029"/>
            <a:ext cx="1250467" cy="1774795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8">
            <a:duotone>
              <a:prstClr val="black"/>
              <a:schemeClr val="accent5">
                <a:tint val="45000"/>
                <a:satMod val="400000"/>
              </a:schemeClr>
            </a:duotone>
          </a:blip>
          <a:srcRect l="23109" t="1236" r="25486" b="28725"/>
          <a:stretch/>
        </p:blipFill>
        <p:spPr>
          <a:xfrm>
            <a:off x="4863354" y="3971499"/>
            <a:ext cx="1364279" cy="1731793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9">
            <a:duotone>
              <a:prstClr val="black"/>
              <a:schemeClr val="accent6">
                <a:tint val="45000"/>
                <a:satMod val="400000"/>
              </a:schemeClr>
            </a:duotone>
          </a:blip>
          <a:srcRect l="27420" r="22304" b="32379"/>
          <a:stretch/>
        </p:blipFill>
        <p:spPr>
          <a:xfrm>
            <a:off x="4114774" y="3005550"/>
            <a:ext cx="1362836" cy="1627168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288718" y="1794541"/>
            <a:ext cx="1488258" cy="17865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781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2.59259E-6 L 0.67409 0.4125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698" y="206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9C0CBB39-4514-4CD8-8DF7-D11D24549F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2210" y="304107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775490" y="209406"/>
            <a:ext cx="7840345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F5B42"/>
          </a:solidFill>
          <a:ln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Kết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quả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phép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tính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12 321 x 3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3947486" y="2404905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3 019</a:t>
            </a: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4586082" y="3541005"/>
            <a:ext cx="5127322" cy="904833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3 817</a:t>
            </a: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5414327" y="4586436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67 019</a:t>
            </a: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82760" y="5656078"/>
            <a:ext cx="4746820" cy="934296"/>
          </a:xfrm>
          <a:prstGeom prst="hexagon">
            <a:avLst/>
          </a:prstGeom>
          <a:solidFill>
            <a:schemeClr val="bg1"/>
          </a:solidFill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36 963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6551" y="88404"/>
            <a:ext cx="1600706" cy="160782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9143" y="5605208"/>
            <a:ext cx="1036036" cy="1036036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6">
            <a:duotone>
              <a:prstClr val="black"/>
              <a:srgbClr val="C00000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-40000"/>
                    </a14:imgEffect>
                  </a14:imgLayer>
                </a14:imgProps>
              </a:ext>
            </a:extLst>
          </a:blip>
          <a:srcRect l="17375" r="24837" b="30163"/>
          <a:stretch/>
        </p:blipFill>
        <p:spPr>
          <a:xfrm>
            <a:off x="5695663" y="5038029"/>
            <a:ext cx="1250467" cy="1774795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8">
            <a:duotone>
              <a:prstClr val="black"/>
              <a:schemeClr val="accent5">
                <a:tint val="45000"/>
                <a:satMod val="400000"/>
              </a:schemeClr>
            </a:duotone>
          </a:blip>
          <a:srcRect l="23109" t="1236" r="25486" b="28725"/>
          <a:stretch/>
        </p:blipFill>
        <p:spPr>
          <a:xfrm>
            <a:off x="4863354" y="3971499"/>
            <a:ext cx="1364279" cy="1731793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 rotWithShape="1">
          <a:blip r:embed="rId9">
            <a:duotone>
              <a:prstClr val="black"/>
              <a:schemeClr val="accent6">
                <a:tint val="45000"/>
                <a:satMod val="400000"/>
              </a:schemeClr>
            </a:duotone>
          </a:blip>
          <a:srcRect l="27420" r="22304" b="32379"/>
          <a:stretch/>
        </p:blipFill>
        <p:spPr>
          <a:xfrm>
            <a:off x="4114774" y="3005550"/>
            <a:ext cx="1362836" cy="1627168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288718" y="1794541"/>
            <a:ext cx="1488258" cy="1786555"/>
          </a:xfrm>
          <a:prstGeom prst="rect">
            <a:avLst/>
          </a:prstGeom>
        </p:spPr>
      </p:pic>
      <p:pic>
        <p:nvPicPr>
          <p:cNvPr id="19" name="Picture 18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425" y="2857499"/>
            <a:ext cx="2889783" cy="3840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0313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2.59259E-6 L 0.79167 0.73148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583" y="36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4091;p44"/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Text Placeholder 7"/>
          <p:cNvSpPr txBox="1"/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5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528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1155" indent="-319405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41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03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65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270" indent="-321310" algn="l" defTabSz="128524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3" name="Graphic 2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581399" y="-496262"/>
            <a:ext cx="4419600" cy="313892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43819" y="828989"/>
            <a:ext cx="3023878" cy="1542422"/>
          </a:xfrm>
          <a:prstGeom prst="rect">
            <a:avLst/>
          </a:prstGeom>
        </p:spPr>
      </p:pic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1715447" y="2631336"/>
            <a:ext cx="9591809" cy="2554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- </a:t>
            </a:r>
            <a:r>
              <a:rPr kumimoji="0" lang="en-US" alt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Xem</a:t>
            </a: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 </a:t>
            </a:r>
            <a:r>
              <a:rPr kumimoji="0" lang="en-US" alt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lại</a:t>
            </a: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 </a:t>
            </a:r>
            <a:r>
              <a:rPr kumimoji="0" lang="vi-V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bài</a:t>
            </a: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 </a:t>
            </a:r>
            <a:r>
              <a:rPr kumimoji="0" lang="en-US" alt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học</a:t>
            </a: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 </a:t>
            </a:r>
            <a:r>
              <a:rPr kumimoji="0" lang="en-US" alt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hôm</a:t>
            </a: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 nay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Char char="-"/>
              <a:defRPr/>
            </a:pP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3C72BE"/>
                </a:solidFill>
                <a:effectLst/>
                <a:uLnTx/>
                <a:uFillTx/>
                <a:latin typeface="Arial" panose="020B0604020202020204" pitchFamily="34" charset="0"/>
                <a:ea typeface="字魂35号-经典雅黑"/>
                <a:cs typeface="Arial" panose="020B0604020202020204" pitchFamily="34" charset="0"/>
              </a:rPr>
              <a:t> Chuẩn bị: bài học tiếp theo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3C72BE"/>
              </a:solidFill>
              <a:effectLst/>
              <a:uLnTx/>
              <a:uFillTx/>
              <a:latin typeface="Arial" panose="020B0604020202020204" pitchFamily="34" charset="0"/>
              <a:ea typeface="字魂35号-经典雅黑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F6B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4142393">
            <a:off x="-575445" y="4453395"/>
            <a:ext cx="2858760" cy="1575891"/>
          </a:xfrm>
          <a:custGeom>
            <a:avLst/>
            <a:gdLst/>
            <a:ahLst/>
            <a:cxnLst/>
            <a:rect l="l" t="t" r="r" b="b"/>
            <a:pathLst>
              <a:path w="4288140" h="2363837">
                <a:moveTo>
                  <a:pt x="0" y="0"/>
                </a:moveTo>
                <a:lnTo>
                  <a:pt x="4288141" y="0"/>
                </a:lnTo>
                <a:lnTo>
                  <a:pt x="4288141" y="2363838"/>
                </a:lnTo>
                <a:lnTo>
                  <a:pt x="0" y="236383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reeform 3"/>
          <p:cNvSpPr/>
          <p:nvPr/>
        </p:nvSpPr>
        <p:spPr>
          <a:xfrm rot="-700362">
            <a:off x="10767292" y="255393"/>
            <a:ext cx="2757140" cy="2274641"/>
          </a:xfrm>
          <a:custGeom>
            <a:avLst/>
            <a:gdLst/>
            <a:ahLst/>
            <a:cxnLst/>
            <a:rect l="l" t="t" r="r" b="b"/>
            <a:pathLst>
              <a:path w="4135710" h="3411961">
                <a:moveTo>
                  <a:pt x="0" y="0"/>
                </a:moveTo>
                <a:lnTo>
                  <a:pt x="4135710" y="0"/>
                </a:lnTo>
                <a:lnTo>
                  <a:pt x="4135710" y="3411961"/>
                </a:lnTo>
                <a:lnTo>
                  <a:pt x="0" y="3411961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oup 4"/>
          <p:cNvGrpSpPr/>
          <p:nvPr/>
        </p:nvGrpSpPr>
        <p:grpSpPr>
          <a:xfrm>
            <a:off x="1152638" y="678510"/>
            <a:ext cx="9886725" cy="5500981"/>
            <a:chOff x="0" y="0"/>
            <a:chExt cx="4971265" cy="2766016"/>
          </a:xfrm>
        </p:grpSpPr>
        <p:sp>
          <p:nvSpPr>
            <p:cNvPr id="5" name="Freeform 5"/>
            <p:cNvSpPr/>
            <p:nvPr/>
          </p:nvSpPr>
          <p:spPr>
            <a:xfrm>
              <a:off x="0" y="-1270"/>
              <a:ext cx="4972535" cy="2764746"/>
            </a:xfrm>
            <a:custGeom>
              <a:avLst/>
              <a:gdLst/>
              <a:ahLst/>
              <a:cxnLst/>
              <a:rect l="l" t="t" r="r" b="b"/>
              <a:pathLst>
                <a:path w="4972535" h="2764746">
                  <a:moveTo>
                    <a:pt x="4961105" y="27940"/>
                  </a:moveTo>
                  <a:cubicBezTo>
                    <a:pt x="4952215" y="24130"/>
                    <a:pt x="4943325" y="21590"/>
                    <a:pt x="4934435" y="21590"/>
                  </a:cubicBezTo>
                  <a:cubicBezTo>
                    <a:pt x="4907765" y="20320"/>
                    <a:pt x="4834412" y="20320"/>
                    <a:pt x="4752539" y="17780"/>
                  </a:cubicBezTo>
                  <a:cubicBezTo>
                    <a:pt x="4565400" y="12700"/>
                    <a:pt x="4382161" y="6350"/>
                    <a:pt x="4195022" y="3810"/>
                  </a:cubicBezTo>
                  <a:cubicBezTo>
                    <a:pt x="4042972" y="1270"/>
                    <a:pt x="3894821" y="3810"/>
                    <a:pt x="3742772" y="2540"/>
                  </a:cubicBezTo>
                  <a:cubicBezTo>
                    <a:pt x="3676493" y="2540"/>
                    <a:pt x="3610215" y="0"/>
                    <a:pt x="3543937" y="2540"/>
                  </a:cubicBezTo>
                  <a:cubicBezTo>
                    <a:pt x="3384090" y="10160"/>
                    <a:pt x="3224242" y="11430"/>
                    <a:pt x="3060496" y="8890"/>
                  </a:cubicBezTo>
                  <a:cubicBezTo>
                    <a:pt x="2978623" y="7620"/>
                    <a:pt x="2896750" y="7620"/>
                    <a:pt x="2814877" y="7620"/>
                  </a:cubicBezTo>
                  <a:cubicBezTo>
                    <a:pt x="2666726" y="7620"/>
                    <a:pt x="2518575" y="7620"/>
                    <a:pt x="2370424" y="6350"/>
                  </a:cubicBezTo>
                  <a:cubicBezTo>
                    <a:pt x="2214475" y="5080"/>
                    <a:pt x="678381" y="2540"/>
                    <a:pt x="526331" y="1270"/>
                  </a:cubicBezTo>
                  <a:cubicBezTo>
                    <a:pt x="401572" y="0"/>
                    <a:pt x="280712" y="1270"/>
                    <a:pt x="155953" y="1270"/>
                  </a:cubicBezTo>
                  <a:cubicBezTo>
                    <a:pt x="70182" y="1270"/>
                    <a:pt x="33020" y="3810"/>
                    <a:pt x="5080" y="5080"/>
                  </a:cubicBezTo>
                  <a:cubicBezTo>
                    <a:pt x="3810" y="5080"/>
                    <a:pt x="2540" y="7620"/>
                    <a:pt x="0" y="8890"/>
                  </a:cubicBezTo>
                  <a:cubicBezTo>
                    <a:pt x="1270" y="21590"/>
                    <a:pt x="3810" y="34290"/>
                    <a:pt x="5080" y="46990"/>
                  </a:cubicBezTo>
                  <a:cubicBezTo>
                    <a:pt x="15240" y="153050"/>
                    <a:pt x="16510" y="273882"/>
                    <a:pt x="17780" y="392593"/>
                  </a:cubicBezTo>
                  <a:cubicBezTo>
                    <a:pt x="19050" y="513425"/>
                    <a:pt x="17780" y="634257"/>
                    <a:pt x="16510" y="757208"/>
                  </a:cubicBezTo>
                  <a:cubicBezTo>
                    <a:pt x="15240" y="882280"/>
                    <a:pt x="2540" y="2194469"/>
                    <a:pt x="2540" y="2319541"/>
                  </a:cubicBezTo>
                  <a:cubicBezTo>
                    <a:pt x="2540" y="2442492"/>
                    <a:pt x="1270" y="2565444"/>
                    <a:pt x="0" y="2688395"/>
                  </a:cubicBezTo>
                  <a:cubicBezTo>
                    <a:pt x="0" y="2710135"/>
                    <a:pt x="3810" y="2720296"/>
                    <a:pt x="15240" y="2725376"/>
                  </a:cubicBezTo>
                  <a:cubicBezTo>
                    <a:pt x="22860" y="2729185"/>
                    <a:pt x="31750" y="2731726"/>
                    <a:pt x="40640" y="2732996"/>
                  </a:cubicBezTo>
                  <a:cubicBezTo>
                    <a:pt x="152055" y="2738076"/>
                    <a:pt x="300206" y="2741885"/>
                    <a:pt x="448357" y="2746966"/>
                  </a:cubicBezTo>
                  <a:cubicBezTo>
                    <a:pt x="530230" y="2749506"/>
                    <a:pt x="612103" y="2754585"/>
                    <a:pt x="693976" y="2755856"/>
                  </a:cubicBezTo>
                  <a:cubicBezTo>
                    <a:pt x="830431" y="2758396"/>
                    <a:pt x="2350930" y="2759666"/>
                    <a:pt x="2487385" y="2760935"/>
                  </a:cubicBezTo>
                  <a:cubicBezTo>
                    <a:pt x="2506879" y="2760935"/>
                    <a:pt x="2526372" y="2760935"/>
                    <a:pt x="2545866" y="2760935"/>
                  </a:cubicBezTo>
                  <a:cubicBezTo>
                    <a:pt x="2639435" y="2760935"/>
                    <a:pt x="2736903" y="2759666"/>
                    <a:pt x="2830472" y="2759666"/>
                  </a:cubicBezTo>
                  <a:cubicBezTo>
                    <a:pt x="2939636" y="2759666"/>
                    <a:pt x="3044901" y="2760935"/>
                    <a:pt x="3154065" y="2760935"/>
                  </a:cubicBezTo>
                  <a:cubicBezTo>
                    <a:pt x="3313912" y="2760935"/>
                    <a:pt x="3477659" y="2760935"/>
                    <a:pt x="3637506" y="2760935"/>
                  </a:cubicBezTo>
                  <a:cubicBezTo>
                    <a:pt x="3785657" y="2760935"/>
                    <a:pt x="3933808" y="2762206"/>
                    <a:pt x="4081959" y="2763476"/>
                  </a:cubicBezTo>
                  <a:cubicBezTo>
                    <a:pt x="4148237" y="2763476"/>
                    <a:pt x="4218415" y="2764746"/>
                    <a:pt x="4284693" y="2764746"/>
                  </a:cubicBezTo>
                  <a:cubicBezTo>
                    <a:pt x="4499122" y="2763476"/>
                    <a:pt x="4709652" y="2757126"/>
                    <a:pt x="4911575" y="2757126"/>
                  </a:cubicBezTo>
                  <a:cubicBezTo>
                    <a:pt x="4915385" y="2757126"/>
                    <a:pt x="4920465" y="2754585"/>
                    <a:pt x="4924275" y="2752046"/>
                  </a:cubicBezTo>
                  <a:cubicBezTo>
                    <a:pt x="4929355" y="2748235"/>
                    <a:pt x="4931895" y="2741885"/>
                    <a:pt x="4934435" y="2739346"/>
                  </a:cubicBezTo>
                  <a:cubicBezTo>
                    <a:pt x="4935705" y="2673556"/>
                    <a:pt x="4936975" y="2584522"/>
                    <a:pt x="4938245" y="2495488"/>
                  </a:cubicBezTo>
                  <a:cubicBezTo>
                    <a:pt x="4939515" y="2357698"/>
                    <a:pt x="4949675" y="1034909"/>
                    <a:pt x="4950945" y="897119"/>
                  </a:cubicBezTo>
                  <a:cubicBezTo>
                    <a:pt x="4950945" y="814444"/>
                    <a:pt x="4952215" y="731770"/>
                    <a:pt x="4953485" y="649096"/>
                  </a:cubicBezTo>
                  <a:cubicBezTo>
                    <a:pt x="4954755" y="560062"/>
                    <a:pt x="4956025" y="471028"/>
                    <a:pt x="4958565" y="381994"/>
                  </a:cubicBezTo>
                  <a:cubicBezTo>
                    <a:pt x="4959835" y="328998"/>
                    <a:pt x="4959835" y="273881"/>
                    <a:pt x="4964915" y="220885"/>
                  </a:cubicBezTo>
                  <a:cubicBezTo>
                    <a:pt x="4969995" y="157289"/>
                    <a:pt x="4972535" y="95814"/>
                    <a:pt x="4971265" y="44450"/>
                  </a:cubicBezTo>
                  <a:cubicBezTo>
                    <a:pt x="4971265" y="38100"/>
                    <a:pt x="4967455" y="30480"/>
                    <a:pt x="4961105" y="27940"/>
                  </a:cubicBezTo>
                  <a:close/>
                </a:path>
              </a:pathLst>
            </a:custGeom>
            <a:solidFill>
              <a:srgbClr val="FFF6EB"/>
            </a:solidFill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" name="Freeform 6"/>
          <p:cNvSpPr/>
          <p:nvPr/>
        </p:nvSpPr>
        <p:spPr>
          <a:xfrm rot="1800244" flipV="1">
            <a:off x="9440777" y="689140"/>
            <a:ext cx="2034343" cy="669483"/>
          </a:xfrm>
          <a:custGeom>
            <a:avLst/>
            <a:gdLst/>
            <a:ahLst/>
            <a:cxnLst/>
            <a:rect l="l" t="t" r="r" b="b"/>
            <a:pathLst>
              <a:path w="3051514" h="1004225">
                <a:moveTo>
                  <a:pt x="0" y="1004226"/>
                </a:moveTo>
                <a:lnTo>
                  <a:pt x="3051514" y="1004226"/>
                </a:lnTo>
                <a:lnTo>
                  <a:pt x="3051514" y="0"/>
                </a:lnTo>
                <a:lnTo>
                  <a:pt x="0" y="0"/>
                </a:lnTo>
                <a:lnTo>
                  <a:pt x="0" y="1004226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Freeform 11"/>
          <p:cNvSpPr/>
          <p:nvPr/>
        </p:nvSpPr>
        <p:spPr>
          <a:xfrm rot="-1206288">
            <a:off x="754274" y="581796"/>
            <a:ext cx="1658377" cy="2434314"/>
          </a:xfrm>
          <a:custGeom>
            <a:avLst/>
            <a:gdLst/>
            <a:ahLst/>
            <a:cxnLst/>
            <a:rect l="l" t="t" r="r" b="b"/>
            <a:pathLst>
              <a:path w="2487565" h="3651471">
                <a:moveTo>
                  <a:pt x="0" y="0"/>
                </a:moveTo>
                <a:lnTo>
                  <a:pt x="2487564" y="0"/>
                </a:lnTo>
                <a:lnTo>
                  <a:pt x="2487564" y="3651471"/>
                </a:lnTo>
                <a:lnTo>
                  <a:pt x="0" y="365147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Freeform 12"/>
          <p:cNvSpPr/>
          <p:nvPr/>
        </p:nvSpPr>
        <p:spPr>
          <a:xfrm>
            <a:off x="9004779" y="4887361"/>
            <a:ext cx="2709767" cy="1598763"/>
          </a:xfrm>
          <a:custGeom>
            <a:avLst/>
            <a:gdLst/>
            <a:ahLst/>
            <a:cxnLst/>
            <a:rect l="l" t="t" r="r" b="b"/>
            <a:pathLst>
              <a:path w="4064651" h="2398144">
                <a:moveTo>
                  <a:pt x="0" y="0"/>
                </a:moveTo>
                <a:lnTo>
                  <a:pt x="4064652" y="0"/>
                </a:lnTo>
                <a:lnTo>
                  <a:pt x="4064652" y="2398144"/>
                </a:lnTo>
                <a:lnTo>
                  <a:pt x="0" y="2398144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Freeform 13"/>
          <p:cNvSpPr/>
          <p:nvPr/>
        </p:nvSpPr>
        <p:spPr>
          <a:xfrm>
            <a:off x="10092034" y="4000270"/>
            <a:ext cx="947329" cy="1204870"/>
          </a:xfrm>
          <a:custGeom>
            <a:avLst/>
            <a:gdLst/>
            <a:ahLst/>
            <a:cxnLst/>
            <a:rect l="l" t="t" r="r" b="b"/>
            <a:pathLst>
              <a:path w="1420994" h="1807305">
                <a:moveTo>
                  <a:pt x="0" y="0"/>
                </a:moveTo>
                <a:lnTo>
                  <a:pt x="1420994" y="0"/>
                </a:lnTo>
                <a:lnTo>
                  <a:pt x="1420994" y="1807305"/>
                </a:lnTo>
                <a:lnTo>
                  <a:pt x="0" y="1807305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99FA53E1-7D43-F4B4-74E2-2FDABD551B5E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641601" y="1905000"/>
            <a:ext cx="7354335" cy="319817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0F2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1361091">
            <a:off x="8455218" y="-1177025"/>
            <a:ext cx="2840807" cy="3725649"/>
          </a:xfrm>
          <a:custGeom>
            <a:avLst/>
            <a:gdLst/>
            <a:ahLst/>
            <a:cxnLst/>
            <a:rect l="l" t="t" r="r" b="b"/>
            <a:pathLst>
              <a:path w="4261211" h="5588473">
                <a:moveTo>
                  <a:pt x="0" y="0"/>
                </a:moveTo>
                <a:lnTo>
                  <a:pt x="4261211" y="0"/>
                </a:lnTo>
                <a:lnTo>
                  <a:pt x="4261211" y="5588474"/>
                </a:lnTo>
                <a:lnTo>
                  <a:pt x="0" y="5588474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3"/>
          <p:cNvGrpSpPr/>
          <p:nvPr/>
        </p:nvGrpSpPr>
        <p:grpSpPr>
          <a:xfrm>
            <a:off x="-235341" y="5438576"/>
            <a:ext cx="12427341" cy="1550333"/>
            <a:chOff x="0" y="0"/>
            <a:chExt cx="4909567" cy="612477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4909567" cy="612477"/>
            </a:xfrm>
            <a:custGeom>
              <a:avLst/>
              <a:gdLst/>
              <a:ahLst/>
              <a:cxnLst/>
              <a:rect l="l" t="t" r="r" b="b"/>
              <a:pathLst>
                <a:path w="4909567" h="612477">
                  <a:moveTo>
                    <a:pt x="0" y="0"/>
                  </a:moveTo>
                  <a:lnTo>
                    <a:pt x="4909567" y="0"/>
                  </a:lnTo>
                  <a:lnTo>
                    <a:pt x="4909567" y="612477"/>
                  </a:lnTo>
                  <a:lnTo>
                    <a:pt x="0" y="612477"/>
                  </a:lnTo>
                  <a:close/>
                </a:path>
              </a:pathLst>
            </a:custGeom>
            <a:solidFill>
              <a:srgbClr val="A4CCCD"/>
            </a:solidFill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TextBox 5"/>
            <p:cNvSpPr txBox="1"/>
            <p:nvPr/>
          </p:nvSpPr>
          <p:spPr>
            <a:xfrm>
              <a:off x="0" y="-19050"/>
              <a:ext cx="4909567" cy="631527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marL="0" marR="0" lvl="0" indent="0" algn="ctr" defTabSz="609630" rtl="0" eaLnBrk="1" fontAlgn="auto" latinLnBrk="0" hangingPunct="1">
                <a:lnSpc>
                  <a:spcPts val="1542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" name="Group 6"/>
          <p:cNvGrpSpPr/>
          <p:nvPr/>
        </p:nvGrpSpPr>
        <p:grpSpPr>
          <a:xfrm>
            <a:off x="685801" y="1059700"/>
            <a:ext cx="5980451" cy="5087100"/>
            <a:chOff x="0" y="0"/>
            <a:chExt cx="4092246" cy="3480952"/>
          </a:xfrm>
        </p:grpSpPr>
        <p:sp>
          <p:nvSpPr>
            <p:cNvPr id="7" name="Freeform 7"/>
            <p:cNvSpPr/>
            <p:nvPr/>
          </p:nvSpPr>
          <p:spPr>
            <a:xfrm>
              <a:off x="0" y="-1270"/>
              <a:ext cx="4093516" cy="3479682"/>
            </a:xfrm>
            <a:custGeom>
              <a:avLst/>
              <a:gdLst/>
              <a:ahLst/>
              <a:cxnLst/>
              <a:rect l="l" t="t" r="r" b="b"/>
              <a:pathLst>
                <a:path w="4093516" h="3479682">
                  <a:moveTo>
                    <a:pt x="4082086" y="27940"/>
                  </a:moveTo>
                  <a:cubicBezTo>
                    <a:pt x="4073196" y="24130"/>
                    <a:pt x="4064306" y="21590"/>
                    <a:pt x="4055416" y="21590"/>
                  </a:cubicBezTo>
                  <a:cubicBezTo>
                    <a:pt x="4028746" y="20320"/>
                    <a:pt x="3968290" y="20320"/>
                    <a:pt x="3901265" y="17780"/>
                  </a:cubicBezTo>
                  <a:cubicBezTo>
                    <a:pt x="3748063" y="12700"/>
                    <a:pt x="3598054" y="6350"/>
                    <a:pt x="3444853" y="3810"/>
                  </a:cubicBezTo>
                  <a:cubicBezTo>
                    <a:pt x="3320376" y="1270"/>
                    <a:pt x="3199092" y="3810"/>
                    <a:pt x="3074616" y="2540"/>
                  </a:cubicBezTo>
                  <a:cubicBezTo>
                    <a:pt x="3020358" y="2540"/>
                    <a:pt x="2966099" y="0"/>
                    <a:pt x="2911840" y="2540"/>
                  </a:cubicBezTo>
                  <a:cubicBezTo>
                    <a:pt x="2780981" y="10160"/>
                    <a:pt x="2650121" y="11430"/>
                    <a:pt x="2516070" y="8890"/>
                  </a:cubicBezTo>
                  <a:cubicBezTo>
                    <a:pt x="2449045" y="7620"/>
                    <a:pt x="2382019" y="7620"/>
                    <a:pt x="2314994" y="7620"/>
                  </a:cubicBezTo>
                  <a:cubicBezTo>
                    <a:pt x="2193709" y="7620"/>
                    <a:pt x="2072425" y="7620"/>
                    <a:pt x="1951141" y="6350"/>
                  </a:cubicBezTo>
                  <a:cubicBezTo>
                    <a:pt x="1823473" y="5080"/>
                    <a:pt x="565947" y="2540"/>
                    <a:pt x="441471" y="1270"/>
                  </a:cubicBezTo>
                  <a:cubicBezTo>
                    <a:pt x="339337" y="0"/>
                    <a:pt x="240394" y="1270"/>
                    <a:pt x="138260" y="1270"/>
                  </a:cubicBezTo>
                  <a:cubicBezTo>
                    <a:pt x="68043" y="1270"/>
                    <a:pt x="33020" y="3810"/>
                    <a:pt x="5080" y="5080"/>
                  </a:cubicBezTo>
                  <a:cubicBezTo>
                    <a:pt x="3810" y="5080"/>
                    <a:pt x="2540" y="7620"/>
                    <a:pt x="0" y="8890"/>
                  </a:cubicBezTo>
                  <a:cubicBezTo>
                    <a:pt x="1270" y="21590"/>
                    <a:pt x="3810" y="34290"/>
                    <a:pt x="5080" y="46990"/>
                  </a:cubicBezTo>
                  <a:cubicBezTo>
                    <a:pt x="15240" y="176692"/>
                    <a:pt x="16510" y="330301"/>
                    <a:pt x="17780" y="481215"/>
                  </a:cubicBezTo>
                  <a:cubicBezTo>
                    <a:pt x="19050" y="634825"/>
                    <a:pt x="17780" y="788434"/>
                    <a:pt x="16510" y="944738"/>
                  </a:cubicBezTo>
                  <a:cubicBezTo>
                    <a:pt x="15240" y="1103737"/>
                    <a:pt x="2540" y="2771881"/>
                    <a:pt x="2540" y="2930880"/>
                  </a:cubicBezTo>
                  <a:cubicBezTo>
                    <a:pt x="2540" y="3087184"/>
                    <a:pt x="1270" y="3243488"/>
                    <a:pt x="0" y="3399792"/>
                  </a:cubicBezTo>
                  <a:cubicBezTo>
                    <a:pt x="0" y="3425071"/>
                    <a:pt x="3810" y="3435232"/>
                    <a:pt x="15240" y="3440312"/>
                  </a:cubicBezTo>
                  <a:cubicBezTo>
                    <a:pt x="22860" y="3444121"/>
                    <a:pt x="31750" y="3446662"/>
                    <a:pt x="40640" y="3447932"/>
                  </a:cubicBezTo>
                  <a:cubicBezTo>
                    <a:pt x="135068" y="3453012"/>
                    <a:pt x="256353" y="3456821"/>
                    <a:pt x="377637" y="3461902"/>
                  </a:cubicBezTo>
                  <a:cubicBezTo>
                    <a:pt x="444662" y="3464442"/>
                    <a:pt x="511688" y="3469521"/>
                    <a:pt x="578714" y="3470792"/>
                  </a:cubicBezTo>
                  <a:cubicBezTo>
                    <a:pt x="690423" y="3473332"/>
                    <a:pt x="1935182" y="3474602"/>
                    <a:pt x="2046892" y="3475871"/>
                  </a:cubicBezTo>
                  <a:cubicBezTo>
                    <a:pt x="2062850" y="3475871"/>
                    <a:pt x="2078809" y="3475871"/>
                    <a:pt x="2094767" y="3475871"/>
                  </a:cubicBezTo>
                  <a:cubicBezTo>
                    <a:pt x="2171368" y="3475871"/>
                    <a:pt x="2251160" y="3474602"/>
                    <a:pt x="2327760" y="3474602"/>
                  </a:cubicBezTo>
                  <a:cubicBezTo>
                    <a:pt x="2417128" y="3474602"/>
                    <a:pt x="2503303" y="3475871"/>
                    <a:pt x="2592671" y="3475871"/>
                  </a:cubicBezTo>
                  <a:cubicBezTo>
                    <a:pt x="2723530" y="3475871"/>
                    <a:pt x="2857581" y="3475871"/>
                    <a:pt x="2988441" y="3475871"/>
                  </a:cubicBezTo>
                  <a:cubicBezTo>
                    <a:pt x="3109725" y="3475871"/>
                    <a:pt x="3231009" y="3477142"/>
                    <a:pt x="3352293" y="3478412"/>
                  </a:cubicBezTo>
                  <a:cubicBezTo>
                    <a:pt x="3406552" y="3478412"/>
                    <a:pt x="3464003" y="3479682"/>
                    <a:pt x="3518261" y="3479682"/>
                  </a:cubicBezTo>
                  <a:cubicBezTo>
                    <a:pt x="3693804" y="3478412"/>
                    <a:pt x="3866156" y="3472062"/>
                    <a:pt x="4032556" y="3472062"/>
                  </a:cubicBezTo>
                  <a:cubicBezTo>
                    <a:pt x="4036366" y="3472062"/>
                    <a:pt x="4041446" y="3469521"/>
                    <a:pt x="4045256" y="3466982"/>
                  </a:cubicBezTo>
                  <a:cubicBezTo>
                    <a:pt x="4050336" y="3463171"/>
                    <a:pt x="4052876" y="3456821"/>
                    <a:pt x="4055416" y="3454282"/>
                  </a:cubicBezTo>
                  <a:cubicBezTo>
                    <a:pt x="4056686" y="3380928"/>
                    <a:pt x="4057956" y="3267742"/>
                    <a:pt x="4059226" y="3154556"/>
                  </a:cubicBezTo>
                  <a:cubicBezTo>
                    <a:pt x="4060496" y="2979388"/>
                    <a:pt x="4070656" y="1297770"/>
                    <a:pt x="4071926" y="1122602"/>
                  </a:cubicBezTo>
                  <a:cubicBezTo>
                    <a:pt x="4071926" y="1017500"/>
                    <a:pt x="4073196" y="912399"/>
                    <a:pt x="4074466" y="807298"/>
                  </a:cubicBezTo>
                  <a:cubicBezTo>
                    <a:pt x="4075736" y="694112"/>
                    <a:pt x="4077006" y="580927"/>
                    <a:pt x="4079546" y="467741"/>
                  </a:cubicBezTo>
                  <a:cubicBezTo>
                    <a:pt x="4080816" y="400368"/>
                    <a:pt x="4080816" y="330301"/>
                    <a:pt x="4085896" y="262928"/>
                  </a:cubicBezTo>
                  <a:cubicBezTo>
                    <a:pt x="4090976" y="182081"/>
                    <a:pt x="4093516" y="103929"/>
                    <a:pt x="4092246" y="44450"/>
                  </a:cubicBezTo>
                  <a:cubicBezTo>
                    <a:pt x="4092246" y="38100"/>
                    <a:pt x="4088436" y="30480"/>
                    <a:pt x="4082086" y="27940"/>
                  </a:cubicBezTo>
                  <a:close/>
                </a:path>
              </a:pathLst>
            </a:custGeom>
            <a:solidFill>
              <a:srgbClr val="FFF6EB"/>
            </a:solidFill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8" name="Freeform 8"/>
          <p:cNvSpPr/>
          <p:nvPr/>
        </p:nvSpPr>
        <p:spPr>
          <a:xfrm>
            <a:off x="7254919" y="1816150"/>
            <a:ext cx="1621696" cy="1612850"/>
          </a:xfrm>
          <a:custGeom>
            <a:avLst/>
            <a:gdLst/>
            <a:ahLst/>
            <a:cxnLst/>
            <a:rect l="l" t="t" r="r" b="b"/>
            <a:pathLst>
              <a:path w="2432544" h="2419275">
                <a:moveTo>
                  <a:pt x="0" y="0"/>
                </a:moveTo>
                <a:lnTo>
                  <a:pt x="2432543" y="0"/>
                </a:lnTo>
                <a:lnTo>
                  <a:pt x="2432543" y="2419275"/>
                </a:lnTo>
                <a:lnTo>
                  <a:pt x="0" y="2419275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Freeform 12"/>
          <p:cNvSpPr/>
          <p:nvPr/>
        </p:nvSpPr>
        <p:spPr>
          <a:xfrm>
            <a:off x="7125540" y="1988256"/>
            <a:ext cx="5500162" cy="3671358"/>
          </a:xfrm>
          <a:custGeom>
            <a:avLst/>
            <a:gdLst/>
            <a:ahLst/>
            <a:cxnLst/>
            <a:rect l="l" t="t" r="r" b="b"/>
            <a:pathLst>
              <a:path w="8250243" h="5507037">
                <a:moveTo>
                  <a:pt x="0" y="0"/>
                </a:moveTo>
                <a:lnTo>
                  <a:pt x="8250243" y="0"/>
                </a:lnTo>
                <a:lnTo>
                  <a:pt x="8250243" y="5507037"/>
                </a:lnTo>
                <a:lnTo>
                  <a:pt x="0" y="550703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Freeform 13"/>
          <p:cNvSpPr/>
          <p:nvPr/>
        </p:nvSpPr>
        <p:spPr>
          <a:xfrm rot="289798">
            <a:off x="2735551" y="770257"/>
            <a:ext cx="2034343" cy="669483"/>
          </a:xfrm>
          <a:custGeom>
            <a:avLst/>
            <a:gdLst/>
            <a:ahLst/>
            <a:cxnLst/>
            <a:rect l="l" t="t" r="r" b="b"/>
            <a:pathLst>
              <a:path w="3051514" h="1004225">
                <a:moveTo>
                  <a:pt x="0" y="0"/>
                </a:moveTo>
                <a:lnTo>
                  <a:pt x="3051513" y="0"/>
                </a:lnTo>
                <a:lnTo>
                  <a:pt x="3051513" y="1004226"/>
                </a:lnTo>
                <a:lnTo>
                  <a:pt x="0" y="1004226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AB2F5CD-E31F-E8A1-21B6-70585892EAF9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422400" y="1905000"/>
            <a:ext cx="4458922" cy="37592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B41C394-D2FF-ADA9-E412-1EB09AD765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cartoon of a child holding a book&#10;&#10;AI-generated content may be incorrect.">
            <a:extLst>
              <a:ext uri="{FF2B5EF4-FFF2-40B4-BE49-F238E27FC236}">
                <a16:creationId xmlns:a16="http://schemas.microsoft.com/office/drawing/2014/main" id="{16D1A394-F915-C2C7-94CB-1905BC65099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6943" y="529390"/>
            <a:ext cx="6172200" cy="6172200"/>
          </a:xfrm>
          <a:prstGeom prst="rect">
            <a:avLst/>
          </a:prstGeom>
        </p:spPr>
      </p:pic>
      <p:pic>
        <p:nvPicPr>
          <p:cNvPr id="5" name="tải xuống (13)">
            <a:hlinkClick r:id="" action="ppaction://media"/>
            <a:extLst>
              <a:ext uri="{FF2B5EF4-FFF2-40B4-BE49-F238E27FC236}">
                <a16:creationId xmlns:a16="http://schemas.microsoft.com/office/drawing/2014/main" id="{E1E55CA0-0901-6AD6-3286-84A63C16C74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278022" y="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5995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93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6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6400" b="0" i="0" u="none" strike="noStrike" kern="0" cap="none" spc="0" normalizeH="0" baseline="0" noProof="0" dirty="0" err="1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Tính</a:t>
            </a:r>
            <a:r>
              <a:rPr kumimoji="0" lang="en-US" sz="64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 </a:t>
            </a:r>
            <a:r>
              <a:rPr kumimoji="0" lang="en-US" sz="6400" b="0" i="0" u="none" strike="noStrike" kern="0" cap="none" spc="0" normalizeH="0" baseline="0" noProof="0" dirty="0" err="1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nhẩm</a:t>
            </a:r>
            <a:r>
              <a:rPr kumimoji="0" lang="en-US" sz="64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: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64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8 000 + 9 000 = ?</a:t>
            </a:r>
            <a:endParaRPr kumimoji="0" lang="en-VN" sz="6400" b="0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/>
              <a:ea typeface="+mn-ea"/>
              <a:cs typeface="+mn-cs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5333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17 000</a:t>
            </a:r>
            <a:endParaRPr kumimoji="0" sz="5333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6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5000" b="0" i="0" u="none" strike="noStrike" kern="0" cap="none" spc="0" normalizeH="0" baseline="0" noProof="0" dirty="0" err="1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Tính</a:t>
            </a:r>
            <a:r>
              <a:rPr kumimoji="0" lang="en-US" sz="50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 </a:t>
            </a:r>
            <a:r>
              <a:rPr kumimoji="0" lang="en-US" sz="5000" b="0" i="0" u="none" strike="noStrike" kern="0" cap="none" spc="0" normalizeH="0" baseline="0" noProof="0" dirty="0" err="1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giá</a:t>
            </a:r>
            <a:r>
              <a:rPr kumimoji="0" lang="en-US" sz="50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 </a:t>
            </a:r>
            <a:r>
              <a:rPr kumimoji="0" lang="en-US" sz="5000" b="0" i="0" u="none" strike="noStrike" kern="0" cap="none" spc="0" normalizeH="0" baseline="0" noProof="0" dirty="0" err="1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trị</a:t>
            </a:r>
            <a:r>
              <a:rPr kumimoji="0" lang="en-US" sz="50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 </a:t>
            </a:r>
            <a:r>
              <a:rPr kumimoji="0" lang="en-US" sz="5000" b="0" i="0" u="none" strike="noStrike" kern="0" cap="none" spc="0" normalizeH="0" baseline="0" noProof="0" dirty="0" err="1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biểu</a:t>
            </a:r>
            <a:r>
              <a:rPr kumimoji="0" lang="en-US" sz="50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 </a:t>
            </a:r>
            <a:r>
              <a:rPr kumimoji="0" lang="en-US" sz="5000" b="0" i="0" u="none" strike="noStrike" kern="0" cap="none" spc="0" normalizeH="0" baseline="0" noProof="0" dirty="0" err="1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thức</a:t>
            </a:r>
            <a:r>
              <a:rPr kumimoji="0" lang="en-US" sz="50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: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50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56 554 – (19 233 – 2 533) = ?</a:t>
            </a:r>
            <a:endParaRPr kumimoji="0" lang="en-VN" sz="5000" b="0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/>
              <a:ea typeface="+mn-ea"/>
              <a:cs typeface="+mn-cs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EDBE42-BD7C-EB47-BE3A-249856CD95EE}"/>
              </a:ext>
            </a:extLst>
          </p:cNvPr>
          <p:cNvSpPr/>
          <p:nvPr/>
        </p:nvSpPr>
        <p:spPr>
          <a:xfrm>
            <a:off x="7896226" y="35433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64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35 788</a:t>
            </a:r>
            <a:endParaRPr kumimoji="0" sz="64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3905251" y="35814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64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39 854</a:t>
            </a:r>
            <a:endParaRPr kumimoji="0" sz="64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4815742" y="4446029"/>
            <a:ext cx="1001617" cy="110186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FE72FF8-7F60-4848-AFB7-94A4D786B49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817275" y="4381361"/>
            <a:ext cx="941541" cy="1115956"/>
          </a:xfrm>
          <a:prstGeom prst="rect">
            <a:avLst/>
          </a:prstGeom>
        </p:spPr>
      </p:pic>
      <p:sp>
        <p:nvSpPr>
          <p:cNvPr id="12" name="Google Shape;745;p50">
            <a:extLst>
              <a:ext uri="{FF2B5EF4-FFF2-40B4-BE49-F238E27FC236}">
                <a16:creationId xmlns:a16="http://schemas.microsoft.com/office/drawing/2014/main" id="{035A8312-5869-5E4D-83FF-6988EAC9677E}"/>
              </a:ext>
            </a:extLst>
          </p:cNvPr>
          <p:cNvSpPr/>
          <p:nvPr/>
        </p:nvSpPr>
        <p:spPr>
          <a:xfrm>
            <a:off x="412748" y="3498553"/>
            <a:ext cx="2901952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64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34 688</a:t>
            </a:r>
            <a:endParaRPr kumimoji="0" sz="64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91D6FB8-992F-9441-A386-AD07014CF0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1156520" y="4336613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2686050" y="335964"/>
            <a:ext cx="7934326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64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..</a:t>
            </a:r>
            <a:r>
              <a:rPr kumimoji="0" lang="en-VN" sz="64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?</a:t>
            </a:r>
            <a:r>
              <a:rPr kumimoji="0" lang="en-US" sz="64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..</a:t>
            </a:r>
            <a:r>
              <a:rPr kumimoji="0" lang="en-VN" sz="6400" b="0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Arial"/>
              </a:rPr>
              <a:t>  + 714  = 6 250</a:t>
            </a:r>
          </a:p>
        </p:txBody>
      </p:sp>
      <p:sp>
        <p:nvSpPr>
          <p:cNvPr id="4" name="Google Shape;745;p50">
            <a:extLst>
              <a:ext uri="{FF2B5EF4-FFF2-40B4-BE49-F238E27FC236}">
                <a16:creationId xmlns:a16="http://schemas.microsoft.com/office/drawing/2014/main" id="{2A8218CB-DC09-1B4A-9BB6-59DFD7CB1D15}"/>
              </a:ext>
            </a:extLst>
          </p:cNvPr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64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6 536</a:t>
            </a:r>
            <a:endParaRPr kumimoji="0" sz="64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64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5 536</a:t>
            </a:r>
            <a:endParaRPr kumimoji="0" sz="64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12C4125-41FA-E54B-A568-ABE47E6C8EB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A97892-1E96-3541-BBD7-6801170A3C2F}"/>
              </a:ext>
            </a:extLst>
          </p:cNvPr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64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5 546</a:t>
            </a:r>
            <a:endParaRPr kumimoji="0" sz="64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57B25F-25D0-F348-A4AD-83B1113747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85</TotalTime>
  <Words>907</Words>
  <Application>Microsoft Office PowerPoint</Application>
  <PresentationFormat>Widescreen</PresentationFormat>
  <Paragraphs>155</Paragraphs>
  <Slides>24</Slides>
  <Notes>16</Notes>
  <HiddenSlides>0</HiddenSlides>
  <MMClips>3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24</vt:i4>
      </vt:variant>
    </vt:vector>
  </HeadingPairs>
  <TitlesOfParts>
    <vt:vector size="40" baseType="lpstr">
      <vt:lpstr>#9Slide02 Noi dung dai</vt:lpstr>
      <vt:lpstr>#9Slide02 Tieu de dai</vt:lpstr>
      <vt:lpstr>Arial</vt:lpstr>
      <vt:lpstr>Balsamiq Sans</vt:lpstr>
      <vt:lpstr>Calibri</vt:lpstr>
      <vt:lpstr>Calibri Light</vt:lpstr>
      <vt:lpstr>Cambria</vt:lpstr>
      <vt:lpstr>Luckiest Guy</vt:lpstr>
      <vt:lpstr>Montserrat Medium</vt:lpstr>
      <vt:lpstr>Nunito</vt:lpstr>
      <vt:lpstr>The Jungle Agency by Slidesgo</vt:lpstr>
      <vt:lpstr>1_Office Theme</vt:lpstr>
      <vt:lpstr>2_Office Theme</vt:lpstr>
      <vt:lpstr>1_Craft With Numbers by Slidesgo</vt:lpstr>
      <vt:lpstr>4_Office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huan hoangthi</cp:lastModifiedBy>
  <cp:revision>41</cp:revision>
  <dcterms:created xsi:type="dcterms:W3CDTF">2023-06-12T06:24:00Z</dcterms:created>
  <dcterms:modified xsi:type="dcterms:W3CDTF">2025-09-07T07:09:43Z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59AA0B4112C840B397FB056DCE09C069</vt:lpwstr>
  </property>
  <property fmtid="{D5CDD505-2E9C-101B-9397-08002B2CF9AE}" pid="3" name="KSOProductBuildVer">
    <vt:lpwstr>1033-11.2.0.11537</vt:lpwstr>
  </property>
</Properties>
</file>