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6" r:id="rId2"/>
    <p:sldMasterId id="2147483698" r:id="rId3"/>
    <p:sldMasterId id="2147483710" r:id="rId4"/>
    <p:sldMasterId id="2147483724" r:id="rId5"/>
    <p:sldMasterId id="2147483760" r:id="rId6"/>
  </p:sldMasterIdLst>
  <p:notesMasterIdLst>
    <p:notesMasterId r:id="rId29"/>
  </p:notesMasterIdLst>
  <p:sldIdLst>
    <p:sldId id="494" r:id="rId7"/>
    <p:sldId id="475" r:id="rId8"/>
    <p:sldId id="492" r:id="rId9"/>
    <p:sldId id="493" r:id="rId10"/>
    <p:sldId id="266" r:id="rId11"/>
    <p:sldId id="267" r:id="rId12"/>
    <p:sldId id="268" r:id="rId13"/>
    <p:sldId id="476" r:id="rId14"/>
    <p:sldId id="495" r:id="rId15"/>
    <p:sldId id="490" r:id="rId16"/>
    <p:sldId id="477" r:id="rId17"/>
    <p:sldId id="496" r:id="rId18"/>
    <p:sldId id="478" r:id="rId19"/>
    <p:sldId id="304" r:id="rId20"/>
    <p:sldId id="479" r:id="rId21"/>
    <p:sldId id="480" r:id="rId22"/>
    <p:sldId id="481" r:id="rId23"/>
    <p:sldId id="482" r:id="rId24"/>
    <p:sldId id="325" r:id="rId25"/>
    <p:sldId id="276" r:id="rId26"/>
    <p:sldId id="497" r:id="rId27"/>
    <p:sldId id="49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BBBFB-AC48-4F7C-A3D9-FA0B6A3A15C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21740-88C6-4AD3-8809-F4713D3BF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403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128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553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579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526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648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031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989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699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949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966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9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698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627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47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24073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337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069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189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61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4919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446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318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6137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963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028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9071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5103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6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999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58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859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98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645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63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457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74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828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072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344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205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308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182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25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538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647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552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227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581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856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8937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245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64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539362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4184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9379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44423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77736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38041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88558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6654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01477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75530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11251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85418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20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0587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018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430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0298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906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286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465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67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9839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658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59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829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869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7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48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4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1786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7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7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54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44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85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46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8502" cy="68580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2565085" y="469565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2">
            <a:extLst>
              <a:ext uri="{FF2B5EF4-FFF2-40B4-BE49-F238E27FC236}">
                <a16:creationId xmlns:a16="http://schemas.microsoft.com/office/drawing/2014/main" id="{A161B107-DFC4-40BF-86B1-E1AD0D9EF8FD}"/>
              </a:ext>
            </a:extLst>
          </p:cNvPr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611BA6-427F-4FDA-A07F-D8FE98844116}"/>
              </a:ext>
            </a:extLst>
          </p:cNvPr>
          <p:cNvGrpSpPr/>
          <p:nvPr/>
        </p:nvGrpSpPr>
        <p:grpSpPr>
          <a:xfrm>
            <a:off x="3875923" y="2446205"/>
            <a:ext cx="6916419" cy="2315210"/>
            <a:chOff x="3815445" y="140918"/>
            <a:chExt cx="3822655" cy="231519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20EAB2C-FB26-452C-9176-770CBF1AA1E3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16" name="Hexagon 15">
                <a:extLst>
                  <a:ext uri="{FF2B5EF4-FFF2-40B4-BE49-F238E27FC236}">
                    <a16:creationId xmlns:a16="http://schemas.microsoft.com/office/drawing/2014/main" id="{2ED4631B-6702-4974-95D2-14F4A269D7D4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31D4B2E-FA64-4FA5-8664-CA625C930E68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808630" cy="981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Lẫm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chẫm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Dáng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đi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chưa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vững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của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em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bé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15" name="10">
              <a:extLst>
                <a:ext uri="{FF2B5EF4-FFF2-40B4-BE49-F238E27FC236}">
                  <a16:creationId xmlns:a16="http://schemas.microsoft.com/office/drawing/2014/main" id="{F4A7109B-AE8A-45A3-9043-CAE8683A25FC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0209C30-7E36-4C4B-A5D5-E2CFF19E2C89}"/>
              </a:ext>
            </a:extLst>
          </p:cNvPr>
          <p:cNvGrpSpPr/>
          <p:nvPr/>
        </p:nvGrpSpPr>
        <p:grpSpPr>
          <a:xfrm>
            <a:off x="1079998" y="2265988"/>
            <a:ext cx="2109019" cy="2109019"/>
            <a:chOff x="156834" y="1993081"/>
            <a:chExt cx="2109019" cy="2109019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11B66A0-7570-4FC9-85A4-FCA0E05DEA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1296588-0E84-4168-99C6-76827ADDA294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642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502920" y="1431637"/>
            <a:ext cx="369693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321841" y="1625600"/>
            <a:ext cx="38325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305" y="1817103"/>
            <a:ext cx="3658058" cy="2862322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803758" y="5011698"/>
            <a:ext cx="2678947" cy="84518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62A58FDF-36D1-45DB-898F-618811ADB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" y="1318707"/>
            <a:ext cx="527050" cy="263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3EED9072-B076-4AC3-9991-E736E857C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4" y="4243352"/>
            <a:ext cx="527050" cy="194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EFC5D5F6-0E07-4454-8A35-F84528D70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334" y="1691442"/>
            <a:ext cx="527050" cy="194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73466248-618D-4132-AE3C-0F3BC1E47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120" y="3952059"/>
            <a:ext cx="527050" cy="194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BE2DD9-6054-48C2-B6A1-648DFF6C9A03}"/>
              </a:ext>
            </a:extLst>
          </p:cNvPr>
          <p:cNvSpPr txBox="1"/>
          <p:nvPr/>
        </p:nvSpPr>
        <p:spPr>
          <a:xfrm>
            <a:off x="251638" y="1431636"/>
            <a:ext cx="251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CFA5D1-5AA5-4CF9-8E94-87E261C355A8}"/>
              </a:ext>
            </a:extLst>
          </p:cNvPr>
          <p:cNvSpPr txBox="1"/>
          <p:nvPr/>
        </p:nvSpPr>
        <p:spPr>
          <a:xfrm>
            <a:off x="251637" y="4405745"/>
            <a:ext cx="438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7BD9E3-D0BA-4F6B-B585-FB5FB74C23E2}"/>
              </a:ext>
            </a:extLst>
          </p:cNvPr>
          <p:cNvSpPr txBox="1"/>
          <p:nvPr/>
        </p:nvSpPr>
        <p:spPr>
          <a:xfrm>
            <a:off x="4071971" y="1691442"/>
            <a:ext cx="279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A59653-C8A2-4B6E-8856-3E6DBC3D95E7}"/>
              </a:ext>
            </a:extLst>
          </p:cNvPr>
          <p:cNvSpPr txBox="1"/>
          <p:nvPr/>
        </p:nvSpPr>
        <p:spPr>
          <a:xfrm>
            <a:off x="4087700" y="4110328"/>
            <a:ext cx="494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26898498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457200" y="1508759"/>
            <a:ext cx="374265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223609" y="1906026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305" y="1817103"/>
            <a:ext cx="3658058" cy="2862322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9239694" y="5011698"/>
            <a:ext cx="2243012" cy="84518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 đọc đoạn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74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457200" y="1508759"/>
            <a:ext cx="374265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223609" y="1906026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305" y="1817103"/>
            <a:ext cx="3658058" cy="2862322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9239694" y="5011698"/>
            <a:ext cx="2243012" cy="84518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 đọc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0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78633" y="1184762"/>
            <a:ext cx="103397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0502D0-2ECF-4128-9E55-C2A96926A935}"/>
              </a:ext>
            </a:extLst>
          </p:cNvPr>
          <p:cNvSpPr txBox="1"/>
          <p:nvPr/>
        </p:nvSpPr>
        <p:spPr>
          <a:xfrm>
            <a:off x="2180492" y="3428999"/>
            <a:ext cx="83562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V1: Làm việc CN trả lời 4 câu hỏi</a:t>
            </a:r>
          </a:p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V2: Chia sẻ N4</a:t>
            </a:r>
          </a:p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V3: Chia sẻ tr</a:t>
            </a:r>
            <a:r>
              <a:rPr lang="vi-VN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 lớp.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457200" y="1508759"/>
            <a:ext cx="374265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223609" y="1906026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305" y="1817103"/>
            <a:ext cx="3658058" cy="286232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B66D3A-AE1C-434F-98C6-7C97981B1912}"/>
              </a:ext>
            </a:extLst>
          </p:cNvPr>
          <p:cNvSpPr/>
          <p:nvPr/>
        </p:nvSpPr>
        <p:spPr>
          <a:xfrm>
            <a:off x="1636228" y="5702850"/>
            <a:ext cx="6148890" cy="707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31898B-30A9-41CD-88B1-D6B86E4CA6C0}"/>
              </a:ext>
            </a:extLst>
          </p:cNvPr>
          <p:cNvCxnSpPr>
            <a:cxnSpLocks/>
          </p:cNvCxnSpPr>
          <p:nvPr/>
        </p:nvCxnSpPr>
        <p:spPr>
          <a:xfrm>
            <a:off x="1972340" y="1906026"/>
            <a:ext cx="80275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9FFA70-E736-4E4B-BCFE-6C1E2EC64FFF}"/>
              </a:ext>
            </a:extLst>
          </p:cNvPr>
          <p:cNvCxnSpPr>
            <a:cxnSpLocks/>
          </p:cNvCxnSpPr>
          <p:nvPr/>
        </p:nvCxnSpPr>
        <p:spPr>
          <a:xfrm>
            <a:off x="568842" y="2320696"/>
            <a:ext cx="198297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825867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457200" y="1508759"/>
            <a:ext cx="374265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223609" y="1906026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305" y="1817103"/>
            <a:ext cx="3658058" cy="286232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B66D3A-AE1C-434F-98C6-7C97981B1912}"/>
              </a:ext>
            </a:extLst>
          </p:cNvPr>
          <p:cNvSpPr/>
          <p:nvPr/>
        </p:nvSpPr>
        <p:spPr>
          <a:xfrm>
            <a:off x="499501" y="5900337"/>
            <a:ext cx="11483163" cy="6189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vi-VN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khổ thơ đầu bạn nhỏ tả em mình như thế nào?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9FFA70-E736-4E4B-BCFE-6C1E2EC64FFF}"/>
              </a:ext>
            </a:extLst>
          </p:cNvPr>
          <p:cNvCxnSpPr>
            <a:cxnSpLocks/>
          </p:cNvCxnSpPr>
          <p:nvPr/>
        </p:nvCxnSpPr>
        <p:spPr>
          <a:xfrm>
            <a:off x="568842" y="2701696"/>
            <a:ext cx="26424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8D7FDDD-4A21-4766-A61D-834FD743B201}"/>
              </a:ext>
            </a:extLst>
          </p:cNvPr>
          <p:cNvCxnSpPr>
            <a:cxnSpLocks/>
          </p:cNvCxnSpPr>
          <p:nvPr/>
        </p:nvCxnSpPr>
        <p:spPr>
          <a:xfrm>
            <a:off x="457200" y="3039153"/>
            <a:ext cx="26424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F321AC-DEB8-4EC2-8D09-848349489BCF}"/>
              </a:ext>
            </a:extLst>
          </p:cNvPr>
          <p:cNvCxnSpPr>
            <a:cxnSpLocks/>
          </p:cNvCxnSpPr>
          <p:nvPr/>
        </p:nvCxnSpPr>
        <p:spPr>
          <a:xfrm flipV="1">
            <a:off x="568842" y="3429000"/>
            <a:ext cx="3034329" cy="129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CE24B09-2072-4477-8225-9539F261D366}"/>
              </a:ext>
            </a:extLst>
          </p:cNvPr>
          <p:cNvCxnSpPr>
            <a:cxnSpLocks/>
          </p:cNvCxnSpPr>
          <p:nvPr/>
        </p:nvCxnSpPr>
        <p:spPr>
          <a:xfrm flipV="1">
            <a:off x="568842" y="3779466"/>
            <a:ext cx="3034329" cy="129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93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457200" y="1508759"/>
            <a:ext cx="374265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3956530" y="1673779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B66D3A-AE1C-434F-98C6-7C97981B1912}"/>
              </a:ext>
            </a:extLst>
          </p:cNvPr>
          <p:cNvSpPr/>
          <p:nvPr/>
        </p:nvSpPr>
        <p:spPr>
          <a:xfrm>
            <a:off x="744279" y="5889626"/>
            <a:ext cx="11360635" cy="5099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vi-VN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khổ thơ thứ hai và thứ ba bạn nhỏ đoán em bé từ đâu đến?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9FFA70-E736-4E4B-BCFE-6C1E2EC64FFF}"/>
              </a:ext>
            </a:extLst>
          </p:cNvPr>
          <p:cNvCxnSpPr>
            <a:cxnSpLocks/>
          </p:cNvCxnSpPr>
          <p:nvPr/>
        </p:nvCxnSpPr>
        <p:spPr>
          <a:xfrm>
            <a:off x="1526785" y="4497839"/>
            <a:ext cx="167361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8F55D2-6D8D-43E1-9DEB-50500A7AF04D}"/>
              </a:ext>
            </a:extLst>
          </p:cNvPr>
          <p:cNvCxnSpPr>
            <a:cxnSpLocks/>
          </p:cNvCxnSpPr>
          <p:nvPr/>
        </p:nvCxnSpPr>
        <p:spPr>
          <a:xfrm>
            <a:off x="1537671" y="4867954"/>
            <a:ext cx="167361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C3C12D-6F74-49FC-8984-072B49B5F4B4}"/>
              </a:ext>
            </a:extLst>
          </p:cNvPr>
          <p:cNvCxnSpPr>
            <a:cxnSpLocks/>
          </p:cNvCxnSpPr>
          <p:nvPr/>
        </p:nvCxnSpPr>
        <p:spPr>
          <a:xfrm>
            <a:off x="1624757" y="5227183"/>
            <a:ext cx="169538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B4EEA56-5904-46DA-A157-DBAB957364E5}"/>
              </a:ext>
            </a:extLst>
          </p:cNvPr>
          <p:cNvCxnSpPr>
            <a:cxnSpLocks/>
          </p:cNvCxnSpPr>
          <p:nvPr/>
        </p:nvCxnSpPr>
        <p:spPr>
          <a:xfrm>
            <a:off x="4882939" y="2462212"/>
            <a:ext cx="242612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96D5E8FE-3684-48D9-9AA5-3AA32F066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7281" y="1508759"/>
            <a:ext cx="4614579" cy="2818719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96D2EBDE-CAF8-452A-BAC5-9494F59A0C5D}"/>
              </a:ext>
            </a:extLst>
          </p:cNvPr>
          <p:cNvSpPr/>
          <p:nvPr/>
        </p:nvSpPr>
        <p:spPr>
          <a:xfrm>
            <a:off x="7805057" y="1508759"/>
            <a:ext cx="1739203" cy="13977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6D8788E-E3E9-49E5-B56A-E7DA1B3C42BE}"/>
              </a:ext>
            </a:extLst>
          </p:cNvPr>
          <p:cNvSpPr/>
          <p:nvPr/>
        </p:nvSpPr>
        <p:spPr>
          <a:xfrm>
            <a:off x="9609068" y="1375873"/>
            <a:ext cx="1739203" cy="13977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0230895-F8F8-4502-BF7F-B3AB5CB59172}"/>
              </a:ext>
            </a:extLst>
          </p:cNvPr>
          <p:cNvSpPr/>
          <p:nvPr/>
        </p:nvSpPr>
        <p:spPr>
          <a:xfrm>
            <a:off x="7275526" y="3008239"/>
            <a:ext cx="1739203" cy="13977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322368F-21C3-436D-8301-3BF742132FB2}"/>
              </a:ext>
            </a:extLst>
          </p:cNvPr>
          <p:cNvSpPr/>
          <p:nvPr/>
        </p:nvSpPr>
        <p:spPr>
          <a:xfrm>
            <a:off x="10571542" y="2937045"/>
            <a:ext cx="1739203" cy="13977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4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1" grpId="0" animBg="1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457200" y="1508759"/>
            <a:ext cx="374265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223609" y="1906026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305" y="1817103"/>
            <a:ext cx="3658058" cy="286232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B66D3A-AE1C-434F-98C6-7C97981B1912}"/>
              </a:ext>
            </a:extLst>
          </p:cNvPr>
          <p:cNvSpPr/>
          <p:nvPr/>
        </p:nvSpPr>
        <p:spPr>
          <a:xfrm>
            <a:off x="794807" y="5980088"/>
            <a:ext cx="10892550" cy="6189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9FFA70-E736-4E4B-BCFE-6C1E2EC64FFF}"/>
              </a:ext>
            </a:extLst>
          </p:cNvPr>
          <p:cNvCxnSpPr>
            <a:cxnSpLocks/>
          </p:cNvCxnSpPr>
          <p:nvPr/>
        </p:nvCxnSpPr>
        <p:spPr>
          <a:xfrm>
            <a:off x="5195271" y="5292496"/>
            <a:ext cx="135792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7612684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ai 26">
            <a:hlinkClick r:id="" action="ppaction://media"/>
            <a:extLst>
              <a:ext uri="{FF2B5EF4-FFF2-40B4-BE49-F238E27FC236}">
                <a16:creationId xmlns:a16="http://schemas.microsoft.com/office/drawing/2014/main" id="{C4C835BA-5B31-493B-B69F-82913925B3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1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C35C90-0D48-400D-BD0D-64BCB9126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147063F2-7C15-4E75-AA88-922FB9D3B325}"/>
              </a:ext>
            </a:extLst>
          </p:cNvPr>
          <p:cNvSpPr/>
          <p:nvPr/>
        </p:nvSpPr>
        <p:spPr>
          <a:xfrm>
            <a:off x="2395260" y="1357489"/>
            <a:ext cx="6128658" cy="2743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 bẫm, ngộ nghĩnh, đáng yêu, bầu bĩnh, ngây thơ, dễ thương, mập mạp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8EDC0234-7C09-40BC-B49E-E78FC2D449B8}"/>
              </a:ext>
            </a:extLst>
          </p:cNvPr>
          <p:cNvSpPr txBox="1">
            <a:spLocks/>
          </p:cNvSpPr>
          <p:nvPr/>
        </p:nvSpPr>
        <p:spPr>
          <a:xfrm>
            <a:off x="295422" y="4174948"/>
            <a:ext cx="112418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câu với từ ngữ em tìm được ở bài tập 1.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5F6FC191-815C-43C7-87D0-9EC7100B4FE7}"/>
              </a:ext>
            </a:extLst>
          </p:cNvPr>
          <p:cNvSpPr txBox="1">
            <a:spLocks/>
          </p:cNvSpPr>
          <p:nvPr/>
        </p:nvSpPr>
        <p:spPr>
          <a:xfrm>
            <a:off x="838200" y="5035642"/>
            <a:ext cx="106990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B4320E-7081-457B-93EF-70B8A39994AE}"/>
              </a:ext>
            </a:extLst>
          </p:cNvPr>
          <p:cNvSpPr txBox="1"/>
          <p:nvPr/>
        </p:nvSpPr>
        <p:spPr>
          <a:xfrm>
            <a:off x="9509760" y="460662"/>
            <a:ext cx="2475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Cá nhân, cặp, cả lớp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8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7E5B14-081E-40E7-B65E-FE960E9774A2}"/>
              </a:ext>
            </a:extLst>
          </p:cNvPr>
          <p:cNvSpPr/>
          <p:nvPr/>
        </p:nvSpPr>
        <p:spPr>
          <a:xfrm>
            <a:off x="757381" y="667903"/>
            <a:ext cx="11115751" cy="2366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 hợp tiêu chí Văn hóa </a:t>
            </a:r>
            <a:r>
              <a:rPr lang="en-US" sz="28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vi-VN" sz="28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CN</a:t>
            </a:r>
            <a:r>
              <a:rPr lang="vi-VN" sz="28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Bộ tiêu chí văn hóa nhà trường với các chỉ báo: </a:t>
            </a:r>
            <a:endParaRPr lang="en-US" sz="2800" b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n-US" sz="28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-Những bạn nào đã biết tự vệ sinh thân thể?Hãy kể những việc em đã làm?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5A6372-2D63-4725-BA9F-6D6379EC2A30}"/>
              </a:ext>
            </a:extLst>
          </p:cNvPr>
          <p:cNvSpPr txBox="1"/>
          <p:nvPr/>
        </p:nvSpPr>
        <p:spPr>
          <a:xfrm>
            <a:off x="1403926" y="83128"/>
            <a:ext cx="7289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AB0646-3F7D-49CA-A7E3-204D9FB02ABC}"/>
              </a:ext>
            </a:extLst>
          </p:cNvPr>
          <p:cNvSpPr txBox="1"/>
          <p:nvPr/>
        </p:nvSpPr>
        <p:spPr>
          <a:xfrm>
            <a:off x="757380" y="2909455"/>
            <a:ext cx="10898911" cy="983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-Những bạn nào đã biết tự vệ sinh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quần áo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Hãy kể những việc em đã làm?</a:t>
            </a:r>
          </a:p>
          <a:p>
            <a:pPr algn="just">
              <a:lnSpc>
                <a:spcPct val="107000"/>
              </a:lnSpc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DE1F40-FB9E-4C83-B619-496B10C5D922}"/>
              </a:ext>
            </a:extLst>
          </p:cNvPr>
          <p:cNvSpPr txBox="1"/>
          <p:nvPr/>
        </p:nvSpPr>
        <p:spPr>
          <a:xfrm>
            <a:off x="757380" y="3823745"/>
            <a:ext cx="10677239" cy="1291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-Những bạn nào đã biết tự vệ sinh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vệ sinh ăn uống.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Biết sắp xếp thời gian học tập vui chơi…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B0ADE6-94C8-46E8-A7A2-11E3E9054968}"/>
              </a:ext>
            </a:extLst>
          </p:cNvPr>
          <p:cNvSpPr txBox="1"/>
          <p:nvPr/>
        </p:nvSpPr>
        <p:spPr>
          <a:xfrm>
            <a:off x="895926" y="4922982"/>
            <a:ext cx="1028930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-Những bạn nào đã biết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sắp xếp thời gian học tập vui chơ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i?Em sắp xếp ra sao?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3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5" name="Rounded Rectangle 4"/>
          <p:cNvSpPr/>
          <p:nvPr/>
        </p:nvSpPr>
        <p:spPr>
          <a:xfrm>
            <a:off x="3741490" y="1383283"/>
            <a:ext cx="6937695" cy="31001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09938" y="1507517"/>
            <a:ext cx="60652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0000"/>
                </a:solidFill>
              </a:rPr>
              <a:t>CỦNG CỐ BÀI HỌC</a:t>
            </a:r>
          </a:p>
        </p:txBody>
      </p:sp>
      <p:pic>
        <p:nvPicPr>
          <p:cNvPr id="9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71" y="3987066"/>
            <a:ext cx="3188719" cy="2671178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2565085" y="469565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321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745105" y="378460"/>
            <a:ext cx="7770495" cy="9207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Thứ....ngày....tháng.....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302120" y="685297"/>
            <a:ext cx="121571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/>
              <a:t>           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tư ngày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tháng 12 năm 202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  <a:p>
            <a:pPr algn="ctr"/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Đọc: Em mang về yêu </a:t>
            </a:r>
            <a:r>
              <a:rPr 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(Tiết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1+2)</a:t>
            </a:r>
          </a:p>
        </p:txBody>
      </p:sp>
    </p:spTree>
    <p:extLst>
      <p:ext uri="{BB962C8B-B14F-4D97-AF65-F5344CB8AC3E}">
        <p14:creationId xmlns:p14="http://schemas.microsoft.com/office/powerpoint/2010/main" val="282298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7E5B14-081E-40E7-B65E-FE960E9774A2}"/>
              </a:ext>
            </a:extLst>
          </p:cNvPr>
          <p:cNvSpPr/>
          <p:nvPr/>
        </p:nvSpPr>
        <p:spPr>
          <a:xfrm>
            <a:off x="757381" y="667903"/>
            <a:ext cx="11115751" cy="2827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Đọc đúng các tiếng trong bài, ngắt nghỉ đúng nhịp thơ trong bài.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Trả lời được các câu hỏi của bài.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-Hiểu nội dung bài: </a:t>
            </a: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 tình cản yêu th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 của bạn nhỏ dành cho em bé</a:t>
            </a:r>
            <a:endParaRPr lang="en-US" sz="28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 hợp tiêu chí Văn hóa 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CN</a:t>
            </a: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Bộ tiêu chí văn hóa nhà trường với các chỉ báo: Biết tự vệ sinh thân thể, tự vệ sinh quần áo, vệ sinh ăn uống. Biết sắp xếp thời gian học tập vui chơi…</a:t>
            </a:r>
            <a:endParaRPr lang="en-US" sz="28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5A6372-2D63-4725-BA9F-6D6379EC2A30}"/>
              </a:ext>
            </a:extLst>
          </p:cNvPr>
          <p:cNvSpPr txBox="1"/>
          <p:nvPr/>
        </p:nvSpPr>
        <p:spPr>
          <a:xfrm>
            <a:off x="1403926" y="83128"/>
            <a:ext cx="7289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MỤC TIÊU</a:t>
            </a:r>
          </a:p>
        </p:txBody>
      </p:sp>
    </p:spTree>
    <p:extLst>
      <p:ext uri="{BB962C8B-B14F-4D97-AF65-F5344CB8AC3E}">
        <p14:creationId xmlns:p14="http://schemas.microsoft.com/office/powerpoint/2010/main" val="219967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:blinds dir="vert"/>
      </p:transition>
    </mc:Choice>
    <mc:Fallback xmlns=""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" y="0"/>
            <a:ext cx="1440180" cy="78486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191385" y="254635"/>
            <a:ext cx="8843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biết.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4EAB83-1797-4DE9-807B-01D3F1EC4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446" y="1019175"/>
            <a:ext cx="7156709" cy="3600893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CCA83028-0F3E-4FCF-A4A1-F1CE28ADCF2F}"/>
              </a:ext>
            </a:extLst>
          </p:cNvPr>
          <p:cNvSpPr/>
          <p:nvPr/>
        </p:nvSpPr>
        <p:spPr>
          <a:xfrm>
            <a:off x="1" y="872834"/>
            <a:ext cx="2881422" cy="1508859"/>
          </a:xfrm>
          <a:prstGeom prst="cloudCallout">
            <a:avLst>
              <a:gd name="adj1" fmla="val 71272"/>
              <a:gd name="adj2" fmla="val 781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30CE00CC-BB11-4002-9FBA-55A8734294FF}"/>
              </a:ext>
            </a:extLst>
          </p:cNvPr>
          <p:cNvSpPr/>
          <p:nvPr/>
        </p:nvSpPr>
        <p:spPr>
          <a:xfrm>
            <a:off x="8298012" y="264745"/>
            <a:ext cx="3761908" cy="1508859"/>
          </a:xfrm>
          <a:prstGeom prst="cloudCallout">
            <a:avLst>
              <a:gd name="adj1" fmla="val -27990"/>
              <a:gd name="adj2" fmla="val 765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1A3A50-3B11-4CB5-A31C-75DCB39CF333}"/>
              </a:ext>
            </a:extLst>
          </p:cNvPr>
          <p:cNvSpPr txBox="1"/>
          <p:nvPr/>
        </p:nvSpPr>
        <p:spPr>
          <a:xfrm>
            <a:off x="8377382" y="92364"/>
            <a:ext cx="1623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CN-N2-CL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881744" y="496506"/>
            <a:ext cx="7222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457200" y="1508759"/>
            <a:ext cx="374265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199859" y="1508759"/>
            <a:ext cx="421960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endParaRPr lang="en-US" sz="24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24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305" y="1817103"/>
            <a:ext cx="3658058" cy="2862322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9484360" y="5011698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442102" y="1520147"/>
            <a:ext cx="392460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416232" y="1897522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305" y="1817103"/>
            <a:ext cx="3658058" cy="286232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04E8D6-2041-4278-809B-125F100CC638}"/>
              </a:ext>
            </a:extLst>
          </p:cNvPr>
          <p:cNvCxnSpPr/>
          <p:nvPr/>
        </p:nvCxnSpPr>
        <p:spPr>
          <a:xfrm flipH="1">
            <a:off x="2886164" y="140997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D0D46E-3F1E-42CD-8F64-C6166E82458F}"/>
              </a:ext>
            </a:extLst>
          </p:cNvPr>
          <p:cNvCxnSpPr/>
          <p:nvPr/>
        </p:nvCxnSpPr>
        <p:spPr>
          <a:xfrm flipH="1">
            <a:off x="3073867" y="179112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C9CF8C-A9EB-4C1F-848F-13BCF8EFFD3F}"/>
              </a:ext>
            </a:extLst>
          </p:cNvPr>
          <p:cNvCxnSpPr/>
          <p:nvPr/>
        </p:nvCxnSpPr>
        <p:spPr>
          <a:xfrm flipH="1">
            <a:off x="3497694" y="220779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E786C71-89C7-49EA-8A69-0EF4219E890B}"/>
              </a:ext>
            </a:extLst>
          </p:cNvPr>
          <p:cNvCxnSpPr/>
          <p:nvPr/>
        </p:nvCxnSpPr>
        <p:spPr>
          <a:xfrm flipH="1">
            <a:off x="3330466" y="26478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FDBEE8-2585-4920-BAA8-9FEA757384F5}"/>
              </a:ext>
            </a:extLst>
          </p:cNvPr>
          <p:cNvCxnSpPr/>
          <p:nvPr/>
        </p:nvCxnSpPr>
        <p:spPr>
          <a:xfrm flipH="1">
            <a:off x="3799240" y="291731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F512EE-85E9-4E87-A7A0-768E9043E4EF}"/>
              </a:ext>
            </a:extLst>
          </p:cNvPr>
          <p:cNvCxnSpPr/>
          <p:nvPr/>
        </p:nvCxnSpPr>
        <p:spPr>
          <a:xfrm flipH="1">
            <a:off x="4040577" y="333488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485A0A8-EBC3-4620-81C9-881E1AF1F917}"/>
              </a:ext>
            </a:extLst>
          </p:cNvPr>
          <p:cNvCxnSpPr/>
          <p:nvPr/>
        </p:nvCxnSpPr>
        <p:spPr>
          <a:xfrm flipH="1">
            <a:off x="3399318" y="396697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48BD22B-48D7-4590-A4CC-F198D873BAF3}"/>
              </a:ext>
            </a:extLst>
          </p:cNvPr>
          <p:cNvCxnSpPr/>
          <p:nvPr/>
        </p:nvCxnSpPr>
        <p:spPr>
          <a:xfrm flipH="1">
            <a:off x="3459594" y="440705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76C7DC0-C926-428C-8949-A212DE326DB0}"/>
              </a:ext>
            </a:extLst>
          </p:cNvPr>
          <p:cNvCxnSpPr/>
          <p:nvPr/>
        </p:nvCxnSpPr>
        <p:spPr>
          <a:xfrm flipH="1">
            <a:off x="3718826" y="479165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6BC01D-465F-4DDA-B96B-49573AAFC6CD}"/>
              </a:ext>
            </a:extLst>
          </p:cNvPr>
          <p:cNvCxnSpPr/>
          <p:nvPr/>
        </p:nvCxnSpPr>
        <p:spPr>
          <a:xfrm flipH="1">
            <a:off x="4223609" y="520712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8E0A816-FB25-4955-96CB-100F2F6E0420}"/>
              </a:ext>
            </a:extLst>
          </p:cNvPr>
          <p:cNvCxnSpPr/>
          <p:nvPr/>
        </p:nvCxnSpPr>
        <p:spPr>
          <a:xfrm flipH="1">
            <a:off x="7322470" y="185006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8501FB7-CAE8-48CE-BBC4-A08735DAC595}"/>
              </a:ext>
            </a:extLst>
          </p:cNvPr>
          <p:cNvCxnSpPr/>
          <p:nvPr/>
        </p:nvCxnSpPr>
        <p:spPr>
          <a:xfrm flipH="1">
            <a:off x="7972764" y="23051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8F2AA7A-9E09-451E-8192-3D943424343A}"/>
              </a:ext>
            </a:extLst>
          </p:cNvPr>
          <p:cNvCxnSpPr/>
          <p:nvPr/>
        </p:nvCxnSpPr>
        <p:spPr>
          <a:xfrm flipH="1">
            <a:off x="8010864" y="267612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6EE0904-C9F2-4982-9A37-9BCA20EF5516}"/>
              </a:ext>
            </a:extLst>
          </p:cNvPr>
          <p:cNvCxnSpPr/>
          <p:nvPr/>
        </p:nvCxnSpPr>
        <p:spPr>
          <a:xfrm flipH="1">
            <a:off x="8039746" y="29889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C586401-2A0F-45FB-9BC3-C9037EB79AB8}"/>
              </a:ext>
            </a:extLst>
          </p:cNvPr>
          <p:cNvCxnSpPr/>
          <p:nvPr/>
        </p:nvCxnSpPr>
        <p:spPr>
          <a:xfrm flipH="1">
            <a:off x="7701322" y="371686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4E7CBCA-F759-4018-9926-86C3A15EDA7A}"/>
              </a:ext>
            </a:extLst>
          </p:cNvPr>
          <p:cNvCxnSpPr/>
          <p:nvPr/>
        </p:nvCxnSpPr>
        <p:spPr>
          <a:xfrm flipH="1">
            <a:off x="7429881" y="405397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F00576B-FE0C-4C8A-80C6-35AFCD0C6CF8}"/>
              </a:ext>
            </a:extLst>
          </p:cNvPr>
          <p:cNvCxnSpPr/>
          <p:nvPr/>
        </p:nvCxnSpPr>
        <p:spPr>
          <a:xfrm flipH="1">
            <a:off x="8161026" y="445383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D19497B-06E2-4051-89FD-2CCD51A9B02D}"/>
              </a:ext>
            </a:extLst>
          </p:cNvPr>
          <p:cNvCxnSpPr/>
          <p:nvPr/>
        </p:nvCxnSpPr>
        <p:spPr>
          <a:xfrm flipH="1">
            <a:off x="8183566" y="479447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loud 30">
            <a:extLst>
              <a:ext uri="{FF2B5EF4-FFF2-40B4-BE49-F238E27FC236}">
                <a16:creationId xmlns:a16="http://schemas.microsoft.com/office/drawing/2014/main" id="{66F330EB-C33A-4DFA-AA07-A156396750D6}"/>
              </a:ext>
            </a:extLst>
          </p:cNvPr>
          <p:cNvSpPr/>
          <p:nvPr/>
        </p:nvSpPr>
        <p:spPr>
          <a:xfrm>
            <a:off x="8537944" y="5011698"/>
            <a:ext cx="2944761" cy="84518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b="1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000" b="1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83290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881744" y="496506"/>
            <a:ext cx="7222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70163B-A64C-4B50-BC95-85AB4BE33289}"/>
              </a:ext>
            </a:extLst>
          </p:cNvPr>
          <p:cNvSpPr txBox="1"/>
          <p:nvPr/>
        </p:nvSpPr>
        <p:spPr>
          <a:xfrm>
            <a:off x="1016000" y="1542474"/>
            <a:ext cx="106957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</a:rPr>
              <a:t>nụ c</a:t>
            </a:r>
            <a:r>
              <a:rPr lang="vi-VN" sz="4000" b="1">
                <a:solidFill>
                  <a:schemeClr val="accent5">
                    <a:lumMod val="75000"/>
                  </a:schemeClr>
                </a:solidFill>
              </a:rPr>
              <a:t>ư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</a:rPr>
              <a:t>ời                      tia nắng     </a:t>
            </a:r>
          </a:p>
          <a:p>
            <a:pPr algn="just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</a:rPr>
              <a:t>lẫm chẫm                   cuộn tròn       </a:t>
            </a:r>
          </a:p>
          <a:p>
            <a:pPr algn="just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</a:rPr>
              <a:t>giọt n</a:t>
            </a:r>
            <a:r>
              <a:rPr lang="vi-VN" sz="4000" b="1">
                <a:solidFill>
                  <a:schemeClr val="accent5">
                    <a:lumMod val="75000"/>
                  </a:schemeClr>
                </a:solidFill>
              </a:rPr>
              <a:t>ư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</a:rPr>
              <a:t>ớc                  trong mây</a:t>
            </a:r>
          </a:p>
          <a:p>
            <a:pPr algn="just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</a:rPr>
              <a:t>rơi xuống                  biển rộng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040217182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1432</Words>
  <Application>Microsoft Office PowerPoint</Application>
  <PresentationFormat>Widescreen</PresentationFormat>
  <Paragraphs>270</Paragraphs>
  <Slides>22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Microsoft YaHei</vt:lpstr>
      <vt:lpstr>宋体</vt:lpstr>
      <vt:lpstr>宋体</vt:lpstr>
      <vt:lpstr>Arial</vt:lpstr>
      <vt:lpstr>Arial Rounded MT Bold</vt:lpstr>
      <vt:lpstr>Arial-Rounded</vt:lpstr>
      <vt:lpstr>Calibri</vt:lpstr>
      <vt:lpstr>Calibri Light</vt:lpstr>
      <vt:lpstr>等线</vt:lpstr>
      <vt:lpstr>黑体</vt:lpstr>
      <vt:lpstr>Times New Roman</vt:lpstr>
      <vt:lpstr>Verdana</vt:lpstr>
      <vt:lpstr>2_Office Theme</vt:lpstr>
      <vt:lpstr>2_Office 主题​​</vt:lpstr>
      <vt:lpstr>3_Office Theme</vt:lpstr>
      <vt:lpstr>6_Office Theme</vt:lpstr>
      <vt:lpstr>5_Office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Tìm thêm các từ ngữ tả em bé.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tran thao</dc:creator>
  <cp:lastModifiedBy>Microsoft Cop.</cp:lastModifiedBy>
  <cp:revision>46</cp:revision>
  <dcterms:created xsi:type="dcterms:W3CDTF">2021-05-27T05:55:52Z</dcterms:created>
  <dcterms:modified xsi:type="dcterms:W3CDTF">2024-12-18T01:50:38Z</dcterms:modified>
</cp:coreProperties>
</file>