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22" r:id="rId3"/>
    <p:sldMasterId id="2147483724" r:id="rId4"/>
    <p:sldMasterId id="2147483748" r:id="rId5"/>
    <p:sldMasterId id="2147483760" r:id="rId6"/>
    <p:sldMasterId id="2147483774" r:id="rId7"/>
  </p:sldMasterIdLst>
  <p:notesMasterIdLst>
    <p:notesMasterId r:id="rId26"/>
  </p:notesMasterIdLst>
  <p:sldIdLst>
    <p:sldId id="474" r:id="rId8"/>
    <p:sldId id="492" r:id="rId9"/>
    <p:sldId id="494" r:id="rId10"/>
    <p:sldId id="280" r:id="rId11"/>
    <p:sldId id="259" r:id="rId12"/>
    <p:sldId id="496" r:id="rId13"/>
    <p:sldId id="483" r:id="rId14"/>
    <p:sldId id="484" r:id="rId15"/>
    <p:sldId id="485" r:id="rId16"/>
    <p:sldId id="285" r:id="rId17"/>
    <p:sldId id="493" r:id="rId18"/>
    <p:sldId id="495" r:id="rId19"/>
    <p:sldId id="286" r:id="rId20"/>
    <p:sldId id="328" r:id="rId21"/>
    <p:sldId id="486" r:id="rId22"/>
    <p:sldId id="487" r:id="rId23"/>
    <p:sldId id="497" r:id="rId24"/>
    <p:sldId id="4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77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99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1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4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7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1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4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8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9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6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8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3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43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9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29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8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14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113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3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9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0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45105" y="378460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Thứ....ngày....tháng.....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5" y="589475"/>
            <a:ext cx="12157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/>
              <a:t>     </a:t>
            </a:r>
            <a:r>
              <a:rPr lang="vi-VN" sz="4800" dirty="0"/>
              <a:t>Thứ năm </a:t>
            </a:r>
            <a:r>
              <a:rPr lang="vi-VN" sz="4800"/>
              <a:t>ngày </a:t>
            </a:r>
            <a:r>
              <a:rPr lang="en-US" sz="4800"/>
              <a:t>19</a:t>
            </a:r>
            <a:r>
              <a:rPr lang="vi-VN" sz="4800"/>
              <a:t> </a:t>
            </a:r>
            <a:r>
              <a:rPr lang="vi-VN" sz="4800" dirty="0"/>
              <a:t>tháng 12 </a:t>
            </a:r>
            <a:r>
              <a:rPr lang="vi-VN" sz="4800"/>
              <a:t>năm 202</a:t>
            </a:r>
            <a:r>
              <a:rPr lang="en-US" sz="4800"/>
              <a:t>4</a:t>
            </a:r>
            <a:endParaRPr lang="vi-VN" sz="4800" dirty="0"/>
          </a:p>
          <a:p>
            <a:r>
              <a:rPr lang="vi-VN" sz="4800" dirty="0"/>
              <a:t>                          </a:t>
            </a:r>
            <a:r>
              <a:rPr lang="vi-VN" sz="4800" u="sng" dirty="0"/>
              <a:t>Tiếng Việt</a:t>
            </a:r>
          </a:p>
          <a:p>
            <a:r>
              <a:rPr lang="vi-VN" sz="4800" dirty="0"/>
              <a:t>             Mở rộng vốn từ về gia đình.</a:t>
            </a:r>
          </a:p>
          <a:p>
            <a:r>
              <a:rPr lang="vi-VN" sz="4800" dirty="0"/>
              <a:t>Từ ngữ chỉ đặc điểm.Câu nêu đặc điểm</a:t>
            </a:r>
          </a:p>
          <a:p>
            <a:r>
              <a:rPr lang="vi-VN" sz="4800" dirty="0"/>
              <a:t>       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379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211960-B1CB-4BCB-80D9-B8586042AE17}"/>
              </a:ext>
            </a:extLst>
          </p:cNvPr>
          <p:cNvSpPr/>
          <p:nvPr/>
        </p:nvSpPr>
        <p:spPr>
          <a:xfrm>
            <a:off x="281354" y="1602722"/>
            <a:ext cx="10944663" cy="149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Tìm được từ ngữ chỉ </a:t>
            </a:r>
            <a:r>
              <a:rPr lang="vi-VN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 hàng, từ chỉ đặc điểm.</a:t>
            </a:r>
            <a:endParaRPr lang="en-US" sz="4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Đặt được câu </a:t>
            </a:r>
            <a:r>
              <a:rPr lang="vi-VN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đặc điểm</a:t>
            </a:r>
            <a:r>
              <a:rPr lang="en-US" sz="4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mẫu.</a:t>
            </a:r>
            <a:endParaRPr lang="en-US" sz="4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EAB70-D2C5-416C-BC37-CCF97FCBB286}"/>
              </a:ext>
            </a:extLst>
          </p:cNvPr>
          <p:cNvSpPr txBox="1"/>
          <p:nvPr/>
        </p:nvSpPr>
        <p:spPr>
          <a:xfrm>
            <a:off x="773724" y="393895"/>
            <a:ext cx="704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                        MỤC TIÊU</a:t>
            </a:r>
          </a:p>
        </p:txBody>
      </p:sp>
    </p:spTree>
    <p:extLst>
      <p:ext uri="{BB962C8B-B14F-4D97-AF65-F5344CB8AC3E}">
        <p14:creationId xmlns:p14="http://schemas.microsoft.com/office/powerpoint/2010/main" val="39896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2570B7-C619-4061-BA21-E5DF90B6F2A5}"/>
              </a:ext>
            </a:extLst>
          </p:cNvPr>
          <p:cNvSpPr txBox="1"/>
          <p:nvPr/>
        </p:nvSpPr>
        <p:spPr>
          <a:xfrm>
            <a:off x="1019519" y="500472"/>
            <a:ext cx="814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vuông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182E9-17C6-434E-A491-D3666A38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78" y="1738490"/>
            <a:ext cx="4504266" cy="25239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99E070-8B9A-4BF2-9E14-B0592AC64633}"/>
              </a:ext>
            </a:extLst>
          </p:cNvPr>
          <p:cNvSpPr/>
          <p:nvPr/>
        </p:nvSpPr>
        <p:spPr>
          <a:xfrm>
            <a:off x="7055556" y="1738491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C4D41-2054-4862-8B35-CF8E9DAE2B11}"/>
              </a:ext>
            </a:extLst>
          </p:cNvPr>
          <p:cNvSpPr/>
          <p:nvPr/>
        </p:nvSpPr>
        <p:spPr>
          <a:xfrm>
            <a:off x="6920089" y="2381958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1F5B1C-F02E-4195-9FCB-F1D62E3A3B27}"/>
              </a:ext>
            </a:extLst>
          </p:cNvPr>
          <p:cNvSpPr/>
          <p:nvPr/>
        </p:nvSpPr>
        <p:spPr>
          <a:xfrm>
            <a:off x="6987823" y="3096421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0B8D26-1369-4AB8-9DDC-BF88FDA254DC}"/>
              </a:ext>
            </a:extLst>
          </p:cNvPr>
          <p:cNvSpPr/>
          <p:nvPr/>
        </p:nvSpPr>
        <p:spPr>
          <a:xfrm>
            <a:off x="6920089" y="3716562"/>
            <a:ext cx="993422" cy="451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EA5BC-322C-49E4-8235-811AF43953CB}"/>
              </a:ext>
            </a:extLst>
          </p:cNvPr>
          <p:cNvSpPr txBox="1"/>
          <p:nvPr/>
        </p:nvSpPr>
        <p:spPr>
          <a:xfrm>
            <a:off x="9340947" y="382822"/>
            <a:ext cx="339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CN làm bài vào SGK</a:t>
            </a:r>
          </a:p>
          <a:p>
            <a:r>
              <a:rPr lang="en-US" b="1">
                <a:solidFill>
                  <a:srgbClr val="FF0000"/>
                </a:solidFill>
              </a:rPr>
              <a:t>Chia sẻ N2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45572-BA7B-41A4-82A7-4B8DDBA19920}"/>
              </a:ext>
            </a:extLst>
          </p:cNvPr>
          <p:cNvSpPr txBox="1"/>
          <p:nvPr/>
        </p:nvSpPr>
        <p:spPr>
          <a:xfrm>
            <a:off x="452582" y="4262438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Mở rộng: Em hãy nêu các từ chỉ ng</a:t>
            </a:r>
            <a:r>
              <a:rPr lang="vi-VN" sz="3600"/>
              <a:t>ư</a:t>
            </a:r>
            <a:r>
              <a:rPr lang="en-US" sz="3600"/>
              <a:t>ời trong họ hàng mà em biết?</a:t>
            </a:r>
          </a:p>
        </p:txBody>
      </p:sp>
    </p:spTree>
    <p:extLst>
      <p:ext uri="{BB962C8B-B14F-4D97-AF65-F5344CB8AC3E}">
        <p14:creationId xmlns:p14="http://schemas.microsoft.com/office/powerpoint/2010/main" val="21401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E8528CF-8636-4808-8972-2BE2F7D60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644" y="1693334"/>
            <a:ext cx="7620000" cy="2517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EAE25-D359-4726-A827-5A99C5011126}"/>
              </a:ext>
            </a:extLst>
          </p:cNvPr>
          <p:cNvSpPr txBox="1"/>
          <p:nvPr/>
        </p:nvSpPr>
        <p:spPr>
          <a:xfrm>
            <a:off x="1019519" y="500472"/>
            <a:ext cx="8824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2.Tìm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đây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25EE0-BAA9-4FB1-AA1B-F4405E04FCFC}"/>
              </a:ext>
            </a:extLst>
          </p:cNvPr>
          <p:cNvCxnSpPr/>
          <p:nvPr/>
        </p:nvCxnSpPr>
        <p:spPr>
          <a:xfrm>
            <a:off x="3070578" y="3206044"/>
            <a:ext cx="8466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0FA054-46FF-4C5B-994A-FAEFBF169D29}"/>
              </a:ext>
            </a:extLst>
          </p:cNvPr>
          <p:cNvCxnSpPr/>
          <p:nvPr/>
        </p:nvCxnSpPr>
        <p:spPr>
          <a:xfrm>
            <a:off x="3138311" y="3736622"/>
            <a:ext cx="8466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E03D25-689C-4AFC-AB8B-637152023D44}"/>
              </a:ext>
            </a:extLst>
          </p:cNvPr>
          <p:cNvCxnSpPr>
            <a:cxnSpLocks/>
          </p:cNvCxnSpPr>
          <p:nvPr/>
        </p:nvCxnSpPr>
        <p:spPr>
          <a:xfrm>
            <a:off x="7608711" y="3194755"/>
            <a:ext cx="5418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477F71-F252-4F3A-AC46-977A31A15311}"/>
              </a:ext>
            </a:extLst>
          </p:cNvPr>
          <p:cNvCxnSpPr>
            <a:cxnSpLocks/>
          </p:cNvCxnSpPr>
          <p:nvPr/>
        </p:nvCxnSpPr>
        <p:spPr>
          <a:xfrm>
            <a:off x="7857066" y="3736621"/>
            <a:ext cx="5418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5F02CA-E717-454C-9084-A84F1D7DD406}"/>
              </a:ext>
            </a:extLst>
          </p:cNvPr>
          <p:cNvSpPr txBox="1"/>
          <p:nvPr/>
        </p:nvSpPr>
        <p:spPr>
          <a:xfrm>
            <a:off x="9720776" y="500472"/>
            <a:ext cx="202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CN – N2-CL</a:t>
            </a:r>
          </a:p>
        </p:txBody>
      </p:sp>
    </p:spTree>
    <p:extLst>
      <p:ext uri="{BB962C8B-B14F-4D97-AF65-F5344CB8AC3E}">
        <p14:creationId xmlns:p14="http://schemas.microsoft.com/office/powerpoint/2010/main" val="31056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71B6F-1A6F-4C6A-995E-CBBD0C660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B3B21-3441-443B-90DD-08C8930A141A}"/>
              </a:ext>
            </a:extLst>
          </p:cNvPr>
          <p:cNvSpPr txBox="1"/>
          <p:nvPr/>
        </p:nvSpPr>
        <p:spPr>
          <a:xfrm>
            <a:off x="1019519" y="500472"/>
            <a:ext cx="882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0C9BB-1D55-4E88-BE77-2BA7CC55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2243137"/>
            <a:ext cx="7134225" cy="23717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9DE5C1-04B5-468A-A8A3-0B1836355BD9}"/>
              </a:ext>
            </a:extLst>
          </p:cNvPr>
          <p:cNvCxnSpPr/>
          <p:nvPr/>
        </p:nvCxnSpPr>
        <p:spPr>
          <a:xfrm>
            <a:off x="5892800" y="2889956"/>
            <a:ext cx="1174044" cy="135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8F4970-3948-4B66-8A0D-39F316366EBE}"/>
              </a:ext>
            </a:extLst>
          </p:cNvPr>
          <p:cNvCxnSpPr/>
          <p:nvPr/>
        </p:nvCxnSpPr>
        <p:spPr>
          <a:xfrm flipV="1">
            <a:off x="5892800" y="2889956"/>
            <a:ext cx="1174044" cy="722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15DAFC-5AED-461D-9E31-F434DD0F2FA6}"/>
              </a:ext>
            </a:extLst>
          </p:cNvPr>
          <p:cNvCxnSpPr/>
          <p:nvPr/>
        </p:nvCxnSpPr>
        <p:spPr>
          <a:xfrm flipV="1">
            <a:off x="5892800" y="3429000"/>
            <a:ext cx="1174044" cy="815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700AB4-FDA6-4F00-9DE9-4B2DFAAF0D6F}"/>
              </a:ext>
            </a:extLst>
          </p:cNvPr>
          <p:cNvSpPr txBox="1"/>
          <p:nvPr/>
        </p:nvSpPr>
        <p:spPr>
          <a:xfrm>
            <a:off x="9843911" y="586006"/>
            <a:ext cx="189913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CN sgk – Cặp</a:t>
            </a:r>
          </a:p>
        </p:txBody>
      </p:sp>
    </p:spTree>
    <p:extLst>
      <p:ext uri="{BB962C8B-B14F-4D97-AF65-F5344CB8AC3E}">
        <p14:creationId xmlns:p14="http://schemas.microsoft.com/office/powerpoint/2010/main" val="35562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6EAE25-D359-4726-A827-5A99C5011126}"/>
              </a:ext>
            </a:extLst>
          </p:cNvPr>
          <p:cNvSpPr txBox="1"/>
          <p:nvPr/>
        </p:nvSpPr>
        <p:spPr>
          <a:xfrm>
            <a:off x="603882" y="435817"/>
            <a:ext cx="1158811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tập vận dụng:</a:t>
            </a:r>
          </a:p>
          <a:p>
            <a:pPr lvl="0"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1. Viết  1 câu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điểm về người.</a:t>
            </a:r>
          </a:p>
          <a:p>
            <a:pPr lvl="0"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Mẹ em rất hiền.</a:t>
            </a:r>
          </a:p>
          <a:p>
            <a:pPr lvl="0"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2.Đặt 1 câu với từ chỉ họ hàng trong gia đình.</a:t>
            </a:r>
          </a:p>
          <a:p>
            <a:pPr lvl="0"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Cậu em là bác sĩ.</a:t>
            </a:r>
          </a:p>
          <a:p>
            <a:pPr lvl="0"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</a:p>
          <a:p>
            <a:pPr lvl="0"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>
          <a:xfrm>
            <a:off x="3741490" y="1383283"/>
            <a:ext cx="6937695" cy="3100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9938" y="1507517"/>
            <a:ext cx="6065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CỦNG CỐ BÀI HỌC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70" y="4671704"/>
            <a:ext cx="1694696" cy="2161906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71" y="3987066"/>
            <a:ext cx="3188719" cy="267117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45105" y="378460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Thứ....ngày....tháng.....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351" y="639750"/>
            <a:ext cx="121571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           </a:t>
            </a:r>
            <a:r>
              <a:rPr lang="vi-VN" sz="4000" dirty="0"/>
              <a:t>Thứ năm </a:t>
            </a:r>
            <a:r>
              <a:rPr lang="vi-VN" sz="4000"/>
              <a:t>ngày </a:t>
            </a:r>
            <a:r>
              <a:rPr lang="en-US" sz="4000"/>
              <a:t>19</a:t>
            </a:r>
            <a:r>
              <a:rPr lang="vi-VN" sz="4000"/>
              <a:t> </a:t>
            </a:r>
            <a:r>
              <a:rPr lang="vi-VN" sz="4000" dirty="0"/>
              <a:t>tháng 12 </a:t>
            </a:r>
            <a:r>
              <a:rPr lang="vi-VN" sz="4000"/>
              <a:t>năm 202</a:t>
            </a:r>
            <a:r>
              <a:rPr lang="en-US" sz="4000"/>
              <a:t>4</a:t>
            </a:r>
            <a:endParaRPr lang="vi-VN" sz="4000" dirty="0"/>
          </a:p>
          <a:p>
            <a:r>
              <a:rPr lang="vi-VN" sz="4000"/>
              <a:t>                         </a:t>
            </a:r>
            <a:r>
              <a:rPr lang="en-US" sz="4000"/>
              <a:t>           </a:t>
            </a:r>
            <a:r>
              <a:rPr lang="vi-VN" sz="4000"/>
              <a:t> </a:t>
            </a:r>
            <a:r>
              <a:rPr lang="vi-VN" sz="4000" u="sng" dirty="0"/>
              <a:t>Tiếng Việt</a:t>
            </a:r>
          </a:p>
          <a:p>
            <a:r>
              <a:rPr lang="vi-VN" sz="4000"/>
              <a:t>           </a:t>
            </a:r>
            <a:r>
              <a:rPr lang="en-US" sz="4000"/>
              <a:t>           </a:t>
            </a:r>
            <a:r>
              <a:rPr lang="vi-VN" sz="4000"/>
              <a:t>Viết</a:t>
            </a:r>
            <a:r>
              <a:rPr lang="vi-VN" sz="4000" dirty="0"/>
              <a:t>: Em mang về </a:t>
            </a:r>
            <a:r>
              <a:rPr lang="vi-VN" sz="4000"/>
              <a:t>yêu thương</a:t>
            </a:r>
            <a:r>
              <a:rPr lang="en-US" sz="400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5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78C6-2B8B-4DDA-B88F-35DB642A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MỤC TIÊU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1B716-6D59-4C49-B3E2-9196ED02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218"/>
            <a:ext cx="10515600" cy="480074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4400"/>
              <a:t>Viết đúng đoạn chính tả theo yêu cầu.</a:t>
            </a:r>
          </a:p>
          <a:p>
            <a:pPr marL="0" indent="0">
              <a:buNone/>
            </a:pPr>
            <a:r>
              <a:rPr lang="en-US" sz="4400"/>
              <a:t>- Làm đúng các bài tập chính tả.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02890" y="772856"/>
            <a:ext cx="55507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Mẹ, mẹ ơi em bé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Từ đâu đến nhà ta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Nụ cười như tia nắng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Bàn tay như nụ hoa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Bước chân đi lẫm chẫm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Tiếng cười vang sân nhà?</a:t>
            </a: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bé từ sao xuống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từ biển bước lên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bé trong quả nhãn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Ông trồng cạnh hàng hiên?</a:t>
            </a: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2709192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0F7C8-6C63-48FF-B361-B300171F5F32}"/>
              </a:ext>
            </a:extLst>
          </p:cNvPr>
          <p:cNvSpPr txBox="1"/>
          <p:nvPr/>
        </p:nvSpPr>
        <p:spPr>
          <a:xfrm>
            <a:off x="1182255" y="1847273"/>
            <a:ext cx="24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GV đọc đoạn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2763866" y="862470"/>
            <a:ext cx="2709192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hành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0F7C8-6C63-48FF-B361-B300171F5F32}"/>
              </a:ext>
            </a:extLst>
          </p:cNvPr>
          <p:cNvSpPr txBox="1"/>
          <p:nvPr/>
        </p:nvSpPr>
        <p:spPr>
          <a:xfrm>
            <a:off x="1182255" y="1847273"/>
            <a:ext cx="10002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-GV đọc  - HS viết vở ôli.</a:t>
            </a:r>
          </a:p>
          <a:p>
            <a:r>
              <a:rPr lang="en-US" sz="4400"/>
              <a:t>-GV đọc cho HS soát bài</a:t>
            </a:r>
          </a:p>
          <a:p>
            <a:r>
              <a:rPr lang="en-US" sz="4400"/>
              <a:t>-Chấm bài,chữa lỗi</a:t>
            </a:r>
          </a:p>
        </p:txBody>
      </p:sp>
    </p:spTree>
    <p:extLst>
      <p:ext uri="{BB962C8B-B14F-4D97-AF65-F5344CB8AC3E}">
        <p14:creationId xmlns:p14="http://schemas.microsoft.com/office/powerpoint/2010/main" val="268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985652" y="201881"/>
            <a:ext cx="814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1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 </a:t>
            </a:r>
            <a:r>
              <a:rPr lang="en-US" sz="2800" b="0" i="1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1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036E4-9E21-40F0-B06A-F6DA3478D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76" y="1151906"/>
            <a:ext cx="7433954" cy="19475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652506-7BF5-4C20-90D8-BBFB88ECFC57}"/>
              </a:ext>
            </a:extLst>
          </p:cNvPr>
          <p:cNvSpPr/>
          <p:nvPr/>
        </p:nvSpPr>
        <p:spPr>
          <a:xfrm>
            <a:off x="3610099" y="843591"/>
            <a:ext cx="610209" cy="4268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B0548-5CBF-47B8-B656-DB75E23C3D86}"/>
              </a:ext>
            </a:extLst>
          </p:cNvPr>
          <p:cNvSpPr/>
          <p:nvPr/>
        </p:nvSpPr>
        <p:spPr>
          <a:xfrm>
            <a:off x="5707646" y="1560588"/>
            <a:ext cx="510639" cy="4268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endParaRPr lang="en-US" sz="1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5AEE0A-28C8-4F1D-81B6-1CB8DE1D8790}"/>
              </a:ext>
            </a:extLst>
          </p:cNvPr>
          <p:cNvSpPr/>
          <p:nvPr/>
        </p:nvSpPr>
        <p:spPr>
          <a:xfrm>
            <a:off x="4465122" y="3002195"/>
            <a:ext cx="736269" cy="4268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endParaRPr lang="en-US" sz="1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06AE4-FD07-4950-B8BC-8BB450D5EC07}"/>
              </a:ext>
            </a:extLst>
          </p:cNvPr>
          <p:cNvSpPr txBox="1"/>
          <p:nvPr/>
        </p:nvSpPr>
        <p:spPr>
          <a:xfrm>
            <a:off x="9772357" y="278825"/>
            <a:ext cx="241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CN – CẶP - CL</a:t>
            </a:r>
          </a:p>
        </p:txBody>
      </p:sp>
    </p:spTree>
    <p:extLst>
      <p:ext uri="{BB962C8B-B14F-4D97-AF65-F5344CB8AC3E}">
        <p14:creationId xmlns:p14="http://schemas.microsoft.com/office/powerpoint/2010/main" val="3004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985652" y="201881"/>
            <a:ext cx="814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02A93-6493-4718-8619-B7C74E061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75" y="1899494"/>
            <a:ext cx="8514608" cy="24825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036B5B-D0F4-42BB-817A-06C53BAA45D0}"/>
              </a:ext>
            </a:extLst>
          </p:cNvPr>
          <p:cNvSpPr/>
          <p:nvPr/>
        </p:nvSpPr>
        <p:spPr>
          <a:xfrm>
            <a:off x="5058888" y="1508166"/>
            <a:ext cx="700644" cy="391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76D20C-471A-47C1-9954-05BECF65EF88}"/>
              </a:ext>
            </a:extLst>
          </p:cNvPr>
          <p:cNvSpPr/>
          <p:nvPr/>
        </p:nvSpPr>
        <p:spPr>
          <a:xfrm>
            <a:off x="7042067" y="2612571"/>
            <a:ext cx="700644" cy="391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CAB68-BE29-4E2A-8C82-96926E8F31A7}"/>
              </a:ext>
            </a:extLst>
          </p:cNvPr>
          <p:cNvSpPr/>
          <p:nvPr/>
        </p:nvSpPr>
        <p:spPr>
          <a:xfrm>
            <a:off x="5332020" y="2878223"/>
            <a:ext cx="700644" cy="391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4A086D-46C2-4143-BC34-DBAAA3BA56A4}"/>
              </a:ext>
            </a:extLst>
          </p:cNvPr>
          <p:cNvSpPr/>
          <p:nvPr/>
        </p:nvSpPr>
        <p:spPr>
          <a:xfrm>
            <a:off x="6840187" y="4186331"/>
            <a:ext cx="902524" cy="391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B8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80A03-8729-4851-880B-EE5EB567FAC9}"/>
              </a:ext>
            </a:extLst>
          </p:cNvPr>
          <p:cNvSpPr txBox="1"/>
          <p:nvPr/>
        </p:nvSpPr>
        <p:spPr>
          <a:xfrm>
            <a:off x="838200" y="171162"/>
            <a:ext cx="3048000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B0167-7BF2-468E-B8A4-06493AF7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78" y="639592"/>
            <a:ext cx="5486080" cy="5578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6429CB-B5C5-4175-8854-5F07F669F3E5}"/>
              </a:ext>
            </a:extLst>
          </p:cNvPr>
          <p:cNvSpPr/>
          <p:nvPr/>
        </p:nvSpPr>
        <p:spPr>
          <a:xfrm>
            <a:off x="5486400" y="3036711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08B4E-D1C6-46EF-8148-18CE0582E300}"/>
              </a:ext>
            </a:extLst>
          </p:cNvPr>
          <p:cNvSpPr/>
          <p:nvPr/>
        </p:nvSpPr>
        <p:spPr>
          <a:xfrm>
            <a:off x="10834511" y="496711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E8D42-B05E-43D3-BD2E-613C99887E64}"/>
              </a:ext>
            </a:extLst>
          </p:cNvPr>
          <p:cNvSpPr/>
          <p:nvPr/>
        </p:nvSpPr>
        <p:spPr>
          <a:xfrm>
            <a:off x="6005689" y="1181459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A20737-C9BC-4782-B4C1-49A7231DC5A3}"/>
              </a:ext>
            </a:extLst>
          </p:cNvPr>
          <p:cNvSpPr/>
          <p:nvPr/>
        </p:nvSpPr>
        <p:spPr>
          <a:xfrm>
            <a:off x="10789355" y="3036710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D7E9E-30A5-49AD-A8CC-ED361FBC058D}"/>
              </a:ext>
            </a:extLst>
          </p:cNvPr>
          <p:cNvSpPr/>
          <p:nvPr/>
        </p:nvSpPr>
        <p:spPr>
          <a:xfrm>
            <a:off x="10255955" y="5885385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DEBF3-C691-4064-BBF3-537EED5E466C}"/>
              </a:ext>
            </a:extLst>
          </p:cNvPr>
          <p:cNvSpPr txBox="1"/>
          <p:nvPr/>
        </p:nvSpPr>
        <p:spPr>
          <a:xfrm>
            <a:off x="638175" y="4969164"/>
            <a:ext cx="213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CN – N2 - CL</a:t>
            </a:r>
          </a:p>
        </p:txBody>
      </p:sp>
    </p:spTree>
    <p:extLst>
      <p:ext uri="{BB962C8B-B14F-4D97-AF65-F5344CB8AC3E}">
        <p14:creationId xmlns:p14="http://schemas.microsoft.com/office/powerpoint/2010/main" val="14635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376</Words>
  <Application>Microsoft Office PowerPoint</Application>
  <PresentationFormat>Widescreen</PresentationFormat>
  <Paragraphs>78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HP001 4 hang 1 ô ly</vt:lpstr>
      <vt:lpstr>黑体</vt:lpstr>
      <vt:lpstr>Times New Roman</vt:lpstr>
      <vt:lpstr>2_Office 主题​​</vt:lpstr>
      <vt:lpstr>3_Office Theme</vt:lpstr>
      <vt:lpstr>4_Office Theme</vt:lpstr>
      <vt:lpstr>5_Office Theme</vt:lpstr>
      <vt:lpstr>7_Office Theme</vt:lpstr>
      <vt:lpstr>9_Office Theme</vt:lpstr>
      <vt:lpstr>1_Default Design</vt:lpstr>
      <vt:lpstr>PowerPoint Presentation</vt:lpstr>
      <vt:lpstr>PowerPoint Presentation</vt:lpstr>
      <vt:lpstr>                     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Microsoft Cop.</cp:lastModifiedBy>
  <cp:revision>37</cp:revision>
  <dcterms:created xsi:type="dcterms:W3CDTF">2021-05-27T05:55:52Z</dcterms:created>
  <dcterms:modified xsi:type="dcterms:W3CDTF">2024-12-14T13:46:33Z</dcterms:modified>
</cp:coreProperties>
</file>