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0" r:id="rId3"/>
    <p:sldMasterId id="2147483724" r:id="rId4"/>
    <p:sldMasterId id="2147483748" r:id="rId5"/>
    <p:sldMasterId id="2147483760" r:id="rId6"/>
  </p:sldMasterIdLst>
  <p:notesMasterIdLst>
    <p:notesMasterId r:id="rId17"/>
  </p:notesMasterIdLst>
  <p:sldIdLst>
    <p:sldId id="474" r:id="rId7"/>
    <p:sldId id="492" r:id="rId8"/>
    <p:sldId id="499" r:id="rId9"/>
    <p:sldId id="489" r:id="rId10"/>
    <p:sldId id="488" r:id="rId11"/>
    <p:sldId id="500" r:id="rId12"/>
    <p:sldId id="329" r:id="rId13"/>
    <p:sldId id="493" r:id="rId14"/>
    <p:sldId id="498" r:id="rId15"/>
    <p:sldId id="4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123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789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151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399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24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6518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9899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1136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26745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57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0378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17069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907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823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1402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2818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7661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603671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330334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317517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218211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84112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6491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39733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4061104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922828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167440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959779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77514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12/14/2024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118920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12/14/2024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189501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12/14/2024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189224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12/14/2024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262602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446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12/14/2024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746390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12/14/2024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00862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12/14/2024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431646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12/14/2024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67946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12/14/2024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440983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12/14/2024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211965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12/14/2024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306959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165086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35727432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9261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3396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502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17865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590718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12/14/2024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326534709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12/14/2024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14361858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00"/>
          </a:solidFill>
        </p:spPr>
      </p:pic>
      <p:sp>
        <p:nvSpPr>
          <p:cNvPr id="5" name="Rounded Rectangle 4"/>
          <p:cNvSpPr/>
          <p:nvPr/>
        </p:nvSpPr>
        <p:spPr>
          <a:xfrm>
            <a:off x="3741490" y="1383283"/>
            <a:ext cx="6937695" cy="310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9938" y="1507517"/>
            <a:ext cx="6065240" cy="2800767"/>
          </a:xfrm>
          <a:prstGeom prst="rect">
            <a:avLst/>
          </a:prstGeom>
          <a:noFill/>
        </p:spPr>
        <p:txBody>
          <a:bodyPr wrap="square" rtlCol="0">
            <a:spAutoFit/>
          </a:bodyPr>
          <a:lstStyle/>
          <a:p>
            <a:pPr algn="ctr"/>
            <a:r>
              <a:rPr lang="en-US" sz="8800" b="1" dirty="0">
                <a:solidFill>
                  <a:srgbClr val="FF0000"/>
                </a:solidFill>
              </a:rPr>
              <a:t>CỦNG CỐ BÀI HỌC</a:t>
            </a:r>
          </a:p>
        </p:txBody>
      </p:sp>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70" y="4671704"/>
            <a:ext cx="1694696" cy="2161906"/>
          </a:xfrm>
          <a:prstGeom prst="rect">
            <a:avLst/>
          </a:prstGeom>
        </p:spPr>
      </p:pic>
      <p:pic>
        <p:nvPicPr>
          <p:cNvPr id="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571" y="3987066"/>
            <a:ext cx="3188719" cy="2671178"/>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2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1+#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15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45105" y="378460"/>
            <a:ext cx="7770495" cy="92075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sp>
        <p:nvSpPr>
          <p:cNvPr id="17" name="Rectangle 16"/>
          <p:cNvSpPr/>
          <p:nvPr/>
        </p:nvSpPr>
        <p:spPr>
          <a:xfrm>
            <a:off x="1" y="6705600"/>
            <a:ext cx="12192000" cy="219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505097" y="583474"/>
            <a:ext cx="11251473" cy="5878532"/>
          </a:xfrm>
          <a:prstGeom prst="rect">
            <a:avLst/>
          </a:prstGeom>
          <a:noFill/>
        </p:spPr>
        <p:txBody>
          <a:bodyPr wrap="square" rtlCol="0">
            <a:spAutoFit/>
          </a:bodyPr>
          <a:lstStyle/>
          <a:p>
            <a:r>
              <a:rPr lang="vi-VN" sz="4800" dirty="0"/>
              <a:t>               </a:t>
            </a:r>
          </a:p>
          <a:p>
            <a:r>
              <a:rPr lang="vi-VN" sz="4800" dirty="0"/>
              <a:t>      </a:t>
            </a:r>
            <a:r>
              <a:rPr lang="vi-VN" sz="4000" dirty="0">
                <a:latin typeface="Times New Roman" panose="02020603050405020304" pitchFamily="18" charset="0"/>
                <a:cs typeface="Times New Roman" panose="02020603050405020304" pitchFamily="18" charset="0"/>
              </a:rPr>
              <a:t>Thứ sáu ngày </a:t>
            </a:r>
            <a:r>
              <a:rPr lang="en-US" sz="4000" dirty="0" smtClean="0">
                <a:latin typeface="Times New Roman" panose="02020603050405020304" pitchFamily="18" charset="0"/>
                <a:cs typeface="Times New Roman" panose="02020603050405020304" pitchFamily="18" charset="0"/>
              </a:rPr>
              <a:t>20</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tháng 12 năm </a:t>
            </a:r>
            <a:r>
              <a:rPr lang="vi-VN" sz="4000" dirty="0" smtClean="0">
                <a:latin typeface="Times New Roman" panose="02020603050405020304" pitchFamily="18" charset="0"/>
                <a:cs typeface="Times New Roman" panose="02020603050405020304" pitchFamily="18" charset="0"/>
              </a:rPr>
              <a:t>202</a:t>
            </a:r>
            <a:r>
              <a:rPr lang="en-US" sz="4000" dirty="0" smtClean="0">
                <a:latin typeface="Times New Roman" panose="02020603050405020304" pitchFamily="18" charset="0"/>
                <a:cs typeface="Times New Roman" panose="02020603050405020304" pitchFamily="18" charset="0"/>
              </a:rPr>
              <a:t>4</a:t>
            </a:r>
            <a:endParaRPr lang="vi-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t>
            </a:r>
            <a:r>
              <a:rPr lang="vi-VN" sz="4000" u="sng" dirty="0">
                <a:latin typeface="Times New Roman" panose="02020603050405020304" pitchFamily="18" charset="0"/>
                <a:cs typeface="Times New Roman" panose="02020603050405020304" pitchFamily="18" charset="0"/>
              </a:rPr>
              <a:t>Tiếng Việt</a:t>
            </a:r>
            <a:r>
              <a:rPr lang="vi-VN" sz="4000" dirty="0">
                <a:latin typeface="Times New Roman" panose="02020603050405020304" pitchFamily="18" charset="0"/>
                <a:cs typeface="Times New Roman" panose="02020603050405020304" pitchFamily="18" charset="0"/>
              </a:rPr>
              <a:t> </a:t>
            </a:r>
          </a:p>
          <a:p>
            <a:r>
              <a:rPr lang="vi-VN" sz="4000" dirty="0">
                <a:latin typeface="Times New Roman" panose="02020603050405020304" pitchFamily="18" charset="0"/>
                <a:cs typeface="Times New Roman" panose="02020603050405020304" pitchFamily="18" charset="0"/>
              </a:rPr>
              <a:t>                  Viết đoạn văn kể một việc </a:t>
            </a:r>
          </a:p>
          <a:p>
            <a:r>
              <a:rPr lang="vi-VN" sz="4000" dirty="0">
                <a:latin typeface="Times New Roman" panose="02020603050405020304" pitchFamily="18" charset="0"/>
                <a:cs typeface="Times New Roman" panose="02020603050405020304" pitchFamily="18" charset="0"/>
              </a:rPr>
              <a:t>                 người thân đã làm cho em</a:t>
            </a:r>
          </a:p>
          <a:p>
            <a:r>
              <a:rPr lang="vi-VN" sz="4000" dirty="0">
                <a:latin typeface="Times New Roman" panose="02020603050405020304" pitchFamily="18" charset="0"/>
                <a:ea typeface="Arial-Rounded" panose="020B0500000000000000" pitchFamily="34" charset="0"/>
                <a:cs typeface="Times New Roman" panose="02020603050405020304" pitchFamily="18" charset="0"/>
              </a:rPr>
              <a:t>Đề bài:</a:t>
            </a:r>
            <a:r>
              <a:rPr lang="en-US" sz="4000" dirty="0">
                <a:latin typeface="Times New Roman" panose="02020603050405020304" pitchFamily="18" charset="0"/>
                <a:ea typeface="Arial-Rounded" panose="020B0500000000000000" pitchFamily="34" charset="0"/>
                <a:cs typeface="Times New Roman" panose="02020603050405020304" pitchFamily="18" charset="0"/>
              </a:rPr>
              <a:t> Viết 3-4 câu kể về một việc người thân đã làm cho </a:t>
            </a:r>
            <a:r>
              <a:rPr lang="vi-VN" sz="4000" dirty="0">
                <a:latin typeface="Times New Roman" panose="02020603050405020304" pitchFamily="18" charset="0"/>
                <a:ea typeface="Arial-Rounded" panose="020B0500000000000000" pitchFamily="34" charset="0"/>
                <a:cs typeface="Times New Roman" panose="02020603050405020304" pitchFamily="18" charset="0"/>
              </a:rPr>
              <a:t>em.</a:t>
            </a:r>
          </a:p>
          <a:p>
            <a:r>
              <a:rPr lang="vi-VN" sz="4000" dirty="0">
                <a:latin typeface="Times New Roman" panose="02020603050405020304" pitchFamily="18" charset="0"/>
                <a:ea typeface="Arial-Rounded" panose="020B0500000000000000" pitchFamily="34" charset="0"/>
                <a:cs typeface="Times New Roman" panose="02020603050405020304" pitchFamily="18" charset="0"/>
              </a:rPr>
              <a:t>                              Bài làm</a:t>
            </a:r>
            <a:endParaRPr lang="vi-VN" sz="4000" dirty="0">
              <a:latin typeface="Times New Roman" panose="02020603050405020304" pitchFamily="18" charset="0"/>
              <a:cs typeface="Times New Roman" panose="02020603050405020304" pitchFamily="18" charset="0"/>
            </a:endParaRPr>
          </a:p>
          <a:p>
            <a:r>
              <a:rPr lang="vi-VN" sz="4000" dirty="0"/>
              <a:t>                        </a:t>
            </a:r>
            <a:endParaRPr lang="en-US" sz="4000" dirty="0"/>
          </a:p>
        </p:txBody>
      </p:sp>
    </p:spTree>
    <p:extLst>
      <p:ext uri="{BB962C8B-B14F-4D97-AF65-F5344CB8AC3E}">
        <p14:creationId xmlns:p14="http://schemas.microsoft.com/office/powerpoint/2010/main" val="35117269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9B0B-9C2C-4AC8-AB6B-033E45DD023C}"/>
              </a:ext>
            </a:extLst>
          </p:cNvPr>
          <p:cNvSpPr>
            <a:spLocks noGrp="1"/>
          </p:cNvSpPr>
          <p:nvPr>
            <p:ph type="title"/>
          </p:nvPr>
        </p:nvSpPr>
        <p:spPr/>
        <p:txBody>
          <a:bodyPr/>
          <a:lstStyle/>
          <a:p>
            <a:r>
              <a:rPr lang="en-US"/>
              <a:t>MỤC TIÊU</a:t>
            </a:r>
          </a:p>
        </p:txBody>
      </p:sp>
      <p:sp>
        <p:nvSpPr>
          <p:cNvPr id="3" name="Content Placeholder 2">
            <a:extLst>
              <a:ext uri="{FF2B5EF4-FFF2-40B4-BE49-F238E27FC236}">
                <a16:creationId xmlns:a16="http://schemas.microsoft.com/office/drawing/2014/main" id="{2CD39964-BBAE-4EF0-B9AF-6CF3677BFE25}"/>
              </a:ext>
            </a:extLst>
          </p:cNvPr>
          <p:cNvSpPr>
            <a:spLocks noGrp="1"/>
          </p:cNvSpPr>
          <p:nvPr>
            <p:ph idx="1"/>
          </p:nvPr>
        </p:nvSpPr>
        <p:spPr/>
        <p:txBody>
          <a:bodyPr/>
          <a:lstStyle/>
          <a:p>
            <a:pPr marL="0" indent="0">
              <a:buNone/>
            </a:pPr>
            <a:r>
              <a:rPr lang="en-US" dirty="0"/>
              <a:t>- Viết được </a:t>
            </a:r>
            <a:r>
              <a:rPr lang="en-US" dirty="0" smtClean="0"/>
              <a:t>3 - 4 </a:t>
            </a:r>
            <a:r>
              <a:rPr lang="en-US" dirty="0"/>
              <a:t>câu kể về một việc người th</a:t>
            </a:r>
            <a:r>
              <a:rPr lang="vi-VN" dirty="0"/>
              <a:t>â</a:t>
            </a:r>
            <a:r>
              <a:rPr lang="en-US" dirty="0"/>
              <a:t>n </a:t>
            </a:r>
            <a:r>
              <a:rPr lang="vi-VN" dirty="0"/>
              <a:t>đã làm cho em.</a:t>
            </a:r>
            <a:endParaRPr lang="en-US" dirty="0"/>
          </a:p>
          <a:p>
            <a:endParaRPr lang="en-US" dirty="0"/>
          </a:p>
        </p:txBody>
      </p:sp>
    </p:spTree>
    <p:extLst>
      <p:ext uri="{BB962C8B-B14F-4D97-AF65-F5344CB8AC3E}">
        <p14:creationId xmlns:p14="http://schemas.microsoft.com/office/powerpoint/2010/main" val="261382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p:txBody>
          <a:body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tôi.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01215880-E6B9-4ECA-B101-FB4236F6BE3F}"/>
              </a:ext>
            </a:extLst>
          </p:cNvPr>
          <p:cNvSpPr txBox="1"/>
          <p:nvPr/>
        </p:nvSpPr>
        <p:spPr>
          <a:xfrm>
            <a:off x="1019519" y="500472"/>
            <a:ext cx="8824392" cy="646331"/>
          </a:xfrm>
          <a:prstGeom prst="rect">
            <a:avLst/>
          </a:prstGeom>
          <a:noFill/>
        </p:spPr>
        <p:txBody>
          <a:bodyPr wrap="square" rtlCol="0">
            <a:spAutoFit/>
          </a:bodyPr>
          <a:lstStyle/>
          <a:p>
            <a:pPr lvl="0">
              <a:spcAft>
                <a:spcPts val="600"/>
              </a:spcAft>
            </a:pP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noProof="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936978" y="4018844"/>
            <a:ext cx="6671733" cy="66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7" name="Straight Connector 6">
            <a:extLst>
              <a:ext uri="{FF2B5EF4-FFF2-40B4-BE49-F238E27FC236}">
                <a16:creationId xmlns:a16="http://schemas.microsoft.com/office/drawing/2014/main" id="{02E0CADE-1CD5-4611-ABC0-B045C21FAA2D}"/>
              </a:ext>
            </a:extLst>
          </p:cNvPr>
          <p:cNvCxnSpPr/>
          <p:nvPr/>
        </p:nvCxnSpPr>
        <p:spPr>
          <a:xfrm>
            <a:off x="5181600" y="2257778"/>
            <a:ext cx="1411111"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1019519" y="4815206"/>
            <a:ext cx="6671733" cy="66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87BE5E62-9311-48C2-9E86-D9B79DD8B004}"/>
              </a:ext>
            </a:extLst>
          </p:cNvPr>
          <p:cNvCxnSpPr/>
          <p:nvPr/>
        </p:nvCxnSpPr>
        <p:spPr>
          <a:xfrm>
            <a:off x="7608711" y="2624667"/>
            <a:ext cx="340924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946140" y="3019778"/>
            <a:ext cx="100718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936978" y="3429000"/>
            <a:ext cx="2607733" cy="0"/>
          </a:xfrm>
          <a:prstGeom prst="line">
            <a:avLst/>
          </a:prstGeom>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936977" y="5628569"/>
            <a:ext cx="6671733" cy="1027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rõ</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7" name="Straight Connector 16">
            <a:extLst>
              <a:ext uri="{FF2B5EF4-FFF2-40B4-BE49-F238E27FC236}">
                <a16:creationId xmlns:a16="http://schemas.microsoft.com/office/drawing/2014/main" id="{4E1407D4-0053-4A37-873E-DD30B8A7E70B}"/>
              </a:ext>
            </a:extLst>
          </p:cNvPr>
          <p:cNvCxnSpPr/>
          <p:nvPr/>
        </p:nvCxnSpPr>
        <p:spPr>
          <a:xfrm>
            <a:off x="7691252" y="3403848"/>
            <a:ext cx="3417015" cy="38089"/>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73A78D7-F1B7-44D6-B50A-FADC7D9D06D4}"/>
              </a:ext>
            </a:extLst>
          </p:cNvPr>
          <p:cNvCxnSpPr>
            <a:cxnSpLocks/>
          </p:cNvCxnSpPr>
          <p:nvPr/>
        </p:nvCxnSpPr>
        <p:spPr>
          <a:xfrm>
            <a:off x="838200" y="3755916"/>
            <a:ext cx="3327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127" y="2634352"/>
            <a:ext cx="10972800" cy="3416320"/>
          </a:xfrm>
          <a:prstGeom prst="rect">
            <a:avLst/>
          </a:prstGeom>
        </p:spPr>
        <p:txBody>
          <a:bodyPr wrap="square">
            <a:spAutoFit/>
          </a:bodyPr>
          <a:lstStyle/>
          <a:p>
            <a:r>
              <a:rPr lang="en-US" sz="3600" dirty="0" smtClean="0">
                <a:latin typeface="arial" panose="020B0604020202020204" pitchFamily="34" charset="0"/>
              </a:rPr>
              <a:t>- </a:t>
            </a:r>
            <a:r>
              <a:rPr lang="vi-VN" sz="3600" dirty="0" smtClean="0">
                <a:latin typeface="arial" panose="020B0604020202020204" pitchFamily="34" charset="0"/>
              </a:rPr>
              <a:t>Người </a:t>
            </a:r>
            <a:r>
              <a:rPr lang="vi-VN" sz="3600" dirty="0">
                <a:latin typeface="arial" panose="020B0604020202020204" pitchFamily="34" charset="0"/>
              </a:rPr>
              <a:t>thân mà em muốn kể là ai: ông, bà, bố, mẹ…</a:t>
            </a:r>
          </a:p>
          <a:p>
            <a:r>
              <a:rPr lang="en-US" sz="3600" dirty="0" smtClean="0">
                <a:latin typeface="arial" panose="020B0604020202020204" pitchFamily="34" charset="0"/>
              </a:rPr>
              <a:t>- </a:t>
            </a:r>
            <a:r>
              <a:rPr lang="vi-VN" sz="3600" dirty="0" smtClean="0">
                <a:latin typeface="arial" panose="020B0604020202020204" pitchFamily="34" charset="0"/>
              </a:rPr>
              <a:t>Người </a:t>
            </a:r>
            <a:r>
              <a:rPr lang="vi-VN" sz="3600" dirty="0">
                <a:latin typeface="arial" panose="020B0604020202020204" pitchFamily="34" charset="0"/>
              </a:rPr>
              <a:t>thân của em đã làm việc gì cho em: chăm sóc lúc em bị ốm, giảng bài cho em…</a:t>
            </a:r>
          </a:p>
          <a:p>
            <a:r>
              <a:rPr lang="en-US" sz="3600" dirty="0" smtClean="0">
                <a:latin typeface="arial" panose="020B0604020202020204" pitchFamily="34" charset="0"/>
              </a:rPr>
              <a:t>- </a:t>
            </a:r>
            <a:r>
              <a:rPr lang="vi-VN" sz="3600" dirty="0" smtClean="0">
                <a:latin typeface="arial" panose="020B0604020202020204" pitchFamily="34" charset="0"/>
              </a:rPr>
              <a:t>Em </a:t>
            </a:r>
            <a:r>
              <a:rPr lang="vi-VN" sz="3600" dirty="0">
                <a:latin typeface="arial" panose="020B0604020202020204" pitchFamily="34" charset="0"/>
              </a:rPr>
              <a:t>có suy nghĩ gì về việc người đó đã làm: biết ơn, yêu mến, tự hào…</a:t>
            </a:r>
            <a:endParaRPr lang="vi-VN" sz="3600" b="0" i="0" dirty="0">
              <a:effectLst/>
              <a:latin typeface="arial" panose="020B0604020202020204" pitchFamily="34" charset="0"/>
            </a:endParaRPr>
          </a:p>
        </p:txBody>
      </p:sp>
      <p:sp>
        <p:nvSpPr>
          <p:cNvPr id="3" name="TextBox 2"/>
          <p:cNvSpPr txBox="1"/>
          <p:nvPr/>
        </p:nvSpPr>
        <p:spPr>
          <a:xfrm>
            <a:off x="522514" y="391886"/>
            <a:ext cx="11000792" cy="1200329"/>
          </a:xfrm>
          <a:prstGeom prst="rect">
            <a:avLst/>
          </a:prstGeom>
          <a:noFill/>
        </p:spPr>
        <p:txBody>
          <a:bodyPr wrap="square" rtlCol="0">
            <a:spAutoFit/>
          </a:bodyPr>
          <a:lstStyle/>
          <a:p>
            <a:r>
              <a:rPr lang="en-US" sz="3600" dirty="0" smtClean="0"/>
              <a:t>Việc 1: Học sinh nói theo nhóm 2 – theo các câu hỏi gợi ý</a:t>
            </a:r>
          </a:p>
          <a:p>
            <a:r>
              <a:rPr lang="en-US" sz="3600" dirty="0" smtClean="0"/>
              <a:t>Việc 2: Nói trước lớp theo câu hỏi gợi ý</a:t>
            </a:r>
            <a:endParaRPr lang="en-US" sz="3600" dirty="0"/>
          </a:p>
        </p:txBody>
      </p:sp>
    </p:spTree>
    <p:extLst>
      <p:ext uri="{BB962C8B-B14F-4D97-AF65-F5344CB8AC3E}">
        <p14:creationId xmlns:p14="http://schemas.microsoft.com/office/powerpoint/2010/main" val="252972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p:txBody>
          <a:bodyP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en-US" dirty="0" err="1">
                <a:latin typeface="Arial-Rounded" panose="020B0500000000000000" pitchFamily="34" charset="0"/>
                <a:ea typeface="Arial-Rounded" panose="020B0500000000000000" pitchFamily="34" charset="0"/>
                <a:cs typeface="Arial-Rounded" panose="020B0500000000000000" pitchFamily="34" charset="0"/>
              </a:rPr>
              <a:t>Viết</a:t>
            </a:r>
            <a:r>
              <a:rPr lang="en-US" dirty="0">
                <a:latin typeface="Arial-Rounded" panose="020B0500000000000000" pitchFamily="34" charset="0"/>
                <a:ea typeface="Arial-Rounded" panose="020B0500000000000000" pitchFamily="34" charset="0"/>
                <a:cs typeface="Arial-Rounded" panose="020B0500000000000000" pitchFamily="34" charset="0"/>
              </a:rPr>
              <a:t> 3-4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kể</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một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việc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người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thân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đã</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làm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615820" y="1690688"/>
            <a:ext cx="10842171" cy="3593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p:txBody>
          <a:bodyP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en-US" dirty="0" err="1">
                <a:latin typeface="Arial-Rounded" panose="020B0500000000000000" pitchFamily="34" charset="0"/>
                <a:ea typeface="Arial-Rounded" panose="020B0500000000000000" pitchFamily="34" charset="0"/>
                <a:cs typeface="Arial-Rounded" panose="020B0500000000000000" pitchFamily="34" charset="0"/>
              </a:rPr>
              <a:t>Viết</a:t>
            </a:r>
            <a:r>
              <a:rPr lang="en-US" dirty="0">
                <a:latin typeface="Arial-Rounded" panose="020B0500000000000000" pitchFamily="34" charset="0"/>
                <a:ea typeface="Arial-Rounded" panose="020B0500000000000000" pitchFamily="34" charset="0"/>
                <a:cs typeface="Arial-Rounded" panose="020B0500000000000000" pitchFamily="34" charset="0"/>
              </a:rPr>
              <a:t> 3-4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kể</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một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việc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người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thân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đã</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làm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A1CAD647-D63A-4DC1-9B6E-0051FCFD851F}"/>
              </a:ext>
            </a:extLst>
          </p:cNvPr>
          <p:cNvSpPr>
            <a:spLocks noGrp="1"/>
          </p:cNvSpPr>
          <p:nvPr>
            <p:ph idx="1"/>
          </p:nvPr>
        </p:nvSpPr>
        <p:spPr>
          <a:xfrm>
            <a:off x="838200" y="1690688"/>
            <a:ext cx="10515600" cy="4486275"/>
          </a:xfrm>
        </p:spPr>
        <p:txBody>
          <a:bodyPr>
            <a:normAutofit/>
          </a:bodyPr>
          <a:lstStyle/>
          <a:p>
            <a:pPr marL="0" indent="0">
              <a:buNone/>
            </a:pPr>
            <a:r>
              <a:rPr lang="vi-VN" sz="4000" dirty="0"/>
              <a:t>   </a:t>
            </a:r>
            <a:r>
              <a:rPr lang="vi-VN" sz="4000" dirty="0" smtClean="0"/>
              <a:t>Trong </a:t>
            </a:r>
            <a:r>
              <a:rPr lang="vi-VN" sz="4000" dirty="0"/>
              <a:t>gia đình, mẹ là người yêu thương em nhất. Khi còn bé, có lần em bị ốm. Mẹ đã thức cả đêm để chăm sóc cho em. Mẹ giúp em ăn cháo, uống thuốc. Mẹ còn ở bên cạnh để ru em ngủ. Sáng hôm sau, em đã khỏi ốm. Em cảm thấy biết ơn mẹ rất nhiều.</a:t>
            </a:r>
            <a:endParaRPr lang="en-US" sz="4000" dirty="0"/>
          </a:p>
        </p:txBody>
      </p:sp>
    </p:spTree>
    <p:extLst>
      <p:ext uri="{BB962C8B-B14F-4D97-AF65-F5344CB8AC3E}">
        <p14:creationId xmlns:p14="http://schemas.microsoft.com/office/powerpoint/2010/main" val="36260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p:txBody>
          <a:bodyP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en-US" dirty="0" err="1">
                <a:latin typeface="Arial-Rounded" panose="020B0500000000000000" pitchFamily="34" charset="0"/>
                <a:ea typeface="Arial-Rounded" panose="020B0500000000000000" pitchFamily="34" charset="0"/>
                <a:cs typeface="Arial-Rounded" panose="020B0500000000000000" pitchFamily="34" charset="0"/>
              </a:rPr>
              <a:t>Viết</a:t>
            </a:r>
            <a:r>
              <a:rPr lang="en-US" dirty="0">
                <a:latin typeface="Arial-Rounded" panose="020B0500000000000000" pitchFamily="34" charset="0"/>
                <a:ea typeface="Arial-Rounded" panose="020B0500000000000000" pitchFamily="34" charset="0"/>
                <a:cs typeface="Arial-Rounded" panose="020B0500000000000000" pitchFamily="34" charset="0"/>
              </a:rPr>
              <a:t> 3-4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kể</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một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việc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người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thân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đã</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làm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A1CAD647-D63A-4DC1-9B6E-0051FCFD851F}"/>
              </a:ext>
            </a:extLst>
          </p:cNvPr>
          <p:cNvSpPr>
            <a:spLocks noGrp="1"/>
          </p:cNvSpPr>
          <p:nvPr>
            <p:ph idx="1"/>
          </p:nvPr>
        </p:nvSpPr>
        <p:spPr>
          <a:xfrm>
            <a:off x="838200" y="1690688"/>
            <a:ext cx="10515600" cy="4486275"/>
          </a:xfrm>
        </p:spPr>
        <p:txBody>
          <a:bodyPr>
            <a:normAutofit/>
          </a:bodyPr>
          <a:lstStyle/>
          <a:p>
            <a:pPr marL="0" indent="0">
              <a:buNone/>
            </a:pPr>
            <a:r>
              <a:rPr lang="vi-VN" sz="4400" dirty="0">
                <a:latin typeface="Arial-Rounded" panose="020B0500000000000000" pitchFamily="34" charset="0"/>
                <a:ea typeface="Arial-Rounded" panose="020B0500000000000000" pitchFamily="34" charset="0"/>
                <a:cs typeface="Arial-Rounded" panose="020B0500000000000000" pitchFamily="34" charset="0"/>
              </a:rPr>
              <a:t>     Vào dịp sinh nhật, em được chị gái tặng cho một món quà. Một chiếc váy do chị tự may. Chiếc váy có màu hồng. Trên váy in hình những bông hoa đào. Em rất thích món quà này. Chị gái của em thật khéo tay.</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309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553</Words>
  <Application>Microsoft Office PowerPoint</Application>
  <PresentationFormat>Widescreen</PresentationFormat>
  <Paragraphs>31</Paragraphs>
  <Slides>10</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10</vt:i4>
      </vt:variant>
    </vt:vector>
  </HeadingPairs>
  <TitlesOfParts>
    <vt:vector size="25" baseType="lpstr">
      <vt:lpstr>宋体</vt:lpstr>
      <vt:lpstr>arial</vt:lpstr>
      <vt:lpstr>arial</vt:lpstr>
      <vt:lpstr>Arial-Rounded</vt:lpstr>
      <vt:lpstr>Calibri</vt:lpstr>
      <vt:lpstr>Calibri Light</vt:lpstr>
      <vt:lpstr>等线</vt:lpstr>
      <vt:lpstr>黑体</vt:lpstr>
      <vt:lpstr>Times New Roman</vt:lpstr>
      <vt:lpstr>2_Office 主题​​</vt:lpstr>
      <vt:lpstr>3_Office Theme</vt:lpstr>
      <vt:lpstr>6_Office Theme</vt:lpstr>
      <vt:lpstr>5_Office Theme</vt:lpstr>
      <vt:lpstr>7_Office Theme</vt:lpstr>
      <vt:lpstr>9_Office Theme</vt:lpstr>
      <vt:lpstr>PowerPoint Presentation</vt:lpstr>
      <vt:lpstr>PowerPoint Presentation</vt:lpstr>
      <vt:lpstr>MỤC TIÊU</vt:lpstr>
      <vt:lpstr>PowerPoint Presentation</vt:lpstr>
      <vt:lpstr>PowerPoint Presentation</vt:lpstr>
      <vt:lpstr>PowerPoint Presentation</vt:lpstr>
      <vt:lpstr>2. Viết 3-4 câu kể về một việc người thân đã làm cho em</vt:lpstr>
      <vt:lpstr>2. Viết 3-4 câu kể về một việc người thân đã làm cho em</vt:lpstr>
      <vt:lpstr>2. Viết 3-4 câu kể về một việc người thân đã làm cho 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Microsoft Cop.</cp:lastModifiedBy>
  <cp:revision>35</cp:revision>
  <dcterms:created xsi:type="dcterms:W3CDTF">2021-05-27T05:55:52Z</dcterms:created>
  <dcterms:modified xsi:type="dcterms:W3CDTF">2024-12-14T13:53:44Z</dcterms:modified>
</cp:coreProperties>
</file>