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  <p:sldMasterId id="2147483724" r:id="rId3"/>
    <p:sldMasterId id="2147483748" r:id="rId4"/>
    <p:sldMasterId id="2147483760" r:id="rId5"/>
  </p:sldMasterIdLst>
  <p:notesMasterIdLst>
    <p:notesMasterId r:id="rId13"/>
  </p:notesMasterIdLst>
  <p:sldIdLst>
    <p:sldId id="474" r:id="rId6"/>
    <p:sldId id="494" r:id="rId7"/>
    <p:sldId id="498" r:id="rId8"/>
    <p:sldId id="495" r:id="rId9"/>
    <p:sldId id="496" r:id="rId10"/>
    <p:sldId id="497" r:id="rId11"/>
    <p:sldId id="4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BBBFB-AC48-4F7C-A3D9-FA0B6A3A15C6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1740-88C6-4AD3-8809-F4713D3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0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33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90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510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99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5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85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98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63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45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7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8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69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72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34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20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936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184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42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773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804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855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6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189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147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553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125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54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714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34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17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11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0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616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04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8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79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469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207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01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430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298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9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4919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286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465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67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839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58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597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869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4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61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96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02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786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4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8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745105" y="378460"/>
            <a:ext cx="7770495" cy="92075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Thứ....ngày....tháng.....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933" y="1110226"/>
            <a:ext cx="111121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               </a:t>
            </a:r>
          </a:p>
          <a:p>
            <a:r>
              <a:rPr lang="vi-VN" sz="4800" dirty="0"/>
              <a:t>        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12 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năm 202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vi-VN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Đọc mở rộng : Tìm đọc câu thơ,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thơ, câu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	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huyện nói về tình cảm anh chị em trong 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94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6922B-C09F-4ACB-9EC9-E1D9C2B3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     MỤC TIÊU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617C1-C303-4BE7-88CA-D13B2EE12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/>
              <a:t>- Tự tìm đọc, chia sẻ với bạn một</a:t>
            </a:r>
            <a:r>
              <a:rPr lang="vi-VN" sz="4800"/>
              <a:t> câu thơ,</a:t>
            </a:r>
            <a:r>
              <a:rPr lang="en-US" sz="4800"/>
              <a:t> bài thơ, câu c</a:t>
            </a:r>
            <a:r>
              <a:rPr lang="vi-VN" sz="4800"/>
              <a:t>huyện nói về tình cảm anh chị em trong nhà</a:t>
            </a:r>
            <a:r>
              <a:rPr lang="en-US" sz="4800"/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8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8823F-6D5E-4870-8892-C6F5ED28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b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53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1.</a:t>
            </a:r>
            <a:r>
              <a:rPr lang="vi-VN" sz="5300" dirty="0"/>
              <a:t> Tìm đọc bài thơ về tình cảm anh chị em trong nhà.</a:t>
            </a:r>
            <a:br>
              <a:rPr lang="vi-VN" sz="5300" dirty="0"/>
            </a:br>
            <a:r>
              <a:rPr lang="vi-VN" sz="5300" dirty="0"/>
              <a:t/>
            </a:r>
            <a:br>
              <a:rPr lang="vi-VN" sz="5300" dirty="0"/>
            </a:br>
            <a:r>
              <a:rPr lang="vi-VN" dirty="0"/>
              <a:t/>
            </a:r>
            <a:br>
              <a:rPr lang="vi-VN" dirty="0"/>
            </a:b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751517-BB52-46F6-A377-4ACF7892B398}"/>
              </a:ext>
            </a:extLst>
          </p:cNvPr>
          <p:cNvSpPr txBox="1"/>
          <p:nvPr/>
        </p:nvSpPr>
        <p:spPr>
          <a:xfrm>
            <a:off x="295423" y="2729132"/>
            <a:ext cx="11896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-Việc 1. HS chia sẻ các bài th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và chia sẻ nội dung trong nhóm.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-Việc 2. Đọc và chia sẻ các nội dung bài th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ớc lớp</a:t>
            </a:r>
          </a:p>
        </p:txBody>
      </p:sp>
    </p:spTree>
    <p:extLst>
      <p:ext uri="{BB962C8B-B14F-4D97-AF65-F5344CB8AC3E}">
        <p14:creationId xmlns:p14="http://schemas.microsoft.com/office/powerpoint/2010/main" val="91845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8823F-6D5E-4870-8892-C6F5ED28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/>
              <a:t/>
            </a:r>
            <a:br>
              <a:rPr lang="vi-VN" dirty="0"/>
            </a:b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AD647-D63A-4DC1-9B6E-0051FCFD8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83" y="365125"/>
            <a:ext cx="10761617" cy="581183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vi-VN" b="1" dirty="0"/>
              <a:t>Làm anh</a:t>
            </a:r>
          </a:p>
          <a:p>
            <a:pPr marL="0" indent="0" algn="ctr">
              <a:buNone/>
            </a:pPr>
            <a:endParaRPr lang="vi-VN" dirty="0"/>
          </a:p>
          <a:p>
            <a:pPr marL="0" indent="0" algn="ctr">
              <a:buNone/>
            </a:pPr>
            <a:r>
              <a:rPr lang="vi-VN" dirty="0"/>
              <a:t>  </a:t>
            </a:r>
            <a:r>
              <a:rPr lang="vi-VN" sz="3400" dirty="0"/>
              <a:t>Làm anh khó đấy</a:t>
            </a:r>
            <a:br>
              <a:rPr lang="vi-VN" sz="3400" dirty="0"/>
            </a:br>
            <a:r>
              <a:rPr lang="vi-VN" sz="3400" dirty="0"/>
              <a:t>       Phải đâu chuyện đùa</a:t>
            </a:r>
            <a:br>
              <a:rPr lang="vi-VN" sz="3400" dirty="0"/>
            </a:br>
            <a:r>
              <a:rPr lang="vi-VN" sz="3400" dirty="0"/>
              <a:t>Với em gái bé</a:t>
            </a:r>
            <a:br>
              <a:rPr lang="vi-VN" sz="3400" dirty="0"/>
            </a:br>
            <a:r>
              <a:rPr lang="vi-VN" sz="3400" dirty="0"/>
              <a:t>     Phải người lớn cơ.</a:t>
            </a:r>
          </a:p>
          <a:p>
            <a:pPr marL="0" indent="0" algn="ctr">
              <a:buNone/>
            </a:pPr>
            <a:r>
              <a:rPr lang="vi-VN" sz="3400" dirty="0"/>
              <a:t>Khi em bé khóc</a:t>
            </a:r>
            <a:br>
              <a:rPr lang="vi-VN" sz="3400" dirty="0"/>
            </a:br>
            <a:r>
              <a:rPr lang="vi-VN" sz="3400" dirty="0"/>
              <a:t>  Anh phải dỗ dành</a:t>
            </a:r>
            <a:br>
              <a:rPr lang="vi-VN" sz="3400" dirty="0"/>
            </a:br>
            <a:r>
              <a:rPr lang="vi-VN" sz="3400" dirty="0"/>
              <a:t>Nếu em bé ngã</a:t>
            </a:r>
            <a:br>
              <a:rPr lang="vi-VN" sz="3400" dirty="0"/>
            </a:br>
            <a:r>
              <a:rPr lang="vi-VN" sz="3400"/>
              <a:t>   Anh nâng </a:t>
            </a:r>
            <a:r>
              <a:rPr lang="vi-VN" sz="3400" dirty="0"/>
              <a:t>dịu dàng.</a:t>
            </a:r>
          </a:p>
          <a:p>
            <a:pPr marL="0" indent="0" algn="ctr">
              <a:buNone/>
            </a:pPr>
            <a:r>
              <a:rPr lang="vi-VN" sz="3400" dirty="0"/>
              <a:t>Mẹ cho quà bánh</a:t>
            </a:r>
            <a:br>
              <a:rPr lang="vi-VN" sz="3400" dirty="0"/>
            </a:br>
            <a:r>
              <a:rPr lang="vi-VN" sz="3400" dirty="0"/>
              <a:t>Chia em phần hơn</a:t>
            </a:r>
          </a:p>
          <a:p>
            <a:pPr marL="0" indent="0" algn="ctr">
              <a:buNone/>
            </a:pPr>
            <a:r>
              <a:rPr lang="vi-VN" sz="3400" dirty="0"/>
              <a:t>Có đồ chơi đẹp</a:t>
            </a:r>
            <a:br>
              <a:rPr lang="vi-VN" sz="3400" dirty="0"/>
            </a:br>
            <a:r>
              <a:rPr lang="vi-VN" sz="3400" dirty="0"/>
              <a:t>         Cũng nhường em luôn.</a:t>
            </a:r>
          </a:p>
          <a:p>
            <a:pPr marL="0" indent="0" algn="ctr">
              <a:buNone/>
            </a:pPr>
            <a:r>
              <a:rPr lang="vi-VN" sz="3400" dirty="0"/>
              <a:t> Làm anh thật khó</a:t>
            </a:r>
            <a:br>
              <a:rPr lang="vi-VN" sz="3400" dirty="0"/>
            </a:br>
            <a:r>
              <a:rPr lang="vi-VN" sz="3400" dirty="0"/>
              <a:t>  Nhưng mà thật vui</a:t>
            </a:r>
            <a:br>
              <a:rPr lang="vi-VN" sz="3400" dirty="0"/>
            </a:br>
            <a:r>
              <a:rPr lang="vi-VN" sz="3400" dirty="0"/>
              <a:t>Ai yêu em bé</a:t>
            </a:r>
            <a:br>
              <a:rPr lang="vi-VN" sz="3400" dirty="0"/>
            </a:br>
            <a:r>
              <a:rPr lang="vi-VN" sz="3400" dirty="0"/>
              <a:t>   Thì làm được thôi.</a:t>
            </a:r>
          </a:p>
          <a:p>
            <a:pPr algn="ctr"/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8823F-6D5E-4870-8892-C6F5ED28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783" y="42056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b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b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dirty="0"/>
              <a:t/>
            </a:r>
            <a:br>
              <a:rPr lang="vi-VN" dirty="0"/>
            </a:b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26" name="Picture 2" descr="https://img.loigiaihay.com/picture/question_lgh/2021_51/1622711791-2u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58" y="1486217"/>
            <a:ext cx="7705725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1520" y="409302"/>
            <a:ext cx="10267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Đọc cho bạn nghe những câu thơ em thích.</a:t>
            </a:r>
            <a:b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9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Rounded Rectangle 4"/>
          <p:cNvSpPr/>
          <p:nvPr/>
        </p:nvSpPr>
        <p:spPr>
          <a:xfrm>
            <a:off x="3741490" y="1383283"/>
            <a:ext cx="6937695" cy="3100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09938" y="1507517"/>
            <a:ext cx="60652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CỦNG CỐ BÀI HỌC</a:t>
            </a: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70" y="4671704"/>
            <a:ext cx="1694696" cy="2161906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71" y="3987066"/>
            <a:ext cx="3188719" cy="267117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565085" y="46956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21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129</Words>
  <Application>Microsoft Office PowerPoint</Application>
  <PresentationFormat>Widescreen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Calibri Light</vt:lpstr>
      <vt:lpstr>等线</vt:lpstr>
      <vt:lpstr>黑体</vt:lpstr>
      <vt:lpstr>Times New Roman</vt:lpstr>
      <vt:lpstr>2_Office 主题​​</vt:lpstr>
      <vt:lpstr>3_Office Theme</vt:lpstr>
      <vt:lpstr>5_Office Theme</vt:lpstr>
      <vt:lpstr>7_Office Theme</vt:lpstr>
      <vt:lpstr>9_Office Theme</vt:lpstr>
      <vt:lpstr>PowerPoint Presentation</vt:lpstr>
      <vt:lpstr>PowerPoint Presentation</vt:lpstr>
      <vt:lpstr>                          MỤC TIÊU</vt:lpstr>
      <vt:lpstr>          1. Tìm đọc bài thơ về tình cảm anh chị em trong nhà.     </vt:lpstr>
      <vt:lpstr>       </vt:lpstr>
      <vt:lpstr>      2.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Microsoft Cop.</cp:lastModifiedBy>
  <cp:revision>38</cp:revision>
  <dcterms:created xsi:type="dcterms:W3CDTF">2021-05-27T05:55:52Z</dcterms:created>
  <dcterms:modified xsi:type="dcterms:W3CDTF">2024-12-14T13:55:27Z</dcterms:modified>
</cp:coreProperties>
</file>