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60" r:id="rId4"/>
    <p:sldMasterId id="2147483772" r:id="rId5"/>
  </p:sldMasterIdLst>
  <p:notesMasterIdLst>
    <p:notesMasterId r:id="rId32"/>
  </p:notesMasterIdLst>
  <p:sldIdLst>
    <p:sldId id="257" r:id="rId6"/>
    <p:sldId id="263" r:id="rId7"/>
    <p:sldId id="264" r:id="rId8"/>
    <p:sldId id="258" r:id="rId9"/>
    <p:sldId id="259" r:id="rId10"/>
    <p:sldId id="260" r:id="rId11"/>
    <p:sldId id="261" r:id="rId12"/>
    <p:sldId id="266" r:id="rId13"/>
    <p:sldId id="510" r:id="rId14"/>
    <p:sldId id="267" r:id="rId15"/>
    <p:sldId id="270" r:id="rId16"/>
    <p:sldId id="262" r:id="rId17"/>
    <p:sldId id="491" r:id="rId18"/>
    <p:sldId id="492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  <p:sldId id="52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34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46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73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69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11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78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3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7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9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05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57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5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82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99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2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77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38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60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35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84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06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13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634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1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8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68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61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45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78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54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77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4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36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3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18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59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35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255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239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7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7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9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9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49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microsoft.com/office/2007/relationships/hdphoto" Target="../media/hdphoto13.wdp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microsoft.com/office/2007/relationships/hdphoto" Target="../media/hdphoto8.wdp"/><Relationship Id="rId31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microsoft.com/office/2007/relationships/hdphoto" Target="../media/hdphoto12.wdp"/><Relationship Id="rId30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29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4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slide" Target="slide6.xml"/><Relationship Id="rId26" Type="http://schemas.openxmlformats.org/officeDocument/2006/relationships/image" Target="../media/image12.png"/><Relationship Id="rId39" Type="http://schemas.openxmlformats.org/officeDocument/2006/relationships/image" Target="../media/image34.png"/><Relationship Id="rId21" Type="http://schemas.openxmlformats.org/officeDocument/2006/relationships/image" Target="../media/image9.png"/><Relationship Id="rId34" Type="http://schemas.openxmlformats.org/officeDocument/2006/relationships/image" Target="../media/image31.png"/><Relationship Id="rId42" Type="http://schemas.microsoft.com/office/2007/relationships/hdphoto" Target="../media/hdphoto26.wdp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6" Type="http://schemas.microsoft.com/office/2007/relationships/hdphoto" Target="../media/hdphoto9.wdp"/><Relationship Id="rId29" Type="http://schemas.microsoft.com/office/2007/relationships/hdphoto" Target="../media/hdphoto2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11" Type="http://schemas.openxmlformats.org/officeDocument/2006/relationships/image" Target="../media/image24.png"/><Relationship Id="rId24" Type="http://schemas.openxmlformats.org/officeDocument/2006/relationships/image" Target="../media/image28.png"/><Relationship Id="rId32" Type="http://schemas.openxmlformats.org/officeDocument/2006/relationships/image" Target="../media/image13.png"/><Relationship Id="rId37" Type="http://schemas.openxmlformats.org/officeDocument/2006/relationships/image" Target="../media/image33.png"/><Relationship Id="rId40" Type="http://schemas.microsoft.com/office/2007/relationships/hdphoto" Target="../media/hdphoto25.wdp"/><Relationship Id="rId45" Type="http://schemas.openxmlformats.org/officeDocument/2006/relationships/image" Target="../media/image37.png"/><Relationship Id="rId5" Type="http://schemas.openxmlformats.org/officeDocument/2006/relationships/image" Target="../media/image21.png"/><Relationship Id="rId15" Type="http://schemas.openxmlformats.org/officeDocument/2006/relationships/image" Target="../media/image10.png"/><Relationship Id="rId23" Type="http://schemas.openxmlformats.org/officeDocument/2006/relationships/slide" Target="slide7.xml"/><Relationship Id="rId28" Type="http://schemas.openxmlformats.org/officeDocument/2006/relationships/image" Target="../media/image29.png"/><Relationship Id="rId36" Type="http://schemas.microsoft.com/office/2007/relationships/hdphoto" Target="../media/hdphoto23.wdp"/><Relationship Id="rId10" Type="http://schemas.microsoft.com/office/2007/relationships/hdphoto" Target="../media/hdphoto18.wdp"/><Relationship Id="rId19" Type="http://schemas.openxmlformats.org/officeDocument/2006/relationships/image" Target="../media/image27.png"/><Relationship Id="rId31" Type="http://schemas.microsoft.com/office/2007/relationships/hdphoto" Target="../media/hdphoto22.wdp"/><Relationship Id="rId44" Type="http://schemas.microsoft.com/office/2007/relationships/hdphoto" Target="../media/hdphoto27.wdp"/><Relationship Id="rId4" Type="http://schemas.microsoft.com/office/2007/relationships/hdphoto" Target="../media/hdphoto15.wdp"/><Relationship Id="rId9" Type="http://schemas.openxmlformats.org/officeDocument/2006/relationships/image" Target="../media/image23.png"/><Relationship Id="rId14" Type="http://schemas.openxmlformats.org/officeDocument/2006/relationships/slide" Target="slide4.xml"/><Relationship Id="rId22" Type="http://schemas.microsoft.com/office/2007/relationships/hdphoto" Target="../media/hdphoto8.wdp"/><Relationship Id="rId27" Type="http://schemas.microsoft.com/office/2007/relationships/hdphoto" Target="../media/hdphoto11.wdp"/><Relationship Id="rId30" Type="http://schemas.openxmlformats.org/officeDocument/2006/relationships/image" Target="../media/image30.png"/><Relationship Id="rId35" Type="http://schemas.openxmlformats.org/officeDocument/2006/relationships/image" Target="../media/image32.png"/><Relationship Id="rId43" Type="http://schemas.openxmlformats.org/officeDocument/2006/relationships/image" Target="../media/image36.png"/><Relationship Id="rId8" Type="http://schemas.microsoft.com/office/2007/relationships/hdphoto" Target="../media/hdphoto17.wdp"/><Relationship Id="rId3" Type="http://schemas.openxmlformats.org/officeDocument/2006/relationships/image" Target="../media/image20.png"/><Relationship Id="rId12" Type="http://schemas.microsoft.com/office/2007/relationships/hdphoto" Target="../media/hdphoto19.wdp"/><Relationship Id="rId17" Type="http://schemas.openxmlformats.org/officeDocument/2006/relationships/image" Target="../media/image26.png"/><Relationship Id="rId25" Type="http://schemas.microsoft.com/office/2007/relationships/hdphoto" Target="../media/hdphoto20.wdp"/><Relationship Id="rId33" Type="http://schemas.microsoft.com/office/2007/relationships/hdphoto" Target="../media/hdphoto12.wdp"/><Relationship Id="rId38" Type="http://schemas.microsoft.com/office/2007/relationships/hdphoto" Target="../media/hdphoto24.wdp"/><Relationship Id="rId46" Type="http://schemas.microsoft.com/office/2007/relationships/hdphoto" Target="../media/hdphoto28.wdp"/><Relationship Id="rId20" Type="http://schemas.openxmlformats.org/officeDocument/2006/relationships/slide" Target="slide5.xml"/><Relationship Id="rId41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36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330826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0826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335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80603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55992" y="3830552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89599" y="-2260599"/>
            <a:ext cx="12375769" cy="109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565" y="1305004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BA4014-9C98-40BF-AAB9-AAC20316C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621" y="1227419"/>
            <a:ext cx="8791575" cy="4876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09051" y="111119"/>
            <a:ext cx="2619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V3: Chia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589650" y="461987"/>
            <a:ext cx="422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5B9BD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1081405" y="1268729"/>
            <a:ext cx="6377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 rồi cả tiếng con ve,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ve cũng mệt vì hè nắng oi.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em vẫn tiếng ạ ời,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 cà tiếng võng mẹ ngồi mẹ ru.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 ru có gió mùa thu,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tay mẹ quạt mẹ đưa gió về.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ngôi sao thức ngoài kia,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bằng mẹ đã thức vì chúng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nay con ngủ giấc tròn,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 ngọn gió của con suốt đời.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500622B-2505-413E-BAD3-162E61F415A1}"/>
              </a:ext>
            </a:extLst>
          </p:cNvPr>
          <p:cNvSpPr/>
          <p:nvPr/>
        </p:nvSpPr>
        <p:spPr>
          <a:xfrm>
            <a:off x="8681085" y="5163562"/>
            <a:ext cx="1998345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EB4D3-D189-4556-9913-12AA00597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1420773"/>
            <a:ext cx="4171950" cy="3590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502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33" y="4073238"/>
            <a:ext cx="3188719" cy="267117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FE6A0D-5608-48DB-B3C5-9B0649A4B8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8207667" y="3338242"/>
            <a:ext cx="4038600" cy="3657600"/>
          </a:xfrm>
          <a:prstGeom prst="rect">
            <a:avLst/>
          </a:prstGeom>
        </p:spPr>
      </p:pic>
      <p:sp>
        <p:nvSpPr>
          <p:cNvPr id="8" name="2">
            <a:extLst>
              <a:ext uri="{FF2B5EF4-FFF2-40B4-BE49-F238E27FC236}">
                <a16:creationId xmlns:a16="http://schemas.microsoft.com/office/drawing/2014/main" id="{1C68D773-9265-48DD-A5FF-1CF0470DEFE2}"/>
              </a:ext>
            </a:extLst>
          </p:cNvPr>
          <p:cNvSpPr/>
          <p:nvPr/>
        </p:nvSpPr>
        <p:spPr>
          <a:xfrm>
            <a:off x="3371016" y="755091"/>
            <a:ext cx="8558387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942827-CFAB-42CA-848E-A9365AA87B64}"/>
              </a:ext>
            </a:extLst>
          </p:cNvPr>
          <p:cNvGrpSpPr/>
          <p:nvPr/>
        </p:nvGrpSpPr>
        <p:grpSpPr>
          <a:xfrm>
            <a:off x="3559126" y="886276"/>
            <a:ext cx="7863840" cy="2315210"/>
            <a:chOff x="3815445" y="140918"/>
            <a:chExt cx="3822655" cy="231519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120434-AD96-4B58-BE2A-553E1296BD7D}"/>
                </a:ext>
              </a:extLst>
            </p:cNvPr>
            <p:cNvGrpSpPr/>
            <p:nvPr/>
          </p:nvGrpSpPr>
          <p:grpSpPr>
            <a:xfrm>
              <a:off x="3815445" y="140918"/>
              <a:ext cx="3822655" cy="2315191"/>
              <a:chOff x="181619" y="1261924"/>
              <a:chExt cx="2109019" cy="2109019"/>
            </a:xfrm>
          </p:grpSpPr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236412A8-CD8B-49BE-B337-6A5223E9D0C9}"/>
                  </a:ext>
                </a:extLst>
              </p:cNvPr>
              <p:cNvSpPr/>
              <p:nvPr/>
            </p:nvSpPr>
            <p:spPr>
              <a:xfrm>
                <a:off x="181619" y="1261924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8F6C12-7428-4A04-B2F2-3D918AC606F0}"/>
                  </a:ext>
                </a:extLst>
              </p:cNvPr>
              <p:cNvSpPr txBox="1"/>
              <p:nvPr/>
            </p:nvSpPr>
            <p:spPr>
              <a:xfrm>
                <a:off x="311048" y="1553831"/>
                <a:ext cx="1878762" cy="137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oi</a:t>
                </a: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nóng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không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gió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gây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khó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chịu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15" name="10">
              <a:extLst>
                <a:ext uri="{FF2B5EF4-FFF2-40B4-BE49-F238E27FC236}">
                  <a16:creationId xmlns:a16="http://schemas.microsoft.com/office/drawing/2014/main" id="{37327130-5D97-45E1-9AEA-4C861A4DF333}"/>
                </a:ext>
              </a:extLst>
            </p:cNvPr>
            <p:cNvCxnSpPr/>
            <p:nvPr/>
          </p:nvCxnSpPr>
          <p:spPr>
            <a:xfrm>
              <a:off x="5078941" y="1024608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Hexagon 17">
            <a:extLst>
              <a:ext uri="{FF2B5EF4-FFF2-40B4-BE49-F238E27FC236}">
                <a16:creationId xmlns:a16="http://schemas.microsoft.com/office/drawing/2014/main" id="{E32B3D18-367B-4AB3-BAD3-40ED63D844D7}"/>
              </a:ext>
            </a:extLst>
          </p:cNvPr>
          <p:cNvSpPr/>
          <p:nvPr/>
        </p:nvSpPr>
        <p:spPr>
          <a:xfrm>
            <a:off x="3840097" y="3120911"/>
            <a:ext cx="7892358" cy="231521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0B4820-9DB9-4A50-8752-A47B009B32FB}"/>
              </a:ext>
            </a:extLst>
          </p:cNvPr>
          <p:cNvSpPr txBox="1"/>
          <p:nvPr/>
        </p:nvSpPr>
        <p:spPr>
          <a:xfrm>
            <a:off x="3896751" y="3441357"/>
            <a:ext cx="7512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76DE9A-1FD2-45AD-93FD-DDFA411F6B00}"/>
              </a:ext>
            </a:extLst>
          </p:cNvPr>
          <p:cNvGrpSpPr/>
          <p:nvPr/>
        </p:nvGrpSpPr>
        <p:grpSpPr>
          <a:xfrm>
            <a:off x="1095616" y="2146976"/>
            <a:ext cx="2109019" cy="2109019"/>
            <a:chOff x="156834" y="1993081"/>
            <a:chExt cx="2109019" cy="210901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1D6BF7-8759-47B3-9D3A-76E36B4F65E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A30158-2628-488A-B004-2721BE537027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4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775098" y="138430"/>
            <a:ext cx="56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1081405" y="1268729"/>
            <a:ext cx="6377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 rồi cả tiếng con ve,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ve cũng mệt vì hè nắng oi.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em vẫn tiếng ạ ời,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 cà tiếng võng mẹ ngồi mẹ ru.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 ru có gió mùa thu,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tay mẹ quạt mẹ đưa gió về.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ngôi sao thức ngoài kia,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bằng mẹ đã thức vì chúng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nay con ngủ giấc tròn,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 ngọn gió của con suốt đời.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500622B-2505-413E-BAD3-162E61F415A1}"/>
              </a:ext>
            </a:extLst>
          </p:cNvPr>
          <p:cNvSpPr/>
          <p:nvPr/>
        </p:nvSpPr>
        <p:spPr>
          <a:xfrm>
            <a:off x="8681085" y="5163562"/>
            <a:ext cx="2783205" cy="1180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EB4D3-D189-4556-9913-12AA00597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1420773"/>
            <a:ext cx="4171950" cy="35909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ECF701-BA49-4CCC-B3CD-4D5510C6C6EC}"/>
              </a:ext>
            </a:extLst>
          </p:cNvPr>
          <p:cNvCxnSpPr/>
          <p:nvPr/>
        </p:nvCxnSpPr>
        <p:spPr>
          <a:xfrm flipH="1">
            <a:off x="5267932" y="127340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7AE0AD-C890-4B75-9F94-FDB4C4ED77A7}"/>
              </a:ext>
            </a:extLst>
          </p:cNvPr>
          <p:cNvCxnSpPr/>
          <p:nvPr/>
        </p:nvCxnSpPr>
        <p:spPr>
          <a:xfrm flipH="1">
            <a:off x="2675086" y="214069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4938455" y="213632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151D7B-F36E-4288-A6C3-A6B5E5C7CDC1}"/>
              </a:ext>
            </a:extLst>
          </p:cNvPr>
          <p:cNvCxnSpPr/>
          <p:nvPr/>
        </p:nvCxnSpPr>
        <p:spPr>
          <a:xfrm flipH="1">
            <a:off x="3789503" y="25593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C08549-03D0-4163-931F-1789163229B3}"/>
              </a:ext>
            </a:extLst>
          </p:cNvPr>
          <p:cNvCxnSpPr/>
          <p:nvPr/>
        </p:nvCxnSpPr>
        <p:spPr>
          <a:xfrm flipH="1">
            <a:off x="6311115" y="257794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E556AA-2D03-48DB-A23F-0F5E235DBDBA}"/>
              </a:ext>
            </a:extLst>
          </p:cNvPr>
          <p:cNvCxnSpPr/>
          <p:nvPr/>
        </p:nvCxnSpPr>
        <p:spPr>
          <a:xfrm flipH="1">
            <a:off x="2394489" y="299619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B556A9-3AF9-4800-B49E-A971CB42783A}"/>
              </a:ext>
            </a:extLst>
          </p:cNvPr>
          <p:cNvCxnSpPr/>
          <p:nvPr/>
        </p:nvCxnSpPr>
        <p:spPr>
          <a:xfrm flipH="1">
            <a:off x="4825146" y="299619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23B696-4B4A-4479-AF0E-0B09CA9B433F}"/>
              </a:ext>
            </a:extLst>
          </p:cNvPr>
          <p:cNvCxnSpPr/>
          <p:nvPr/>
        </p:nvCxnSpPr>
        <p:spPr>
          <a:xfrm flipH="1">
            <a:off x="3609817" y="343627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E6E98E-D007-4557-B646-5AB84BCD499F}"/>
              </a:ext>
            </a:extLst>
          </p:cNvPr>
          <p:cNvCxnSpPr/>
          <p:nvPr/>
        </p:nvCxnSpPr>
        <p:spPr>
          <a:xfrm flipH="1">
            <a:off x="5904348" y="343627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5995E8-E1D3-4FE5-A490-27D932BF493A}"/>
              </a:ext>
            </a:extLst>
          </p:cNvPr>
          <p:cNvCxnSpPr/>
          <p:nvPr/>
        </p:nvCxnSpPr>
        <p:spPr>
          <a:xfrm flipH="1">
            <a:off x="4535659" y="424184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ECF701-BA49-4CCC-B3CD-4D5510C6C6EC}"/>
              </a:ext>
            </a:extLst>
          </p:cNvPr>
          <p:cNvCxnSpPr/>
          <p:nvPr/>
        </p:nvCxnSpPr>
        <p:spPr>
          <a:xfrm flipH="1">
            <a:off x="2775098" y="12987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7AE0AD-C890-4B75-9F94-FDB4C4ED77A7}"/>
              </a:ext>
            </a:extLst>
          </p:cNvPr>
          <p:cNvCxnSpPr/>
          <p:nvPr/>
        </p:nvCxnSpPr>
        <p:spPr>
          <a:xfrm flipH="1">
            <a:off x="5878802" y="171126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ECF701-BA49-4CCC-B3CD-4D5510C6C6EC}"/>
              </a:ext>
            </a:extLst>
          </p:cNvPr>
          <p:cNvCxnSpPr/>
          <p:nvPr/>
        </p:nvCxnSpPr>
        <p:spPr>
          <a:xfrm flipH="1">
            <a:off x="3673903" y="171126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7AE0AD-C890-4B75-9F94-FDB4C4ED77A7}"/>
              </a:ext>
            </a:extLst>
          </p:cNvPr>
          <p:cNvCxnSpPr/>
          <p:nvPr/>
        </p:nvCxnSpPr>
        <p:spPr>
          <a:xfrm flipH="1">
            <a:off x="6132947" y="429877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4690780" y="468193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6876073" y="473886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2775098" y="512202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5559181" y="512202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3328830" y="553356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6131951" y="55301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7AE0AD-C890-4B75-9F94-FDB4C4ED77A7}"/>
              </a:ext>
            </a:extLst>
          </p:cNvPr>
          <p:cNvCxnSpPr/>
          <p:nvPr/>
        </p:nvCxnSpPr>
        <p:spPr>
          <a:xfrm flipH="1">
            <a:off x="5752200" y="169624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C08549-03D0-4163-931F-1789163229B3}"/>
              </a:ext>
            </a:extLst>
          </p:cNvPr>
          <p:cNvCxnSpPr/>
          <p:nvPr/>
        </p:nvCxnSpPr>
        <p:spPr>
          <a:xfrm flipH="1">
            <a:off x="6149097" y="25764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E6E98E-D007-4557-B646-5AB84BCD499F}"/>
              </a:ext>
            </a:extLst>
          </p:cNvPr>
          <p:cNvCxnSpPr/>
          <p:nvPr/>
        </p:nvCxnSpPr>
        <p:spPr>
          <a:xfrm flipH="1">
            <a:off x="6062139" y="343627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6796146" y="472347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5980548" y="55301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3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775098" y="138430"/>
            <a:ext cx="56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5B9BD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1081405" y="1268729"/>
            <a:ext cx="6377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 rồi cả tiếng con ve,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ve cũng mệt vì hè nắng oi.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em vẫn tiếng ạ ời,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 cà tiếng võng mẹ ngồi mẹ ru.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 ru có gió mùa thu,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tay mẹ quạt mẹ đưa gió về.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ngôi sao thức ngoài kia,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bằng mẹ đã thức vì chúng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nay con ngủ giấc tròn,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 ngọn gió của con suốt đời.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500622B-2505-413E-BAD3-162E61F415A1}"/>
              </a:ext>
            </a:extLst>
          </p:cNvPr>
          <p:cNvSpPr/>
          <p:nvPr/>
        </p:nvSpPr>
        <p:spPr>
          <a:xfrm>
            <a:off x="8681085" y="5163562"/>
            <a:ext cx="2931795" cy="10543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EB4D3-D189-4556-9913-12AA00597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1420773"/>
            <a:ext cx="4171950" cy="3590925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3037F56-719D-46B3-A01E-44550F5B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8" y="623309"/>
            <a:ext cx="527050" cy="334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C282405-ECF6-469A-A56B-4A194FA56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8" y="3725378"/>
            <a:ext cx="527050" cy="233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1055077" y="1308295"/>
            <a:ext cx="520504" cy="4783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56604" y="4276577"/>
            <a:ext cx="520504" cy="4783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775098" y="138430"/>
            <a:ext cx="56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1081405" y="1268729"/>
            <a:ext cx="6377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 rồi cả tiếng con ve,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ve cũng mệt vì hè nắng oi.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em vẫn tiếng ạ ời,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 cà tiếng võng mẹ ngồi mẹ ru.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 ru có gió mùa thu,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tay mẹ quạt mẹ đưa gió về.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ngôi sao thức ngoài kia,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bằng mẹ đã thức vì chúng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nay con ngủ giấc tròn,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 ngọn gió của con suốt đời.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500622B-2505-413E-BAD3-162E61F415A1}"/>
              </a:ext>
            </a:extLst>
          </p:cNvPr>
          <p:cNvSpPr/>
          <p:nvPr/>
        </p:nvSpPr>
        <p:spPr>
          <a:xfrm>
            <a:off x="8681085" y="5163562"/>
            <a:ext cx="2783205" cy="1180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2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 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EB4D3-D189-4556-9913-12AA00597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1420773"/>
            <a:ext cx="4171950" cy="35909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ECF701-BA49-4CCC-B3CD-4D5510C6C6EC}"/>
              </a:ext>
            </a:extLst>
          </p:cNvPr>
          <p:cNvCxnSpPr/>
          <p:nvPr/>
        </p:nvCxnSpPr>
        <p:spPr>
          <a:xfrm flipH="1">
            <a:off x="5267932" y="127340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7AE0AD-C890-4B75-9F94-FDB4C4ED77A7}"/>
              </a:ext>
            </a:extLst>
          </p:cNvPr>
          <p:cNvCxnSpPr/>
          <p:nvPr/>
        </p:nvCxnSpPr>
        <p:spPr>
          <a:xfrm flipH="1">
            <a:off x="2675086" y="214069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4938455" y="213632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151D7B-F36E-4288-A6C3-A6B5E5C7CDC1}"/>
              </a:ext>
            </a:extLst>
          </p:cNvPr>
          <p:cNvCxnSpPr/>
          <p:nvPr/>
        </p:nvCxnSpPr>
        <p:spPr>
          <a:xfrm flipH="1">
            <a:off x="3789503" y="25593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C08549-03D0-4163-931F-1789163229B3}"/>
              </a:ext>
            </a:extLst>
          </p:cNvPr>
          <p:cNvCxnSpPr/>
          <p:nvPr/>
        </p:nvCxnSpPr>
        <p:spPr>
          <a:xfrm flipH="1">
            <a:off x="6311115" y="257794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E556AA-2D03-48DB-A23F-0F5E235DBDBA}"/>
              </a:ext>
            </a:extLst>
          </p:cNvPr>
          <p:cNvCxnSpPr/>
          <p:nvPr/>
        </p:nvCxnSpPr>
        <p:spPr>
          <a:xfrm flipH="1">
            <a:off x="2394489" y="299619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B556A9-3AF9-4800-B49E-A971CB42783A}"/>
              </a:ext>
            </a:extLst>
          </p:cNvPr>
          <p:cNvCxnSpPr/>
          <p:nvPr/>
        </p:nvCxnSpPr>
        <p:spPr>
          <a:xfrm flipH="1">
            <a:off x="4825146" y="299619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23B696-4B4A-4479-AF0E-0B09CA9B433F}"/>
              </a:ext>
            </a:extLst>
          </p:cNvPr>
          <p:cNvCxnSpPr/>
          <p:nvPr/>
        </p:nvCxnSpPr>
        <p:spPr>
          <a:xfrm flipH="1">
            <a:off x="3609817" y="343627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E6E98E-D007-4557-B646-5AB84BCD499F}"/>
              </a:ext>
            </a:extLst>
          </p:cNvPr>
          <p:cNvCxnSpPr/>
          <p:nvPr/>
        </p:nvCxnSpPr>
        <p:spPr>
          <a:xfrm flipH="1">
            <a:off x="5904348" y="343627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5995E8-E1D3-4FE5-A490-27D932BF493A}"/>
              </a:ext>
            </a:extLst>
          </p:cNvPr>
          <p:cNvCxnSpPr/>
          <p:nvPr/>
        </p:nvCxnSpPr>
        <p:spPr>
          <a:xfrm flipH="1">
            <a:off x="4535659" y="424184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ECF701-BA49-4CCC-B3CD-4D5510C6C6EC}"/>
              </a:ext>
            </a:extLst>
          </p:cNvPr>
          <p:cNvCxnSpPr/>
          <p:nvPr/>
        </p:nvCxnSpPr>
        <p:spPr>
          <a:xfrm flipH="1">
            <a:off x="2775098" y="12987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7AE0AD-C890-4B75-9F94-FDB4C4ED77A7}"/>
              </a:ext>
            </a:extLst>
          </p:cNvPr>
          <p:cNvCxnSpPr/>
          <p:nvPr/>
        </p:nvCxnSpPr>
        <p:spPr>
          <a:xfrm flipH="1">
            <a:off x="5878802" y="171126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ECF701-BA49-4CCC-B3CD-4D5510C6C6EC}"/>
              </a:ext>
            </a:extLst>
          </p:cNvPr>
          <p:cNvCxnSpPr/>
          <p:nvPr/>
        </p:nvCxnSpPr>
        <p:spPr>
          <a:xfrm flipH="1">
            <a:off x="3673903" y="171126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7AE0AD-C890-4B75-9F94-FDB4C4ED77A7}"/>
              </a:ext>
            </a:extLst>
          </p:cNvPr>
          <p:cNvCxnSpPr/>
          <p:nvPr/>
        </p:nvCxnSpPr>
        <p:spPr>
          <a:xfrm flipH="1">
            <a:off x="6132947" y="429877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4690780" y="468193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6876073" y="473886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2775098" y="512202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5559181" y="512202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3328830" y="553356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6131951" y="55301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7AE0AD-C890-4B75-9F94-FDB4C4ED77A7}"/>
              </a:ext>
            </a:extLst>
          </p:cNvPr>
          <p:cNvCxnSpPr/>
          <p:nvPr/>
        </p:nvCxnSpPr>
        <p:spPr>
          <a:xfrm flipH="1">
            <a:off x="5752200" y="169624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C08549-03D0-4163-931F-1789163229B3}"/>
              </a:ext>
            </a:extLst>
          </p:cNvPr>
          <p:cNvCxnSpPr/>
          <p:nvPr/>
        </p:nvCxnSpPr>
        <p:spPr>
          <a:xfrm flipH="1">
            <a:off x="6149097" y="25764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E6E98E-D007-4557-B646-5AB84BCD499F}"/>
              </a:ext>
            </a:extLst>
          </p:cNvPr>
          <p:cNvCxnSpPr/>
          <p:nvPr/>
        </p:nvCxnSpPr>
        <p:spPr>
          <a:xfrm flipH="1">
            <a:off x="6062139" y="343627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6796146" y="472347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CF8B2F-CEDC-4C59-9438-D94A43119917}"/>
              </a:ext>
            </a:extLst>
          </p:cNvPr>
          <p:cNvCxnSpPr/>
          <p:nvPr/>
        </p:nvCxnSpPr>
        <p:spPr>
          <a:xfrm flipH="1">
            <a:off x="5980548" y="55301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6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5927" y="1906270"/>
            <a:ext cx="10806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</a:t>
            </a:r>
            <a:r>
              <a:rPr kumimoji="0" lang="en-US" altLang="zh-CN" sz="4000" b="1" i="1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câu </a:t>
            </a:r>
            <a:r>
              <a:rPr kumimoji="0" lang="en-US" altLang="zh-CN" sz="4000" b="1" i="1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hỏi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TLN4-Lẩu băng chuyền chia </a:t>
            </a:r>
            <a:r>
              <a:rPr lang="en-US" sz="4000" b="1" i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sym typeface="+mn-ea"/>
              </a:rPr>
              <a:t>sẻ</a:t>
            </a:r>
            <a:endParaRPr lang="en-US" sz="4000" b="1" i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charset="0"/>
              <a:ea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550567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424599" y="110292"/>
            <a:ext cx="461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1081405" y="776349"/>
            <a:ext cx="6377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 rồi cả tiếng con ve,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ve cũng mệt vì hè nắng oi.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em vẫn tiếng ạ ời,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 cà tiếng võng mẹ ngồi mẹ ru.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 ru có gió mùa thu,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tay mẹ quạt mẹ đưa gió về.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ngôi sao thức ngoài kia,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bằng mẹ đã thức vì chúng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nay con ngủ giấc tròn,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 ngọn gió của con suốt đời.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EB4D3-D189-4556-9913-12AA00597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0" y="1316950"/>
            <a:ext cx="4171950" cy="35909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388620" y="5958970"/>
            <a:ext cx="11204665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oi 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>
            <a:off x="4169316" y="2525140"/>
            <a:ext cx="20955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47824" y="211015"/>
            <a:ext cx="4680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532765" y="804495"/>
            <a:ext cx="6377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 rồi cả tiếng con ve,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ve cũng mệt vì hè nắng oi.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em vẫn tiếng ạ ời,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 cà tiếng võng mẹ ngồi mẹ ru.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 ru có gió mùa thu,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tay mẹ quạt mẹ đưa gió về.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ngôi sao thức ngoài kia,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bằng mẹ đã thức vì chúng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nay con ngủ giấc tròn,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 ngọn gió của con suốt đời.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EB4D3-D189-4556-9913-12AA00597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0" y="1316950"/>
            <a:ext cx="4171950" cy="35909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137160" y="6057446"/>
            <a:ext cx="11864340" cy="707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dòng thơ nào cho thấy mẹ đã thức rất nhiều vì con?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>
            <a:off x="1113096" y="4267785"/>
            <a:ext cx="47015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79EBEA-802B-46DF-ABEF-58A4F9048276}"/>
              </a:ext>
            </a:extLst>
          </p:cNvPr>
          <p:cNvCxnSpPr>
            <a:cxnSpLocks/>
          </p:cNvCxnSpPr>
          <p:nvPr/>
        </p:nvCxnSpPr>
        <p:spPr>
          <a:xfrm>
            <a:off x="857250" y="4681904"/>
            <a:ext cx="56007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8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57312" y="504188"/>
            <a:ext cx="3850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02854-4F4C-4E8F-B991-F4B60D2F089F}"/>
              </a:ext>
            </a:extLst>
          </p:cNvPr>
          <p:cNvSpPr txBox="1"/>
          <p:nvPr/>
        </p:nvSpPr>
        <p:spPr>
          <a:xfrm>
            <a:off x="265473" y="1282807"/>
            <a:ext cx="6377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 rồi cả tiếng con ve,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ve cũng mệt vì hè nắng oi.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em vẫn tiếng ạ ời,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 cà tiếng võng mẹ ngồi mẹ ru.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 ru có gió mùa thu,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tay mẹ quạt mẹ đưa gió về.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ngôi sao thức ngoài kia,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bằng mẹ đã thức vì chúng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nay con ngủ giấc tròn,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 ngọn gió của con suốt đời.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EB4D3-D189-4556-9913-12AA00597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449" y="3657600"/>
            <a:ext cx="3903098" cy="28979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6260120" y="504521"/>
            <a:ext cx="5613010" cy="13242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câu thơ cuối trong bài nói lên điều gì?</a:t>
            </a:r>
            <a:endParaRPr lang="en-US" sz="3200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/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 flipV="1">
            <a:off x="399165" y="5992836"/>
            <a:ext cx="4960626" cy="70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36A1B2D-CBBF-4678-8B78-F239F672D379}"/>
              </a:ext>
            </a:extLst>
          </p:cNvPr>
          <p:cNvSpPr/>
          <p:nvPr/>
        </p:nvSpPr>
        <p:spPr>
          <a:xfrm>
            <a:off x="6246056" y="1954043"/>
            <a:ext cx="5627076" cy="1201420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0" i="0" dirty="0">
                <a:solidFill>
                  <a:sysClr val="windowText" lastClr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600" b="0" i="0" dirty="0" err="1">
                <a:solidFill>
                  <a:sysClr val="windowText" lastClr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0" i="0" dirty="0">
                <a:solidFill>
                  <a:sysClr val="windowText" lastClr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ysClr val="windowText" lastClr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0" i="0" dirty="0">
                <a:solidFill>
                  <a:sysClr val="windowText" lastClr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ysClr val="windowText" lastClr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600" b="0" i="0" dirty="0">
                <a:solidFill>
                  <a:sysClr val="windowText" lastClr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ysClr val="windowText" lastClr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hạnh</a:t>
            </a:r>
            <a:r>
              <a:rPr lang="en-US" sz="3600" b="0" i="0" dirty="0">
                <a:solidFill>
                  <a:sysClr val="windowText" lastClr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ysClr val="windowText" lastClr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3600" b="0" i="0" dirty="0">
                <a:solidFill>
                  <a:sysClr val="windowText" lastClr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ysClr val="windowText" lastClr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0" i="0" dirty="0">
                <a:solidFill>
                  <a:sysClr val="windowText" lastClr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</a:t>
            </a:r>
            <a:endParaRPr lang="en-US" sz="36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73"/>
            <a:ext cx="11277600" cy="6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570435"/>
            <a:ext cx="833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21917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4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219170"/>
            <a:r>
              <a:rPr lang="en-US" sz="4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</a:p>
          <a:p>
            <a:pPr algn="ctr" defTabSz="121917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tặc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AEC8-7838-4E77-A6B7-18E7F082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một câu thể hiện lòng biết ơn của con đối với cha 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mẹ.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lang="en-US" sz="40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N2-Chia sẻ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83649-4BD8-4711-9557-A6174A45A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5164608"/>
            <a:ext cx="10515600" cy="715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 ơn bố mẹ đã sinh ra và nuôi con lớn khôn.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046CD-43C9-4F0B-AC9E-38F6A79CE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757" y="1690688"/>
            <a:ext cx="6943725" cy="32575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383649-4BD8-4711-9557-A6174A45A56A}"/>
              </a:ext>
            </a:extLst>
          </p:cNvPr>
          <p:cNvSpPr txBox="1">
            <a:spLocks/>
          </p:cNvSpPr>
          <p:nvPr/>
        </p:nvSpPr>
        <p:spPr>
          <a:xfrm>
            <a:off x="521677" y="5924261"/>
            <a:ext cx="10515600" cy="715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 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ảm ơn bố mẹ đã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86241"/>
            <a:ext cx="61722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 thuộc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54" y="1371599"/>
            <a:ext cx="75666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 ru có gió mùa thu,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tay mẹ quạt mẹ đưa gió về.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ngôi sao thức ngoài kia,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bằng mẹ đã thức vì chúng con.</a:t>
            </a:r>
          </a:p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nay con ngủ giấc tròn,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 ngọn gió của con suốt đời.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9544" y="1238142"/>
            <a:ext cx="6560076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Lời ru có gió mùa thu,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Bàn tay mẹ quạt mẹ đưa gió về.</a:t>
            </a:r>
          </a:p>
          <a:p>
            <a:pPr lvl="0">
              <a:defRPr/>
            </a:pP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Những ngôi sao thức ngoài kia,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bằng mẹ đã thức vì chúng con.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Đêm nay con ngủ giấc tròn,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Mẹ là ngọn gió của con suốt đời.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3"/>
          <p:cNvSpPr/>
          <p:nvPr/>
        </p:nvSpPr>
        <p:spPr>
          <a:xfrm>
            <a:off x="239544" y="1383977"/>
            <a:ext cx="7132806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ldLvl="0" animBg="1"/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Hoạt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động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C35C90-0D48-400D-BD0D-64BCB912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582"/>
            <a:ext cx="10515600" cy="675884"/>
          </a:xfrm>
        </p:spPr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thơ. </a:t>
            </a:r>
            <a:r>
              <a:rPr lang="en-US" sz="3200" b="0" i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N4-chia sẻ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1849A-E163-4641-8AD1-020CCB42A438}"/>
              </a:ext>
            </a:extLst>
          </p:cNvPr>
          <p:cNvSpPr txBox="1"/>
          <p:nvPr/>
        </p:nvSpPr>
        <p:spPr>
          <a:xfrm>
            <a:off x="3359782" y="1536896"/>
            <a:ext cx="66282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 rồi cả tiếng con ve,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ve cũng mệt vì hè nắng oi.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em vẫn tiếng ạ ời,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 cà tiếng võng mẹ ngồi mẹ ru.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 ru có gió mùa thu,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tay mẹ quạt mẹ đưa gió về.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ngôi sao thức ngoài kia,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bằng mẹ đã thức vì chúng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nay con ngủ giấc tròn,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 ngọn gió của con suốt đời.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  <a:endParaRPr lang="en-US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CF2BAA-0550-4653-BB42-F3F39C756519}"/>
              </a:ext>
            </a:extLst>
          </p:cNvPr>
          <p:cNvCxnSpPr/>
          <p:nvPr/>
        </p:nvCxnSpPr>
        <p:spPr>
          <a:xfrm>
            <a:off x="7006590" y="3257550"/>
            <a:ext cx="58293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D0129D-3946-44EE-B8E6-1A85AE6F8C23}"/>
              </a:ext>
            </a:extLst>
          </p:cNvPr>
          <p:cNvCxnSpPr>
            <a:cxnSpLocks/>
          </p:cNvCxnSpPr>
          <p:nvPr/>
        </p:nvCxnSpPr>
        <p:spPr>
          <a:xfrm>
            <a:off x="8241030" y="3257550"/>
            <a:ext cx="44577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A79476-D200-4AC0-A4B7-14EF54C7211A}"/>
              </a:ext>
            </a:extLst>
          </p:cNvPr>
          <p:cNvCxnSpPr>
            <a:cxnSpLocks/>
          </p:cNvCxnSpPr>
          <p:nvPr/>
        </p:nvCxnSpPr>
        <p:spPr>
          <a:xfrm>
            <a:off x="5463540" y="4140249"/>
            <a:ext cx="6324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EC3B2A-51AD-423F-B942-A431657556A3}"/>
              </a:ext>
            </a:extLst>
          </p:cNvPr>
          <p:cNvCxnSpPr>
            <a:cxnSpLocks/>
          </p:cNvCxnSpPr>
          <p:nvPr/>
        </p:nvCxnSpPr>
        <p:spPr>
          <a:xfrm>
            <a:off x="6725823" y="4133215"/>
            <a:ext cx="6324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6606711" y="5398428"/>
            <a:ext cx="6324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Cloud 11">
            <a:extLst>
              <a:ext uri="{FF2B5EF4-FFF2-40B4-BE49-F238E27FC236}">
                <a16:creationId xmlns:a16="http://schemas.microsoft.com/office/drawing/2014/main" id="{4B03A08A-E49E-4C61-A282-05F8F98DE2EF}"/>
              </a:ext>
            </a:extLst>
          </p:cNvPr>
          <p:cNvSpPr/>
          <p:nvPr/>
        </p:nvSpPr>
        <p:spPr>
          <a:xfrm>
            <a:off x="8877934" y="1146311"/>
            <a:ext cx="3314066" cy="26870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Người mẹ thức cả đêm để chăm con bị ốm.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EC3B2A-51AD-423F-B942-A431657556A3}"/>
              </a:ext>
            </a:extLst>
          </p:cNvPr>
          <p:cNvCxnSpPr>
            <a:cxnSpLocks/>
          </p:cNvCxnSpPr>
          <p:nvPr/>
        </p:nvCxnSpPr>
        <p:spPr>
          <a:xfrm>
            <a:off x="7991915" y="4119147"/>
            <a:ext cx="6324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30128" y="956603"/>
            <a:ext cx="135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Mẹ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12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5751F0-6D67-4C3A-BC5E-ACEF051801E3}"/>
              </a:ext>
            </a:extLst>
          </p:cNvPr>
          <p:cNvSpPr txBox="1"/>
          <p:nvPr/>
        </p:nvSpPr>
        <p:spPr>
          <a:xfrm>
            <a:off x="1374337" y="1849758"/>
            <a:ext cx="958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5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2EDBD-34C3-42B9-8A4D-2A8751B7423A}"/>
              </a:ext>
            </a:extLst>
          </p:cNvPr>
          <p:cNvSpPr txBox="1"/>
          <p:nvPr/>
        </p:nvSpPr>
        <p:spPr>
          <a:xfrm>
            <a:off x="5088988" y="948690"/>
            <a:ext cx="2521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</a:t>
            </a: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E04FDEBC-5EB7-4148-B63F-2F433DE0C91C}"/>
              </a:ext>
            </a:extLst>
          </p:cNvPr>
          <p:cNvSpPr/>
          <p:nvPr/>
        </p:nvSpPr>
        <p:spPr>
          <a:xfrm>
            <a:off x="1083212" y="1615147"/>
            <a:ext cx="10353822" cy="1873641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4376" y="4234375"/>
            <a:ext cx="474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Liên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hệ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bản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thân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9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F340-C3C5-4A2A-857E-81765945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853" y="2584343"/>
            <a:ext cx="6209873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CỦNG CỐ: </a:t>
            </a:r>
          </a:p>
        </p:txBody>
      </p:sp>
    </p:spTree>
    <p:extLst>
      <p:ext uri="{BB962C8B-B14F-4D97-AF65-F5344CB8AC3E}">
        <p14:creationId xmlns:p14="http://schemas.microsoft.com/office/powerpoint/2010/main" val="357455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98783" y="4338351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45253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53" y="4121206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16605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5236" y="5228743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7590614" y="-404789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onkey cartoon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9789494" y="936409"/>
            <a:ext cx="1346325" cy="13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2" y="1309928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53" y="2176816"/>
            <a:ext cx="705331" cy="9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524716" y="5632318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540499" y="5980671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5865671" y="5629330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1" y="481330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8383940" y="6188862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9668444" y="6053952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19200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3376663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6495117" y="378097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8229600" y="45593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3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149600" y="1391047"/>
            <a:ext cx="589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46400" y="1492647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chẫm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492647"/>
            <a:ext cx="772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lẫm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chẫm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493477" y="755793"/>
            <a:ext cx="55661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hay</a:t>
            </a:r>
          </a:p>
          <a:p>
            <a:pPr defTabSz="1219170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45105" y="378460"/>
            <a:ext cx="7770495" cy="92075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Thứ....ngày....tháng.....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5747" y="717452"/>
            <a:ext cx="872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i="1" dirty="0">
                <a:solidFill>
                  <a:srgbClr val="0000FF"/>
                </a:solidFill>
                <a:latin typeface="HP001 4 hàng" pitchFamily="34" charset="0"/>
              </a:rPr>
              <a:t>﻿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T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</a:rPr>
              <a:t>h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ứ hai wgàσ 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</a:rPr>
              <a:t>23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κánƑ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</a:rPr>
              <a:t>12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wăm 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</a:rPr>
              <a:t>2024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4737" y="1404425"/>
            <a:ext cx="299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HP001 4 hàng" pitchFamily="34" charset="0"/>
              </a:rPr>
              <a:t>Tiếng</a:t>
            </a:r>
            <a:r>
              <a:rPr lang="en-US" sz="3600" b="1" u="sng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HP001 4 hàng" pitchFamily="34" charset="0"/>
              </a:rPr>
              <a:t>Việ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99455" y="2150390"/>
            <a:ext cx="6963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HP001 4 hàng" pitchFamily="34" charset="0"/>
              </a:rPr>
              <a:t>Đ</a:t>
            </a:r>
            <a:r>
              <a:rPr lang="en-US" sz="6000" b="1" dirty="0" smtClean="0">
                <a:solidFill>
                  <a:srgbClr val="0070C0"/>
                </a:solidFill>
                <a:latin typeface="HP001 4 hàng"/>
              </a:rPr>
              <a:t>ọc</a:t>
            </a:r>
            <a:r>
              <a:rPr lang="en-US" sz="6000" b="1" dirty="0" smtClean="0">
                <a:solidFill>
                  <a:srgbClr val="0070C0"/>
                </a:solidFill>
                <a:latin typeface="HP001 4 hàng" pitchFamily="34" charset="0"/>
              </a:rPr>
              <a:t>: Mẹ</a:t>
            </a:r>
            <a:endParaRPr lang="en-US" sz="6000" b="1" dirty="0">
              <a:solidFill>
                <a:srgbClr val="0070C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F340-C3C5-4A2A-857E-81765945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9" y="827462"/>
            <a:ext cx="10674849" cy="4679486"/>
          </a:xfrm>
        </p:spPr>
        <p:txBody>
          <a:bodyPr>
            <a:noAutofit/>
          </a:bodyPr>
          <a:lstStyle/>
          <a:p>
            <a:r>
              <a:rPr lang="en-US" sz="3600" b="1" dirty="0"/>
              <a:t>I</a:t>
            </a:r>
            <a:r>
              <a:rPr lang="en-US" sz="3600" b="1" u="sng" dirty="0"/>
              <a:t>. MỤC TIÊU</a:t>
            </a:r>
            <a:r>
              <a:rPr lang="en-US" sz="3600" b="1" dirty="0"/>
              <a:t>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	-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khó</a:t>
            </a:r>
            <a:r>
              <a:rPr lang="en-US" sz="3600" dirty="0"/>
              <a:t>,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Trần</a:t>
            </a:r>
            <a:r>
              <a:rPr lang="en-US" sz="3600" dirty="0"/>
              <a:t> </a:t>
            </a:r>
            <a:r>
              <a:rPr lang="en-US" sz="3600" dirty="0" err="1"/>
              <a:t>Quốc</a:t>
            </a:r>
            <a:r>
              <a:rPr lang="en-US" sz="3600" dirty="0"/>
              <a:t> Minh (</a:t>
            </a:r>
            <a:r>
              <a:rPr lang="en-US" sz="3600" dirty="0" err="1"/>
              <a:t>ngắt</a:t>
            </a:r>
            <a:r>
              <a:rPr lang="en-US" sz="3600" dirty="0"/>
              <a:t> </a:t>
            </a:r>
            <a:r>
              <a:rPr lang="en-US" sz="3600" dirty="0" err="1"/>
              <a:t>nghỉ</a:t>
            </a:r>
            <a:r>
              <a:rPr lang="en-US" sz="3600" dirty="0"/>
              <a:t>, </a:t>
            </a:r>
            <a:r>
              <a:rPr lang="en-US" sz="3600" dirty="0" err="1"/>
              <a:t>nhấn</a:t>
            </a:r>
            <a:r>
              <a:rPr lang="en-US" sz="3600" dirty="0"/>
              <a:t> </a:t>
            </a:r>
            <a:r>
              <a:rPr lang="en-US" sz="3600" dirty="0" err="1"/>
              <a:t>giọng</a:t>
            </a:r>
            <a:r>
              <a:rPr lang="en-US" sz="3600" dirty="0"/>
              <a:t> </a:t>
            </a:r>
            <a:r>
              <a:rPr lang="en-US" sz="3600" dirty="0" err="1"/>
              <a:t>phù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).</a:t>
            </a:r>
            <a:r>
              <a:rPr lang="en-US" sz="3600"/>
              <a:t/>
            </a:r>
            <a:br>
              <a:rPr lang="en-US" sz="360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94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1183</Words>
  <Application>Microsoft Office PowerPoint</Application>
  <PresentationFormat>Widescreen</PresentationFormat>
  <Paragraphs>192</Paragraphs>
  <Slides>26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Microsoft YaHei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HP001 4 hàng</vt:lpstr>
      <vt:lpstr>黑体</vt:lpstr>
      <vt:lpstr>Times New Roman</vt:lpstr>
      <vt:lpstr>Verdana</vt:lpstr>
      <vt:lpstr>1_Office Theme</vt:lpstr>
      <vt:lpstr>2_Office Theme</vt:lpstr>
      <vt:lpstr>2_Office 主题​​</vt:lpstr>
      <vt:lpstr>8_Office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MỤC TIÊU:  - Đọc đúng các từ khó, biết cách đọc bài thơ Mẹ của Trần Quốc Minh (ngắt nghỉ, nhấn giọng phù hợp).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Nói một câu thể hiện lòng biết ơn của con đối với cha mẹ.            N2-Chia sẻ</vt:lpstr>
      <vt:lpstr>PowerPoint Presentation</vt:lpstr>
      <vt:lpstr>PowerPoint Presentation</vt:lpstr>
      <vt:lpstr>1. Tìm từ ngữ chỉ hoạt động có trong bài thơ. N4-chia sẻ</vt:lpstr>
      <vt:lpstr>PowerPoint Presentation</vt:lpstr>
      <vt:lpstr>PowerPoint Presentation</vt:lpstr>
      <vt:lpstr>CỦNG CỐ: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Microsoft Cop.</cp:lastModifiedBy>
  <cp:revision>25</cp:revision>
  <dcterms:created xsi:type="dcterms:W3CDTF">2021-05-27T07:23:15Z</dcterms:created>
  <dcterms:modified xsi:type="dcterms:W3CDTF">2024-12-18T01:57:05Z</dcterms:modified>
</cp:coreProperties>
</file>