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34" r:id="rId3"/>
    <p:sldMasterId id="2147483760" r:id="rId4"/>
    <p:sldMasterId id="2147483772" r:id="rId5"/>
  </p:sldMasterIdLst>
  <p:notesMasterIdLst>
    <p:notesMasterId r:id="rId20"/>
  </p:notesMasterIdLst>
  <p:sldIdLst>
    <p:sldId id="511" r:id="rId6"/>
    <p:sldId id="508" r:id="rId7"/>
    <p:sldId id="512" r:id="rId8"/>
    <p:sldId id="510" r:id="rId9"/>
    <p:sldId id="500" r:id="rId10"/>
    <p:sldId id="501" r:id="rId11"/>
    <p:sldId id="256" r:id="rId12"/>
    <p:sldId id="502" r:id="rId13"/>
    <p:sldId id="503" r:id="rId14"/>
    <p:sldId id="504" r:id="rId15"/>
    <p:sldId id="505" r:id="rId16"/>
    <p:sldId id="487" r:id="rId17"/>
    <p:sldId id="328" r:id="rId18"/>
    <p:sldId id="5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11" Type="http://schemas.openxmlformats.org/officeDocument/2006/relationships/image" Target="../media/image23.gif"/><Relationship Id="rId5" Type="http://schemas.openxmlformats.org/officeDocument/2006/relationships/image" Target="../media/image20.gif"/><Relationship Id="rId15" Type="http://schemas.openxmlformats.org/officeDocument/2006/relationships/image" Target="../media/image27.gif"/><Relationship Id="rId10" Type="http://schemas.openxmlformats.org/officeDocument/2006/relationships/image" Target="../media/image22.gif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3" Type="http://schemas.openxmlformats.org/officeDocument/2006/relationships/image" Target="../media/image9.jpeg"/><Relationship Id="rId7" Type="http://schemas.openxmlformats.org/officeDocument/2006/relationships/slide" Target="slide8.xml"/><Relationship Id="rId12" Type="http://schemas.openxmlformats.org/officeDocument/2006/relationships/image" Target="../media/image15.png"/><Relationship Id="rId2" Type="http://schemas.openxmlformats.org/officeDocument/2006/relationships/image" Target="../media/image8.jpe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11" Type="http://schemas.openxmlformats.org/officeDocument/2006/relationships/image" Target="../media/image23.gif"/><Relationship Id="rId5" Type="http://schemas.openxmlformats.org/officeDocument/2006/relationships/image" Target="../media/image20.gif"/><Relationship Id="rId15" Type="http://schemas.openxmlformats.org/officeDocument/2006/relationships/image" Target="../media/image27.gif"/><Relationship Id="rId10" Type="http://schemas.openxmlformats.org/officeDocument/2006/relationships/image" Target="../media/image22.gif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23.gif"/><Relationship Id="rId5" Type="http://schemas.openxmlformats.org/officeDocument/2006/relationships/image" Target="../media/image20.gif"/><Relationship Id="rId15" Type="http://schemas.openxmlformats.org/officeDocument/2006/relationships/image" Target="../media/image27.gif"/><Relationship Id="rId10" Type="http://schemas.openxmlformats.org/officeDocument/2006/relationships/image" Target="../media/image22.gif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11" Type="http://schemas.openxmlformats.org/officeDocument/2006/relationships/image" Target="../media/image23.gif"/><Relationship Id="rId5" Type="http://schemas.openxmlformats.org/officeDocument/2006/relationships/image" Target="../media/image20.gif"/><Relationship Id="rId15" Type="http://schemas.openxmlformats.org/officeDocument/2006/relationships/image" Target="../media/image27.gif"/><Relationship Id="rId10" Type="http://schemas.openxmlformats.org/officeDocument/2006/relationships/image" Target="../media/image22.gif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F340-C3C5-4A2A-857E-81765945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139" y="827462"/>
            <a:ext cx="78657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600" dirty="0" smtClean="0">
                <a:solidFill>
                  <a:srgbClr val="FF0000"/>
                </a:solidFill>
              </a:rPr>
              <a:t>KHỞI </a:t>
            </a:r>
            <a:r>
              <a:rPr lang="en-GB" sz="6600" dirty="0" smtClean="0">
                <a:solidFill>
                  <a:srgbClr val="FF0000"/>
                </a:solidFill>
              </a:rPr>
              <a:t>ĐỘNG</a:t>
            </a:r>
            <a:br>
              <a:rPr lang="en-GB" sz="6600" dirty="0" smtClean="0">
                <a:solidFill>
                  <a:srgbClr val="FF0000"/>
                </a:solidFill>
              </a:rPr>
            </a:br>
            <a:r>
              <a:rPr lang="en-GB" sz="6600" dirty="0" smtClean="0">
                <a:solidFill>
                  <a:srgbClr val="FF0000"/>
                </a:solidFill>
              </a:rPr>
              <a:t>V</a:t>
            </a:r>
            <a:r>
              <a:rPr lang="en-GB" sz="6600" dirty="0" smtClean="0">
                <a:solidFill>
                  <a:srgbClr val="FF0000"/>
                </a:solidFill>
              </a:rPr>
              <a:t>ận động theo nhạc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106971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80D0EB7-DF85-47E0-B213-35FEB939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16" y="806971"/>
            <a:ext cx="7889651" cy="5485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46" y="67991"/>
            <a:ext cx="99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(video/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youtube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14976"/>
            <a:ext cx="99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1-2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9820" y="835897"/>
            <a:ext cx="261991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V3: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1BC347-3775-4456-A4B9-9504BABA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4" y="1872297"/>
            <a:ext cx="10362566" cy="2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872196" y="1390063"/>
            <a:ext cx="10367889" cy="2651760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4005776" y="4409343"/>
            <a:ext cx="558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F340-C3C5-4A2A-857E-81765945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796" y="27692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7200" err="1" smtClean="0">
                <a:solidFill>
                  <a:srgbClr val="FF0000"/>
                </a:solidFill>
              </a:rPr>
              <a:t>Củng</a:t>
            </a:r>
            <a:r>
              <a:rPr lang="en-GB" sz="7200" smtClean="0">
                <a:solidFill>
                  <a:srgbClr val="FF0000"/>
                </a:solidFill>
              </a:rPr>
              <a:t> </a:t>
            </a:r>
            <a:r>
              <a:rPr lang="en-GB" sz="7200" smtClean="0">
                <a:solidFill>
                  <a:srgbClr val="FF0000"/>
                </a:solidFill>
              </a:rPr>
              <a:t>cố</a:t>
            </a:r>
            <a:br>
              <a:rPr lang="en-GB" sz="7200" smtClean="0">
                <a:solidFill>
                  <a:srgbClr val="FF0000"/>
                </a:solidFill>
              </a:rPr>
            </a:br>
            <a:r>
              <a:rPr lang="en-GB" sz="7200" smtClean="0">
                <a:solidFill>
                  <a:srgbClr val="FF0000"/>
                </a:solidFill>
              </a:rPr>
              <a:t>Về nhà kể lại câu chuyện cho người thân nghe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25747" y="717452"/>
            <a:ext cx="872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itchFamily="34" charset="0"/>
              </a:rPr>
              <a:t>Thứ ba ngày </a:t>
            </a:r>
            <a:r>
              <a:rPr lang="en-US" sz="3600" b="1" dirty="0" smtClean="0">
                <a:latin typeface="HP001 4 hàng" pitchFamily="34" charset="0"/>
              </a:rPr>
              <a:t>24 </a:t>
            </a:r>
            <a:r>
              <a:rPr lang="en-US" sz="3600" b="1" dirty="0" smtClean="0">
                <a:latin typeface="HP001 4 hàng" pitchFamily="34" charset="0"/>
              </a:rPr>
              <a:t>tháng 12 năm </a:t>
            </a:r>
            <a:r>
              <a:rPr lang="en-US" sz="3600" b="1" dirty="0" smtClean="0">
                <a:latin typeface="HP001 4 hàng" pitchFamily="34" charset="0"/>
              </a:rPr>
              <a:t>2024</a:t>
            </a:r>
            <a:endParaRPr lang="en-US" sz="3600" b="1" dirty="0">
              <a:latin typeface="HP001 4 hàng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4737" y="1404425"/>
            <a:ext cx="299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HP001 4 hàng" pitchFamily="34" charset="0"/>
              </a:rPr>
              <a:t>Tiếng</a:t>
            </a:r>
            <a:r>
              <a:rPr lang="en-US" sz="3600" b="1" u="sng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HP001 4 hàng" pitchFamily="34" charset="0"/>
              </a:rPr>
              <a:t>Việ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9823" y="2079674"/>
            <a:ext cx="9988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Nói</a:t>
            </a:r>
            <a:r>
              <a:rPr lang="en-US" sz="5400" b="1" dirty="0" smtClean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và</a:t>
            </a:r>
            <a:r>
              <a:rPr lang="en-US" sz="5400" b="1" dirty="0" smtClean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nghe</a:t>
            </a:r>
            <a:r>
              <a:rPr lang="en-US" sz="5400" b="1" dirty="0" smtClean="0">
                <a:solidFill>
                  <a:srgbClr val="0070C0"/>
                </a:solidFill>
                <a:latin typeface="HP001 4 hàng" pitchFamily="34" charset="0"/>
              </a:rPr>
              <a:t>: </a:t>
            </a:r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Sự</a:t>
            </a:r>
            <a:r>
              <a:rPr lang="en-US" sz="5400" b="1" dirty="0" smtClean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tích</a:t>
            </a:r>
            <a:r>
              <a:rPr lang="en-US" sz="5400" b="1" dirty="0" smtClean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cây</a:t>
            </a:r>
            <a:r>
              <a:rPr lang="en-US" sz="5400" b="1" dirty="0" smtClean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vú</a:t>
            </a:r>
            <a:r>
              <a:rPr lang="en-US" sz="5400" b="1" dirty="0" smtClean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HP001 4 hàng" pitchFamily="34" charset="0"/>
              </a:rPr>
              <a:t>sữa</a:t>
            </a:r>
            <a:endParaRPr lang="en-US" sz="54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F340-C3C5-4A2A-857E-81765945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3" y="400692"/>
            <a:ext cx="9472772" cy="5445303"/>
          </a:xfrm>
        </p:spPr>
        <p:txBody>
          <a:bodyPr>
            <a:noAutofit/>
          </a:bodyPr>
          <a:lstStyle/>
          <a:p>
            <a:r>
              <a:rPr lang="en-US" sz="4000" b="1" dirty="0"/>
              <a:t>I. MỤC TIÊU: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-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sự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minh </a:t>
            </a:r>
            <a:r>
              <a:rPr lang="en-US" sz="4000" dirty="0" err="1"/>
              <a:t>họa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nguồn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vú</a:t>
            </a:r>
            <a:r>
              <a:rPr lang="en-US" sz="4000" dirty="0"/>
              <a:t> </a:t>
            </a:r>
            <a:r>
              <a:rPr lang="en-US" sz="4000" dirty="0" err="1"/>
              <a:t>sữa</a:t>
            </a:r>
            <a:r>
              <a:rPr lang="en-US" sz="4000" dirty="0"/>
              <a:t>.</a:t>
            </a:r>
            <a:br>
              <a:rPr lang="en-US" sz="4000" dirty="0"/>
            </a:br>
            <a:r>
              <a:rPr lang="en-US" sz="4000" dirty="0"/>
              <a:t>-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cha </a:t>
            </a:r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5667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80D0EB7-DF85-47E0-B213-35FEB939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8" y="643466"/>
            <a:ext cx="6985663" cy="5571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46" y="67991"/>
            <a:ext cx="99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ý,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9690" y="181801"/>
            <a:ext cx="261991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V3: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1322929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255</Words>
  <Application>Microsoft Office PowerPoint</Application>
  <PresentationFormat>Widescreen</PresentationFormat>
  <Paragraphs>36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Microsoft YaHei</vt:lpstr>
      <vt:lpstr>Arial</vt:lpstr>
      <vt:lpstr>Arial-Rounded</vt:lpstr>
      <vt:lpstr>Calibri</vt:lpstr>
      <vt:lpstr>Calibri Light</vt:lpstr>
      <vt:lpstr>HP001 4 hàng</vt:lpstr>
      <vt:lpstr>黑体</vt:lpstr>
      <vt:lpstr>Tahoma</vt:lpstr>
      <vt:lpstr>Times New Roman</vt:lpstr>
      <vt:lpstr>3_Office Theme</vt:lpstr>
      <vt:lpstr>2_Office 主题​​</vt:lpstr>
      <vt:lpstr>5_Office Theme</vt:lpstr>
      <vt:lpstr>8_Office Theme</vt:lpstr>
      <vt:lpstr>Office Theme</vt:lpstr>
      <vt:lpstr>KHỞI ĐỘNG Vận động theo nhạc</vt:lpstr>
      <vt:lpstr>PowerPoint Presentation</vt:lpstr>
      <vt:lpstr>I. MỤC TIÊU: - Nhận biết được các sự việc trong tranh minh họa giải thích được nguồn gốc cây vú sữa. - Cảm nhận được tình yêu thương của cha mẹ đối với con.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Về nhà kể lại câu chuyện cho người thân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Cop.</cp:lastModifiedBy>
  <cp:revision>15</cp:revision>
  <dcterms:created xsi:type="dcterms:W3CDTF">2021-05-27T07:23:15Z</dcterms:created>
  <dcterms:modified xsi:type="dcterms:W3CDTF">2024-12-18T02:03:54Z</dcterms:modified>
</cp:coreProperties>
</file>