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</p:sldMasterIdLst>
  <p:notesMasterIdLst>
    <p:notesMasterId r:id="rId11"/>
  </p:notesMasterIdLst>
  <p:sldIdLst>
    <p:sldId id="527" r:id="rId4"/>
    <p:sldId id="523" r:id="rId5"/>
    <p:sldId id="526" r:id="rId6"/>
    <p:sldId id="282" r:id="rId7"/>
    <p:sldId id="511" r:id="rId8"/>
    <p:sldId id="512" r:id="rId9"/>
    <p:sldId id="5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094" y="1659669"/>
            <a:ext cx="10189027" cy="334384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KHỞI  </a:t>
            </a:r>
            <a:r>
              <a:rPr lang="en-US" sz="8000" b="1" dirty="0" smtClean="0">
                <a:solidFill>
                  <a:srgbClr val="FF0000"/>
                </a:solidFill>
              </a:rPr>
              <a:t>ĐỘNG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smtClean="0">
                <a:solidFill>
                  <a:srgbClr val="FF0000"/>
                </a:solidFill>
              </a:rPr>
              <a:t>Vận động theo nhạc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2351" y="717452"/>
            <a:ext cx="966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</a:rPr>
              <a:t>Thứ </a:t>
            </a:r>
            <a:r>
              <a:rPr lang="en-US" sz="3600" b="1" dirty="0" smtClean="0">
                <a:latin typeface="HP001 4 hàng" pitchFamily="34" charset="0"/>
              </a:rPr>
              <a:t>năm </a:t>
            </a:r>
            <a:r>
              <a:rPr lang="en-US" sz="3600" b="1" dirty="0">
                <a:latin typeface="HP001 4 hàng" pitchFamily="34" charset="0"/>
              </a:rPr>
              <a:t>ngày </a:t>
            </a:r>
            <a:r>
              <a:rPr lang="en-US" sz="3600" b="1" dirty="0" smtClean="0">
                <a:latin typeface="HP001 4 hàng" pitchFamily="34" charset="0"/>
              </a:rPr>
              <a:t>26  </a:t>
            </a:r>
            <a:r>
              <a:rPr lang="en-US" sz="3600" b="1" dirty="0">
                <a:latin typeface="HP001 4 hàng" pitchFamily="34" charset="0"/>
              </a:rPr>
              <a:t>tháng 12 năm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737" y="1404425"/>
            <a:ext cx="29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4394" y="2037471"/>
            <a:ext cx="894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HP001 4 hàng" pitchFamily="34" charset="0"/>
              </a:rPr>
              <a:t>Viết</a:t>
            </a:r>
            <a:r>
              <a:rPr lang="en-US" sz="5400" b="1" dirty="0" smtClean="0">
                <a:solidFill>
                  <a:srgbClr val="0070C0"/>
                </a:solidFill>
                <a:latin typeface="HP001 4 hàng" pitchFamily="34" charset="0"/>
              </a:rPr>
              <a:t>: </a:t>
            </a:r>
            <a:r>
              <a:rPr lang="en-US" sz="5400" b="1" dirty="0" err="1" smtClean="0">
                <a:solidFill>
                  <a:srgbClr val="0070C0"/>
                </a:solidFill>
                <a:latin typeface="HP001 4 hàng" pitchFamily="34" charset="0"/>
              </a:rPr>
              <a:t>Trò</a:t>
            </a:r>
            <a:r>
              <a:rPr lang="en-US" sz="54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HP001 4 hàng" pitchFamily="34" charset="0"/>
              </a:rPr>
              <a:t>chơi</a:t>
            </a:r>
            <a:r>
              <a:rPr lang="en-US" sz="54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HP001 4 hàng" pitchFamily="34" charset="0"/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HP001 4 hàng" pitchFamily="34" charset="0"/>
              </a:rPr>
              <a:t>bố</a:t>
            </a:r>
            <a:r>
              <a:rPr lang="en-US" sz="54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3846"/>
          </a:xfrm>
        </p:spPr>
        <p:txBody>
          <a:bodyPr>
            <a:normAutofit/>
          </a:bodyPr>
          <a:lstStyle/>
          <a:p>
            <a:r>
              <a:rPr lang="en-US" b="1" dirty="0"/>
              <a:t>I. MỤC TIÊU: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1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1162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-96591" y="22322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vi-VN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Đến 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bữa ăn, nhìn hai bàn tay của 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5551" y="294944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lúc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với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5551" y="37308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hau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nghĩ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Hường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rằng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ngay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5551" y="4437628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rò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ấy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ngoan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486" y="769257"/>
            <a:ext cx="690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bố</a:t>
            </a:r>
            <a:endParaRPr lang="en-US" sz="6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1195754" y="1840230"/>
            <a:ext cx="9059594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125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1452" y="5001618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FBB293-B523-44DE-BBF3-EDF97365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17" y="3858861"/>
            <a:ext cx="7963786" cy="282901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8741E-F5FF-44FE-ADCD-287A0031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16" y="460781"/>
            <a:ext cx="8218967" cy="2729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FE000-1DDA-49CC-AA9C-D9A5262CE1BB}"/>
              </a:ext>
            </a:extLst>
          </p:cNvPr>
          <p:cNvSpPr/>
          <p:nvPr/>
        </p:nvSpPr>
        <p:spPr>
          <a:xfrm>
            <a:off x="2984648" y="296330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E39C7-EAAA-4EF5-9849-03C89CB32BDB}"/>
              </a:ext>
            </a:extLst>
          </p:cNvPr>
          <p:cNvSpPr/>
          <p:nvPr/>
        </p:nvSpPr>
        <p:spPr>
          <a:xfrm>
            <a:off x="5618422" y="3006541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2BE80-7AFD-44B8-A506-931F4D373BE8}"/>
              </a:ext>
            </a:extLst>
          </p:cNvPr>
          <p:cNvSpPr/>
          <p:nvPr/>
        </p:nvSpPr>
        <p:spPr>
          <a:xfrm>
            <a:off x="7911952" y="306549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29D4F-97BC-4F6D-A6A2-6E5B3CF7DAED}"/>
              </a:ext>
            </a:extLst>
          </p:cNvPr>
          <p:cNvSpPr/>
          <p:nvPr/>
        </p:nvSpPr>
        <p:spPr>
          <a:xfrm>
            <a:off x="3274827" y="421505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3D56E-C5FA-4D66-9622-DDFA32AE73D7}"/>
              </a:ext>
            </a:extLst>
          </p:cNvPr>
          <p:cNvSpPr/>
          <p:nvPr/>
        </p:nvSpPr>
        <p:spPr>
          <a:xfrm>
            <a:off x="4758067" y="436998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9176C0-231C-44C0-AF0B-3A7EDC29E101}"/>
              </a:ext>
            </a:extLst>
          </p:cNvPr>
          <p:cNvSpPr/>
          <p:nvPr/>
        </p:nvSpPr>
        <p:spPr>
          <a:xfrm>
            <a:off x="3545957" y="5118440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65578" y="1693339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159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HP001 4 hàng</vt:lpstr>
      <vt:lpstr>黑体</vt:lpstr>
      <vt:lpstr>Times New Roman</vt:lpstr>
      <vt:lpstr>3_Office Theme</vt:lpstr>
      <vt:lpstr>2_Office 主题​​</vt:lpstr>
      <vt:lpstr>8_Office Theme</vt:lpstr>
      <vt:lpstr>KHỞI  ĐỘNG Vận động theo nhạc</vt:lpstr>
      <vt:lpstr>PowerPoint Presentation</vt:lpstr>
      <vt:lpstr>I. MỤC TIÊU: - Viết đúng đoạn chính tả theo yêu cầu. - Làm đúng các bài tập chính tả.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Cop.</cp:lastModifiedBy>
  <cp:revision>25</cp:revision>
  <dcterms:created xsi:type="dcterms:W3CDTF">2021-05-27T08:02:03Z</dcterms:created>
  <dcterms:modified xsi:type="dcterms:W3CDTF">2024-12-18T02:10:07Z</dcterms:modified>
</cp:coreProperties>
</file>