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8" r:id="rId2"/>
    <p:sldMasterId id="2147483736" r:id="rId3"/>
    <p:sldMasterId id="2147483772" r:id="rId4"/>
  </p:sldMasterIdLst>
  <p:notesMasterIdLst>
    <p:notesMasterId r:id="rId12"/>
  </p:notesMasterIdLst>
  <p:sldIdLst>
    <p:sldId id="523" r:id="rId5"/>
    <p:sldId id="524" r:id="rId6"/>
    <p:sldId id="513" r:id="rId7"/>
    <p:sldId id="514" r:id="rId8"/>
    <p:sldId id="515" r:id="rId9"/>
    <p:sldId id="522" r:id="rId10"/>
    <p:sldId id="27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6062E-B235-4605-81C9-0F86DC032F2A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9B003-E639-4AA7-A0B3-974266FCA1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7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54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09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65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4943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2024/12/18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209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2024/12/18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679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2024/12/18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120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2024/12/18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770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2024/12/18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8181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2024/12/18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067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2024/12/18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940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81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2024/12/18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1629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2024/12/18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66755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2024/12/18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85104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2024/12/18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02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71433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80312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47681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92548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68093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2243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2581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2846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03611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44788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11808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87501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798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344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300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463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52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883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07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5969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972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591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883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96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18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49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85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9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63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43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pPr/>
              <a:t>2024/12/18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646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55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271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5.png"/><Relationship Id="rId18" Type="http://schemas.openxmlformats.org/officeDocument/2006/relationships/image" Target="../media/image18.png"/><Relationship Id="rId26" Type="http://schemas.openxmlformats.org/officeDocument/2006/relationships/image" Target="../media/image23.png"/><Relationship Id="rId3" Type="http://schemas.openxmlformats.org/officeDocument/2006/relationships/image" Target="../media/image9.png"/><Relationship Id="rId21" Type="http://schemas.microsoft.com/office/2007/relationships/hdphoto" Target="../media/hdphoto7.wdp"/><Relationship Id="rId7" Type="http://schemas.openxmlformats.org/officeDocument/2006/relationships/image" Target="../media/image11.png"/><Relationship Id="rId12" Type="http://schemas.openxmlformats.org/officeDocument/2006/relationships/image" Target="../media/image14.gif"/><Relationship Id="rId17" Type="http://schemas.openxmlformats.org/officeDocument/2006/relationships/image" Target="../media/image17.png"/><Relationship Id="rId25" Type="http://schemas.microsoft.com/office/2007/relationships/hdphoto" Target="../media/hdphoto9.wdp"/><Relationship Id="rId2" Type="http://schemas.openxmlformats.org/officeDocument/2006/relationships/image" Target="../media/image8.gif"/><Relationship Id="rId16" Type="http://schemas.microsoft.com/office/2007/relationships/hdphoto" Target="../media/hdphoto6.wdp"/><Relationship Id="rId20" Type="http://schemas.openxmlformats.org/officeDocument/2006/relationships/image" Target="../media/image20.png"/><Relationship Id="rId29" Type="http://schemas.microsoft.com/office/2007/relationships/hdphoto" Target="../media/hdphoto11.wdp"/><Relationship Id="rId1" Type="http://schemas.openxmlformats.org/officeDocument/2006/relationships/slideLayout" Target="../slideLayouts/slideLayout36.xml"/><Relationship Id="rId6" Type="http://schemas.microsoft.com/office/2007/relationships/hdphoto" Target="../media/hdphoto2.wdp"/><Relationship Id="rId11" Type="http://schemas.openxmlformats.org/officeDocument/2006/relationships/image" Target="../media/image13.gif"/><Relationship Id="rId24" Type="http://schemas.openxmlformats.org/officeDocument/2006/relationships/image" Target="../media/image22.png"/><Relationship Id="rId32" Type="http://schemas.microsoft.com/office/2007/relationships/hdphoto" Target="../media/hdphoto12.wdp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23" Type="http://schemas.microsoft.com/office/2007/relationships/hdphoto" Target="../media/hdphoto8.wdp"/><Relationship Id="rId28" Type="http://schemas.openxmlformats.org/officeDocument/2006/relationships/image" Target="../media/image24.png"/><Relationship Id="rId10" Type="http://schemas.microsoft.com/office/2007/relationships/hdphoto" Target="../media/hdphoto4.wdp"/><Relationship Id="rId19" Type="http://schemas.openxmlformats.org/officeDocument/2006/relationships/image" Target="../media/image19.gif"/><Relationship Id="rId31" Type="http://schemas.openxmlformats.org/officeDocument/2006/relationships/image" Target="../media/image26.png"/><Relationship Id="rId4" Type="http://schemas.microsoft.com/office/2007/relationships/hdphoto" Target="../media/hdphoto1.wdp"/><Relationship Id="rId9" Type="http://schemas.openxmlformats.org/officeDocument/2006/relationships/image" Target="../media/image12.png"/><Relationship Id="rId14" Type="http://schemas.microsoft.com/office/2007/relationships/hdphoto" Target="../media/hdphoto5.wdp"/><Relationship Id="rId22" Type="http://schemas.openxmlformats.org/officeDocument/2006/relationships/image" Target="../media/image21.png"/><Relationship Id="rId27" Type="http://schemas.microsoft.com/office/2007/relationships/hdphoto" Target="../media/hdphoto10.wdp"/><Relationship Id="rId30" Type="http://schemas.openxmlformats.org/officeDocument/2006/relationships/image" Target="../media/image2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" y="6705600"/>
            <a:ext cx="12192000" cy="2190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55576" y="316236"/>
            <a:ext cx="1059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HP001 4 hàng" pitchFamily="34" charset="0"/>
              </a:rPr>
              <a:t>Thứ năm ngày </a:t>
            </a:r>
            <a:r>
              <a:rPr lang="en-US" sz="3600" b="1" dirty="0" smtClean="0">
                <a:latin typeface="HP001 4 hàng" pitchFamily="34" charset="0"/>
              </a:rPr>
              <a:t>26  </a:t>
            </a:r>
            <a:r>
              <a:rPr lang="en-US" sz="3600" b="1" dirty="0">
                <a:latin typeface="HP001 4 hàng" pitchFamily="34" charset="0"/>
              </a:rPr>
              <a:t>tháng 12 năm </a:t>
            </a:r>
            <a:r>
              <a:rPr lang="en-US" sz="3600" b="1" dirty="0" smtClean="0">
                <a:latin typeface="HP001 4 hàng" pitchFamily="34" charset="0"/>
              </a:rPr>
              <a:t>2024</a:t>
            </a:r>
            <a:endParaRPr lang="en-US" sz="3600" b="1" dirty="0">
              <a:latin typeface="HP001 4 hàng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94737" y="1404425"/>
            <a:ext cx="2998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 smtClean="0">
                <a:solidFill>
                  <a:srgbClr val="FF0000"/>
                </a:solidFill>
                <a:latin typeface="HP001 4 hàng" pitchFamily="34" charset="0"/>
              </a:rPr>
              <a:t>Tiếng</a:t>
            </a:r>
            <a:r>
              <a:rPr lang="en-US" sz="3600" b="1" u="sng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HP001 4 hàng" pitchFamily="34" charset="0"/>
              </a:rPr>
              <a:t>Việ</a:t>
            </a:r>
            <a:r>
              <a:rPr lang="en-US" sz="3600" b="1" dirty="0" err="1" smtClean="0">
                <a:solidFill>
                  <a:srgbClr val="FF0000"/>
                </a:solidFill>
                <a:latin typeface="HP001 4 hàng" pitchFamily="34" charset="0"/>
              </a:rPr>
              <a:t>t</a:t>
            </a:r>
            <a:endParaRPr lang="en-US" sz="36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66093" y="2079674"/>
            <a:ext cx="97911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HP001 4 hàng" pitchFamily="34" charset="0"/>
              </a:rPr>
              <a:t>Luyện</a:t>
            </a:r>
            <a:r>
              <a:rPr lang="en-US" sz="4000" b="1" dirty="0" smtClean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HP001 4 hàng" pitchFamily="34" charset="0"/>
              </a:rPr>
              <a:t>tập</a:t>
            </a:r>
            <a:r>
              <a:rPr lang="en-US" sz="4000" b="1" dirty="0" smtClean="0">
                <a:solidFill>
                  <a:srgbClr val="0070C0"/>
                </a:solidFill>
                <a:latin typeface="HP001 4 hàng" pitchFamily="34" charset="0"/>
              </a:rPr>
              <a:t>: </a:t>
            </a:r>
            <a:r>
              <a:rPr lang="en-US" sz="4000" b="1" dirty="0" err="1" smtClean="0">
                <a:solidFill>
                  <a:srgbClr val="0070C0"/>
                </a:solidFill>
                <a:latin typeface="HP001 4 hàng" pitchFamily="34" charset="0"/>
              </a:rPr>
              <a:t>Từ</a:t>
            </a:r>
            <a:r>
              <a:rPr lang="en-US" sz="4000" b="1" dirty="0" smtClean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HP001 4 hàng" pitchFamily="34" charset="0"/>
              </a:rPr>
              <a:t>ngữ</a:t>
            </a:r>
            <a:r>
              <a:rPr lang="en-US" sz="4000" b="1" dirty="0" smtClean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HP001 4 hàng" pitchFamily="34" charset="0"/>
              </a:rPr>
              <a:t>về</a:t>
            </a:r>
            <a:r>
              <a:rPr lang="en-US" sz="4000" b="1" dirty="0" smtClean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HP001 4 hàng" pitchFamily="34" charset="0"/>
              </a:rPr>
              <a:t>tình</a:t>
            </a:r>
            <a:r>
              <a:rPr lang="en-US" sz="4000" b="1" dirty="0" smtClean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HP001 4 hàng" pitchFamily="34" charset="0"/>
              </a:rPr>
              <a:t>cảm</a:t>
            </a:r>
            <a:r>
              <a:rPr lang="en-US" sz="4000" b="1" dirty="0" smtClean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HP001 4 hàng" pitchFamily="34" charset="0"/>
              </a:rPr>
              <a:t>gia</a:t>
            </a:r>
            <a:r>
              <a:rPr lang="en-US" sz="4000" b="1" dirty="0" smtClean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HP001 4 hàng" pitchFamily="34" charset="0"/>
              </a:rPr>
              <a:t>đình</a:t>
            </a:r>
            <a:r>
              <a:rPr lang="en-US" sz="4000" b="1" dirty="0" smtClean="0">
                <a:solidFill>
                  <a:srgbClr val="0070C0"/>
                </a:solidFill>
                <a:latin typeface="HP001 4 hàng" pitchFamily="34" charset="0"/>
              </a:rPr>
              <a:t>.</a:t>
            </a:r>
          </a:p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HP001 4 hàng" pitchFamily="34" charset="0"/>
              </a:rPr>
              <a:t>Dấu</a:t>
            </a:r>
            <a:r>
              <a:rPr lang="en-US" sz="4000" b="1" dirty="0" smtClean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HP001 4 hàng" pitchFamily="34" charset="0"/>
              </a:rPr>
              <a:t>chấm</a:t>
            </a:r>
            <a:r>
              <a:rPr lang="en-US" sz="4000" b="1" dirty="0" smtClean="0">
                <a:solidFill>
                  <a:srgbClr val="0070C0"/>
                </a:solidFill>
                <a:latin typeface="HP001 4 hàng" pitchFamily="34" charset="0"/>
              </a:rPr>
              <a:t>, </a:t>
            </a:r>
            <a:r>
              <a:rPr lang="en-US" sz="4000" b="1" dirty="0" err="1" smtClean="0">
                <a:solidFill>
                  <a:srgbClr val="0070C0"/>
                </a:solidFill>
                <a:latin typeface="HP001 4 hàng" pitchFamily="34" charset="0"/>
              </a:rPr>
              <a:t>dấu</a:t>
            </a:r>
            <a:r>
              <a:rPr lang="en-US" sz="4000" b="1" dirty="0" smtClean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HP001 4 hàng" pitchFamily="34" charset="0"/>
              </a:rPr>
              <a:t>chấm</a:t>
            </a:r>
            <a:r>
              <a:rPr lang="en-US" sz="4000" b="1" dirty="0" smtClean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HP001 4 hàng" pitchFamily="34" charset="0"/>
              </a:rPr>
              <a:t>hỏi</a:t>
            </a:r>
            <a:r>
              <a:rPr lang="en-US" sz="4000" b="1" dirty="0" smtClean="0">
                <a:solidFill>
                  <a:srgbClr val="0070C0"/>
                </a:solidFill>
                <a:latin typeface="HP001 4 hàng" pitchFamily="34" charset="0"/>
              </a:rPr>
              <a:t>, </a:t>
            </a:r>
            <a:r>
              <a:rPr lang="en-US" sz="4000" b="1" dirty="0" err="1" smtClean="0">
                <a:solidFill>
                  <a:srgbClr val="0070C0"/>
                </a:solidFill>
                <a:latin typeface="HP001 4 hàng" pitchFamily="34" charset="0"/>
              </a:rPr>
              <a:t>dấu</a:t>
            </a:r>
            <a:r>
              <a:rPr lang="en-US" sz="4000" b="1" dirty="0" smtClean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HP001 4 hàng" pitchFamily="34" charset="0"/>
              </a:rPr>
              <a:t>chấm</a:t>
            </a:r>
            <a:r>
              <a:rPr lang="en-US" sz="4000" b="1" dirty="0" smtClean="0">
                <a:solidFill>
                  <a:srgbClr val="0070C0"/>
                </a:solidFill>
                <a:latin typeface="HP001 4 hàng" pitchFamily="34" charset="0"/>
              </a:rPr>
              <a:t> than. </a:t>
            </a:r>
            <a:endParaRPr lang="en-US" sz="4000" b="1" dirty="0">
              <a:solidFill>
                <a:srgbClr val="0070C0"/>
              </a:solidFill>
              <a:latin typeface="HP001 4 hàng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86327"/>
          </a:xfrm>
        </p:spPr>
        <p:txBody>
          <a:bodyPr>
            <a:normAutofit/>
          </a:bodyPr>
          <a:lstStyle/>
          <a:p>
            <a:r>
              <a:rPr lang="en-US" b="1" dirty="0"/>
              <a:t>I. MỤC TIÊU: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-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thân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đình</a:t>
            </a:r>
            <a:r>
              <a:rPr lang="en-US" dirty="0"/>
              <a:t>,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-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(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chấm</a:t>
            </a:r>
            <a:r>
              <a:rPr lang="en-US" dirty="0"/>
              <a:t>, </a:t>
            </a:r>
            <a:r>
              <a:rPr lang="en-US" dirty="0" err="1"/>
              <a:t>chấm</a:t>
            </a:r>
            <a:r>
              <a:rPr lang="en-US" dirty="0"/>
              <a:t> than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chấm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).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14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EF64D-524D-4B5A-9697-E01951A0C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0629"/>
          </a:xfrm>
        </p:spPr>
        <p:txBody>
          <a:bodyPr>
            <a:normAutofit/>
          </a:bodyPr>
          <a:lstStyle/>
          <a:p>
            <a:r>
              <a:rPr lang="en-US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từ chỉ tình cảm của người thân trong gia đình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67806-97FD-44AA-81F1-2DD22C99B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8305658-AF1D-4D27-B270-898DD1D2DB0D}"/>
              </a:ext>
            </a:extLst>
          </p:cNvPr>
          <p:cNvSpPr/>
          <p:nvPr/>
        </p:nvSpPr>
        <p:spPr>
          <a:xfrm>
            <a:off x="838200" y="1825625"/>
            <a:ext cx="2606749" cy="8644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06872E9-D4C5-4559-90EC-40C8D3009D88}"/>
              </a:ext>
            </a:extLst>
          </p:cNvPr>
          <p:cNvSpPr/>
          <p:nvPr/>
        </p:nvSpPr>
        <p:spPr>
          <a:xfrm>
            <a:off x="4038600" y="1825625"/>
            <a:ext cx="2606749" cy="8644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914384F-0C56-421C-B125-3C3E71B2A7A7}"/>
              </a:ext>
            </a:extLst>
          </p:cNvPr>
          <p:cNvSpPr/>
          <p:nvPr/>
        </p:nvSpPr>
        <p:spPr>
          <a:xfrm>
            <a:off x="7621772" y="1825625"/>
            <a:ext cx="2606749" cy="8644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7A45A6E-0144-47D9-92C1-020E889DEA09}"/>
              </a:ext>
            </a:extLst>
          </p:cNvPr>
          <p:cNvSpPr/>
          <p:nvPr/>
        </p:nvSpPr>
        <p:spPr>
          <a:xfrm>
            <a:off x="933893" y="3229123"/>
            <a:ext cx="2606749" cy="8644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9EC6AB1-6346-40A9-88BF-34E06E287D1C}"/>
              </a:ext>
            </a:extLst>
          </p:cNvPr>
          <p:cNvSpPr/>
          <p:nvPr/>
        </p:nvSpPr>
        <p:spPr>
          <a:xfrm>
            <a:off x="4038600" y="3229123"/>
            <a:ext cx="2606749" cy="8644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Kính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trọng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8876481-241C-49DA-9661-FE2B05974F33}"/>
              </a:ext>
            </a:extLst>
          </p:cNvPr>
          <p:cNvSpPr/>
          <p:nvPr/>
        </p:nvSpPr>
        <p:spPr>
          <a:xfrm>
            <a:off x="7621771" y="3229123"/>
            <a:ext cx="2606749" cy="8644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679950" y="5217375"/>
            <a:ext cx="2619911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V1: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V2.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V3: Chia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34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6" grpId="1" animBg="1"/>
      <p:bldP spid="7" grpId="0" animBg="1"/>
      <p:bldP spid="8" grpId="0" animBg="1"/>
      <p:bldP spid="9" grpId="0" animBg="1"/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11BDF-5245-4E9B-841B-E7E35F5B6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365125"/>
            <a:ext cx="11296357" cy="132556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văn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F0FC9-1386-4904-A518-41CC64D657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dạy em học, bố rất kiên nhẫn. Khi chơi cùng em, bố rất vui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 khi em mắc lỗi, bố rất nghiêm khắc dạy bảo nhưng cũng dễ tha thứ.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03BA9EF-6FFE-4727-AF7A-90C54A79731E}"/>
              </a:ext>
            </a:extLst>
          </p:cNvPr>
          <p:cNvCxnSpPr/>
          <p:nvPr/>
        </p:nvCxnSpPr>
        <p:spPr>
          <a:xfrm>
            <a:off x="5126692" y="2300068"/>
            <a:ext cx="162678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07E0F87-3E85-4904-BBA6-ED469B9CDF03}"/>
              </a:ext>
            </a:extLst>
          </p:cNvPr>
          <p:cNvCxnSpPr>
            <a:cxnSpLocks/>
          </p:cNvCxnSpPr>
          <p:nvPr/>
        </p:nvCxnSpPr>
        <p:spPr>
          <a:xfrm>
            <a:off x="1724464" y="2753832"/>
            <a:ext cx="103313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3BA9EF-6FFE-4727-AF7A-90C54A79731E}"/>
              </a:ext>
            </a:extLst>
          </p:cNvPr>
          <p:cNvCxnSpPr/>
          <p:nvPr/>
        </p:nvCxnSpPr>
        <p:spPr>
          <a:xfrm>
            <a:off x="7799553" y="2750233"/>
            <a:ext cx="2174441" cy="2110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8977901" y="5371488"/>
            <a:ext cx="2619911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V1: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V2.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V3: Chia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98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5AC20-72B1-4646-B9DC-B543FAB81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625" y="365125"/>
            <a:ext cx="10705513" cy="1325563"/>
          </a:xfrm>
        </p:spPr>
        <p:txBody>
          <a:bodyPr>
            <a:normAutofit/>
          </a:bodyPr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vuông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7A6298-C5F1-4C85-9012-FFAE35D32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726" y="2073349"/>
            <a:ext cx="9303267" cy="299838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0E9DE17-E8E5-49B2-93A8-9BEF9FE45F84}"/>
              </a:ext>
            </a:extLst>
          </p:cNvPr>
          <p:cNvSpPr/>
          <p:nvPr/>
        </p:nvSpPr>
        <p:spPr>
          <a:xfrm>
            <a:off x="3189767" y="2636874"/>
            <a:ext cx="276447" cy="2232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!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4FBFE7-3982-4A54-9575-3795FEE0D05B}"/>
              </a:ext>
            </a:extLst>
          </p:cNvPr>
          <p:cNvSpPr/>
          <p:nvPr/>
        </p:nvSpPr>
        <p:spPr>
          <a:xfrm>
            <a:off x="5427810" y="3189767"/>
            <a:ext cx="244549" cy="2392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832027-EAF1-4618-A018-8968C160421A}"/>
              </a:ext>
            </a:extLst>
          </p:cNvPr>
          <p:cNvSpPr/>
          <p:nvPr/>
        </p:nvSpPr>
        <p:spPr>
          <a:xfrm>
            <a:off x="4731488" y="3700131"/>
            <a:ext cx="228489" cy="301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E9DE17-E8E5-49B2-93A8-9BEF9FE45F84}"/>
              </a:ext>
            </a:extLst>
          </p:cNvPr>
          <p:cNvSpPr/>
          <p:nvPr/>
        </p:nvSpPr>
        <p:spPr>
          <a:xfrm>
            <a:off x="8394813" y="2650942"/>
            <a:ext cx="276447" cy="2232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!</a:t>
            </a:r>
          </a:p>
        </p:txBody>
      </p:sp>
      <p:sp>
        <p:nvSpPr>
          <p:cNvPr id="8" name="Rectangle 7"/>
          <p:cNvSpPr/>
          <p:nvPr/>
        </p:nvSpPr>
        <p:spPr>
          <a:xfrm>
            <a:off x="8875159" y="5422858"/>
            <a:ext cx="2619911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V1: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V2.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V3: Chia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76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5902D5-0BD4-455F-AB5D-E3F6F81064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24" y="0"/>
            <a:ext cx="8875553" cy="5931017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169937-B356-427A-BB98-7689C56BAD18}"/>
              </a:ext>
            </a:extLst>
          </p:cNvPr>
          <p:cNvSpPr txBox="1"/>
          <p:nvPr/>
        </p:nvSpPr>
        <p:spPr>
          <a:xfrm>
            <a:off x="3147969" y="1266629"/>
            <a:ext cx="609460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rgbClr val="0070C0"/>
                </a:solidFill>
              </a:rPr>
              <a:t>CỦNG CỐ BÀI HỌC</a:t>
            </a:r>
          </a:p>
        </p:txBody>
      </p:sp>
      <p:grpSp>
        <p:nvGrpSpPr>
          <p:cNvPr id="13" name="1">
            <a:extLst>
              <a:ext uri="{FF2B5EF4-FFF2-40B4-BE49-F238E27FC236}">
                <a16:creationId xmlns:a16="http://schemas.microsoft.com/office/drawing/2014/main" id="{F91B7652-1A43-4852-AB5E-0C39343DCA52}"/>
              </a:ext>
            </a:extLst>
          </p:cNvPr>
          <p:cNvGrpSpPr/>
          <p:nvPr/>
        </p:nvGrpSpPr>
        <p:grpSpPr>
          <a:xfrm>
            <a:off x="0" y="4443812"/>
            <a:ext cx="12282473" cy="2258127"/>
            <a:chOff x="-53293" y="2190760"/>
            <a:chExt cx="9211855" cy="2951064"/>
          </a:xfrm>
        </p:grpSpPr>
        <p:pic>
          <p:nvPicPr>
            <p:cNvPr id="14" name="10">
              <a:extLst>
                <a:ext uri="{FF2B5EF4-FFF2-40B4-BE49-F238E27FC236}">
                  <a16:creationId xmlns:a16="http://schemas.microsoft.com/office/drawing/2014/main" id="{CD9DD4C0-AF4B-4FE1-A3E1-388DA0217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5" name="13">
              <a:extLst>
                <a:ext uri="{FF2B5EF4-FFF2-40B4-BE49-F238E27FC236}">
                  <a16:creationId xmlns:a16="http://schemas.microsoft.com/office/drawing/2014/main" id="{4EA58876-3131-4127-8EF3-6DF6D95EF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6" name="16">
              <a:extLst>
                <a:ext uri="{FF2B5EF4-FFF2-40B4-BE49-F238E27FC236}">
                  <a16:creationId xmlns:a16="http://schemas.microsoft.com/office/drawing/2014/main" id="{6CE6C008-AB85-4086-B124-DE7BDF8BE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507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49" y="-126077"/>
            <a:ext cx="3143250" cy="2381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/>
        </p:blipFill>
        <p:spPr>
          <a:xfrm>
            <a:off x="7886700" y="34636"/>
            <a:ext cx="4038600" cy="3657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/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9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58" y="2180359"/>
            <a:ext cx="1039920" cy="12486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61" y="2115469"/>
            <a:ext cx="1039920" cy="10087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492161"/>
            <a:ext cx="1753077" cy="1219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/>
        </p:blipFill>
        <p:spPr>
          <a:xfrm>
            <a:off x="7769814" y="4881631"/>
            <a:ext cx="1426110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/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9350"/>
            <a:ext cx="1581150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5692" b="96000" l="9963" r="89851">
                        <a14:foregroundMark x1="35196" y1="28154" x2="39385" y2="29231"/>
                        <a14:foregroundMark x1="55121" y1="30615" x2="58845" y2="32692"/>
                        <a14:foregroundMark x1="69088" y1="20077" x2="69088" y2="23923"/>
                        <a14:foregroundMark x1="35196" y1="13462" x2="35196" y2="17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511" y="3858491"/>
            <a:ext cx="2357489" cy="24193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0" r="90000">
                        <a14:foregroundMark x1="39538" y1="17248" x2="37769" y2="28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9" t="11468" r="52891" b="10549"/>
          <a:stretch/>
        </p:blipFill>
        <p:spPr>
          <a:xfrm>
            <a:off x="1677769" y="4409208"/>
            <a:ext cx="1398310" cy="15517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10000" r="98231">
                        <a14:foregroundMark x1="78692" y1="13119" x2="66462" y2="610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45" t="8716" r="5770" b="2294"/>
          <a:stretch/>
        </p:blipFill>
        <p:spPr>
          <a:xfrm>
            <a:off x="3829413" y="4458566"/>
            <a:ext cx="1228718" cy="164590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400" b="99600" l="966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105" y="2139775"/>
            <a:ext cx="2406492" cy="244244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619" y="6015373"/>
            <a:ext cx="12150436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Good bye ! See you again !</a:t>
            </a:r>
            <a:endParaRPr kumimoji="0" lang="en-US" sz="54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129" y="-41757"/>
            <a:ext cx="2153327" cy="15720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385" y="1033966"/>
            <a:ext cx="1070829" cy="117583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0" b="99517" l="0" r="99180">
                        <a14:foregroundMark x1="30328" y1="42512" x2="22131" y2="93720"/>
                        <a14:foregroundMark x1="23361" y1="42029" x2="15984" y2="62319"/>
                        <a14:foregroundMark x1="27869" y1="31401" x2="34016" y2="31401"/>
                        <a14:foregroundMark x1="54918" y1="40580" x2="61885" y2="41063"/>
                        <a14:foregroundMark x1="86066" y1="57488" x2="86475" y2="69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655" y="2083458"/>
            <a:ext cx="1628244" cy="138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74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203</Words>
  <Application>Microsoft Office PowerPoint</Application>
  <PresentationFormat>Widescreen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Microsoft YaHei</vt:lpstr>
      <vt:lpstr>Arial</vt:lpstr>
      <vt:lpstr>Arial-Rounded</vt:lpstr>
      <vt:lpstr>Calibri</vt:lpstr>
      <vt:lpstr>Calibri Light</vt:lpstr>
      <vt:lpstr>HP001 4 hàng</vt:lpstr>
      <vt:lpstr>黑体</vt:lpstr>
      <vt:lpstr>Times New Roman</vt:lpstr>
      <vt:lpstr>3_Office Theme</vt:lpstr>
      <vt:lpstr>2_Office 主题​​</vt:lpstr>
      <vt:lpstr>8_Office Theme</vt:lpstr>
      <vt:lpstr>Office Theme</vt:lpstr>
      <vt:lpstr>PowerPoint Presentation</vt:lpstr>
      <vt:lpstr>I. MỤC TIÊU: - Tìm được từ ngữ chỉ tình cảm của người thân trong gia đình, từ chỉ tính cách. - Biết sử dụng dấu câu ( dấu chấm, chấm than và dấu chấm hỏi). </vt:lpstr>
      <vt:lpstr>1. Những từ chỉ tình cảm của người thân trong gia đình?</vt:lpstr>
      <vt:lpstr>2. Tìm từ ngữ bạn nhỏ nói về tính cách của bố mình trong đoạn văn:</vt:lpstr>
      <vt:lpstr>3. Chọn dấu chấm, dấu chấm than hoặc dấu chấm hỏi thay cho ô vuông: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Microsoft Cop.</cp:lastModifiedBy>
  <cp:revision>27</cp:revision>
  <dcterms:created xsi:type="dcterms:W3CDTF">2021-05-27T08:02:03Z</dcterms:created>
  <dcterms:modified xsi:type="dcterms:W3CDTF">2024-12-18T02:10:55Z</dcterms:modified>
</cp:coreProperties>
</file>