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36" r:id="rId4"/>
  </p:sldMasterIdLst>
  <p:notesMasterIdLst>
    <p:notesMasterId r:id="rId11"/>
  </p:notesMasterIdLst>
  <p:sldIdLst>
    <p:sldId id="523" r:id="rId5"/>
    <p:sldId id="524" r:id="rId6"/>
    <p:sldId id="517" r:id="rId7"/>
    <p:sldId id="519" r:id="rId8"/>
    <p:sldId id="520" r:id="rId9"/>
    <p:sldId id="52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2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0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4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8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8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5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70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3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5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02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769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0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3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4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1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5747" y="717452"/>
            <a:ext cx="8721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itchFamily="34" charset="0"/>
              </a:rPr>
              <a:t>Thứ sáu ngày </a:t>
            </a:r>
            <a:r>
              <a:rPr lang="en-US" sz="3600" b="1" dirty="0" smtClean="0">
                <a:latin typeface="HP001 4 hàng" pitchFamily="34" charset="0"/>
              </a:rPr>
              <a:t>27 </a:t>
            </a:r>
            <a:r>
              <a:rPr lang="en-US" sz="3600" b="1" dirty="0">
                <a:latin typeface="HP001 4 hàng" pitchFamily="34" charset="0"/>
              </a:rPr>
              <a:t>tháng 12 năm </a:t>
            </a:r>
            <a:r>
              <a:rPr lang="en-US" sz="3600" b="1" dirty="0" smtClean="0">
                <a:latin typeface="HP001 4 hàng" pitchFamily="34" charset="0"/>
              </a:rPr>
              <a:t>2024</a:t>
            </a:r>
            <a:endParaRPr lang="en-US" sz="3600" b="1" dirty="0">
              <a:latin typeface="HP001 4 hàng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4737" y="1404425"/>
            <a:ext cx="2998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HP001 4 hàng" pitchFamily="34" charset="0"/>
              </a:rPr>
              <a:t>Tiếng</a:t>
            </a:r>
            <a:r>
              <a:rPr lang="en-US" sz="3600" b="1" u="sng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HP001 4 hàng" pitchFamily="34" charset="0"/>
              </a:rPr>
              <a:t>Việ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t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7617" y="2023404"/>
            <a:ext cx="10592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Đọc mở rộng: Chủ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đề: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Tình cảm anh chị 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06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I. MỤC TIÊU: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,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4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Đọc</a:t>
            </a:r>
            <a:r>
              <a:rPr lang="en-US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mở</a:t>
            </a:r>
            <a:r>
              <a:rPr lang="en-US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rộng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9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B6A6-4658-4695-94E7-4DFE2DE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249DC3BE-9582-466C-AE61-C2DBF63A8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99" y="924675"/>
            <a:ext cx="8473626" cy="5448416"/>
          </a:xfrm>
        </p:spPr>
      </p:pic>
      <p:sp>
        <p:nvSpPr>
          <p:cNvPr id="4" name="Rectangle 3"/>
          <p:cNvSpPr/>
          <p:nvPr/>
        </p:nvSpPr>
        <p:spPr>
          <a:xfrm>
            <a:off x="9203932" y="1066616"/>
            <a:ext cx="261991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TLN2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V3: Chia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80EEE-ED8F-4B25-B65C-F22F78A2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thơ.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373453-5586-476B-AD2F-753D5F950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40" y="1426414"/>
            <a:ext cx="95440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3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0CEC-97B5-4A60-9C71-EBC9746E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5902D5-0BD4-455F-AB5D-E3F6F8106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4" y="0"/>
            <a:ext cx="8875553" cy="593101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169937-B356-427A-BB98-7689C56BAD18}"/>
              </a:ext>
            </a:extLst>
          </p:cNvPr>
          <p:cNvSpPr txBox="1"/>
          <p:nvPr/>
        </p:nvSpPr>
        <p:spPr>
          <a:xfrm>
            <a:off x="3147969" y="1266629"/>
            <a:ext cx="60946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0070C0"/>
                </a:solidFill>
              </a:rPr>
              <a:t>CỦNG CỐ BÀI HỌC</a:t>
            </a:r>
          </a:p>
        </p:txBody>
      </p:sp>
      <p:grpSp>
        <p:nvGrpSpPr>
          <p:cNvPr id="13" name="1">
            <a:extLst>
              <a:ext uri="{FF2B5EF4-FFF2-40B4-BE49-F238E27FC236}">
                <a16:creationId xmlns:a16="http://schemas.microsoft.com/office/drawing/2014/main" id="{F91B7652-1A43-4852-AB5E-0C39343DCA52}"/>
              </a:ext>
            </a:extLst>
          </p:cNvPr>
          <p:cNvGrpSpPr/>
          <p:nvPr/>
        </p:nvGrpSpPr>
        <p:grpSpPr>
          <a:xfrm>
            <a:off x="0" y="4443812"/>
            <a:ext cx="12282473" cy="2258127"/>
            <a:chOff x="-53293" y="2190760"/>
            <a:chExt cx="9211855" cy="2951064"/>
          </a:xfrm>
        </p:grpSpPr>
        <p:pic>
          <p:nvPicPr>
            <p:cNvPr id="14" name="10">
              <a:extLst>
                <a:ext uri="{FF2B5EF4-FFF2-40B4-BE49-F238E27FC236}">
                  <a16:creationId xmlns:a16="http://schemas.microsoft.com/office/drawing/2014/main" id="{CD9DD4C0-AF4B-4FE1-A3E1-388DA0217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5" name="13">
              <a:extLst>
                <a:ext uri="{FF2B5EF4-FFF2-40B4-BE49-F238E27FC236}">
                  <a16:creationId xmlns:a16="http://schemas.microsoft.com/office/drawing/2014/main" id="{4EA58876-3131-4127-8EF3-6DF6D95E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6" name="16">
              <a:extLst>
                <a:ext uri="{FF2B5EF4-FFF2-40B4-BE49-F238E27FC236}">
                  <a16:creationId xmlns:a16="http://schemas.microsoft.com/office/drawing/2014/main" id="{6CE6C008-AB85-4086-B124-DE7BDF8B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50724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75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Microsoft YaHei</vt:lpstr>
      <vt:lpstr>Arial</vt:lpstr>
      <vt:lpstr>Arial-Rounded</vt:lpstr>
      <vt:lpstr>Calibri</vt:lpstr>
      <vt:lpstr>Calibri Light</vt:lpstr>
      <vt:lpstr>HP001 4 hàng</vt:lpstr>
      <vt:lpstr>黑体</vt:lpstr>
      <vt:lpstr>Times New Roman</vt:lpstr>
      <vt:lpstr>1_Office Theme</vt:lpstr>
      <vt:lpstr>3_Office Theme</vt:lpstr>
      <vt:lpstr>2_Office 主题​​</vt:lpstr>
      <vt:lpstr>8_Office Theme</vt:lpstr>
      <vt:lpstr>PowerPoint Presentation</vt:lpstr>
      <vt:lpstr>I. MỤC TIÊU: - Tự tìm đọc một bài thơ, câu chuyện về tình cảm gia đình. </vt:lpstr>
      <vt:lpstr>PowerPoint Presentation</vt:lpstr>
      <vt:lpstr>Tìm đọc một bài thơ, câu chuyện về tình cảm gia đình:</vt:lpstr>
      <vt:lpstr>Chia sẻ cảm xúc của em về bài thơ.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Microsoft Cop.</cp:lastModifiedBy>
  <cp:revision>26</cp:revision>
  <dcterms:created xsi:type="dcterms:W3CDTF">2021-05-27T08:02:03Z</dcterms:created>
  <dcterms:modified xsi:type="dcterms:W3CDTF">2024-12-18T02:13:47Z</dcterms:modified>
</cp:coreProperties>
</file>