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8" r:id="rId2"/>
    <p:sldMasterId id="2147483707" r:id="rId3"/>
    <p:sldMasterId id="2147483721" r:id="rId4"/>
  </p:sldMasterIdLst>
  <p:notesMasterIdLst>
    <p:notesMasterId r:id="rId47"/>
  </p:notesMasterIdLst>
  <p:sldIdLst>
    <p:sldId id="326" r:id="rId5"/>
    <p:sldId id="371" r:id="rId6"/>
    <p:sldId id="403" r:id="rId7"/>
    <p:sldId id="279" r:id="rId8"/>
    <p:sldId id="376" r:id="rId9"/>
    <p:sldId id="378" r:id="rId10"/>
    <p:sldId id="380" r:id="rId11"/>
    <p:sldId id="381" r:id="rId12"/>
    <p:sldId id="382" r:id="rId13"/>
    <p:sldId id="383" r:id="rId14"/>
    <p:sldId id="384" r:id="rId15"/>
    <p:sldId id="375" r:id="rId16"/>
    <p:sldId id="317" r:id="rId17"/>
    <p:sldId id="404" r:id="rId18"/>
    <p:sldId id="374" r:id="rId19"/>
    <p:sldId id="315" r:id="rId20"/>
    <p:sldId id="388" r:id="rId21"/>
    <p:sldId id="389" r:id="rId22"/>
    <p:sldId id="390" r:id="rId23"/>
    <p:sldId id="391" r:id="rId24"/>
    <p:sldId id="392" r:id="rId25"/>
    <p:sldId id="393" r:id="rId26"/>
    <p:sldId id="373" r:id="rId27"/>
    <p:sldId id="316" r:id="rId28"/>
    <p:sldId id="405" r:id="rId29"/>
    <p:sldId id="406" r:id="rId30"/>
    <p:sldId id="407" r:id="rId31"/>
    <p:sldId id="408" r:id="rId32"/>
    <p:sldId id="372" r:id="rId33"/>
    <p:sldId id="385" r:id="rId34"/>
    <p:sldId id="394" r:id="rId35"/>
    <p:sldId id="386" r:id="rId36"/>
    <p:sldId id="395" r:id="rId37"/>
    <p:sldId id="397" r:id="rId38"/>
    <p:sldId id="396" r:id="rId39"/>
    <p:sldId id="398" r:id="rId40"/>
    <p:sldId id="399" r:id="rId41"/>
    <p:sldId id="400" r:id="rId42"/>
    <p:sldId id="401" r:id="rId43"/>
    <p:sldId id="402" r:id="rId44"/>
    <p:sldId id="345" r:id="rId45"/>
    <p:sldId id="327" r:id="rId46"/>
  </p:sldIdLst>
  <p:sldSz cx="9144000" cy="5143500" type="screen16x9"/>
  <p:notesSz cx="6858000" cy="9144000"/>
  <p:embeddedFontLst>
    <p:embeddedFont>
      <p:font typeface="Barlow" panose="00000500000000000000" pitchFamily="2" charset="0"/>
      <p:regular r:id="rId48"/>
      <p:bold r:id="rId49"/>
      <p:italic r:id="rId50"/>
      <p:boldItalic r:id="rId51"/>
    </p:embeddedFont>
    <p:embeddedFont>
      <p:font typeface="Bebas Neue" panose="020B0606020202050201" pitchFamily="34" charset="0"/>
      <p:regular r:id="rId52"/>
    </p:embeddedFont>
    <p:embeddedFont>
      <p:font typeface="Calibri" panose="020F0502020204030204" pitchFamily="34" charset="0"/>
      <p:regular r:id="rId53"/>
      <p:bold r:id="rId54"/>
      <p:italic r:id="rId55"/>
      <p:boldItalic r:id="rId56"/>
    </p:embeddedFont>
    <p:embeddedFont>
      <p:font typeface="Castellar" panose="020A0402060406010301" pitchFamily="18" charset="0"/>
      <p:regular r:id="rId57"/>
    </p:embeddedFont>
    <p:embeddedFont>
      <p:font typeface="Comic Sans MS" panose="030F0702030302020204" pitchFamily="66" charset="0"/>
      <p:regular r:id="rId58"/>
      <p:bold r:id="rId59"/>
      <p:italic r:id="rId60"/>
      <p:boldItalic r:id="rId61"/>
    </p:embeddedFont>
    <p:embeddedFont>
      <p:font typeface="Fira Sans Extra Condensed Medium" panose="020B0604020202020204" charset="0"/>
      <p:regular r:id="rId62"/>
      <p:bold r:id="rId63"/>
      <p:italic r:id="rId64"/>
      <p:boldItalic r:id="rId65"/>
    </p:embeddedFont>
    <p:embeddedFont>
      <p:font typeface="Hind" panose="02000000000000000000" pitchFamily="2" charset="0"/>
      <p:regular r:id="rId66"/>
      <p:bold r:id="rId67"/>
    </p:embeddedFont>
    <p:embeddedFont>
      <p:font typeface="Montserrat" panose="00000500000000000000" pitchFamily="2" charset="0"/>
      <p:regular r:id="rId68"/>
      <p:bold r:id="rId69"/>
      <p:italic r:id="rId70"/>
      <p:boldItalic r:id="rId71"/>
    </p:embeddedFont>
    <p:embeddedFont>
      <p:font typeface="Nunito" pitchFamily="2" charset="0"/>
      <p:regular r:id="rId72"/>
      <p:bold r:id="rId73"/>
      <p:italic r:id="rId74"/>
      <p:boldItalic r:id="rId75"/>
    </p:embeddedFont>
    <p:embeddedFont>
      <p:font typeface="Nunito ExtraBold" pitchFamily="2" charset="0"/>
      <p:bold r:id="rId76"/>
      <p:boldItalic r:id="rId77"/>
    </p:embeddedFont>
    <p:embeddedFont>
      <p:font typeface="Sport Day" panose="020B060402020202020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76D1B4-2DCC-4184-BF10-221A06556DFF}">
  <a:tblStyle styleId="{5E76D1B4-2DCC-4184-BF10-221A06556D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855" autoAdjust="0"/>
  </p:normalViewPr>
  <p:slideViewPr>
    <p:cSldViewPr snapToGrid="0">
      <p:cViewPr varScale="1">
        <p:scale>
          <a:sx n="61" d="100"/>
          <a:sy n="61" d="100"/>
        </p:scale>
        <p:origin x="10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 Target="slides/slide4.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font" Target="fonts/font33.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3.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9.fntdata"/><Relationship Id="rId61" Type="http://schemas.openxmlformats.org/officeDocument/2006/relationships/font" Target="fonts/font14.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0887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1:</a:t>
            </a:r>
            <a:r>
              <a:rPr lang="pt-BR" sz="1800" dirty="0">
                <a:effectLst/>
                <a:latin typeface="Calibri" panose="020F0502020204030204" pitchFamily="34" charset="0"/>
                <a:ea typeface="Times New Roman" panose="02020603050405020304" pitchFamily="18" charset="0"/>
              </a:rPr>
              <a:t> Elicit the language needed to do the task: </a:t>
            </a:r>
            <a:r>
              <a:rPr lang="pt-BR" sz="1800" i="1" dirty="0">
                <a:effectLst/>
                <a:latin typeface="Calibri" panose="020F0502020204030204" pitchFamily="34" charset="0"/>
                <a:ea typeface="Times New Roman" panose="02020603050405020304" pitchFamily="18" charset="0"/>
              </a:rPr>
              <a:t>He / She has ___.</a:t>
            </a:r>
            <a:r>
              <a:rPr lang="pt-BR" sz="1800" dirty="0">
                <a:effectLst/>
                <a:latin typeface="Calibri" panose="020F0502020204030204" pitchFamily="34" charset="0"/>
                <a:ea typeface="Times New Roman" panose="02020603050405020304" pitchFamily="18" charset="0"/>
              </a:rPr>
              <a:t> Write it on the board. Ask pupils to repeat it several times</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2: </a:t>
            </a:r>
            <a:r>
              <a:rPr lang="pt-BR" sz="1800" dirty="0">
                <a:effectLst/>
                <a:latin typeface="Calibri" panose="020F0502020204030204" pitchFamily="34" charset="0"/>
                <a:ea typeface="Times New Roman" panose="02020603050405020304" pitchFamily="18" charset="0"/>
              </a:rPr>
              <a:t>Ask pupils to work in groups of six. Ask them to show the paper toys that they have made at home, then tell the group about them. Check comprehension.</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3:</a:t>
            </a:r>
            <a:r>
              <a:rPr lang="pt-BR" sz="1800" dirty="0">
                <a:effectLst/>
                <a:latin typeface="Calibri" panose="020F0502020204030204" pitchFamily="34" charset="0"/>
                <a:ea typeface="Times New Roman" panose="02020603050405020304" pitchFamily="18" charset="0"/>
              </a:rPr>
              <a:t> Give pupils time to do the task. Encourage them to decorate their toys. Go around the classroom to offer help where necessary.</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4:</a:t>
            </a:r>
            <a:r>
              <a:rPr lang="pt-BR" sz="1800" dirty="0">
                <a:effectLst/>
                <a:latin typeface="Calibri" panose="020F0502020204030204" pitchFamily="34" charset="0"/>
                <a:ea typeface="Times New Roman" panose="02020603050405020304" pitchFamily="18" charset="0"/>
              </a:rPr>
              <a:t> Invite some pupils to show and tell the class about the toys they have made using the language learnt. Have pupils display their toys on the classroom walls. </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5:</a:t>
            </a:r>
            <a:r>
              <a:rPr lang="pt-BR" sz="1800" dirty="0">
                <a:effectLst/>
                <a:latin typeface="Calibri" panose="020F0502020204030204" pitchFamily="34" charset="0"/>
                <a:ea typeface="Times New Roman" panose="02020603050405020304" pitchFamily="18" charset="0"/>
              </a:rPr>
              <a:t> If there is not enough time, ask pupils to do the project as homework and check by giving pupils time to share their work in the next lesson.</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16252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1:</a:t>
            </a:r>
            <a:r>
              <a:rPr lang="pt-BR" sz="1800" dirty="0">
                <a:effectLst/>
                <a:latin typeface="Calibri" panose="020F0502020204030204" pitchFamily="34" charset="0"/>
                <a:ea typeface="Times New Roman" panose="02020603050405020304" pitchFamily="18" charset="0"/>
              </a:rPr>
              <a:t> Elicit the language needed to do the task: </a:t>
            </a:r>
            <a:r>
              <a:rPr lang="pt-BR" sz="1800" i="1" dirty="0">
                <a:effectLst/>
                <a:latin typeface="Calibri" panose="020F0502020204030204" pitchFamily="34" charset="0"/>
                <a:ea typeface="Times New Roman" panose="02020603050405020304" pitchFamily="18" charset="0"/>
              </a:rPr>
              <a:t>He / She has ___.</a:t>
            </a:r>
            <a:r>
              <a:rPr lang="pt-BR" sz="1800" dirty="0">
                <a:effectLst/>
                <a:latin typeface="Calibri" panose="020F0502020204030204" pitchFamily="34" charset="0"/>
                <a:ea typeface="Times New Roman" panose="02020603050405020304" pitchFamily="18" charset="0"/>
              </a:rPr>
              <a:t> Write it on the board. Ask pupils to repeat it several times</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2: </a:t>
            </a:r>
            <a:r>
              <a:rPr lang="pt-BR" sz="1800" dirty="0">
                <a:effectLst/>
                <a:latin typeface="Calibri" panose="020F0502020204030204" pitchFamily="34" charset="0"/>
                <a:ea typeface="Times New Roman" panose="02020603050405020304" pitchFamily="18" charset="0"/>
              </a:rPr>
              <a:t>Ask pupils to work in groups of six. Ask them to show the paper toys that they have made at home, then tell the group about them. Check comprehension.</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3:</a:t>
            </a:r>
            <a:r>
              <a:rPr lang="pt-BR" sz="1800" dirty="0">
                <a:effectLst/>
                <a:latin typeface="Calibri" panose="020F0502020204030204" pitchFamily="34" charset="0"/>
                <a:ea typeface="Times New Roman" panose="02020603050405020304" pitchFamily="18" charset="0"/>
              </a:rPr>
              <a:t> Give pupils time to do the task. Encourage them to decorate their toys. Go around the classroom to offer help where necessary.</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4:</a:t>
            </a:r>
            <a:r>
              <a:rPr lang="pt-BR" sz="1800" dirty="0">
                <a:effectLst/>
                <a:latin typeface="Calibri" panose="020F0502020204030204" pitchFamily="34" charset="0"/>
                <a:ea typeface="Times New Roman" panose="02020603050405020304" pitchFamily="18" charset="0"/>
              </a:rPr>
              <a:t> Invite some pupils to show and tell the class about the toys they have made using the language learnt. Have pupils display their toys on the classroom walls. </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5:</a:t>
            </a:r>
            <a:r>
              <a:rPr lang="pt-BR" sz="1800" dirty="0">
                <a:effectLst/>
                <a:latin typeface="Calibri" panose="020F0502020204030204" pitchFamily="34" charset="0"/>
                <a:ea typeface="Times New Roman" panose="02020603050405020304" pitchFamily="18" charset="0"/>
              </a:rPr>
              <a:t> If there is not enough time, ask pupils to do the project as homework and check by giving pupils time to share their work in the next lesson.</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24103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1:</a:t>
            </a:r>
            <a:r>
              <a:rPr lang="pt-BR" sz="1800" dirty="0">
                <a:effectLst/>
                <a:latin typeface="Calibri" panose="020F0502020204030204" pitchFamily="34" charset="0"/>
                <a:ea typeface="Times New Roman" panose="02020603050405020304" pitchFamily="18" charset="0"/>
              </a:rPr>
              <a:t> Elicit the language needed to do the task: </a:t>
            </a:r>
            <a:r>
              <a:rPr lang="pt-BR" sz="1800" i="1" dirty="0">
                <a:effectLst/>
                <a:latin typeface="Calibri" panose="020F0502020204030204" pitchFamily="34" charset="0"/>
                <a:ea typeface="Times New Roman" panose="02020603050405020304" pitchFamily="18" charset="0"/>
              </a:rPr>
              <a:t>He / She has ___.</a:t>
            </a:r>
            <a:r>
              <a:rPr lang="pt-BR" sz="1800" dirty="0">
                <a:effectLst/>
                <a:latin typeface="Calibri" panose="020F0502020204030204" pitchFamily="34" charset="0"/>
                <a:ea typeface="Times New Roman" panose="02020603050405020304" pitchFamily="18" charset="0"/>
              </a:rPr>
              <a:t> Write it on the board. Ask pupils to repeat it several times</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2: </a:t>
            </a:r>
            <a:r>
              <a:rPr lang="pt-BR" sz="1800" dirty="0">
                <a:effectLst/>
                <a:latin typeface="Calibri" panose="020F0502020204030204" pitchFamily="34" charset="0"/>
                <a:ea typeface="Times New Roman" panose="02020603050405020304" pitchFamily="18" charset="0"/>
              </a:rPr>
              <a:t>Ask pupils to work in groups of six. Ask them to show the paper toys that they have made at home, then tell the group about them. Check comprehension.</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3:</a:t>
            </a:r>
            <a:r>
              <a:rPr lang="pt-BR" sz="1800" dirty="0">
                <a:effectLst/>
                <a:latin typeface="Calibri" panose="020F0502020204030204" pitchFamily="34" charset="0"/>
                <a:ea typeface="Times New Roman" panose="02020603050405020304" pitchFamily="18" charset="0"/>
              </a:rPr>
              <a:t> Give pupils time to do the task. Encourage them to decorate their toys. Go around the classroom to offer help where necessary.</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4:</a:t>
            </a:r>
            <a:r>
              <a:rPr lang="pt-BR" sz="1800" dirty="0">
                <a:effectLst/>
                <a:latin typeface="Calibri" panose="020F0502020204030204" pitchFamily="34" charset="0"/>
                <a:ea typeface="Times New Roman" panose="02020603050405020304" pitchFamily="18" charset="0"/>
              </a:rPr>
              <a:t> Invite some pupils to show and tell the class about the toys they have made using the language learnt. Have pupils display their toys on the classroom walls. </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5:</a:t>
            </a:r>
            <a:r>
              <a:rPr lang="pt-BR" sz="1800" dirty="0">
                <a:effectLst/>
                <a:latin typeface="Calibri" panose="020F0502020204030204" pitchFamily="34" charset="0"/>
                <a:ea typeface="Times New Roman" panose="02020603050405020304" pitchFamily="18" charset="0"/>
              </a:rPr>
              <a:t> If there is not enough time, ask pupils to do the project as homework and check by giving pupils time to share their work in the next lesson.</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93952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1:</a:t>
            </a:r>
            <a:r>
              <a:rPr lang="pt-BR" sz="1800" dirty="0">
                <a:effectLst/>
                <a:latin typeface="Calibri" panose="020F0502020204030204" pitchFamily="34" charset="0"/>
                <a:ea typeface="Times New Roman" panose="02020603050405020304" pitchFamily="18" charset="0"/>
              </a:rPr>
              <a:t> Elicit the language needed to do the task: </a:t>
            </a:r>
            <a:r>
              <a:rPr lang="pt-BR" sz="1800" i="1" dirty="0">
                <a:effectLst/>
                <a:latin typeface="Calibri" panose="020F0502020204030204" pitchFamily="34" charset="0"/>
                <a:ea typeface="Times New Roman" panose="02020603050405020304" pitchFamily="18" charset="0"/>
              </a:rPr>
              <a:t>He / She has ___.</a:t>
            </a:r>
            <a:r>
              <a:rPr lang="pt-BR" sz="1800" dirty="0">
                <a:effectLst/>
                <a:latin typeface="Calibri" panose="020F0502020204030204" pitchFamily="34" charset="0"/>
                <a:ea typeface="Times New Roman" panose="02020603050405020304" pitchFamily="18" charset="0"/>
              </a:rPr>
              <a:t> Write it on the board. Ask pupils to repeat it several times</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2: </a:t>
            </a:r>
            <a:r>
              <a:rPr lang="pt-BR" sz="1800" dirty="0">
                <a:effectLst/>
                <a:latin typeface="Calibri" panose="020F0502020204030204" pitchFamily="34" charset="0"/>
                <a:ea typeface="Times New Roman" panose="02020603050405020304" pitchFamily="18" charset="0"/>
              </a:rPr>
              <a:t>Ask pupils to work in groups of six. Ask them to show the paper toys that they have made at home, then tell the group about them. Check comprehension.</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3:</a:t>
            </a:r>
            <a:r>
              <a:rPr lang="pt-BR" sz="1800" dirty="0">
                <a:effectLst/>
                <a:latin typeface="Calibri" panose="020F0502020204030204" pitchFamily="34" charset="0"/>
                <a:ea typeface="Times New Roman" panose="02020603050405020304" pitchFamily="18" charset="0"/>
              </a:rPr>
              <a:t> Give pupils time to do the task. Encourage them to decorate their toys. Go around the classroom to offer help where necessary.</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4:</a:t>
            </a:r>
            <a:r>
              <a:rPr lang="pt-BR" sz="1800" dirty="0">
                <a:effectLst/>
                <a:latin typeface="Calibri" panose="020F0502020204030204" pitchFamily="34" charset="0"/>
                <a:ea typeface="Times New Roman" panose="02020603050405020304" pitchFamily="18" charset="0"/>
              </a:rPr>
              <a:t> Invite some pupils to show and tell the class about the toys they have made using the language learnt. Have pupils display their toys on the classroom walls. </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5:</a:t>
            </a:r>
            <a:r>
              <a:rPr lang="pt-BR" sz="1800" dirty="0">
                <a:effectLst/>
                <a:latin typeface="Calibri" panose="020F0502020204030204" pitchFamily="34" charset="0"/>
                <a:ea typeface="Times New Roman" panose="02020603050405020304" pitchFamily="18" charset="0"/>
              </a:rPr>
              <a:t> If there is not enough time, ask pupils to do the project as homework and check by giving pupils time to share their work in the next lesson.</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03901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1:</a:t>
            </a:r>
            <a:r>
              <a:rPr lang="pt-BR" sz="1800" dirty="0">
                <a:effectLst/>
                <a:latin typeface="Calibri" panose="020F0502020204030204" pitchFamily="34" charset="0"/>
                <a:ea typeface="Times New Roman" panose="02020603050405020304" pitchFamily="18" charset="0"/>
              </a:rPr>
              <a:t> Elicit the language needed to do the task: </a:t>
            </a:r>
            <a:r>
              <a:rPr lang="pt-BR" sz="1800" i="1" dirty="0">
                <a:effectLst/>
                <a:latin typeface="Calibri" panose="020F0502020204030204" pitchFamily="34" charset="0"/>
                <a:ea typeface="Times New Roman" panose="02020603050405020304" pitchFamily="18" charset="0"/>
              </a:rPr>
              <a:t>He / She has ___.</a:t>
            </a:r>
            <a:r>
              <a:rPr lang="pt-BR" sz="1800" dirty="0">
                <a:effectLst/>
                <a:latin typeface="Calibri" panose="020F0502020204030204" pitchFamily="34" charset="0"/>
                <a:ea typeface="Times New Roman" panose="02020603050405020304" pitchFamily="18" charset="0"/>
              </a:rPr>
              <a:t> Write it on the board. Ask pupils to repeat it several times</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2: </a:t>
            </a:r>
            <a:r>
              <a:rPr lang="pt-BR" sz="1800" dirty="0">
                <a:effectLst/>
                <a:latin typeface="Calibri" panose="020F0502020204030204" pitchFamily="34" charset="0"/>
                <a:ea typeface="Times New Roman" panose="02020603050405020304" pitchFamily="18" charset="0"/>
              </a:rPr>
              <a:t>Ask pupils to work in groups of six. Ask them to show the paper toys that they have made at home, then tell the group about them. Check comprehension.</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3:</a:t>
            </a:r>
            <a:r>
              <a:rPr lang="pt-BR" sz="1800" dirty="0">
                <a:effectLst/>
                <a:latin typeface="Calibri" panose="020F0502020204030204" pitchFamily="34" charset="0"/>
                <a:ea typeface="Times New Roman" panose="02020603050405020304" pitchFamily="18" charset="0"/>
              </a:rPr>
              <a:t> Give pupils time to do the task. Encourage them to decorate their toys. Go around the classroom to offer help where necessary.</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4:</a:t>
            </a:r>
            <a:r>
              <a:rPr lang="pt-BR" sz="1800" dirty="0">
                <a:effectLst/>
                <a:latin typeface="Calibri" panose="020F0502020204030204" pitchFamily="34" charset="0"/>
                <a:ea typeface="Times New Roman" panose="02020603050405020304" pitchFamily="18" charset="0"/>
              </a:rPr>
              <a:t> Invite some pupils to show and tell the class about the toys they have made using the language learnt. Have pupils display their toys on the classroom walls. </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Calibri" panose="020F0502020204030204" pitchFamily="34" charset="0"/>
                <a:ea typeface="Times New Roman" panose="02020603050405020304" pitchFamily="18" charset="0"/>
              </a:rPr>
              <a:t>Step 5:</a:t>
            </a:r>
            <a:r>
              <a:rPr lang="pt-BR" sz="1800" dirty="0">
                <a:effectLst/>
                <a:latin typeface="Calibri" panose="020F0502020204030204" pitchFamily="34" charset="0"/>
                <a:ea typeface="Times New Roman" panose="02020603050405020304" pitchFamily="18" charset="0"/>
              </a:rPr>
              <a:t> If there is not enough time, ask pupils to do the project as homework and check by giving pupils time to share their work in the next lesson.</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51849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491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a:spcBef>
                <a:spcPts val="300"/>
              </a:spcBef>
              <a:spcAft>
                <a:spcPts val="0"/>
              </a:spcAft>
            </a:pPr>
            <a:r>
              <a:rPr lang="en-US" sz="1800" b="1" dirty="0">
                <a:effectLst/>
                <a:latin typeface="Calibri" panose="020F0502020204030204" pitchFamily="34" charset="0"/>
                <a:ea typeface="Times New Roman" panose="02020603050405020304" pitchFamily="18" charset="0"/>
              </a:rPr>
              <a:t>Step 1:</a:t>
            </a:r>
            <a:r>
              <a:rPr lang="en-US" sz="1800" dirty="0">
                <a:effectLst/>
                <a:latin typeface="Calibri" panose="020F0502020204030204" pitchFamily="34" charset="0"/>
                <a:ea typeface="Times New Roman" panose="02020603050405020304" pitchFamily="18" charset="0"/>
              </a:rPr>
              <a:t> Divide class into 4 teams.</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en-US" sz="1800" b="1" dirty="0">
                <a:effectLst/>
                <a:latin typeface="Calibri" panose="020F0502020204030204" pitchFamily="34" charset="0"/>
                <a:ea typeface="Times New Roman" panose="02020603050405020304" pitchFamily="18" charset="0"/>
              </a:rPr>
              <a:t>Step 2</a:t>
            </a:r>
            <a:r>
              <a:rPr lang="en-US" sz="1800" dirty="0">
                <a:effectLst/>
                <a:latin typeface="Calibri" panose="020F0502020204030204" pitchFamily="34" charset="0"/>
                <a:ea typeface="Times New Roman" panose="02020603050405020304" pitchFamily="18" charset="0"/>
              </a:rPr>
              <a:t>: Set rule: invite 1 pupil from each team look at the picture on the monitor and say aloud 3 times. The fastest have correct answer will have one point for team.</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en-US" sz="1800" b="1" dirty="0">
                <a:effectLst/>
                <a:latin typeface="Calibri" panose="020F0502020204030204" pitchFamily="34" charset="0"/>
                <a:ea typeface="Times New Roman" panose="02020603050405020304" pitchFamily="18" charset="0"/>
              </a:rPr>
              <a:t>Step 3</a:t>
            </a:r>
            <a:r>
              <a:rPr lang="en-US" sz="1800" dirty="0">
                <a:effectLst/>
                <a:latin typeface="Calibri" panose="020F0502020204030204" pitchFamily="34" charset="0"/>
                <a:ea typeface="Times New Roman" panose="02020603050405020304" pitchFamily="18" charset="0"/>
              </a:rPr>
              <a:t>: Encourage pupils practice speaking English.</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en-US" sz="1800" b="1" dirty="0">
                <a:effectLst/>
                <a:latin typeface="Calibri" panose="020F0502020204030204" pitchFamily="34" charset="0"/>
                <a:ea typeface="Times New Roman" panose="02020603050405020304" pitchFamily="18" charset="0"/>
              </a:rPr>
              <a:t>Step 4:</a:t>
            </a:r>
            <a:r>
              <a:rPr lang="en-US" sz="1800" dirty="0">
                <a:effectLst/>
                <a:latin typeface="Calibri" panose="020F0502020204030204" pitchFamily="34" charset="0"/>
                <a:ea typeface="Times New Roman" panose="02020603050405020304" pitchFamily="18" charset="0"/>
              </a:rPr>
              <a:t> Give points for pupils.</a:t>
            </a:r>
            <a:r>
              <a:rPr lang="en-U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239722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3" name="Google Shape;1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9254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Game: What’s in the box?</a:t>
            </a:r>
            <a:endParaRPr lang="en-US" sz="1800" b="1"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Review the previous lesson by having the class play the game, using the words:</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 kite, plane, doll, train, bus, car, ship</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Step 1:</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Divide class into 4 teams.</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Step 2:</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Set rules: invite 1 pupil go to the board and touch into the monitor, then say aloud the toy. The fastest has one point for your team.</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Step 3:</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Encourage pupil join in the game.</a:t>
            </a:r>
            <a:endParaRPr lang="en-US" sz="1800" dirty="0">
              <a:effectLst/>
              <a:latin typeface=".VnTime"/>
              <a:ea typeface="Times New Roman" panose="02020603050405020304" pitchFamily="18" charset="0"/>
              <a:cs typeface="Times New Roman" panose="02020603050405020304" pitchFamily="18" charset="0"/>
            </a:endParaRPr>
          </a:p>
          <a:p>
            <a:r>
              <a:rPr lang="en-US" sz="1800" b="1" dirty="0">
                <a:effectLst/>
                <a:latin typeface="Calibri" panose="020F0502020204030204" pitchFamily="34" charset="0"/>
                <a:ea typeface="Times New Roman" panose="02020603050405020304" pitchFamily="18" charset="0"/>
              </a:rPr>
              <a:t>Step 4:</a:t>
            </a:r>
            <a:r>
              <a:rPr lang="en-US" sz="1800" dirty="0">
                <a:effectLst/>
                <a:latin typeface="Calibri" panose="020F0502020204030204" pitchFamily="34" charset="0"/>
                <a:ea typeface="Times New Roman" panose="02020603050405020304" pitchFamily="18" charset="0"/>
              </a:rPr>
              <a:t> Give point for pupils.</a:t>
            </a:r>
            <a:endParaRPr lang="en-US" dirty="0"/>
          </a:p>
        </p:txBody>
      </p:sp>
    </p:spTree>
    <p:extLst>
      <p:ext uri="{BB962C8B-B14F-4D97-AF65-F5344CB8AC3E}">
        <p14:creationId xmlns:p14="http://schemas.microsoft.com/office/powerpoint/2010/main" val="313535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28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1:</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Draw pupils’ attention to the passage about Linh’s and Lucy’s toys and read it together as a class.</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2:</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Draw pupils’ attention to the pictures showing their toys. Have pupils spot the differences between the pictures (the quantity of toys in each picture). Check comprehension.</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3:</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Get pupils to read and circle the correct letter.</a:t>
            </a:r>
            <a:endParaRPr lang="en-US" sz="1800" dirty="0">
              <a:effectLst/>
              <a:latin typeface=".VnTime"/>
              <a:ea typeface="Times New Roman" panose="02020603050405020304" pitchFamily="18" charset="0"/>
              <a:cs typeface="Times New Roman" panose="02020603050405020304" pitchFamily="18" charset="0"/>
            </a:endParaRPr>
          </a:p>
          <a:p>
            <a:r>
              <a:rPr lang="en-US" sz="1800" b="1" spc="-35" dirty="0">
                <a:effectLst/>
                <a:latin typeface="Calibri" panose="020F0502020204030204" pitchFamily="34" charset="0"/>
                <a:ea typeface="Times New Roman" panose="02020603050405020304" pitchFamily="18" charset="0"/>
              </a:rPr>
              <a:t>Step 4:</a:t>
            </a:r>
            <a:r>
              <a:rPr lang="en-US" sz="1800" spc="-35" dirty="0">
                <a:effectLst/>
                <a:latin typeface="Calibri" panose="020F0502020204030204" pitchFamily="34" charset="0"/>
                <a:ea typeface="Times New Roman" panose="02020603050405020304" pitchFamily="18" charset="0"/>
              </a:rPr>
              <a:t> Get pupils to swap books with a partner, then check answers together as a class.</a:t>
            </a:r>
            <a:endParaRPr lang="en-US" dirty="0"/>
          </a:p>
        </p:txBody>
      </p:sp>
    </p:spTree>
    <p:extLst>
      <p:ext uri="{BB962C8B-B14F-4D97-AF65-F5344CB8AC3E}">
        <p14:creationId xmlns:p14="http://schemas.microsoft.com/office/powerpoint/2010/main" val="307547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1:</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Draw pupils’ attention to the passage about Linh’s and Lucy’s toys and read it together as a class.</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2:</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Draw pupils’ attention to the pictures showing their toys. Have pupils spot the differences between the pictures (the quantity of toys in each picture). Check comprehension.</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3:</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Get pupils to read and circle the correct letter.</a:t>
            </a:r>
            <a:endParaRPr lang="en-US" sz="1800" dirty="0">
              <a:effectLst/>
              <a:latin typeface=".VnTime"/>
              <a:ea typeface="Times New Roman" panose="02020603050405020304" pitchFamily="18" charset="0"/>
              <a:cs typeface="Times New Roman" panose="02020603050405020304" pitchFamily="18" charset="0"/>
            </a:endParaRPr>
          </a:p>
          <a:p>
            <a:r>
              <a:rPr lang="en-US" sz="1800" b="1" spc="-35" dirty="0">
                <a:effectLst/>
                <a:latin typeface="Calibri" panose="020F0502020204030204" pitchFamily="34" charset="0"/>
                <a:ea typeface="Times New Roman" panose="02020603050405020304" pitchFamily="18" charset="0"/>
              </a:rPr>
              <a:t>Step 4:</a:t>
            </a:r>
            <a:r>
              <a:rPr lang="en-US" sz="1800" spc="-35" dirty="0">
                <a:effectLst/>
                <a:latin typeface="Calibri" panose="020F0502020204030204" pitchFamily="34" charset="0"/>
                <a:ea typeface="Times New Roman" panose="02020603050405020304" pitchFamily="18" charset="0"/>
              </a:rPr>
              <a:t> Get pupils to swap books with a partner, then check answers together as a class.</a:t>
            </a:r>
            <a:endParaRPr lang="en-US" dirty="0"/>
          </a:p>
        </p:txBody>
      </p:sp>
    </p:spTree>
    <p:extLst>
      <p:ext uri="{BB962C8B-B14F-4D97-AF65-F5344CB8AC3E}">
        <p14:creationId xmlns:p14="http://schemas.microsoft.com/office/powerpoint/2010/main" val="413174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444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gn="just" eaLnBrk="0" hangingPunct="0">
              <a:spcBef>
                <a:spcPts val="300"/>
              </a:spcBef>
              <a:spcAft>
                <a:spcPts val="0"/>
              </a:spcAft>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1:</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Tell the class the goal of this activity: Pupils read the passage about Lucy’s toys and fill in the gaps.</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2:</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Have pupils fill in the first gap together as an example. Write the first gapped sentence on the board. Ask them to look at the gap and guess what is missing (the word </a:t>
            </a:r>
            <a:r>
              <a:rPr lang="pt-BR" sz="1800" i="1" dirty="0">
                <a:effectLst/>
                <a:latin typeface="Calibri" panose="020F0502020204030204" pitchFamily="34" charset="0"/>
                <a:ea typeface="Times New Roman" panose="02020603050405020304" pitchFamily="18" charset="0"/>
                <a:cs typeface="Times New Roman" panose="02020603050405020304" pitchFamily="18" charset="0"/>
              </a:rPr>
              <a:t>She</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Let them write down the word in the gap. Repeat the same procedure with the other incomplete sentences.</a:t>
            </a:r>
            <a:endParaRPr lang="en-US" sz="1800" dirty="0">
              <a:effectLst/>
              <a:latin typeface=".VnTime"/>
              <a:ea typeface="Times New Roman" panose="02020603050405020304" pitchFamily="18" charset="0"/>
              <a:cs typeface="Times New Roman" panose="02020603050405020304" pitchFamily="18" charset="0"/>
            </a:endParaRPr>
          </a:p>
          <a:p>
            <a:pPr marL="0" marR="0" algn="just" eaLnBrk="0" hangingPunct="0">
              <a:spcBef>
                <a:spcPts val="300"/>
              </a:spcBef>
              <a:spcAft>
                <a:spcPts val="0"/>
              </a:spcAft>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3:</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If time allows, invite a few pupils to read aloud the paragraph they have completed in front of the class. The class observes and praises their work.</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46259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1129af0d50d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6" name="Google Shape;2916;g1129af0d50d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429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26"/>
        <p:cNvGrpSpPr/>
        <p:nvPr/>
      </p:nvGrpSpPr>
      <p:grpSpPr>
        <a:xfrm>
          <a:off x="0" y="0"/>
          <a:ext cx="0" cy="0"/>
          <a:chOff x="0" y="0"/>
          <a:chExt cx="0" cy="0"/>
        </a:xfrm>
      </p:grpSpPr>
      <p:sp>
        <p:nvSpPr>
          <p:cNvPr id="27" name="Google Shape;27;p3"/>
          <p:cNvSpPr/>
          <p:nvPr/>
        </p:nvSpPr>
        <p:spPr>
          <a:xfrm rot="10800000" flipH="1">
            <a:off x="7128100" y="-308"/>
            <a:ext cx="2015872" cy="179880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title"/>
          </p:nvPr>
        </p:nvSpPr>
        <p:spPr>
          <a:xfrm>
            <a:off x="720025" y="1949013"/>
            <a:ext cx="7704000" cy="39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720025" y="2705975"/>
            <a:ext cx="7704000" cy="27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1800"/>
            </a:lvl1pPr>
            <a:lvl2pPr lvl="1"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3"/>
          <p:cNvSpPr/>
          <p:nvPr/>
        </p:nvSpPr>
        <p:spPr>
          <a:xfrm rot="10800000">
            <a:off x="228" y="212"/>
            <a:ext cx="2015872" cy="17982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9899659">
            <a:off x="8518550" y="245820"/>
            <a:ext cx="403640" cy="289295"/>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a:off x="265826" y="149717"/>
            <a:ext cx="8601325" cy="4664983"/>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42" name="Google Shape;42;p3"/>
          <p:cNvSpPr txBox="1">
            <a:spLocks noGrp="1"/>
          </p:cNvSpPr>
          <p:nvPr>
            <p:ph type="title" idx="2" hasCustomPrompt="1"/>
          </p:nvPr>
        </p:nvSpPr>
        <p:spPr>
          <a:xfrm>
            <a:off x="729450" y="532125"/>
            <a:ext cx="7684500" cy="12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28"/>
        <p:cNvGrpSpPr/>
        <p:nvPr/>
      </p:nvGrpSpPr>
      <p:grpSpPr>
        <a:xfrm>
          <a:off x="0" y="0"/>
          <a:ext cx="0" cy="0"/>
          <a:chOff x="0" y="0"/>
          <a:chExt cx="0" cy="0"/>
        </a:xfrm>
      </p:grpSpPr>
      <p:sp>
        <p:nvSpPr>
          <p:cNvPr id="229" name="Google Shape;229;p1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17"/>
          <p:cNvSpPr txBox="1">
            <a:spLocks noGrp="1"/>
          </p:cNvSpPr>
          <p:nvPr>
            <p:ph type="subTitle" idx="1"/>
          </p:nvPr>
        </p:nvSpPr>
        <p:spPr>
          <a:xfrm>
            <a:off x="715100" y="3206200"/>
            <a:ext cx="4354800" cy="80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31" name="Google Shape;231;p17"/>
          <p:cNvGrpSpPr/>
          <p:nvPr/>
        </p:nvGrpSpPr>
        <p:grpSpPr>
          <a:xfrm rot="10800000">
            <a:off x="265826" y="81522"/>
            <a:ext cx="8601325" cy="4911152"/>
            <a:chOff x="265826" y="81522"/>
            <a:chExt cx="8601325" cy="4911152"/>
          </a:xfrm>
        </p:grpSpPr>
        <p:sp>
          <p:nvSpPr>
            <p:cNvPr id="232" name="Google Shape;232;p17"/>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7"/>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7"/>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7" name="Google Shape;237;p17"/>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238" name="Google Shape;238;p17"/>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240" name="Google Shape;240;p17"/>
          <p:cNvSpPr txBox="1">
            <a:spLocks noGrp="1"/>
          </p:cNvSpPr>
          <p:nvPr>
            <p:ph type="title"/>
          </p:nvPr>
        </p:nvSpPr>
        <p:spPr>
          <a:xfrm>
            <a:off x="999225" y="1433200"/>
            <a:ext cx="3796500" cy="137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249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lt2"/>
        </a:solidFill>
        <a:effectLst/>
      </p:bgPr>
    </p:bg>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13" name="Google Shape;613;p42"/>
          <p:cNvGrpSpPr/>
          <p:nvPr/>
        </p:nvGrpSpPr>
        <p:grpSpPr>
          <a:xfrm rot="10800000">
            <a:off x="265826" y="149717"/>
            <a:ext cx="8601325" cy="4664983"/>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1828337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24" name="Google Shape;624;p43"/>
          <p:cNvGrpSpPr/>
          <p:nvPr/>
        </p:nvGrpSpPr>
        <p:grpSpPr>
          <a:xfrm>
            <a:off x="265826" y="149717"/>
            <a:ext cx="8601325" cy="4664983"/>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2078953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35" name="Google Shape;635;p44"/>
          <p:cNvGrpSpPr/>
          <p:nvPr/>
        </p:nvGrpSpPr>
        <p:grpSpPr>
          <a:xfrm rot="10800000">
            <a:off x="265826" y="149717"/>
            <a:ext cx="8601325" cy="4664983"/>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extLst>
      <p:ext uri="{BB962C8B-B14F-4D97-AF65-F5344CB8AC3E}">
        <p14:creationId xmlns:p14="http://schemas.microsoft.com/office/powerpoint/2010/main" val="1052131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22/5/2022</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287804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22/5/2022</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36114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1695050" y="2332025"/>
            <a:ext cx="5754000" cy="10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 name="Google Shape;32;p3"/>
          <p:cNvSpPr txBox="1">
            <a:spLocks noGrp="1"/>
          </p:cNvSpPr>
          <p:nvPr>
            <p:ph type="title" idx="2" hasCustomPrompt="1"/>
          </p:nvPr>
        </p:nvSpPr>
        <p:spPr>
          <a:xfrm>
            <a:off x="3999171" y="1261625"/>
            <a:ext cx="1131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 name="Google Shape;33;p3"/>
          <p:cNvSpPr txBox="1">
            <a:spLocks noGrp="1"/>
          </p:cNvSpPr>
          <p:nvPr>
            <p:ph type="subTitle" idx="1"/>
          </p:nvPr>
        </p:nvSpPr>
        <p:spPr>
          <a:xfrm>
            <a:off x="3153150" y="3360775"/>
            <a:ext cx="28377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2894670" y="338175"/>
            <a:ext cx="186041" cy="206412"/>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6043910" y="346583"/>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flipH="1">
            <a:off x="1750747" y="654897"/>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1747020" flipH="1">
            <a:off x="8000965" y="2097062"/>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flipH="1">
            <a:off x="8363055" y="3102330"/>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198679" flipH="1">
            <a:off x="6576129" y="3898092"/>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684224" flipH="1">
            <a:off x="3229852" y="4149318"/>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5400000" flipH="1">
            <a:off x="8181219" y="4350034"/>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4032399" flipH="1">
            <a:off x="6670696" y="4772729"/>
            <a:ext cx="155691"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flipH="1">
            <a:off x="1223076" y="1182167"/>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flipH="1">
            <a:off x="7580960" y="137295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flipH="1">
            <a:off x="2175305" y="1419838"/>
            <a:ext cx="107593" cy="95824"/>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flipH="1">
            <a:off x="360005" y="1940569"/>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flipH="1">
            <a:off x="931993" y="2809752"/>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3"/>
          <p:cNvPicPr preferRelativeResize="0"/>
          <p:nvPr/>
        </p:nvPicPr>
        <p:blipFill>
          <a:blip r:embed="rId2">
            <a:alphaModFix/>
          </a:blip>
          <a:stretch>
            <a:fillRect/>
          </a:stretch>
        </p:blipFill>
        <p:spPr>
          <a:xfrm rot="5400000">
            <a:off x="-2712" y="2722382"/>
            <a:ext cx="2423823" cy="2418413"/>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6722890" y="2709"/>
            <a:ext cx="2423823" cy="2418413"/>
          </a:xfrm>
          <a:prstGeom prst="rect">
            <a:avLst/>
          </a:prstGeom>
          <a:noFill/>
          <a:ln>
            <a:noFill/>
          </a:ln>
        </p:spPr>
      </p:pic>
      <p:pic>
        <p:nvPicPr>
          <p:cNvPr id="50" name="Google Shape;50;p3"/>
          <p:cNvPicPr preferRelativeResize="0"/>
          <p:nvPr/>
        </p:nvPicPr>
        <p:blipFill>
          <a:blip r:embed="rId3">
            <a:alphaModFix/>
          </a:blip>
          <a:stretch>
            <a:fillRect/>
          </a:stretch>
        </p:blipFill>
        <p:spPr>
          <a:xfrm>
            <a:off x="-277300" y="540000"/>
            <a:ext cx="1345050" cy="915000"/>
          </a:xfrm>
          <a:prstGeom prst="rect">
            <a:avLst/>
          </a:prstGeom>
          <a:noFill/>
          <a:ln>
            <a:noFill/>
          </a:ln>
        </p:spPr>
      </p:pic>
      <p:pic>
        <p:nvPicPr>
          <p:cNvPr id="51" name="Google Shape;51;p3"/>
          <p:cNvPicPr preferRelativeResize="0"/>
          <p:nvPr/>
        </p:nvPicPr>
        <p:blipFill>
          <a:blip r:embed="rId4">
            <a:alphaModFix/>
          </a:blip>
          <a:stretch>
            <a:fillRect/>
          </a:stretch>
        </p:blipFill>
        <p:spPr>
          <a:xfrm>
            <a:off x="7272925" y="3502327"/>
            <a:ext cx="2302150" cy="1101175"/>
          </a:xfrm>
          <a:prstGeom prst="rect">
            <a:avLst/>
          </a:prstGeom>
          <a:noFill/>
          <a:ln>
            <a:noFill/>
          </a:ln>
        </p:spPr>
      </p:pic>
    </p:spTree>
    <p:extLst>
      <p:ext uri="{BB962C8B-B14F-4D97-AF65-F5344CB8AC3E}">
        <p14:creationId xmlns:p14="http://schemas.microsoft.com/office/powerpoint/2010/main" val="455932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7943077" y="-1333209"/>
            <a:ext cx="996200" cy="2186035"/>
          </a:xfrm>
          <a:prstGeom prst="rect">
            <a:avLst/>
          </a:prstGeom>
          <a:noFill/>
          <a:ln>
            <a:noFill/>
          </a:ln>
        </p:spPr>
      </p:pic>
      <p:sp>
        <p:nvSpPr>
          <p:cNvPr id="54" name="Google Shape;54;p4"/>
          <p:cNvSpPr txBox="1">
            <a:spLocks noGrp="1"/>
          </p:cNvSpPr>
          <p:nvPr>
            <p:ph type="body" idx="1"/>
          </p:nvPr>
        </p:nvSpPr>
        <p:spPr>
          <a:xfrm>
            <a:off x="720000" y="1152475"/>
            <a:ext cx="7704000" cy="3450900"/>
          </a:xfrm>
          <a:prstGeom prst="rect">
            <a:avLst/>
          </a:prstGeom>
          <a:noFill/>
        </p:spPr>
        <p:txBody>
          <a:bodyPr spcFirstLastPara="1" wrap="square" lIns="91425" tIns="91425" rIns="91425" bIns="91425" anchor="ctr" anchorCtr="0">
            <a:noAutofit/>
          </a:bodyPr>
          <a:lstStyle>
            <a:lvl1pPr marL="457200" lvl="0" indent="-317500">
              <a:spcBef>
                <a:spcPts val="0"/>
              </a:spcBef>
              <a:spcAft>
                <a:spcPts val="0"/>
              </a:spcAft>
              <a:buSzPts val="1400"/>
              <a:buFont typeface="Hind"/>
              <a:buChar char="●"/>
              <a:defRPr sz="1200"/>
            </a:lvl1pPr>
            <a:lvl2pPr marL="914400" lvl="1" indent="-317500">
              <a:spcBef>
                <a:spcPts val="0"/>
              </a:spcBef>
              <a:spcAft>
                <a:spcPts val="0"/>
              </a:spcAft>
              <a:buClr>
                <a:schemeClr val="accent4"/>
              </a:buClr>
              <a:buSzPts val="1400"/>
              <a:buFont typeface="Hind"/>
              <a:buChar char="○"/>
              <a:defRPr/>
            </a:lvl2pPr>
            <a:lvl3pPr marL="1371600" lvl="2" indent="-317500">
              <a:spcBef>
                <a:spcPts val="0"/>
              </a:spcBef>
              <a:spcAft>
                <a:spcPts val="0"/>
              </a:spcAft>
              <a:buClr>
                <a:schemeClr val="accent4"/>
              </a:buClr>
              <a:buSzPts val="1400"/>
              <a:buFont typeface="Hind"/>
              <a:buChar char="■"/>
              <a:defRPr/>
            </a:lvl3pPr>
            <a:lvl4pPr marL="1828800" lvl="3" indent="-317500">
              <a:spcBef>
                <a:spcPts val="0"/>
              </a:spcBef>
              <a:spcAft>
                <a:spcPts val="0"/>
              </a:spcAft>
              <a:buClr>
                <a:schemeClr val="accent4"/>
              </a:buClr>
              <a:buSzPts val="1400"/>
              <a:buFont typeface="Hind"/>
              <a:buChar char="●"/>
              <a:defRPr/>
            </a:lvl4pPr>
            <a:lvl5pPr marL="2286000" lvl="4" indent="-317500">
              <a:spcBef>
                <a:spcPts val="0"/>
              </a:spcBef>
              <a:spcAft>
                <a:spcPts val="0"/>
              </a:spcAft>
              <a:buClr>
                <a:schemeClr val="accent4"/>
              </a:buClr>
              <a:buSzPts val="1400"/>
              <a:buFont typeface="Hind"/>
              <a:buChar char="○"/>
              <a:defRPr/>
            </a:lvl5pPr>
            <a:lvl6pPr marL="2743200" lvl="5" indent="-317500">
              <a:spcBef>
                <a:spcPts val="0"/>
              </a:spcBef>
              <a:spcAft>
                <a:spcPts val="0"/>
              </a:spcAft>
              <a:buClr>
                <a:schemeClr val="accent4"/>
              </a:buClr>
              <a:buSzPts val="1400"/>
              <a:buFont typeface="Hind"/>
              <a:buChar char="■"/>
              <a:defRPr/>
            </a:lvl6pPr>
            <a:lvl7pPr marL="3200400" lvl="6" indent="-317500">
              <a:spcBef>
                <a:spcPts val="0"/>
              </a:spcBef>
              <a:spcAft>
                <a:spcPts val="0"/>
              </a:spcAft>
              <a:buClr>
                <a:schemeClr val="accent4"/>
              </a:buClr>
              <a:buSzPts val="1400"/>
              <a:buFont typeface="Hind"/>
              <a:buChar char="●"/>
              <a:defRPr/>
            </a:lvl7pPr>
            <a:lvl8pPr marL="3657600" lvl="7" indent="-317500">
              <a:spcBef>
                <a:spcPts val="0"/>
              </a:spcBef>
              <a:spcAft>
                <a:spcPts val="0"/>
              </a:spcAft>
              <a:buClr>
                <a:schemeClr val="accent4"/>
              </a:buClr>
              <a:buSzPts val="1400"/>
              <a:buFont typeface="Hind"/>
              <a:buChar char="○"/>
              <a:defRPr/>
            </a:lvl8pPr>
            <a:lvl9pPr marL="4114800" lvl="8" indent="-317500">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6916369" y="4746329"/>
            <a:ext cx="155696" cy="695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8608572" y="4222422"/>
            <a:ext cx="97672" cy="14096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8331239" y="2424469"/>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7343800" y="598090"/>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4"/>
          <p:cNvPicPr preferRelativeResize="0"/>
          <p:nvPr/>
        </p:nvPicPr>
        <p:blipFill>
          <a:blip r:embed="rId3">
            <a:alphaModFix/>
          </a:blip>
          <a:stretch>
            <a:fillRect/>
          </a:stretch>
        </p:blipFill>
        <p:spPr>
          <a:xfrm>
            <a:off x="7775093" y="266118"/>
            <a:ext cx="1253250" cy="852550"/>
          </a:xfrm>
          <a:prstGeom prst="rect">
            <a:avLst/>
          </a:prstGeom>
          <a:noFill/>
          <a:ln>
            <a:noFill/>
          </a:ln>
        </p:spPr>
      </p:pic>
      <p:sp>
        <p:nvSpPr>
          <p:cNvPr id="60" name="Google Shape;6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8643415" y="1733365"/>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400000" flipH="1">
            <a:off x="8089570" y="4554362"/>
            <a:ext cx="99894" cy="98293"/>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7402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409875"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4932074" y="3831550"/>
            <a:ext cx="280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409875"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8" name="Google Shape;68;p5"/>
          <p:cNvSpPr txBox="1">
            <a:spLocks noGrp="1"/>
          </p:cNvSpPr>
          <p:nvPr>
            <p:ph type="subTitle" idx="4"/>
          </p:nvPr>
        </p:nvSpPr>
        <p:spPr>
          <a:xfrm>
            <a:off x="4932074" y="3486150"/>
            <a:ext cx="2802000" cy="4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69" name="Google Shape;69;p5"/>
          <p:cNvSpPr/>
          <p:nvPr/>
        </p:nvSpPr>
        <p:spPr>
          <a:xfrm rot="-4032455">
            <a:off x="3570119" y="4772728"/>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rot="5400000">
            <a:off x="494101" y="3140053"/>
            <a:ext cx="95100" cy="74098"/>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5400000">
            <a:off x="697640" y="4155607"/>
            <a:ext cx="157625" cy="11288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5400000">
            <a:off x="7833236" y="448622"/>
            <a:ext cx="104048"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5"/>
          <p:cNvPicPr preferRelativeResize="0"/>
          <p:nvPr/>
        </p:nvPicPr>
        <p:blipFill>
          <a:blip r:embed="rId2">
            <a:alphaModFix/>
          </a:blip>
          <a:stretch>
            <a:fillRect/>
          </a:stretch>
        </p:blipFill>
        <p:spPr>
          <a:xfrm rot="7199991">
            <a:off x="-832922" y="126423"/>
            <a:ext cx="2749146" cy="1298134"/>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7440203" y="3692549"/>
            <a:ext cx="2749146" cy="1298134"/>
          </a:xfrm>
          <a:prstGeom prst="rect">
            <a:avLst/>
          </a:prstGeom>
          <a:noFill/>
          <a:ln>
            <a:noFill/>
          </a:ln>
        </p:spPr>
      </p:pic>
      <p:sp>
        <p:nvSpPr>
          <p:cNvPr id="75" name="Google Shape;75;p5"/>
          <p:cNvSpPr/>
          <p:nvPr/>
        </p:nvSpPr>
        <p:spPr>
          <a:xfrm>
            <a:off x="8570428" y="968942"/>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8202210" y="1535082"/>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rot="1746969">
            <a:off x="7977821" y="2773211"/>
            <a:ext cx="97672" cy="140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869035" y="221525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3044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53162" y="-566074"/>
            <a:ext cx="652100" cy="2018550"/>
          </a:xfrm>
          <a:prstGeom prst="rect">
            <a:avLst/>
          </a:prstGeom>
          <a:noFill/>
          <a:ln>
            <a:noFill/>
          </a:ln>
        </p:spPr>
      </p:pic>
      <p:pic>
        <p:nvPicPr>
          <p:cNvPr id="81" name="Google Shape;81;p6"/>
          <p:cNvPicPr preferRelativeResize="0"/>
          <p:nvPr/>
        </p:nvPicPr>
        <p:blipFill>
          <a:blip r:embed="rId3">
            <a:alphaModFix/>
          </a:blip>
          <a:stretch>
            <a:fillRect/>
          </a:stretch>
        </p:blipFill>
        <p:spPr>
          <a:xfrm>
            <a:off x="140790" y="290838"/>
            <a:ext cx="1233875" cy="839375"/>
          </a:xfrm>
          <a:prstGeom prst="rect">
            <a:avLst/>
          </a:prstGeom>
          <a:noFill/>
          <a:ln>
            <a:noFill/>
          </a:ln>
        </p:spPr>
      </p:pic>
      <p:sp>
        <p:nvSpPr>
          <p:cNvPr id="82" name="Google Shape;82;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236318" y="-1742866"/>
            <a:ext cx="4783948" cy="8447828"/>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6"/>
          <p:cNvGrpSpPr/>
          <p:nvPr/>
        </p:nvGrpSpPr>
        <p:grpSpPr>
          <a:xfrm>
            <a:off x="8340327" y="336452"/>
            <a:ext cx="415325" cy="478075"/>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250891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720000" y="535000"/>
            <a:ext cx="7704000" cy="339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4"/>
          <p:cNvSpPr txBox="1">
            <a:spLocks noGrp="1"/>
          </p:cNvSpPr>
          <p:nvPr>
            <p:ph type="body" idx="1"/>
          </p:nvPr>
        </p:nvSpPr>
        <p:spPr>
          <a:xfrm>
            <a:off x="720000" y="1152475"/>
            <a:ext cx="7704000" cy="345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AutoNum type="arabicPeriod"/>
              <a:defRPr sz="1200"/>
            </a:lvl1pPr>
            <a:lvl2pPr marL="914400" lvl="1" indent="-317500" rtl="0">
              <a:lnSpc>
                <a:spcPct val="115000"/>
              </a:lnSpc>
              <a:spcBef>
                <a:spcPts val="0"/>
              </a:spcBef>
              <a:spcAft>
                <a:spcPts val="0"/>
              </a:spcAft>
              <a:buSzPts val="1400"/>
              <a:buAutoNum type="alphaLcPeriod"/>
              <a:defRPr/>
            </a:lvl2pPr>
            <a:lvl3pPr marL="1371600" lvl="2" indent="-317500" rtl="0">
              <a:lnSpc>
                <a:spcPct val="115000"/>
              </a:lnSpc>
              <a:spcBef>
                <a:spcPts val="0"/>
              </a:spcBef>
              <a:spcAft>
                <a:spcPts val="0"/>
              </a:spcAft>
              <a:buSzPts val="1400"/>
              <a:buAutoNum type="romanLcPeriod"/>
              <a:defRPr/>
            </a:lvl3pPr>
            <a:lvl4pPr marL="1828800" lvl="3" indent="-317500" rtl="0">
              <a:lnSpc>
                <a:spcPct val="115000"/>
              </a:lnSpc>
              <a:spcBef>
                <a:spcPts val="0"/>
              </a:spcBef>
              <a:spcAft>
                <a:spcPts val="0"/>
              </a:spcAft>
              <a:buSzPts val="1400"/>
              <a:buAutoNum type="arabicPeriod"/>
              <a:defRPr/>
            </a:lvl4pPr>
            <a:lvl5pPr marL="2286000" lvl="4" indent="-317500" rtl="0">
              <a:lnSpc>
                <a:spcPct val="115000"/>
              </a:lnSpc>
              <a:spcBef>
                <a:spcPts val="0"/>
              </a:spcBef>
              <a:spcAft>
                <a:spcPts val="0"/>
              </a:spcAft>
              <a:buSzPts val="1400"/>
              <a:buAutoNum type="alphaLcPeriod"/>
              <a:defRPr/>
            </a:lvl5pPr>
            <a:lvl6pPr marL="2743200" lvl="5" indent="-317500" rtl="0">
              <a:lnSpc>
                <a:spcPct val="115000"/>
              </a:lnSpc>
              <a:spcBef>
                <a:spcPts val="0"/>
              </a:spcBef>
              <a:spcAft>
                <a:spcPts val="0"/>
              </a:spcAft>
              <a:buSzPts val="1400"/>
              <a:buAutoNum type="romanLcPeriod"/>
              <a:defRPr/>
            </a:lvl6pPr>
            <a:lvl7pPr marL="3200400" lvl="6" indent="-317500" rtl="0">
              <a:lnSpc>
                <a:spcPct val="115000"/>
              </a:lnSpc>
              <a:spcBef>
                <a:spcPts val="0"/>
              </a:spcBef>
              <a:spcAft>
                <a:spcPts val="0"/>
              </a:spcAft>
              <a:buSzPts val="1400"/>
              <a:buAutoNum type="arabicPeriod"/>
              <a:defRPr/>
            </a:lvl7pPr>
            <a:lvl8pPr marL="3657600" lvl="7" indent="-317500" rtl="0">
              <a:lnSpc>
                <a:spcPct val="115000"/>
              </a:lnSpc>
              <a:spcBef>
                <a:spcPts val="0"/>
              </a:spcBef>
              <a:spcAft>
                <a:spcPts val="0"/>
              </a:spcAft>
              <a:buSzPts val="1400"/>
              <a:buAutoNum type="alphaLcPeriod"/>
              <a:defRPr/>
            </a:lvl8pPr>
            <a:lvl9pPr marL="4114800" lvl="8" indent="-317500" rtl="0">
              <a:lnSpc>
                <a:spcPct val="115000"/>
              </a:lnSpc>
              <a:spcBef>
                <a:spcPts val="0"/>
              </a:spcBef>
              <a:spcAft>
                <a:spcPts val="0"/>
              </a:spcAft>
              <a:buSzPts val="1400"/>
              <a:buAutoNum type="romanLcPeriod"/>
              <a:defRPr/>
            </a:lvl9pPr>
          </a:lstStyle>
          <a:p>
            <a:endParaRPr/>
          </a:p>
        </p:txBody>
      </p:sp>
      <p:grpSp>
        <p:nvGrpSpPr>
          <p:cNvPr id="46" name="Google Shape;46;p4"/>
          <p:cNvGrpSpPr/>
          <p:nvPr/>
        </p:nvGrpSpPr>
        <p:grpSpPr>
          <a:xfrm>
            <a:off x="265826" y="81522"/>
            <a:ext cx="8601325" cy="4911152"/>
            <a:chOff x="265826" y="81522"/>
            <a:chExt cx="8601325" cy="4911152"/>
          </a:xfrm>
        </p:grpSpPr>
        <p:sp>
          <p:nvSpPr>
            <p:cNvPr id="47" name="Google Shape;47;p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2" name="Google Shape;52;p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3" name="Google Shape;53;p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55" name="Google Shape;55;p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3274155" y="-9024"/>
            <a:ext cx="5868483" cy="5143501"/>
          </a:xfrm>
          <a:prstGeom prst="rect">
            <a:avLst/>
          </a:prstGeom>
          <a:noFill/>
          <a:ln>
            <a:noFill/>
          </a:ln>
        </p:spPr>
      </p:pic>
      <p:sp>
        <p:nvSpPr>
          <p:cNvPr id="115" name="Google Shape;115;p7"/>
          <p:cNvSpPr txBox="1">
            <a:spLocks noGrp="1"/>
          </p:cNvSpPr>
          <p:nvPr>
            <p:ph type="title"/>
          </p:nvPr>
        </p:nvSpPr>
        <p:spPr>
          <a:xfrm>
            <a:off x="720000" y="1079821"/>
            <a:ext cx="4577700" cy="743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720000" y="1823525"/>
            <a:ext cx="3146100" cy="2574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117" name="Google Shape;117;p7"/>
          <p:cNvSpPr/>
          <p:nvPr/>
        </p:nvSpPr>
        <p:spPr>
          <a:xfrm rot="198679">
            <a:off x="4141432" y="3579267"/>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4032455">
            <a:off x="1907594" y="4657578"/>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5400000">
            <a:off x="411354" y="3102330"/>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rot="5400000">
            <a:off x="530666" y="4350034"/>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rot="5400000">
            <a:off x="7014712" y="654897"/>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rot="684224">
            <a:off x="4413498" y="168216"/>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rot="5400000">
            <a:off x="3177017" y="4604206"/>
            <a:ext cx="1929" cy="3911"/>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rot="1747020">
            <a:off x="487497" y="1282312"/>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684410" y="346583"/>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Google Shape;126;p7"/>
          <p:cNvPicPr preferRelativeResize="0"/>
          <p:nvPr/>
        </p:nvPicPr>
        <p:blipFill>
          <a:blip r:embed="rId3">
            <a:alphaModFix/>
          </a:blip>
          <a:stretch>
            <a:fillRect/>
          </a:stretch>
        </p:blipFill>
        <p:spPr>
          <a:xfrm>
            <a:off x="-594553" y="-504924"/>
            <a:ext cx="1957203" cy="1331400"/>
          </a:xfrm>
          <a:prstGeom prst="rect">
            <a:avLst/>
          </a:prstGeom>
          <a:noFill/>
          <a:ln>
            <a:noFill/>
          </a:ln>
        </p:spPr>
      </p:pic>
    </p:spTree>
    <p:extLst>
      <p:ext uri="{BB962C8B-B14F-4D97-AF65-F5344CB8AC3E}">
        <p14:creationId xmlns:p14="http://schemas.microsoft.com/office/powerpoint/2010/main" val="3417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2589007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4295853" y="27554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6851537" y="27554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1728450" y="8580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4295853" y="8580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3500">
                <a:solidFill>
                  <a:schemeClr val="accent5"/>
                </a:solidFill>
              </a:defRPr>
            </a:lvl1pPr>
            <a:lvl2pPr lvl="1"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48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239719" y="2700890"/>
            <a:ext cx="3044"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13"/>
          <p:cNvSpPr txBox="1">
            <a:spLocks noGrp="1"/>
          </p:cNvSpPr>
          <p:nvPr>
            <p:ph type="ctrTitle" idx="5"/>
          </p:nvPr>
        </p:nvSpPr>
        <p:spPr>
          <a:xfrm>
            <a:off x="3672003" y="3522100"/>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3672003" y="3726444"/>
            <a:ext cx="21963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6227687" y="3522100"/>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6227687" y="3726446"/>
            <a:ext cx="21963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104600" y="1624725"/>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104750" y="1829000"/>
            <a:ext cx="21960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3672003" y="1624725"/>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3672153" y="1829000"/>
            <a:ext cx="21960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6851537" y="858075"/>
            <a:ext cx="9486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FDB2AD"/>
              </a:buClr>
              <a:buSzPts val="4800"/>
              <a:buNone/>
              <a:defRPr sz="3500">
                <a:solidFill>
                  <a:schemeClr val="accent5"/>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6227687" y="1624725"/>
            <a:ext cx="2196300" cy="32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solidFill>
                  <a:schemeClr val="dk1"/>
                </a:solidFill>
              </a:defRPr>
            </a:lvl1pPr>
            <a:lvl2pPr lvl="1" algn="ctr" rtl="0">
              <a:spcBef>
                <a:spcPts val="0"/>
              </a:spcBef>
              <a:spcAft>
                <a:spcPts val="0"/>
              </a:spcAft>
              <a:buSzPts val="2000"/>
              <a:buFont typeface="Montserrat"/>
              <a:buNone/>
              <a:defRPr sz="2000" b="1">
                <a:latin typeface="Montserrat"/>
                <a:ea typeface="Montserrat"/>
                <a:cs typeface="Montserrat"/>
                <a:sym typeface="Montserrat"/>
              </a:defRPr>
            </a:lvl2pPr>
            <a:lvl3pPr lvl="2" algn="ctr" rtl="0">
              <a:spcBef>
                <a:spcPts val="0"/>
              </a:spcBef>
              <a:spcAft>
                <a:spcPts val="0"/>
              </a:spcAft>
              <a:buSzPts val="2000"/>
              <a:buFont typeface="Montserrat"/>
              <a:buNone/>
              <a:defRPr sz="2000" b="1">
                <a:latin typeface="Montserrat"/>
                <a:ea typeface="Montserrat"/>
                <a:cs typeface="Montserrat"/>
                <a:sym typeface="Montserrat"/>
              </a:defRPr>
            </a:lvl3pPr>
            <a:lvl4pPr lvl="3" algn="ctr" rtl="0">
              <a:spcBef>
                <a:spcPts val="0"/>
              </a:spcBef>
              <a:spcAft>
                <a:spcPts val="0"/>
              </a:spcAft>
              <a:buSzPts val="2000"/>
              <a:buFont typeface="Montserrat"/>
              <a:buNone/>
              <a:defRPr sz="2000" b="1">
                <a:latin typeface="Montserrat"/>
                <a:ea typeface="Montserrat"/>
                <a:cs typeface="Montserrat"/>
                <a:sym typeface="Montserrat"/>
              </a:defRPr>
            </a:lvl4pPr>
            <a:lvl5pPr lvl="4" algn="ctr" rtl="0">
              <a:spcBef>
                <a:spcPts val="0"/>
              </a:spcBef>
              <a:spcAft>
                <a:spcPts val="0"/>
              </a:spcAft>
              <a:buSzPts val="2000"/>
              <a:buFont typeface="Montserrat"/>
              <a:buNone/>
              <a:defRPr sz="2000" b="1">
                <a:latin typeface="Montserrat"/>
                <a:ea typeface="Montserrat"/>
                <a:cs typeface="Montserrat"/>
                <a:sym typeface="Montserrat"/>
              </a:defRPr>
            </a:lvl5pPr>
            <a:lvl6pPr lvl="5" algn="ctr" rtl="0">
              <a:spcBef>
                <a:spcPts val="0"/>
              </a:spcBef>
              <a:spcAft>
                <a:spcPts val="0"/>
              </a:spcAft>
              <a:buSzPts val="2000"/>
              <a:buFont typeface="Montserrat"/>
              <a:buNone/>
              <a:defRPr sz="2000" b="1">
                <a:latin typeface="Montserrat"/>
                <a:ea typeface="Montserrat"/>
                <a:cs typeface="Montserrat"/>
                <a:sym typeface="Montserrat"/>
              </a:defRPr>
            </a:lvl6pPr>
            <a:lvl7pPr lvl="6" algn="ctr" rtl="0">
              <a:spcBef>
                <a:spcPts val="0"/>
              </a:spcBef>
              <a:spcAft>
                <a:spcPts val="0"/>
              </a:spcAft>
              <a:buSzPts val="2000"/>
              <a:buFont typeface="Montserrat"/>
              <a:buNone/>
              <a:defRPr sz="2000" b="1">
                <a:latin typeface="Montserrat"/>
                <a:ea typeface="Montserrat"/>
                <a:cs typeface="Montserrat"/>
                <a:sym typeface="Montserrat"/>
              </a:defRPr>
            </a:lvl7pPr>
            <a:lvl8pPr lvl="7" algn="ctr" rtl="0">
              <a:spcBef>
                <a:spcPts val="0"/>
              </a:spcBef>
              <a:spcAft>
                <a:spcPts val="0"/>
              </a:spcAft>
              <a:buSzPts val="2000"/>
              <a:buFont typeface="Montserrat"/>
              <a:buNone/>
              <a:defRPr sz="2000" b="1">
                <a:latin typeface="Montserrat"/>
                <a:ea typeface="Montserrat"/>
                <a:cs typeface="Montserrat"/>
                <a:sym typeface="Montserrat"/>
              </a:defRPr>
            </a:lvl8pPr>
            <a:lvl9pPr lvl="8" algn="ctr" rtl="0">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6227837" y="1829000"/>
            <a:ext cx="2196000" cy="70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530883" y="654593"/>
            <a:ext cx="93177" cy="130952"/>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rot="4190688">
            <a:off x="5949514" y="1071297"/>
            <a:ext cx="155707" cy="69602"/>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rot="6592150">
            <a:off x="8621192" y="1937605"/>
            <a:ext cx="95106" cy="741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rot="3575296">
            <a:off x="1475042" y="624681"/>
            <a:ext cx="157637" cy="11289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rot="3913652">
            <a:off x="3584838" y="727250"/>
            <a:ext cx="104056" cy="78712"/>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5363134" y="4578731"/>
            <a:ext cx="85515" cy="171620"/>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6658572" y="4711382"/>
            <a:ext cx="97678" cy="140972"/>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8424001" y="4249844"/>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1184610" y="421105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8021910" y="655683"/>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5788396" y="322400"/>
            <a:ext cx="186041" cy="206412"/>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8621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2290050" y="3426675"/>
            <a:ext cx="4563900" cy="40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56" name="Google Shape;256;p14"/>
          <p:cNvSpPr txBox="1">
            <a:spLocks noGrp="1"/>
          </p:cNvSpPr>
          <p:nvPr>
            <p:ph type="subTitle" idx="1"/>
          </p:nvPr>
        </p:nvSpPr>
        <p:spPr>
          <a:xfrm>
            <a:off x="1458125" y="1188100"/>
            <a:ext cx="6227700" cy="178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57" name="Google Shape;257;p14"/>
          <p:cNvSpPr/>
          <p:nvPr/>
        </p:nvSpPr>
        <p:spPr>
          <a:xfrm rot="198679">
            <a:off x="1126507" y="3327842"/>
            <a:ext cx="93173" cy="130945"/>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rot="-4032399">
            <a:off x="5815972" y="749654"/>
            <a:ext cx="155691"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rot="5400000">
            <a:off x="679004" y="2813055"/>
            <a:ext cx="95099" cy="740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rot="5400000">
            <a:off x="798316" y="4060759"/>
            <a:ext cx="157623" cy="11288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rot="5400000">
            <a:off x="8120287" y="1066197"/>
            <a:ext cx="104046" cy="78705"/>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rot="684224">
            <a:off x="5605998" y="4220881"/>
            <a:ext cx="85509" cy="17160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rot="1747020">
            <a:off x="3154272" y="469512"/>
            <a:ext cx="97671" cy="14096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rot="-4032455">
            <a:off x="8664094" y="3047440"/>
            <a:ext cx="155692" cy="69595"/>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431850" y="1408215"/>
            <a:ext cx="140162" cy="18860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754660" y="4603496"/>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198691">
            <a:off x="7965207" y="3016765"/>
            <a:ext cx="93175" cy="130948"/>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 name="Google Shape;268;p14"/>
          <p:cNvPicPr preferRelativeResize="0"/>
          <p:nvPr/>
        </p:nvPicPr>
        <p:blipFill>
          <a:blip r:embed="rId2">
            <a:alphaModFix/>
          </a:blip>
          <a:stretch>
            <a:fillRect/>
          </a:stretch>
        </p:blipFill>
        <p:spPr>
          <a:xfrm>
            <a:off x="-281875" y="3854977"/>
            <a:ext cx="2102200" cy="1430075"/>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7845886" y="-629213"/>
            <a:ext cx="3590905" cy="1917427"/>
          </a:xfrm>
          <a:prstGeom prst="rect">
            <a:avLst/>
          </a:prstGeom>
          <a:noFill/>
          <a:ln>
            <a:noFill/>
          </a:ln>
        </p:spPr>
      </p:pic>
    </p:spTree>
    <p:extLst>
      <p:ext uri="{BB962C8B-B14F-4D97-AF65-F5344CB8AC3E}">
        <p14:creationId xmlns:p14="http://schemas.microsoft.com/office/powerpoint/2010/main" val="3042514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202250" y="2906700"/>
            <a:ext cx="6739500" cy="48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433325" y="1866575"/>
            <a:ext cx="6277500" cy="99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10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4364860" y="-774945"/>
            <a:ext cx="1010651" cy="3417405"/>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15"/>
          <p:cNvSpPr/>
          <p:nvPr/>
        </p:nvSpPr>
        <p:spPr>
          <a:xfrm rot="2871884">
            <a:off x="620897" y="35687"/>
            <a:ext cx="93177" cy="13095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rot="2871884">
            <a:off x="210236" y="1481290"/>
            <a:ext cx="95106" cy="74102"/>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rot="2871790">
            <a:off x="641181" y="1999139"/>
            <a:ext cx="157634" cy="112895"/>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rot="2871884">
            <a:off x="895321" y="440518"/>
            <a:ext cx="104054" cy="7871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rot="2871884">
            <a:off x="1563444" y="231176"/>
            <a:ext cx="85515" cy="1716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rot="-4499962">
            <a:off x="5009191" y="4379031"/>
            <a:ext cx="122303" cy="96308"/>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rot="-4499962">
            <a:off x="5489454" y="3754663"/>
            <a:ext cx="85435" cy="8091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rot="-4499962">
            <a:off x="3693958" y="3876314"/>
            <a:ext cx="139357" cy="102103"/>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rot="-4499962">
            <a:off x="5446754" y="4206161"/>
            <a:ext cx="100558" cy="128484"/>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rot="-4499962">
            <a:off x="3955837" y="4272364"/>
            <a:ext cx="99895" cy="9829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15"/>
          <p:cNvGrpSpPr/>
          <p:nvPr/>
        </p:nvGrpSpPr>
        <p:grpSpPr>
          <a:xfrm rot="2871884">
            <a:off x="8149380" y="2016242"/>
            <a:ext cx="326683" cy="704967"/>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15"/>
          <p:cNvSpPr/>
          <p:nvPr/>
        </p:nvSpPr>
        <p:spPr>
          <a:xfrm rot="2871790">
            <a:off x="814436" y="2536949"/>
            <a:ext cx="155706" cy="696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 name="Google Shape;295;p15"/>
          <p:cNvPicPr preferRelativeResize="0"/>
          <p:nvPr/>
        </p:nvPicPr>
        <p:blipFill>
          <a:blip r:embed="rId2">
            <a:alphaModFix/>
          </a:blip>
          <a:stretch>
            <a:fillRect/>
          </a:stretch>
        </p:blipFill>
        <p:spPr>
          <a:xfrm>
            <a:off x="544728" y="3654603"/>
            <a:ext cx="1233875" cy="839375"/>
          </a:xfrm>
          <a:prstGeom prst="rect">
            <a:avLst/>
          </a:prstGeom>
          <a:noFill/>
          <a:ln>
            <a:noFill/>
          </a:ln>
        </p:spPr>
      </p:pic>
      <p:pic>
        <p:nvPicPr>
          <p:cNvPr id="296" name="Google Shape;296;p15"/>
          <p:cNvPicPr preferRelativeResize="0"/>
          <p:nvPr/>
        </p:nvPicPr>
        <p:blipFill>
          <a:blip r:embed="rId3">
            <a:alphaModFix/>
          </a:blip>
          <a:stretch>
            <a:fillRect/>
          </a:stretch>
        </p:blipFill>
        <p:spPr>
          <a:xfrm>
            <a:off x="7103550" y="602127"/>
            <a:ext cx="2302150" cy="1101175"/>
          </a:xfrm>
          <a:prstGeom prst="rect">
            <a:avLst/>
          </a:prstGeom>
          <a:noFill/>
          <a:ln>
            <a:noFill/>
          </a:ln>
        </p:spPr>
      </p:pic>
      <p:pic>
        <p:nvPicPr>
          <p:cNvPr id="297" name="Google Shape;297;p15"/>
          <p:cNvPicPr preferRelativeResize="0"/>
          <p:nvPr/>
        </p:nvPicPr>
        <p:blipFill>
          <a:blip r:embed="rId4">
            <a:alphaModFix/>
          </a:blip>
          <a:stretch>
            <a:fillRect/>
          </a:stretch>
        </p:blipFill>
        <p:spPr>
          <a:xfrm>
            <a:off x="907025" y="3874702"/>
            <a:ext cx="3334950" cy="2268593"/>
          </a:xfrm>
          <a:prstGeom prst="rect">
            <a:avLst/>
          </a:prstGeom>
          <a:noFill/>
          <a:ln>
            <a:noFill/>
          </a:ln>
        </p:spPr>
      </p:pic>
    </p:spTree>
    <p:extLst>
      <p:ext uri="{BB962C8B-B14F-4D97-AF65-F5344CB8AC3E}">
        <p14:creationId xmlns:p14="http://schemas.microsoft.com/office/powerpoint/2010/main" val="1637085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720000" y="3213651"/>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4" name="Google Shape;364;p20"/>
          <p:cNvSpPr txBox="1">
            <a:spLocks noGrp="1"/>
          </p:cNvSpPr>
          <p:nvPr>
            <p:ph type="subTitle" idx="1"/>
          </p:nvPr>
        </p:nvSpPr>
        <p:spPr>
          <a:xfrm>
            <a:off x="720000" y="3800176"/>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3403800" y="255930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6" name="Google Shape;366;p20"/>
          <p:cNvSpPr txBox="1">
            <a:spLocks noGrp="1"/>
          </p:cNvSpPr>
          <p:nvPr>
            <p:ph type="subTitle" idx="4"/>
          </p:nvPr>
        </p:nvSpPr>
        <p:spPr>
          <a:xfrm>
            <a:off x="3403800" y="314582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6087600" y="3213651"/>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68" name="Google Shape;368;p20"/>
          <p:cNvSpPr txBox="1">
            <a:spLocks noGrp="1"/>
          </p:cNvSpPr>
          <p:nvPr>
            <p:ph type="subTitle" idx="6"/>
          </p:nvPr>
        </p:nvSpPr>
        <p:spPr>
          <a:xfrm>
            <a:off x="6087600" y="3800176"/>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2467129" y="-1978497"/>
            <a:ext cx="4190616" cy="8517319"/>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7" name="Google Shape;377;p20"/>
          <p:cNvPicPr preferRelativeResize="0"/>
          <p:nvPr/>
        </p:nvPicPr>
        <p:blipFill>
          <a:blip r:embed="rId2">
            <a:alphaModFix/>
          </a:blip>
          <a:stretch>
            <a:fillRect/>
          </a:stretch>
        </p:blipFill>
        <p:spPr>
          <a:xfrm rot="5400000">
            <a:off x="4261100" y="-42950"/>
            <a:ext cx="621800" cy="9884500"/>
          </a:xfrm>
          <a:prstGeom prst="rect">
            <a:avLst/>
          </a:prstGeom>
          <a:noFill/>
          <a:ln>
            <a:noFill/>
          </a:ln>
        </p:spPr>
      </p:pic>
    </p:spTree>
    <p:extLst>
      <p:ext uri="{BB962C8B-B14F-4D97-AF65-F5344CB8AC3E}">
        <p14:creationId xmlns:p14="http://schemas.microsoft.com/office/powerpoint/2010/main" val="191494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2381394" y="-1400388"/>
            <a:ext cx="4250548" cy="833577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30"/>
          <p:cNvSpPr/>
          <p:nvPr/>
        </p:nvSpPr>
        <p:spPr>
          <a:xfrm>
            <a:off x="8557401" y="2863919"/>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a:off x="7477503" y="1182167"/>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0"/>
          <p:cNvSpPr/>
          <p:nvPr/>
        </p:nvSpPr>
        <p:spPr>
          <a:xfrm>
            <a:off x="4060835" y="54000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0"/>
          <p:cNvSpPr/>
          <p:nvPr/>
        </p:nvSpPr>
        <p:spPr>
          <a:xfrm>
            <a:off x="1228385" y="227430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8" name="Google Shape;668;p30"/>
          <p:cNvPicPr preferRelativeResize="0"/>
          <p:nvPr/>
        </p:nvPicPr>
        <p:blipFill>
          <a:blip r:embed="rId2">
            <a:alphaModFix/>
          </a:blip>
          <a:stretch>
            <a:fillRect/>
          </a:stretch>
        </p:blipFill>
        <p:spPr>
          <a:xfrm>
            <a:off x="8103575" y="228737"/>
            <a:ext cx="1612850" cy="1097200"/>
          </a:xfrm>
          <a:prstGeom prst="rect">
            <a:avLst/>
          </a:prstGeom>
          <a:noFill/>
          <a:ln>
            <a:noFill/>
          </a:ln>
        </p:spPr>
      </p:pic>
      <p:pic>
        <p:nvPicPr>
          <p:cNvPr id="669" name="Google Shape;669;p30"/>
          <p:cNvPicPr preferRelativeResize="0"/>
          <p:nvPr/>
        </p:nvPicPr>
        <p:blipFill>
          <a:blip r:embed="rId2">
            <a:alphaModFix/>
          </a:blip>
          <a:stretch>
            <a:fillRect/>
          </a:stretch>
        </p:blipFill>
        <p:spPr>
          <a:xfrm>
            <a:off x="2893677" y="4481128"/>
            <a:ext cx="1963225" cy="1031875"/>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1620741" y="455696"/>
            <a:ext cx="2990326" cy="1596723"/>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5916364" y="3913556"/>
            <a:ext cx="4589281" cy="2167041"/>
          </a:xfrm>
          <a:prstGeom prst="rect">
            <a:avLst/>
          </a:prstGeom>
          <a:noFill/>
          <a:ln>
            <a:noFill/>
          </a:ln>
        </p:spPr>
      </p:pic>
      <p:pic>
        <p:nvPicPr>
          <p:cNvPr id="672" name="Google Shape;672;p30"/>
          <p:cNvPicPr preferRelativeResize="0"/>
          <p:nvPr/>
        </p:nvPicPr>
        <p:blipFill>
          <a:blip r:embed="rId2">
            <a:alphaModFix/>
          </a:blip>
          <a:stretch>
            <a:fillRect/>
          </a:stretch>
        </p:blipFill>
        <p:spPr>
          <a:xfrm>
            <a:off x="2403325" y="-156375"/>
            <a:ext cx="899750" cy="612075"/>
          </a:xfrm>
          <a:prstGeom prst="rect">
            <a:avLst/>
          </a:prstGeom>
          <a:noFill/>
          <a:ln>
            <a:noFill/>
          </a:ln>
        </p:spPr>
      </p:pic>
    </p:spTree>
    <p:extLst>
      <p:ext uri="{BB962C8B-B14F-4D97-AF65-F5344CB8AC3E}">
        <p14:creationId xmlns:p14="http://schemas.microsoft.com/office/powerpoint/2010/main" val="2534704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2712" y="2722382"/>
            <a:ext cx="2423823" cy="2418413"/>
          </a:xfrm>
          <a:prstGeom prst="rect">
            <a:avLst/>
          </a:prstGeom>
          <a:noFill/>
          <a:ln>
            <a:noFill/>
          </a:ln>
        </p:spPr>
      </p:pic>
      <p:grpSp>
        <p:nvGrpSpPr>
          <p:cNvPr id="675" name="Google Shape;675;p31"/>
          <p:cNvGrpSpPr/>
          <p:nvPr/>
        </p:nvGrpSpPr>
        <p:grpSpPr>
          <a:xfrm rot="-5400000" flipH="1">
            <a:off x="2449767" y="-1400388"/>
            <a:ext cx="4250548" cy="833577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31"/>
          <p:cNvSpPr/>
          <p:nvPr/>
        </p:nvSpPr>
        <p:spPr>
          <a:xfrm flipH="1">
            <a:off x="338784" y="2863919"/>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1"/>
          <p:cNvSpPr/>
          <p:nvPr/>
        </p:nvSpPr>
        <p:spPr>
          <a:xfrm>
            <a:off x="7477503" y="1182167"/>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1"/>
          <p:cNvSpPr/>
          <p:nvPr/>
        </p:nvSpPr>
        <p:spPr>
          <a:xfrm>
            <a:off x="4060835" y="54000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1"/>
          <p:cNvSpPr/>
          <p:nvPr/>
        </p:nvSpPr>
        <p:spPr>
          <a:xfrm>
            <a:off x="776210" y="594783"/>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8" name="Google Shape;688;p31"/>
          <p:cNvPicPr preferRelativeResize="0"/>
          <p:nvPr/>
        </p:nvPicPr>
        <p:blipFill>
          <a:blip r:embed="rId3">
            <a:alphaModFix/>
          </a:blip>
          <a:stretch>
            <a:fillRect/>
          </a:stretch>
        </p:blipFill>
        <p:spPr>
          <a:xfrm>
            <a:off x="7965352" y="-1062234"/>
            <a:ext cx="996200" cy="2186035"/>
          </a:xfrm>
          <a:prstGeom prst="rect">
            <a:avLst/>
          </a:prstGeom>
          <a:noFill/>
          <a:ln>
            <a:noFill/>
          </a:ln>
        </p:spPr>
      </p:pic>
      <p:pic>
        <p:nvPicPr>
          <p:cNvPr id="689" name="Google Shape;689;p31"/>
          <p:cNvPicPr preferRelativeResize="0"/>
          <p:nvPr/>
        </p:nvPicPr>
        <p:blipFill>
          <a:blip r:embed="rId4">
            <a:alphaModFix/>
          </a:blip>
          <a:stretch>
            <a:fillRect/>
          </a:stretch>
        </p:blipFill>
        <p:spPr>
          <a:xfrm>
            <a:off x="7797368" y="537093"/>
            <a:ext cx="1253250" cy="852550"/>
          </a:xfrm>
          <a:prstGeom prst="rect">
            <a:avLst/>
          </a:prstGeom>
          <a:noFill/>
          <a:ln>
            <a:noFill/>
          </a:ln>
        </p:spPr>
      </p:pic>
    </p:spTree>
    <p:extLst>
      <p:ext uri="{BB962C8B-B14F-4D97-AF65-F5344CB8AC3E}">
        <p14:creationId xmlns:p14="http://schemas.microsoft.com/office/powerpoint/2010/main" val="3298151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1777433" y="-728054"/>
            <a:ext cx="3964900" cy="6705455"/>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32"/>
          <p:cNvSpPr/>
          <p:nvPr/>
        </p:nvSpPr>
        <p:spPr>
          <a:xfrm flipH="1">
            <a:off x="1573309" y="1375569"/>
            <a:ext cx="185527" cy="294575"/>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2"/>
          <p:cNvSpPr/>
          <p:nvPr/>
        </p:nvSpPr>
        <p:spPr>
          <a:xfrm>
            <a:off x="7477503" y="1182167"/>
            <a:ext cx="107079" cy="143757"/>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2"/>
          <p:cNvSpPr/>
          <p:nvPr/>
        </p:nvSpPr>
        <p:spPr>
          <a:xfrm>
            <a:off x="4060835" y="54000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2"/>
          <p:cNvSpPr/>
          <p:nvPr/>
        </p:nvSpPr>
        <p:spPr>
          <a:xfrm>
            <a:off x="8219185" y="3142758"/>
            <a:ext cx="141189" cy="189593"/>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3" name="Google Shape;703;p32"/>
          <p:cNvPicPr preferRelativeResize="0"/>
          <p:nvPr/>
        </p:nvPicPr>
        <p:blipFill>
          <a:blip r:embed="rId2">
            <a:alphaModFix/>
          </a:blip>
          <a:stretch>
            <a:fillRect/>
          </a:stretch>
        </p:blipFill>
        <p:spPr>
          <a:xfrm rot="7204250">
            <a:off x="-53162" y="-566074"/>
            <a:ext cx="652100" cy="2018550"/>
          </a:xfrm>
          <a:prstGeom prst="rect">
            <a:avLst/>
          </a:prstGeom>
          <a:noFill/>
          <a:ln>
            <a:noFill/>
          </a:ln>
        </p:spPr>
      </p:pic>
      <p:pic>
        <p:nvPicPr>
          <p:cNvPr id="704" name="Google Shape;704;p32"/>
          <p:cNvPicPr preferRelativeResize="0"/>
          <p:nvPr/>
        </p:nvPicPr>
        <p:blipFill>
          <a:blip r:embed="rId3">
            <a:alphaModFix/>
          </a:blip>
          <a:stretch>
            <a:fillRect/>
          </a:stretch>
        </p:blipFill>
        <p:spPr>
          <a:xfrm>
            <a:off x="140790" y="290838"/>
            <a:ext cx="1233875" cy="839375"/>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7854577" y="3704928"/>
            <a:ext cx="1963225" cy="1031875"/>
          </a:xfrm>
          <a:prstGeom prst="rect">
            <a:avLst/>
          </a:prstGeom>
          <a:noFill/>
          <a:ln>
            <a:noFill/>
          </a:ln>
        </p:spPr>
      </p:pic>
    </p:spTree>
    <p:extLst>
      <p:ext uri="{BB962C8B-B14F-4D97-AF65-F5344CB8AC3E}">
        <p14:creationId xmlns:p14="http://schemas.microsoft.com/office/powerpoint/2010/main" val="2526614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s-ES"/>
              <a:t>Haga clic para modificar el estilo de subtítulo del patrón</a:t>
            </a:r>
          </a:p>
        </p:txBody>
      </p:sp>
      <p:sp>
        <p:nvSpPr>
          <p:cNvPr id="4" name="Rectangle 4">
            <a:extLst>
              <a:ext uri="{FF2B5EF4-FFF2-40B4-BE49-F238E27FC236}">
                <a16:creationId xmlns:a16="http://schemas.microsoft.com/office/drawing/2014/main" id="{6F640898-A129-E485-165F-5A4836506C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F4B256B3-0A96-F80F-2F97-239DDADBA49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ED97D309-D5A0-5CB5-5436-271F6FB51068}"/>
              </a:ext>
            </a:extLst>
          </p:cNvPr>
          <p:cNvSpPr>
            <a:spLocks noGrp="1" noChangeArrowheads="1"/>
          </p:cNvSpPr>
          <p:nvPr>
            <p:ph type="sldNum" sz="quarter" idx="12"/>
          </p:nvPr>
        </p:nvSpPr>
        <p:spPr/>
        <p:txBody>
          <a:bodyPr/>
          <a:lstStyle>
            <a:lvl1pPr>
              <a:defRPr/>
            </a:lvl1pPr>
          </a:lstStyle>
          <a:p>
            <a:fld id="{0A73DB1F-BA79-4868-BA25-77A672341250}" type="slidenum">
              <a:rPr lang="es-ES" altLang="en-US"/>
              <a:pPr/>
              <a:t>‹#›</a:t>
            </a:fld>
            <a:endParaRPr lang="es-ES" altLang="en-US"/>
          </a:p>
        </p:txBody>
      </p:sp>
    </p:spTree>
    <p:extLst>
      <p:ext uri="{BB962C8B-B14F-4D97-AF65-F5344CB8AC3E}">
        <p14:creationId xmlns:p14="http://schemas.microsoft.com/office/powerpoint/2010/main" val="3226013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F15853DC-1DE4-E90B-6655-C4AA92D257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E6E30068-76FA-AD26-B896-79CF27D37FA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7014B49A-9600-5BBF-E1D1-B49A6FD1A560}"/>
              </a:ext>
            </a:extLst>
          </p:cNvPr>
          <p:cNvSpPr>
            <a:spLocks noGrp="1" noChangeArrowheads="1"/>
          </p:cNvSpPr>
          <p:nvPr>
            <p:ph type="sldNum" sz="quarter" idx="12"/>
          </p:nvPr>
        </p:nvSpPr>
        <p:spPr/>
        <p:txBody>
          <a:bodyPr/>
          <a:lstStyle>
            <a:lvl1pPr>
              <a:defRPr/>
            </a:lvl1pPr>
          </a:lstStyle>
          <a:p>
            <a:fld id="{CDF7BFDA-227F-4268-BF8C-126A619EB798}" type="slidenum">
              <a:rPr lang="es-ES" altLang="en-US"/>
              <a:pPr/>
              <a:t>‹#›</a:t>
            </a:fld>
            <a:endParaRPr lang="es-ES" altLang="en-US"/>
          </a:p>
        </p:txBody>
      </p:sp>
    </p:spTree>
    <p:extLst>
      <p:ext uri="{BB962C8B-B14F-4D97-AF65-F5344CB8AC3E}">
        <p14:creationId xmlns:p14="http://schemas.microsoft.com/office/powerpoint/2010/main" val="1399140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000618AB-1E4E-999A-207C-F59890CD39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422EAE8B-3F4C-8EBF-94C6-3BF0CDF290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076E8F81-4F60-A0DA-B3C9-71D3FCA21CEA}"/>
              </a:ext>
            </a:extLst>
          </p:cNvPr>
          <p:cNvSpPr>
            <a:spLocks noGrp="1" noChangeArrowheads="1"/>
          </p:cNvSpPr>
          <p:nvPr>
            <p:ph type="sldNum" sz="quarter" idx="12"/>
          </p:nvPr>
        </p:nvSpPr>
        <p:spPr/>
        <p:txBody>
          <a:bodyPr/>
          <a:lstStyle>
            <a:lvl1pPr>
              <a:defRPr/>
            </a:lvl1pPr>
          </a:lstStyle>
          <a:p>
            <a:fld id="{87BF39BF-CF4D-4428-A589-1F767D05B968}" type="slidenum">
              <a:rPr lang="es-ES" altLang="en-US"/>
              <a:pPr/>
              <a:t>‹#›</a:t>
            </a:fld>
            <a:endParaRPr lang="es-ES" altLang="en-US"/>
          </a:p>
        </p:txBody>
      </p:sp>
    </p:spTree>
    <p:extLst>
      <p:ext uri="{BB962C8B-B14F-4D97-AF65-F5344CB8AC3E}">
        <p14:creationId xmlns:p14="http://schemas.microsoft.com/office/powerpoint/2010/main" val="2706029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Date Placeholder 6">
            <a:extLst>
              <a:ext uri="{FF2B5EF4-FFF2-40B4-BE49-F238E27FC236}">
                <a16:creationId xmlns:a16="http://schemas.microsoft.com/office/drawing/2014/main" id="{1BC811E0-F51B-7977-2010-BE0C41E8DC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6" name="Footer Placeholder 7">
            <a:extLst>
              <a:ext uri="{FF2B5EF4-FFF2-40B4-BE49-F238E27FC236}">
                <a16:creationId xmlns:a16="http://schemas.microsoft.com/office/drawing/2014/main" id="{3D20F201-6E21-5604-05E4-93A68DD38F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7" name="Slide Number Placeholder 8">
            <a:extLst>
              <a:ext uri="{FF2B5EF4-FFF2-40B4-BE49-F238E27FC236}">
                <a16:creationId xmlns:a16="http://schemas.microsoft.com/office/drawing/2014/main" id="{656A66A1-613C-A90B-91F1-FE05114036F0}"/>
              </a:ext>
            </a:extLst>
          </p:cNvPr>
          <p:cNvSpPr>
            <a:spLocks noGrp="1" noChangeArrowheads="1"/>
          </p:cNvSpPr>
          <p:nvPr>
            <p:ph type="sldNum" sz="quarter" idx="12"/>
          </p:nvPr>
        </p:nvSpPr>
        <p:spPr/>
        <p:txBody>
          <a:bodyPr/>
          <a:lstStyle>
            <a:lvl1pPr>
              <a:defRPr/>
            </a:lvl1pPr>
          </a:lstStyle>
          <a:p>
            <a:fld id="{FA85EEE1-2E60-446D-94B9-A8CE3E67C320}" type="slidenum">
              <a:rPr lang="es-ES" altLang="en-US"/>
              <a:pPr/>
              <a:t>‹#›</a:t>
            </a:fld>
            <a:endParaRPr lang="es-ES" altLang="en-US"/>
          </a:p>
        </p:txBody>
      </p:sp>
    </p:spTree>
    <p:extLst>
      <p:ext uri="{BB962C8B-B14F-4D97-AF65-F5344CB8AC3E}">
        <p14:creationId xmlns:p14="http://schemas.microsoft.com/office/powerpoint/2010/main" val="1332079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45BC3585-217E-6DD9-AC7B-8DE2F865FE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8" name="Rectangle 5">
            <a:extLst>
              <a:ext uri="{FF2B5EF4-FFF2-40B4-BE49-F238E27FC236}">
                <a16:creationId xmlns:a16="http://schemas.microsoft.com/office/drawing/2014/main" id="{F48EE6CD-16B6-284C-58A3-DB6013A6B4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9" name="Rectangle 6">
            <a:extLst>
              <a:ext uri="{FF2B5EF4-FFF2-40B4-BE49-F238E27FC236}">
                <a16:creationId xmlns:a16="http://schemas.microsoft.com/office/drawing/2014/main" id="{40F7556E-2708-2970-0452-3E55B0005368}"/>
              </a:ext>
            </a:extLst>
          </p:cNvPr>
          <p:cNvSpPr>
            <a:spLocks noGrp="1" noChangeArrowheads="1"/>
          </p:cNvSpPr>
          <p:nvPr>
            <p:ph type="sldNum" sz="quarter" idx="12"/>
          </p:nvPr>
        </p:nvSpPr>
        <p:spPr/>
        <p:txBody>
          <a:bodyPr/>
          <a:lstStyle>
            <a:lvl1pPr>
              <a:defRPr/>
            </a:lvl1pPr>
          </a:lstStyle>
          <a:p>
            <a:fld id="{1DA014D1-558A-4258-97B2-C9BE247B73DB}" type="slidenum">
              <a:rPr lang="es-ES" altLang="en-US"/>
              <a:pPr/>
              <a:t>‹#›</a:t>
            </a:fld>
            <a:endParaRPr lang="es-ES" altLang="en-US"/>
          </a:p>
        </p:txBody>
      </p:sp>
    </p:spTree>
    <p:extLst>
      <p:ext uri="{BB962C8B-B14F-4D97-AF65-F5344CB8AC3E}">
        <p14:creationId xmlns:p14="http://schemas.microsoft.com/office/powerpoint/2010/main" val="4190712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03B462C1-BA7A-9409-AF04-BB1E41B1037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4" name="Rectangle 5">
            <a:extLst>
              <a:ext uri="{FF2B5EF4-FFF2-40B4-BE49-F238E27FC236}">
                <a16:creationId xmlns:a16="http://schemas.microsoft.com/office/drawing/2014/main" id="{9D89300E-B76C-DF78-E4C7-A037BCB38F2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5" name="Rectangle 6">
            <a:extLst>
              <a:ext uri="{FF2B5EF4-FFF2-40B4-BE49-F238E27FC236}">
                <a16:creationId xmlns:a16="http://schemas.microsoft.com/office/drawing/2014/main" id="{F5063B72-E976-6B3A-0D63-627386DC6818}"/>
              </a:ext>
            </a:extLst>
          </p:cNvPr>
          <p:cNvSpPr>
            <a:spLocks noGrp="1" noChangeArrowheads="1"/>
          </p:cNvSpPr>
          <p:nvPr>
            <p:ph type="sldNum" sz="quarter" idx="12"/>
          </p:nvPr>
        </p:nvSpPr>
        <p:spPr/>
        <p:txBody>
          <a:bodyPr/>
          <a:lstStyle>
            <a:lvl1pPr>
              <a:defRPr/>
            </a:lvl1pPr>
          </a:lstStyle>
          <a:p>
            <a:fld id="{FEBE9D40-0A2C-4931-A7CA-ED39417D605A}" type="slidenum">
              <a:rPr lang="es-ES" altLang="en-US"/>
              <a:pPr/>
              <a:t>‹#›</a:t>
            </a:fld>
            <a:endParaRPr lang="es-ES" altLang="en-US"/>
          </a:p>
        </p:txBody>
      </p:sp>
    </p:spTree>
    <p:extLst>
      <p:ext uri="{BB962C8B-B14F-4D97-AF65-F5344CB8AC3E}">
        <p14:creationId xmlns:p14="http://schemas.microsoft.com/office/powerpoint/2010/main" val="42613007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1650EF2-4D36-A7E3-B7EF-AE8F470E75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3" name="Rectangle 5">
            <a:extLst>
              <a:ext uri="{FF2B5EF4-FFF2-40B4-BE49-F238E27FC236}">
                <a16:creationId xmlns:a16="http://schemas.microsoft.com/office/drawing/2014/main" id="{8038206C-A431-DEC6-871A-74EE16CB04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4" name="Rectangle 6">
            <a:extLst>
              <a:ext uri="{FF2B5EF4-FFF2-40B4-BE49-F238E27FC236}">
                <a16:creationId xmlns:a16="http://schemas.microsoft.com/office/drawing/2014/main" id="{935802B0-AFEF-3FDD-2B79-483877F4E8AC}"/>
              </a:ext>
            </a:extLst>
          </p:cNvPr>
          <p:cNvSpPr>
            <a:spLocks noGrp="1" noChangeArrowheads="1"/>
          </p:cNvSpPr>
          <p:nvPr>
            <p:ph type="sldNum" sz="quarter" idx="12"/>
          </p:nvPr>
        </p:nvSpPr>
        <p:spPr/>
        <p:txBody>
          <a:bodyPr/>
          <a:lstStyle>
            <a:lvl1pPr>
              <a:defRPr/>
            </a:lvl1pPr>
          </a:lstStyle>
          <a:p>
            <a:fld id="{C078C233-7342-4727-BDE5-D90D24F7AA28}" type="slidenum">
              <a:rPr lang="es-ES" altLang="en-US"/>
              <a:pPr/>
              <a:t>‹#›</a:t>
            </a:fld>
            <a:endParaRPr lang="es-ES" altLang="en-US"/>
          </a:p>
        </p:txBody>
      </p:sp>
    </p:spTree>
    <p:extLst>
      <p:ext uri="{BB962C8B-B14F-4D97-AF65-F5344CB8AC3E}">
        <p14:creationId xmlns:p14="http://schemas.microsoft.com/office/powerpoint/2010/main" val="742067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6">
            <a:extLst>
              <a:ext uri="{FF2B5EF4-FFF2-40B4-BE49-F238E27FC236}">
                <a16:creationId xmlns:a16="http://schemas.microsoft.com/office/drawing/2014/main" id="{FB931A19-BD7D-E689-9C64-24D64D5CB5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6" name="Footer Placeholder 7">
            <a:extLst>
              <a:ext uri="{FF2B5EF4-FFF2-40B4-BE49-F238E27FC236}">
                <a16:creationId xmlns:a16="http://schemas.microsoft.com/office/drawing/2014/main" id="{A5BED3B9-9801-4BE9-1B1A-686A200733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7" name="Slide Number Placeholder 8">
            <a:extLst>
              <a:ext uri="{FF2B5EF4-FFF2-40B4-BE49-F238E27FC236}">
                <a16:creationId xmlns:a16="http://schemas.microsoft.com/office/drawing/2014/main" id="{33ED8EC2-4C94-9220-305E-1C5F04377A9C}"/>
              </a:ext>
            </a:extLst>
          </p:cNvPr>
          <p:cNvSpPr>
            <a:spLocks noGrp="1" noChangeArrowheads="1"/>
          </p:cNvSpPr>
          <p:nvPr>
            <p:ph type="sldNum" sz="quarter" idx="12"/>
          </p:nvPr>
        </p:nvSpPr>
        <p:spPr/>
        <p:txBody>
          <a:bodyPr/>
          <a:lstStyle>
            <a:lvl1pPr>
              <a:defRPr/>
            </a:lvl1pPr>
          </a:lstStyle>
          <a:p>
            <a:fld id="{26BFEF2B-CEEC-4FC4-A5C9-D3676AEFE02B}" type="slidenum">
              <a:rPr lang="es-ES" altLang="en-US"/>
              <a:pPr/>
              <a:t>‹#›</a:t>
            </a:fld>
            <a:endParaRPr lang="es-ES" altLang="en-US"/>
          </a:p>
        </p:txBody>
      </p:sp>
    </p:spTree>
    <p:extLst>
      <p:ext uri="{BB962C8B-B14F-4D97-AF65-F5344CB8AC3E}">
        <p14:creationId xmlns:p14="http://schemas.microsoft.com/office/powerpoint/2010/main" val="2839679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6">
            <a:extLst>
              <a:ext uri="{FF2B5EF4-FFF2-40B4-BE49-F238E27FC236}">
                <a16:creationId xmlns:a16="http://schemas.microsoft.com/office/drawing/2014/main" id="{E4B44851-557C-B7C1-F424-716281A749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6" name="Footer Placeholder 7">
            <a:extLst>
              <a:ext uri="{FF2B5EF4-FFF2-40B4-BE49-F238E27FC236}">
                <a16:creationId xmlns:a16="http://schemas.microsoft.com/office/drawing/2014/main" id="{C1E77C24-F5D1-7E70-5722-48DB045A1E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7" name="Slide Number Placeholder 8">
            <a:extLst>
              <a:ext uri="{FF2B5EF4-FFF2-40B4-BE49-F238E27FC236}">
                <a16:creationId xmlns:a16="http://schemas.microsoft.com/office/drawing/2014/main" id="{56DFC2AC-A1F9-8707-479C-FB1B3C2858E5}"/>
              </a:ext>
            </a:extLst>
          </p:cNvPr>
          <p:cNvSpPr>
            <a:spLocks noGrp="1" noChangeArrowheads="1"/>
          </p:cNvSpPr>
          <p:nvPr>
            <p:ph type="sldNum" sz="quarter" idx="12"/>
          </p:nvPr>
        </p:nvSpPr>
        <p:spPr/>
        <p:txBody>
          <a:bodyPr/>
          <a:lstStyle>
            <a:lvl1pPr>
              <a:defRPr/>
            </a:lvl1pPr>
          </a:lstStyle>
          <a:p>
            <a:fld id="{5DF847B6-F42F-4048-9841-7220C3A796F5}" type="slidenum">
              <a:rPr lang="es-ES" altLang="en-US"/>
              <a:pPr/>
              <a:t>‹#›</a:t>
            </a:fld>
            <a:endParaRPr lang="es-ES" altLang="en-US"/>
          </a:p>
        </p:txBody>
      </p:sp>
    </p:spTree>
    <p:extLst>
      <p:ext uri="{BB962C8B-B14F-4D97-AF65-F5344CB8AC3E}">
        <p14:creationId xmlns:p14="http://schemas.microsoft.com/office/powerpoint/2010/main" val="289148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379CE426-9C6B-686C-1991-8945FD8A27C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8536C988-BC28-35BC-C5C1-713A30BC08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1D573966-D5FC-7E9D-A5E2-934011CF4BF2}"/>
              </a:ext>
            </a:extLst>
          </p:cNvPr>
          <p:cNvSpPr>
            <a:spLocks noGrp="1" noChangeArrowheads="1"/>
          </p:cNvSpPr>
          <p:nvPr>
            <p:ph type="sldNum" sz="quarter" idx="12"/>
          </p:nvPr>
        </p:nvSpPr>
        <p:spPr/>
        <p:txBody>
          <a:bodyPr/>
          <a:lstStyle>
            <a:lvl1pPr>
              <a:defRPr/>
            </a:lvl1pPr>
          </a:lstStyle>
          <a:p>
            <a:fld id="{02307533-EE59-4759-AE0F-BCCB5957D0E1}" type="slidenum">
              <a:rPr lang="es-ES" altLang="en-US"/>
              <a:pPr/>
              <a:t>‹#›</a:t>
            </a:fld>
            <a:endParaRPr lang="es-ES" altLang="en-US"/>
          </a:p>
        </p:txBody>
      </p:sp>
    </p:spTree>
    <p:extLst>
      <p:ext uri="{BB962C8B-B14F-4D97-AF65-F5344CB8AC3E}">
        <p14:creationId xmlns:p14="http://schemas.microsoft.com/office/powerpoint/2010/main" val="3546166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A7414992-A630-6EDC-615D-DC19D4AAD6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s-ES"/>
          </a:p>
        </p:txBody>
      </p:sp>
      <p:sp>
        <p:nvSpPr>
          <p:cNvPr id="5" name="Rectangle 5">
            <a:extLst>
              <a:ext uri="{FF2B5EF4-FFF2-40B4-BE49-F238E27FC236}">
                <a16:creationId xmlns:a16="http://schemas.microsoft.com/office/drawing/2014/main" id="{3A1B3FE9-6D2D-0490-5F67-B1FE6CF925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s-ES"/>
          </a:p>
        </p:txBody>
      </p:sp>
      <p:sp>
        <p:nvSpPr>
          <p:cNvPr id="6" name="Rectangle 6">
            <a:extLst>
              <a:ext uri="{FF2B5EF4-FFF2-40B4-BE49-F238E27FC236}">
                <a16:creationId xmlns:a16="http://schemas.microsoft.com/office/drawing/2014/main" id="{1220657D-F4E8-661A-561F-F354F1EF0772}"/>
              </a:ext>
            </a:extLst>
          </p:cNvPr>
          <p:cNvSpPr>
            <a:spLocks noGrp="1" noChangeArrowheads="1"/>
          </p:cNvSpPr>
          <p:nvPr>
            <p:ph type="sldNum" sz="quarter" idx="12"/>
          </p:nvPr>
        </p:nvSpPr>
        <p:spPr/>
        <p:txBody>
          <a:bodyPr/>
          <a:lstStyle>
            <a:lvl1pPr>
              <a:defRPr/>
            </a:lvl1pPr>
          </a:lstStyle>
          <a:p>
            <a:fld id="{84C4FA12-4BC3-4770-A919-81CCCDAA618F}" type="slidenum">
              <a:rPr lang="es-ES" altLang="en-US"/>
              <a:pPr/>
              <a:t>‹#›</a:t>
            </a:fld>
            <a:endParaRPr lang="es-ES" altLang="en-US"/>
          </a:p>
        </p:txBody>
      </p:sp>
    </p:spTree>
    <p:extLst>
      <p:ext uri="{BB962C8B-B14F-4D97-AF65-F5344CB8AC3E}">
        <p14:creationId xmlns:p14="http://schemas.microsoft.com/office/powerpoint/2010/main" val="77933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5">
  <p:cSld name="CUSTOM_2_1_1_1">
    <p:bg>
      <p:bgPr>
        <a:solidFill>
          <a:schemeClr val="lt2"/>
        </a:solidFill>
        <a:effectLst/>
      </p:bgPr>
    </p:bg>
    <p:spTree>
      <p:nvGrpSpPr>
        <p:cNvPr id="1" name="Shape 579"/>
        <p:cNvGrpSpPr/>
        <p:nvPr/>
      </p:nvGrpSpPr>
      <p:grpSpPr>
        <a:xfrm>
          <a:off x="0" y="0"/>
          <a:ext cx="0" cy="0"/>
          <a:chOff x="0" y="0"/>
          <a:chExt cx="0" cy="0"/>
        </a:xfrm>
      </p:grpSpPr>
      <p:sp>
        <p:nvSpPr>
          <p:cNvPr id="580" name="Google Shape;580;p40"/>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81" name="Google Shape;581;p40"/>
          <p:cNvSpPr/>
          <p:nvPr/>
        </p:nvSpPr>
        <p:spPr>
          <a:xfrm>
            <a:off x="7743052" y="4646449"/>
            <a:ext cx="1401255" cy="514465"/>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583" name="Google Shape;583;p40"/>
          <p:cNvSpPr txBox="1">
            <a:spLocks noGrp="1"/>
          </p:cNvSpPr>
          <p:nvPr>
            <p:ph type="title"/>
          </p:nvPr>
        </p:nvSpPr>
        <p:spPr>
          <a:xfrm>
            <a:off x="720025" y="1809213"/>
            <a:ext cx="77040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4" name="Google Shape;584;p40"/>
          <p:cNvSpPr txBox="1">
            <a:spLocks noGrp="1"/>
          </p:cNvSpPr>
          <p:nvPr>
            <p:ph type="subTitle" idx="1"/>
          </p:nvPr>
        </p:nvSpPr>
        <p:spPr>
          <a:xfrm>
            <a:off x="720025" y="2506025"/>
            <a:ext cx="7704000" cy="27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5" name="Google Shape;585;p40"/>
          <p:cNvGrpSpPr/>
          <p:nvPr/>
        </p:nvGrpSpPr>
        <p:grpSpPr>
          <a:xfrm rot="10800000">
            <a:off x="265826" y="149717"/>
            <a:ext cx="8601325" cy="4664983"/>
            <a:chOff x="265826" y="149717"/>
            <a:chExt cx="8601325" cy="4664983"/>
          </a:xfrm>
        </p:grpSpPr>
        <p:sp>
          <p:nvSpPr>
            <p:cNvPr id="586" name="Google Shape;586;p40"/>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1" name="Google Shape;591;p40"/>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592" name="Google Shape;592;p40"/>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594" name="Google Shape;594;p40"/>
          <p:cNvSpPr/>
          <p:nvPr/>
        </p:nvSpPr>
        <p:spPr>
          <a:xfrm rot="10800000">
            <a:off x="0" y="-1"/>
            <a:ext cx="2068936" cy="7215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rot="10800000" flipH="1">
            <a:off x="6914124" y="0"/>
            <a:ext cx="2229880" cy="7215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txBox="1">
            <a:spLocks noGrp="1"/>
          </p:cNvSpPr>
          <p:nvPr>
            <p:ph type="title" idx="3" hasCustomPrompt="1"/>
          </p:nvPr>
        </p:nvSpPr>
        <p:spPr>
          <a:xfrm>
            <a:off x="729450" y="532125"/>
            <a:ext cx="7684500" cy="12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
  <p:cSld name="BLANK_1_1_1_1_1_1_1">
    <p:bg>
      <p:bgPr>
        <a:solidFill>
          <a:schemeClr val="lt2"/>
        </a:solidFill>
        <a:effectLst/>
      </p:bgPr>
    </p:bg>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13" name="Google Shape;613;p42"/>
          <p:cNvGrpSpPr/>
          <p:nvPr/>
        </p:nvGrpSpPr>
        <p:grpSpPr>
          <a:xfrm rot="10800000">
            <a:off x="265826" y="149717"/>
            <a:ext cx="8601325" cy="4664983"/>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1"/>
        </a:solidFill>
        <a:effectLst/>
      </p:bgPr>
    </p:bg>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24" name="Google Shape;624;p43"/>
          <p:cNvGrpSpPr/>
          <p:nvPr/>
        </p:nvGrpSpPr>
        <p:grpSpPr>
          <a:xfrm>
            <a:off x="265826" y="149717"/>
            <a:ext cx="8601325" cy="4664983"/>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solidFill>
          <a:schemeClr val="accent1"/>
        </a:solidFill>
        <a:effectLst/>
      </p:bgPr>
    </p:bg>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35" name="Google Shape;635;p44"/>
          <p:cNvGrpSpPr/>
          <p:nvPr/>
        </p:nvGrpSpPr>
        <p:grpSpPr>
          <a:xfrm rot="10800000">
            <a:off x="265826" y="149717"/>
            <a:ext cx="8601325" cy="4664983"/>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6"/>
        <p:cNvGrpSpPr/>
        <p:nvPr/>
      </p:nvGrpSpPr>
      <p:grpSpPr>
        <a:xfrm>
          <a:off x="0" y="0"/>
          <a:ext cx="0" cy="0"/>
          <a:chOff x="0" y="0"/>
          <a:chExt cx="0" cy="0"/>
        </a:xfrm>
      </p:grpSpPr>
      <p:sp>
        <p:nvSpPr>
          <p:cNvPr id="27" name="Google Shape;27;p3"/>
          <p:cNvSpPr/>
          <p:nvPr/>
        </p:nvSpPr>
        <p:spPr>
          <a:xfrm rot="10800000" flipH="1">
            <a:off x="7128100" y="-308"/>
            <a:ext cx="2015872" cy="179880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title"/>
          </p:nvPr>
        </p:nvSpPr>
        <p:spPr>
          <a:xfrm>
            <a:off x="720025" y="1949013"/>
            <a:ext cx="7704000" cy="39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720025" y="2705975"/>
            <a:ext cx="7704000" cy="27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1800"/>
            </a:lvl1pPr>
            <a:lvl2pPr lvl="1"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18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3"/>
          <p:cNvSpPr/>
          <p:nvPr/>
        </p:nvSpPr>
        <p:spPr>
          <a:xfrm rot="10800000">
            <a:off x="228" y="212"/>
            <a:ext cx="2015872" cy="17982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9899659">
            <a:off x="8518550" y="245820"/>
            <a:ext cx="403640" cy="289295"/>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a:off x="265826" y="149717"/>
            <a:ext cx="8601325" cy="4664983"/>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42" name="Google Shape;42;p3"/>
          <p:cNvSpPr txBox="1">
            <a:spLocks noGrp="1"/>
          </p:cNvSpPr>
          <p:nvPr>
            <p:ph type="title" idx="2" hasCustomPrompt="1"/>
          </p:nvPr>
        </p:nvSpPr>
        <p:spPr>
          <a:xfrm>
            <a:off x="729450" y="532125"/>
            <a:ext cx="7684500" cy="12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extLst>
      <p:ext uri="{BB962C8B-B14F-4D97-AF65-F5344CB8AC3E}">
        <p14:creationId xmlns:p14="http://schemas.microsoft.com/office/powerpoint/2010/main" val="742901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824950" y="17665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2" name="Google Shape;152;p13"/>
          <p:cNvSpPr txBox="1">
            <a:spLocks noGrp="1"/>
          </p:cNvSpPr>
          <p:nvPr>
            <p:ph type="subTitle" idx="1"/>
          </p:nvPr>
        </p:nvSpPr>
        <p:spPr>
          <a:xfrm>
            <a:off x="824950" y="22006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13"/>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lvl="0" indent="0" algn="r" rtl="0">
              <a:spcBef>
                <a:spcPts val="0"/>
              </a:spcBef>
              <a:spcAft>
                <a:spcPts val="0"/>
              </a:spcAft>
              <a:buNone/>
            </a:pPr>
            <a:fld id="{00000000-1234-1234-1234-123412341234}" type="slidenum">
              <a:rPr lang="en"/>
              <a:t>‹#›</a:t>
            </a:fld>
            <a:endParaRPr/>
          </a:p>
        </p:txBody>
      </p:sp>
      <p:grpSp>
        <p:nvGrpSpPr>
          <p:cNvPr id="154" name="Google Shape;154;p13"/>
          <p:cNvGrpSpPr/>
          <p:nvPr/>
        </p:nvGrpSpPr>
        <p:grpSpPr>
          <a:xfrm>
            <a:off x="265826" y="81522"/>
            <a:ext cx="8601325" cy="4911152"/>
            <a:chOff x="265826" y="81522"/>
            <a:chExt cx="8601325" cy="4911152"/>
          </a:xfrm>
        </p:grpSpPr>
        <p:sp>
          <p:nvSpPr>
            <p:cNvPr id="155" name="Google Shape;155;p13"/>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0" name="Google Shape;160;p13"/>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161" name="Google Shape;161;p13"/>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sp>
        <p:nvSpPr>
          <p:cNvPr id="163" name="Google Shape;163;p13"/>
          <p:cNvSpPr txBox="1">
            <a:spLocks noGrp="1"/>
          </p:cNvSpPr>
          <p:nvPr>
            <p:ph type="title" idx="2"/>
          </p:nvPr>
        </p:nvSpPr>
        <p:spPr>
          <a:xfrm>
            <a:off x="3443850" y="1760575"/>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4" name="Google Shape;164;p13"/>
          <p:cNvSpPr txBox="1">
            <a:spLocks noGrp="1"/>
          </p:cNvSpPr>
          <p:nvPr>
            <p:ph type="subTitle" idx="3"/>
          </p:nvPr>
        </p:nvSpPr>
        <p:spPr>
          <a:xfrm>
            <a:off x="3443850" y="2194700"/>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4"/>
          </p:nvPr>
        </p:nvSpPr>
        <p:spPr>
          <a:xfrm>
            <a:off x="6062750" y="1761450"/>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 name="Google Shape;166;p13"/>
          <p:cNvSpPr txBox="1">
            <a:spLocks noGrp="1"/>
          </p:cNvSpPr>
          <p:nvPr>
            <p:ph type="subTitle" idx="5"/>
          </p:nvPr>
        </p:nvSpPr>
        <p:spPr>
          <a:xfrm>
            <a:off x="6062750" y="2195575"/>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3"/>
          <p:cNvSpPr txBox="1">
            <a:spLocks noGrp="1"/>
          </p:cNvSpPr>
          <p:nvPr>
            <p:ph type="title" idx="6"/>
          </p:nvPr>
        </p:nvSpPr>
        <p:spPr>
          <a:xfrm>
            <a:off x="8249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8" name="Google Shape;168;p13"/>
          <p:cNvSpPr txBox="1">
            <a:spLocks noGrp="1"/>
          </p:cNvSpPr>
          <p:nvPr>
            <p:ph type="subTitle" idx="7"/>
          </p:nvPr>
        </p:nvSpPr>
        <p:spPr>
          <a:xfrm>
            <a:off x="8249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3"/>
          <p:cNvSpPr txBox="1">
            <a:spLocks noGrp="1"/>
          </p:cNvSpPr>
          <p:nvPr>
            <p:ph type="title" idx="8"/>
          </p:nvPr>
        </p:nvSpPr>
        <p:spPr>
          <a:xfrm>
            <a:off x="34438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0" name="Google Shape;170;p13"/>
          <p:cNvSpPr txBox="1">
            <a:spLocks noGrp="1"/>
          </p:cNvSpPr>
          <p:nvPr>
            <p:ph type="subTitle" idx="9"/>
          </p:nvPr>
        </p:nvSpPr>
        <p:spPr>
          <a:xfrm>
            <a:off x="34438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title" idx="13"/>
          </p:nvPr>
        </p:nvSpPr>
        <p:spPr>
          <a:xfrm>
            <a:off x="6062750" y="3487638"/>
            <a:ext cx="22563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2" name="Google Shape;172;p13"/>
          <p:cNvSpPr txBox="1">
            <a:spLocks noGrp="1"/>
          </p:cNvSpPr>
          <p:nvPr>
            <p:ph type="subTitle" idx="14"/>
          </p:nvPr>
        </p:nvSpPr>
        <p:spPr>
          <a:xfrm>
            <a:off x="6062750" y="3921763"/>
            <a:ext cx="2256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title" idx="15"/>
          </p:nvPr>
        </p:nvSpPr>
        <p:spPr>
          <a:xfrm>
            <a:off x="720000" y="535000"/>
            <a:ext cx="77040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4" name="Google Shape;174;p13"/>
          <p:cNvSpPr txBox="1">
            <a:spLocks noGrp="1"/>
          </p:cNvSpPr>
          <p:nvPr>
            <p:ph type="title" idx="16" hasCustomPrompt="1"/>
          </p:nvPr>
        </p:nvSpPr>
        <p:spPr>
          <a:xfrm>
            <a:off x="833625"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5" name="Google Shape;175;p13"/>
          <p:cNvSpPr txBox="1">
            <a:spLocks noGrp="1"/>
          </p:cNvSpPr>
          <p:nvPr>
            <p:ph type="title" idx="17" hasCustomPrompt="1"/>
          </p:nvPr>
        </p:nvSpPr>
        <p:spPr>
          <a:xfrm>
            <a:off x="3452513"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6" name="Google Shape;176;p13"/>
          <p:cNvSpPr txBox="1">
            <a:spLocks noGrp="1"/>
          </p:cNvSpPr>
          <p:nvPr>
            <p:ph type="title" idx="18" hasCustomPrompt="1"/>
          </p:nvPr>
        </p:nvSpPr>
        <p:spPr>
          <a:xfrm>
            <a:off x="6071425" y="1405850"/>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7" name="Google Shape;177;p13"/>
          <p:cNvSpPr txBox="1">
            <a:spLocks noGrp="1"/>
          </p:cNvSpPr>
          <p:nvPr>
            <p:ph type="title" idx="19" hasCustomPrompt="1"/>
          </p:nvPr>
        </p:nvSpPr>
        <p:spPr>
          <a:xfrm>
            <a:off x="8336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8" name="Google Shape;178;p13"/>
          <p:cNvSpPr txBox="1">
            <a:spLocks noGrp="1"/>
          </p:cNvSpPr>
          <p:nvPr>
            <p:ph type="title" idx="20" hasCustomPrompt="1"/>
          </p:nvPr>
        </p:nvSpPr>
        <p:spPr>
          <a:xfrm>
            <a:off x="34525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79" name="Google Shape;179;p13"/>
          <p:cNvSpPr txBox="1">
            <a:spLocks noGrp="1"/>
          </p:cNvSpPr>
          <p:nvPr>
            <p:ph type="title" idx="21" hasCustomPrompt="1"/>
          </p:nvPr>
        </p:nvSpPr>
        <p:spPr>
          <a:xfrm>
            <a:off x="6071425" y="3100225"/>
            <a:ext cx="2256300" cy="5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83213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3617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rtl="0">
              <a:buNone/>
              <a:defRPr sz="1300" b="1">
                <a:solidFill>
                  <a:schemeClr val="dk2"/>
                </a:solidFill>
                <a:latin typeface="Nunito"/>
                <a:ea typeface="Nunito"/>
                <a:cs typeface="Nunito"/>
                <a:sym typeface="Nunito"/>
              </a:defRPr>
            </a:lvl1pPr>
            <a:lvl2pPr lvl="1" algn="r" rtl="0">
              <a:buNone/>
              <a:defRPr sz="1300" b="1">
                <a:solidFill>
                  <a:schemeClr val="dk2"/>
                </a:solidFill>
                <a:latin typeface="Nunito"/>
                <a:ea typeface="Nunito"/>
                <a:cs typeface="Nunito"/>
                <a:sym typeface="Nunito"/>
              </a:defRPr>
            </a:lvl2pPr>
            <a:lvl3pPr lvl="2" algn="r" rtl="0">
              <a:buNone/>
              <a:defRPr sz="1300" b="1">
                <a:solidFill>
                  <a:schemeClr val="dk2"/>
                </a:solidFill>
                <a:latin typeface="Nunito"/>
                <a:ea typeface="Nunito"/>
                <a:cs typeface="Nunito"/>
                <a:sym typeface="Nunito"/>
              </a:defRPr>
            </a:lvl3pPr>
            <a:lvl4pPr lvl="3" algn="r" rtl="0">
              <a:buNone/>
              <a:defRPr sz="1300" b="1">
                <a:solidFill>
                  <a:schemeClr val="dk2"/>
                </a:solidFill>
                <a:latin typeface="Nunito"/>
                <a:ea typeface="Nunito"/>
                <a:cs typeface="Nunito"/>
                <a:sym typeface="Nunito"/>
              </a:defRPr>
            </a:lvl4pPr>
            <a:lvl5pPr lvl="4" algn="r" rtl="0">
              <a:buNone/>
              <a:defRPr sz="1300" b="1">
                <a:solidFill>
                  <a:schemeClr val="dk2"/>
                </a:solidFill>
                <a:latin typeface="Nunito"/>
                <a:ea typeface="Nunito"/>
                <a:cs typeface="Nunito"/>
                <a:sym typeface="Nunito"/>
              </a:defRPr>
            </a:lvl5pPr>
            <a:lvl6pPr lvl="5" algn="r" rtl="0">
              <a:buNone/>
              <a:defRPr sz="1300" b="1">
                <a:solidFill>
                  <a:schemeClr val="dk2"/>
                </a:solidFill>
                <a:latin typeface="Nunito"/>
                <a:ea typeface="Nunito"/>
                <a:cs typeface="Nunito"/>
                <a:sym typeface="Nunito"/>
              </a:defRPr>
            </a:lvl6pPr>
            <a:lvl7pPr lvl="6" algn="r" rtl="0">
              <a:buNone/>
              <a:defRPr sz="1300" b="1">
                <a:solidFill>
                  <a:schemeClr val="dk2"/>
                </a:solidFill>
                <a:latin typeface="Nunito"/>
                <a:ea typeface="Nunito"/>
                <a:cs typeface="Nunito"/>
                <a:sym typeface="Nunito"/>
              </a:defRPr>
            </a:lvl7pPr>
            <a:lvl8pPr lvl="7" algn="r" rtl="0">
              <a:buNone/>
              <a:defRPr sz="1300" b="1">
                <a:solidFill>
                  <a:schemeClr val="dk2"/>
                </a:solidFill>
                <a:latin typeface="Nunito"/>
                <a:ea typeface="Nunito"/>
                <a:cs typeface="Nunito"/>
                <a:sym typeface="Nunito"/>
              </a:defRPr>
            </a:lvl8pPr>
            <a:lvl9pPr lvl="8" algn="r" rtl="0">
              <a:buNone/>
              <a:defRPr sz="1300" b="1">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8" r:id="rId3"/>
    <p:sldLayoutId id="2147483686" r:id="rId4"/>
    <p:sldLayoutId id="2147483688" r:id="rId5"/>
    <p:sldLayoutId id="2147483689" r:id="rId6"/>
    <p:sldLayoutId id="214748369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3617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rtl="0">
              <a:buNone/>
              <a:defRPr sz="1300" b="1">
                <a:solidFill>
                  <a:schemeClr val="dk2"/>
                </a:solidFill>
                <a:latin typeface="Nunito"/>
                <a:ea typeface="Nunito"/>
                <a:cs typeface="Nunito"/>
                <a:sym typeface="Nunito"/>
              </a:defRPr>
            </a:lvl1pPr>
            <a:lvl2pPr lvl="1" algn="r" rtl="0">
              <a:buNone/>
              <a:defRPr sz="1300" b="1">
                <a:solidFill>
                  <a:schemeClr val="dk2"/>
                </a:solidFill>
                <a:latin typeface="Nunito"/>
                <a:ea typeface="Nunito"/>
                <a:cs typeface="Nunito"/>
                <a:sym typeface="Nunito"/>
              </a:defRPr>
            </a:lvl2pPr>
            <a:lvl3pPr lvl="2" algn="r" rtl="0">
              <a:buNone/>
              <a:defRPr sz="1300" b="1">
                <a:solidFill>
                  <a:schemeClr val="dk2"/>
                </a:solidFill>
                <a:latin typeface="Nunito"/>
                <a:ea typeface="Nunito"/>
                <a:cs typeface="Nunito"/>
                <a:sym typeface="Nunito"/>
              </a:defRPr>
            </a:lvl3pPr>
            <a:lvl4pPr lvl="3" algn="r" rtl="0">
              <a:buNone/>
              <a:defRPr sz="1300" b="1">
                <a:solidFill>
                  <a:schemeClr val="dk2"/>
                </a:solidFill>
                <a:latin typeface="Nunito"/>
                <a:ea typeface="Nunito"/>
                <a:cs typeface="Nunito"/>
                <a:sym typeface="Nunito"/>
              </a:defRPr>
            </a:lvl4pPr>
            <a:lvl5pPr lvl="4" algn="r" rtl="0">
              <a:buNone/>
              <a:defRPr sz="1300" b="1">
                <a:solidFill>
                  <a:schemeClr val="dk2"/>
                </a:solidFill>
                <a:latin typeface="Nunito"/>
                <a:ea typeface="Nunito"/>
                <a:cs typeface="Nunito"/>
                <a:sym typeface="Nunito"/>
              </a:defRPr>
            </a:lvl5pPr>
            <a:lvl6pPr lvl="5" algn="r" rtl="0">
              <a:buNone/>
              <a:defRPr sz="1300" b="1">
                <a:solidFill>
                  <a:schemeClr val="dk2"/>
                </a:solidFill>
                <a:latin typeface="Nunito"/>
                <a:ea typeface="Nunito"/>
                <a:cs typeface="Nunito"/>
                <a:sym typeface="Nunito"/>
              </a:defRPr>
            </a:lvl6pPr>
            <a:lvl7pPr lvl="6" algn="r" rtl="0">
              <a:buNone/>
              <a:defRPr sz="1300" b="1">
                <a:solidFill>
                  <a:schemeClr val="dk2"/>
                </a:solidFill>
                <a:latin typeface="Nunito"/>
                <a:ea typeface="Nunito"/>
                <a:cs typeface="Nunito"/>
                <a:sym typeface="Nunito"/>
              </a:defRPr>
            </a:lvl7pPr>
            <a:lvl8pPr lvl="7" algn="r" rtl="0">
              <a:buNone/>
              <a:defRPr sz="1300" b="1">
                <a:solidFill>
                  <a:schemeClr val="dk2"/>
                </a:solidFill>
                <a:latin typeface="Nunito"/>
                <a:ea typeface="Nunito"/>
                <a:cs typeface="Nunito"/>
                <a:sym typeface="Nunito"/>
              </a:defRPr>
            </a:lvl8pPr>
            <a:lvl9pPr lvl="8" algn="r" rtl="0">
              <a:buNone/>
              <a:defRPr sz="1300" b="1">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88422472"/>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6">
            <a:alphaModFix/>
          </a:blip>
          <a:stretch>
            <a:fillRect/>
          </a:stretch>
        </p:blipFill>
        <p:spPr>
          <a:xfrm rot="5400000">
            <a:off x="2147426" y="-1829113"/>
            <a:ext cx="4849151" cy="8801726"/>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75119888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0A5C10B-DEC6-9693-20E3-C3E64A9D3671}"/>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1027" name="Rectangle 3">
            <a:extLst>
              <a:ext uri="{FF2B5EF4-FFF2-40B4-BE49-F238E27FC236}">
                <a16:creationId xmlns:a16="http://schemas.microsoft.com/office/drawing/2014/main" id="{617B33E1-A4D1-6C2E-E67C-3698243A59FF}"/>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a:extLst>
              <a:ext uri="{FF2B5EF4-FFF2-40B4-BE49-F238E27FC236}">
                <a16:creationId xmlns:a16="http://schemas.microsoft.com/office/drawing/2014/main" id="{3B0C2825-5F11-EDFB-074F-12025501A0D5}"/>
              </a:ext>
            </a:extLst>
          </p:cNvPr>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mn-lt"/>
                <a:cs typeface="+mn-cs"/>
              </a:defRPr>
            </a:lvl1pPr>
          </a:lstStyle>
          <a:p>
            <a:pPr>
              <a:defRPr/>
            </a:pPr>
            <a:endParaRPr lang="es-ES"/>
          </a:p>
        </p:txBody>
      </p:sp>
      <p:sp>
        <p:nvSpPr>
          <p:cNvPr id="1029" name="Rectangle 5">
            <a:extLst>
              <a:ext uri="{FF2B5EF4-FFF2-40B4-BE49-F238E27FC236}">
                <a16:creationId xmlns:a16="http://schemas.microsoft.com/office/drawing/2014/main" id="{47F66D18-6933-0BE5-C913-FEBD2378D16F}"/>
              </a:ext>
            </a:extLst>
          </p:cNvPr>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mn-lt"/>
                <a:cs typeface="+mn-cs"/>
              </a:defRPr>
            </a:lvl1pPr>
          </a:lstStyle>
          <a:p>
            <a:pPr>
              <a:defRPr/>
            </a:pPr>
            <a:endParaRPr lang="es-ES"/>
          </a:p>
        </p:txBody>
      </p:sp>
      <p:sp>
        <p:nvSpPr>
          <p:cNvPr id="1030" name="Rectangle 6">
            <a:extLst>
              <a:ext uri="{FF2B5EF4-FFF2-40B4-BE49-F238E27FC236}">
                <a16:creationId xmlns:a16="http://schemas.microsoft.com/office/drawing/2014/main" id="{12ADD408-6DC8-3A50-1F62-86B19A9F22E0}"/>
              </a:ext>
            </a:extLst>
          </p:cNvPr>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defRPr>
            </a:lvl1pPr>
          </a:lstStyle>
          <a:p>
            <a:fld id="{09896EBC-3E04-4CA8-8D3B-BAD12823BA5D}" type="slidenum">
              <a:rPr lang="es-ES" altLang="en-US"/>
              <a:pPr/>
              <a:t>‹#›</a:t>
            </a:fld>
            <a:endParaRPr lang="es-ES" altLang="en-US"/>
          </a:p>
        </p:txBody>
      </p:sp>
    </p:spTree>
    <p:extLst>
      <p:ext uri="{BB962C8B-B14F-4D97-AF65-F5344CB8AC3E}">
        <p14:creationId xmlns:p14="http://schemas.microsoft.com/office/powerpoint/2010/main" val="425078773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audio" Target="../media/audio5.wav"/></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audio" Target="../media/audio5.wav"/></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tif"/><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audio" Target="../media/audio5.wav"/></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AE2142-DE47-45D7-B54E-5F6127740B4F}"/>
              </a:ext>
            </a:extLst>
          </p:cNvPr>
          <p:cNvSpPr/>
          <p:nvPr/>
        </p:nvSpPr>
        <p:spPr>
          <a:xfrm>
            <a:off x="0" y="0"/>
            <a:ext cx="9144000" cy="5143500"/>
          </a:xfrm>
          <a:prstGeom prst="rect">
            <a:avLst/>
          </a:prstGeom>
          <a:solidFill>
            <a:srgbClr val="E7EE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DEDE"/>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44EB43F3-0675-4053-BA0D-C11937306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733" y="1"/>
            <a:ext cx="6942153" cy="518810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080" y="256212"/>
            <a:ext cx="1150360" cy="744073"/>
          </a:xfrm>
          <a:prstGeom prst="rect">
            <a:avLst/>
          </a:prstGeom>
        </p:spPr>
      </p:pic>
    </p:spTree>
    <p:extLst>
      <p:ext uri="{BB962C8B-B14F-4D97-AF65-F5344CB8AC3E}">
        <p14:creationId xmlns:p14="http://schemas.microsoft.com/office/powerpoint/2010/main" val="2274018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ED6CF8DC-6771-7B85-43A6-160B910FFBDA}"/>
              </a:ext>
            </a:extLst>
          </p:cNvPr>
          <p:cNvPicPr>
            <a:picLocks noChangeAspect="1" noChangeArrowheads="1"/>
          </p:cNvPicPr>
          <p:nvPr/>
        </p:nvPicPr>
        <p:blipFill>
          <a:blip r:embed="rId5"/>
          <a:srcRect r="-2940" b="40033"/>
          <a:stretch>
            <a:fillRect/>
          </a:stretch>
        </p:blipFill>
        <p:spPr bwMode="auto">
          <a:xfrm rot="21358095">
            <a:off x="5199460" y="1634729"/>
            <a:ext cx="2424113"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1A4BC7B6-C7DC-18CB-816D-99743CD3D6EC}"/>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782EB9A2-B895-B3A5-72FA-730325DFE3DD}"/>
              </a:ext>
            </a:extLst>
          </p:cNvPr>
          <p:cNvPicPr>
            <a:picLocks noChangeAspect="1"/>
          </p:cNvPicPr>
          <p:nvPr/>
        </p:nvPicPr>
        <p:blipFill>
          <a:blip r:embed="rId7"/>
          <a:srcRect/>
          <a:stretch>
            <a:fillRect/>
          </a:stretch>
        </p:blipFill>
        <p:spPr bwMode="auto">
          <a:xfrm rot="20904919">
            <a:off x="1531144" y="1150144"/>
            <a:ext cx="3832622" cy="34468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a:extLst>
              <a:ext uri="{FF2B5EF4-FFF2-40B4-BE49-F238E27FC236}">
                <a16:creationId xmlns:a16="http://schemas.microsoft.com/office/drawing/2014/main" id="{8869CC1B-F034-317B-4963-585ADE7E9F64}"/>
              </a:ext>
            </a:extLst>
          </p:cNvPr>
          <p:cNvSpPr txBox="1">
            <a:spLocks noChangeArrowheads="1"/>
          </p:cNvSpPr>
          <p:nvPr/>
        </p:nvSpPr>
        <p:spPr bwMode="auto">
          <a:xfrm rot="21403968">
            <a:off x="5403319" y="1662201"/>
            <a:ext cx="201639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  </a:t>
            </a:r>
            <a:r>
              <a:rPr lang="es-ES_tradnl" altLang="es-ES" sz="6000" kern="1200" dirty="0">
                <a:solidFill>
                  <a:srgbClr val="FF0000"/>
                </a:solidFill>
                <a:latin typeface="Comic Sans MS" panose="030F0702030302020204" pitchFamily="66" charset="0"/>
                <a:cs typeface="Arial" panose="020B0604020202020204" pitchFamily="34" charset="0"/>
              </a:rPr>
              <a:t>p</a:t>
            </a:r>
            <a:r>
              <a:rPr lang="es-ES_tradnl" altLang="es-ES" sz="6000" kern="1200" dirty="0">
                <a:solidFill>
                  <a:srgbClr val="FF0000"/>
                </a:solidFill>
                <a:latin typeface="Comic Sans MS" panose="030F0702030302020204" pitchFamily="66" charset="0"/>
                <a:ea typeface="+mn-ea"/>
                <a:cs typeface="Arial" panose="020B0604020202020204" pitchFamily="34" charset="0"/>
              </a:rPr>
              <a:t> i  </a:t>
            </a:r>
            <a:r>
              <a:rPr lang="es-ES_tradnl" altLang="es-ES" sz="6000" kern="1200" dirty="0">
                <a:solidFill>
                  <a:srgbClr val="FF0000"/>
                </a:solidFill>
                <a:latin typeface="Comic Sans MS" panose="030F0702030302020204" pitchFamily="66" charset="0"/>
                <a:cs typeface="Arial" panose="020B0604020202020204" pitchFamily="34" charset="0"/>
              </a:rPr>
              <a:t>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s</a:t>
            </a:r>
            <a:endParaRPr lang="es-ES_tradnl" altLang="es-ES" sz="6000" kern="1200" dirty="0">
              <a:solidFill>
                <a:srgbClr val="FF0000"/>
              </a:solidFill>
              <a:latin typeface="Comic Sans MS" panose="030F0702030302020204" pitchFamily="66" charset="0"/>
              <a:ea typeface="+mn-ea"/>
              <a:cs typeface="Arial" panose="020B0604020202020204" pitchFamily="34" charset="0"/>
            </a:endParaRPr>
          </a:p>
        </p:txBody>
      </p:sp>
      <p:sp>
        <p:nvSpPr>
          <p:cNvPr id="11" name="10 Flecha derecha">
            <a:hlinkClick r:id="" action="ppaction://hlinkshowjump?jump=nextslide"/>
            <a:extLst>
              <a:ext uri="{FF2B5EF4-FFF2-40B4-BE49-F238E27FC236}">
                <a16:creationId xmlns:a16="http://schemas.microsoft.com/office/drawing/2014/main" id="{52006CBF-59D8-B08E-7F74-2987D55AAC08}"/>
              </a:ext>
            </a:extLst>
          </p:cNvPr>
          <p:cNvSpPr/>
          <p:nvPr/>
        </p:nvSpPr>
        <p:spPr>
          <a:xfrm>
            <a:off x="8069553" y="4297832"/>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pic>
        <p:nvPicPr>
          <p:cNvPr id="14" name="4 Imagen">
            <a:extLst>
              <a:ext uri="{FF2B5EF4-FFF2-40B4-BE49-F238E27FC236}">
                <a16:creationId xmlns:a16="http://schemas.microsoft.com/office/drawing/2014/main" id="{CB8AD06A-BC10-8290-47DD-820CBC27839F}"/>
              </a:ext>
            </a:extLst>
          </p:cNvPr>
          <p:cNvPicPr>
            <a:picLocks noChangeAspect="1"/>
          </p:cNvPicPr>
          <p:nvPr/>
        </p:nvPicPr>
        <p:blipFill>
          <a:blip r:embed="rId8"/>
          <a:srcRect/>
          <a:stretch/>
        </p:blipFill>
        <p:spPr bwMode="auto">
          <a:xfrm rot="797015" flipH="1">
            <a:off x="3724349" y="3242072"/>
            <a:ext cx="3232928" cy="191936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3 CuadroTexto">
            <a:extLst>
              <a:ext uri="{FF2B5EF4-FFF2-40B4-BE49-F238E27FC236}">
                <a16:creationId xmlns:a16="http://schemas.microsoft.com/office/drawing/2014/main" id="{B31E65EE-126F-8FE8-861C-526B980AD4FD}"/>
              </a:ext>
            </a:extLst>
          </p:cNvPr>
          <p:cNvSpPr txBox="1">
            <a:spLocks noChangeArrowheads="1"/>
          </p:cNvSpPr>
          <p:nvPr/>
        </p:nvSpPr>
        <p:spPr bwMode="auto">
          <a:xfrm>
            <a:off x="-77692" y="4623793"/>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5" name="9 CuadroTexto">
            <a:extLst>
              <a:ext uri="{FF2B5EF4-FFF2-40B4-BE49-F238E27FC236}">
                <a16:creationId xmlns:a16="http://schemas.microsoft.com/office/drawing/2014/main" id="{90C98812-AC08-495B-0E07-D8630DB2610F}"/>
              </a:ext>
            </a:extLst>
          </p:cNvPr>
          <p:cNvSpPr txBox="1">
            <a:spLocks noChangeArrowheads="1"/>
          </p:cNvSpPr>
          <p:nvPr/>
        </p:nvSpPr>
        <p:spPr bwMode="auto">
          <a:xfrm>
            <a:off x="6656538" y="460620"/>
            <a:ext cx="234094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ships</a:t>
            </a:r>
            <a:endParaRPr lang="es-ES_tradnl" altLang="es-ES" sz="6000" kern="1200" dirty="0">
              <a:solidFill>
                <a:srgbClr val="FF0000"/>
              </a:solidFill>
              <a:latin typeface="Comic Sans MS" panose="030F0702030302020204" pitchFamily="66" charset="0"/>
              <a:ea typeface="+mn-ea"/>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80">
                                          <p:stCondLst>
                                            <p:cond delay="0"/>
                                          </p:stCondLst>
                                        </p:cTn>
                                        <p:tgtEl>
                                          <p:spTgt spid="14"/>
                                        </p:tgtEl>
                                      </p:cBhvr>
                                    </p:animEffect>
                                    <p:anim calcmode="lin" valueType="num">
                                      <p:cBhvr>
                                        <p:cTn id="1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3" dur="26">
                                          <p:stCondLst>
                                            <p:cond delay="650"/>
                                          </p:stCondLst>
                                        </p:cTn>
                                        <p:tgtEl>
                                          <p:spTgt spid="14"/>
                                        </p:tgtEl>
                                      </p:cBhvr>
                                      <p:to x="100000" y="60000"/>
                                    </p:animScale>
                                    <p:animScale>
                                      <p:cBhvr>
                                        <p:cTn id="24" dur="166" decel="50000">
                                          <p:stCondLst>
                                            <p:cond delay="676"/>
                                          </p:stCondLst>
                                        </p:cTn>
                                        <p:tgtEl>
                                          <p:spTgt spid="14"/>
                                        </p:tgtEl>
                                      </p:cBhvr>
                                      <p:to x="100000" y="100000"/>
                                    </p:animScale>
                                    <p:animScale>
                                      <p:cBhvr>
                                        <p:cTn id="25" dur="26">
                                          <p:stCondLst>
                                            <p:cond delay="1312"/>
                                          </p:stCondLst>
                                        </p:cTn>
                                        <p:tgtEl>
                                          <p:spTgt spid="14"/>
                                        </p:tgtEl>
                                      </p:cBhvr>
                                      <p:to x="100000" y="80000"/>
                                    </p:animScale>
                                    <p:animScale>
                                      <p:cBhvr>
                                        <p:cTn id="26" dur="166" decel="50000">
                                          <p:stCondLst>
                                            <p:cond delay="1338"/>
                                          </p:stCondLst>
                                        </p:cTn>
                                        <p:tgtEl>
                                          <p:spTgt spid="14"/>
                                        </p:tgtEl>
                                      </p:cBhvr>
                                      <p:to x="100000" y="100000"/>
                                    </p:animScale>
                                    <p:animScale>
                                      <p:cBhvr>
                                        <p:cTn id="27" dur="26">
                                          <p:stCondLst>
                                            <p:cond delay="1642"/>
                                          </p:stCondLst>
                                        </p:cTn>
                                        <p:tgtEl>
                                          <p:spTgt spid="14"/>
                                        </p:tgtEl>
                                      </p:cBhvr>
                                      <p:to x="100000" y="90000"/>
                                    </p:animScale>
                                    <p:animScale>
                                      <p:cBhvr>
                                        <p:cTn id="28" dur="166" decel="50000">
                                          <p:stCondLst>
                                            <p:cond delay="1668"/>
                                          </p:stCondLst>
                                        </p:cTn>
                                        <p:tgtEl>
                                          <p:spTgt spid="14"/>
                                        </p:tgtEl>
                                      </p:cBhvr>
                                      <p:to x="100000" y="100000"/>
                                    </p:animScale>
                                    <p:animScale>
                                      <p:cBhvr>
                                        <p:cTn id="29" dur="26">
                                          <p:stCondLst>
                                            <p:cond delay="1808"/>
                                          </p:stCondLst>
                                        </p:cTn>
                                        <p:tgtEl>
                                          <p:spTgt spid="14"/>
                                        </p:tgtEl>
                                      </p:cBhvr>
                                      <p:to x="100000" y="95000"/>
                                    </p:animScale>
                                    <p:animScale>
                                      <p:cBhvr>
                                        <p:cTn id="30" dur="166" decel="50000">
                                          <p:stCondLst>
                                            <p:cond delay="1834"/>
                                          </p:stCondLst>
                                        </p:cTn>
                                        <p:tgtEl>
                                          <p:spTgt spid="14"/>
                                        </p:tgtEl>
                                      </p:cBhvr>
                                      <p:to x="100000" y="100000"/>
                                    </p:animScale>
                                  </p:childTnLst>
                                </p:cTn>
                              </p:par>
                            </p:childTnLst>
                          </p:cTn>
                        </p:par>
                        <p:par>
                          <p:cTn id="31" fill="hold" nodeType="afterGroup">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par>
                          <p:cTn id="35" fill="hold" nodeType="afterGroup">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childTnLst>
              </p:cTn>
              <p:nextCondLst>
                <p:cond evt="onClick" delay="0">
                  <p:tgtEl>
                    <p:spTgt spid="6"/>
                  </p:tgtEl>
                </p:cond>
              </p:nextCondLst>
            </p:seq>
          </p:childTnLst>
        </p:cTn>
      </p:par>
    </p:tnLst>
    <p:bldLst>
      <p:bldP spid="10" grpId="0"/>
      <p:bldP spid="11"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4A1EC5D5-4B8B-FC01-EBB1-C6328EE070EE}"/>
              </a:ext>
            </a:extLst>
          </p:cNvPr>
          <p:cNvPicPr>
            <a:picLocks noChangeAspect="1" noChangeArrowheads="1"/>
          </p:cNvPicPr>
          <p:nvPr/>
        </p:nvPicPr>
        <p:blipFill>
          <a:blip r:embed="rId5"/>
          <a:srcRect r="-2940" b="40033"/>
          <a:stretch>
            <a:fillRect/>
          </a:stretch>
        </p:blipFill>
        <p:spPr bwMode="auto">
          <a:xfrm rot="21358095">
            <a:off x="5199460" y="1634729"/>
            <a:ext cx="2424113"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74CCE63A-ACC0-95BE-CA6F-208E2A9B5B3A}"/>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5BEBE97F-12AB-AD75-3EDD-825B8B1635A1}"/>
              </a:ext>
            </a:extLst>
          </p:cNvPr>
          <p:cNvPicPr>
            <a:picLocks noChangeAspect="1"/>
          </p:cNvPicPr>
          <p:nvPr/>
        </p:nvPicPr>
        <p:blipFill>
          <a:blip r:embed="rId7"/>
          <a:srcRect/>
          <a:stretch>
            <a:fillRect/>
          </a:stretch>
        </p:blipFill>
        <p:spPr bwMode="auto">
          <a:xfrm rot="20904919">
            <a:off x="1524001" y="1127522"/>
            <a:ext cx="3832622" cy="34468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a:extLst>
              <a:ext uri="{FF2B5EF4-FFF2-40B4-BE49-F238E27FC236}">
                <a16:creationId xmlns:a16="http://schemas.microsoft.com/office/drawing/2014/main" id="{5A7EEEC8-E0F1-DA27-3681-0AE8E1ED68F6}"/>
              </a:ext>
            </a:extLst>
          </p:cNvPr>
          <p:cNvSpPr txBox="1">
            <a:spLocks noChangeArrowheads="1"/>
          </p:cNvSpPr>
          <p:nvPr/>
        </p:nvSpPr>
        <p:spPr bwMode="auto">
          <a:xfrm rot="21403968">
            <a:off x="5176990" y="1574411"/>
            <a:ext cx="23535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000" kern="1200" dirty="0">
                <a:solidFill>
                  <a:srgbClr val="FF0000"/>
                </a:solidFill>
                <a:latin typeface="Comic Sans MS" panose="030F0702030302020204" pitchFamily="66" charset="0"/>
                <a:ea typeface="+mn-ea"/>
                <a:cs typeface="Arial" panose="020B0604020202020204" pitchFamily="34" charset="0"/>
              </a:rPr>
              <a:t>t  e  d </a:t>
            </a:r>
          </a:p>
          <a:p>
            <a:pPr algn="ctr" defTabSz="685800" fontAlgn="base">
              <a:spcBef>
                <a:spcPct val="0"/>
              </a:spcBef>
              <a:spcAft>
                <a:spcPct val="0"/>
              </a:spcAft>
              <a:buClrTx/>
            </a:pPr>
            <a:r>
              <a:rPr lang="es-ES_tradnl" altLang="es-ES" sz="4000" kern="1200" dirty="0">
                <a:solidFill>
                  <a:srgbClr val="FF0000"/>
                </a:solidFill>
                <a:latin typeface="Comic Sans MS" panose="030F0702030302020204" pitchFamily="66" charset="0"/>
                <a:cs typeface="Arial" panose="020B0604020202020204" pitchFamily="34" charset="0"/>
              </a:rPr>
              <a:t>y </a:t>
            </a:r>
            <a:r>
              <a:rPr lang="es-ES_tradnl" altLang="es-ES" sz="4000" kern="1200" dirty="0">
                <a:solidFill>
                  <a:srgbClr val="FF0000"/>
                </a:solidFill>
                <a:latin typeface="Comic Sans MS" panose="030F0702030302020204" pitchFamily="66" charset="0"/>
                <a:ea typeface="+mn-ea"/>
                <a:cs typeface="Arial" panose="020B0604020202020204" pitchFamily="34" charset="0"/>
              </a:rPr>
              <a:t>d </a:t>
            </a:r>
            <a:r>
              <a:rPr lang="es-ES_tradnl" altLang="es-ES" sz="4000" kern="1200" dirty="0">
                <a:solidFill>
                  <a:srgbClr val="FF0000"/>
                </a:solidFill>
                <a:latin typeface="Comic Sans MS" panose="030F0702030302020204" pitchFamily="66" charset="0"/>
                <a:cs typeface="Arial" panose="020B0604020202020204" pitchFamily="34" charset="0"/>
              </a:rPr>
              <a:t>s </a:t>
            </a:r>
            <a:r>
              <a:rPr lang="es-ES_tradnl" altLang="es-ES" sz="4000" kern="1200" dirty="0">
                <a:solidFill>
                  <a:srgbClr val="FF0000"/>
                </a:solidFill>
                <a:latin typeface="Comic Sans MS" panose="030F0702030302020204" pitchFamily="66" charset="0"/>
                <a:ea typeface="+mn-ea"/>
                <a:cs typeface="Arial" panose="020B0604020202020204" pitchFamily="34" charset="0"/>
              </a:rPr>
              <a:t>b </a:t>
            </a:r>
          </a:p>
          <a:p>
            <a:pPr algn="ctr" defTabSz="685800" fontAlgn="base">
              <a:spcBef>
                <a:spcPct val="0"/>
              </a:spcBef>
              <a:spcAft>
                <a:spcPct val="0"/>
              </a:spcAft>
              <a:buClrTx/>
            </a:pPr>
            <a:r>
              <a:rPr lang="es-ES_tradnl" altLang="es-ES" sz="4000" kern="1200" dirty="0">
                <a:solidFill>
                  <a:srgbClr val="FF0000"/>
                </a:solidFill>
                <a:latin typeface="Comic Sans MS" panose="030F0702030302020204" pitchFamily="66" charset="0"/>
                <a:ea typeface="+mn-ea"/>
                <a:cs typeface="Arial" panose="020B0604020202020204" pitchFamily="34" charset="0"/>
              </a:rPr>
              <a:t>e  a  r</a:t>
            </a:r>
          </a:p>
        </p:txBody>
      </p:sp>
      <p:sp>
        <p:nvSpPr>
          <p:cNvPr id="11" name="10 Flecha derecha">
            <a:hlinkClick r:id="" action="ppaction://hlinkshowjump?jump=nextslide"/>
            <a:extLst>
              <a:ext uri="{FF2B5EF4-FFF2-40B4-BE49-F238E27FC236}">
                <a16:creationId xmlns:a16="http://schemas.microsoft.com/office/drawing/2014/main" id="{A2B80BB7-1853-6AC7-0F0A-1535938F97D1}"/>
              </a:ext>
            </a:extLst>
          </p:cNvPr>
          <p:cNvSpPr/>
          <p:nvPr/>
        </p:nvSpPr>
        <p:spPr>
          <a:xfrm>
            <a:off x="8115137" y="4222669"/>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pic>
        <p:nvPicPr>
          <p:cNvPr id="12" name="4 Imagen">
            <a:extLst>
              <a:ext uri="{FF2B5EF4-FFF2-40B4-BE49-F238E27FC236}">
                <a16:creationId xmlns:a16="http://schemas.microsoft.com/office/drawing/2014/main" id="{E6F6012D-C187-EBAA-ED73-7BCC1419CB43}"/>
              </a:ext>
            </a:extLst>
          </p:cNvPr>
          <p:cNvPicPr>
            <a:picLocks noChangeAspect="1"/>
          </p:cNvPicPr>
          <p:nvPr/>
        </p:nvPicPr>
        <p:blipFill>
          <a:blip r:embed="rId8"/>
          <a:srcRect/>
          <a:stretch/>
        </p:blipFill>
        <p:spPr bwMode="auto">
          <a:xfrm rot="21370446">
            <a:off x="3720381" y="3308888"/>
            <a:ext cx="3398439" cy="1723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 CuadroTexto">
            <a:extLst>
              <a:ext uri="{FF2B5EF4-FFF2-40B4-BE49-F238E27FC236}">
                <a16:creationId xmlns:a16="http://schemas.microsoft.com/office/drawing/2014/main" id="{D5A9FB2D-924E-5ADC-0ADC-9066C4935A26}"/>
              </a:ext>
            </a:extLst>
          </p:cNvPr>
          <p:cNvSpPr txBox="1">
            <a:spLocks noChangeArrowheads="1"/>
          </p:cNvSpPr>
          <p:nvPr/>
        </p:nvSpPr>
        <p:spPr bwMode="auto">
          <a:xfrm>
            <a:off x="-77692" y="4623793"/>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5" name="9 CuadroTexto">
            <a:extLst>
              <a:ext uri="{FF2B5EF4-FFF2-40B4-BE49-F238E27FC236}">
                <a16:creationId xmlns:a16="http://schemas.microsoft.com/office/drawing/2014/main" id="{43CE50E2-7DC5-6EDD-DEBE-97A360C036D2}"/>
              </a:ext>
            </a:extLst>
          </p:cNvPr>
          <p:cNvSpPr txBox="1">
            <a:spLocks noChangeArrowheads="1"/>
          </p:cNvSpPr>
          <p:nvPr/>
        </p:nvSpPr>
        <p:spPr bwMode="auto">
          <a:xfrm>
            <a:off x="5419600" y="460620"/>
            <a:ext cx="3577886" cy="769441"/>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400" kern="1200" dirty="0" err="1">
                <a:solidFill>
                  <a:srgbClr val="FF0000"/>
                </a:solidFill>
                <a:latin typeface="Comic Sans MS" panose="030F0702030302020204" pitchFamily="66" charset="0"/>
                <a:ea typeface="+mn-ea"/>
                <a:cs typeface="Arial" panose="020B0604020202020204" pitchFamily="34" charset="0"/>
              </a:rPr>
              <a:t>teddy</a:t>
            </a:r>
            <a:r>
              <a:rPr lang="es-ES_tradnl" altLang="es-ES" sz="4400" kern="1200" dirty="0">
                <a:solidFill>
                  <a:srgbClr val="FF0000"/>
                </a:solidFill>
                <a:latin typeface="Comic Sans MS" panose="030F0702030302020204" pitchFamily="66" charset="0"/>
                <a:ea typeface="+mn-ea"/>
                <a:cs typeface="Arial" panose="020B0604020202020204" pitchFamily="34" charset="0"/>
              </a:rPr>
              <a:t> </a:t>
            </a:r>
            <a:r>
              <a:rPr lang="es-ES_tradnl" altLang="es-ES" sz="4400" kern="1200" dirty="0" err="1">
                <a:solidFill>
                  <a:srgbClr val="FF0000"/>
                </a:solidFill>
                <a:latin typeface="Comic Sans MS" panose="030F0702030302020204" pitchFamily="66" charset="0"/>
                <a:ea typeface="+mn-ea"/>
                <a:cs typeface="Arial" panose="020B0604020202020204" pitchFamily="34" charset="0"/>
              </a:rPr>
              <a:t>bears</a:t>
            </a:r>
            <a:endParaRPr lang="es-ES_tradnl" altLang="es-ES" sz="4400" kern="1200" dirty="0">
              <a:solidFill>
                <a:srgbClr val="FF0000"/>
              </a:solidFill>
              <a:latin typeface="Comic Sans MS" panose="030F0702030302020204" pitchFamily="66" charset="0"/>
              <a:ea typeface="+mn-ea"/>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435">
                                          <p:stCondLst>
                                            <p:cond delay="0"/>
                                          </p:stCondLst>
                                        </p:cTn>
                                        <p:tgtEl>
                                          <p:spTgt spid="12"/>
                                        </p:tgtEl>
                                      </p:cBhvr>
                                    </p:animEffect>
                                    <p:anim calcmode="lin" valueType="num">
                                      <p:cBhvr>
                                        <p:cTn id="1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23" dur="20">
                                          <p:stCondLst>
                                            <p:cond delay="487"/>
                                          </p:stCondLst>
                                        </p:cTn>
                                        <p:tgtEl>
                                          <p:spTgt spid="12"/>
                                        </p:tgtEl>
                                      </p:cBhvr>
                                      <p:to x="100000" y="60000"/>
                                    </p:animScale>
                                    <p:animScale>
                                      <p:cBhvr>
                                        <p:cTn id="24" dur="124" decel="50000">
                                          <p:stCondLst>
                                            <p:cond delay="507"/>
                                          </p:stCondLst>
                                        </p:cTn>
                                        <p:tgtEl>
                                          <p:spTgt spid="12"/>
                                        </p:tgtEl>
                                      </p:cBhvr>
                                      <p:to x="100000" y="100000"/>
                                    </p:animScale>
                                    <p:animScale>
                                      <p:cBhvr>
                                        <p:cTn id="25" dur="20">
                                          <p:stCondLst>
                                            <p:cond delay="984"/>
                                          </p:stCondLst>
                                        </p:cTn>
                                        <p:tgtEl>
                                          <p:spTgt spid="12"/>
                                        </p:tgtEl>
                                      </p:cBhvr>
                                      <p:to x="100000" y="80000"/>
                                    </p:animScale>
                                    <p:animScale>
                                      <p:cBhvr>
                                        <p:cTn id="26" dur="124" decel="50000">
                                          <p:stCondLst>
                                            <p:cond delay="1004"/>
                                          </p:stCondLst>
                                        </p:cTn>
                                        <p:tgtEl>
                                          <p:spTgt spid="12"/>
                                        </p:tgtEl>
                                      </p:cBhvr>
                                      <p:to x="100000" y="100000"/>
                                    </p:animScale>
                                    <p:animScale>
                                      <p:cBhvr>
                                        <p:cTn id="27" dur="20">
                                          <p:stCondLst>
                                            <p:cond delay="1231"/>
                                          </p:stCondLst>
                                        </p:cTn>
                                        <p:tgtEl>
                                          <p:spTgt spid="12"/>
                                        </p:tgtEl>
                                      </p:cBhvr>
                                      <p:to x="100000" y="90000"/>
                                    </p:animScale>
                                    <p:animScale>
                                      <p:cBhvr>
                                        <p:cTn id="28" dur="124" decel="50000">
                                          <p:stCondLst>
                                            <p:cond delay="1251"/>
                                          </p:stCondLst>
                                        </p:cTn>
                                        <p:tgtEl>
                                          <p:spTgt spid="12"/>
                                        </p:tgtEl>
                                      </p:cBhvr>
                                      <p:to x="100000" y="100000"/>
                                    </p:animScale>
                                    <p:animScale>
                                      <p:cBhvr>
                                        <p:cTn id="29" dur="20">
                                          <p:stCondLst>
                                            <p:cond delay="1356"/>
                                          </p:stCondLst>
                                        </p:cTn>
                                        <p:tgtEl>
                                          <p:spTgt spid="12"/>
                                        </p:tgtEl>
                                      </p:cBhvr>
                                      <p:to x="100000" y="95000"/>
                                    </p:animScale>
                                    <p:animScale>
                                      <p:cBhvr>
                                        <p:cTn id="30" dur="124" decel="50000">
                                          <p:stCondLst>
                                            <p:cond delay="1376"/>
                                          </p:stCondLst>
                                        </p:cTn>
                                        <p:tgtEl>
                                          <p:spTgt spid="12"/>
                                        </p:tgtEl>
                                      </p:cBhvr>
                                      <p:to x="100000" y="100000"/>
                                    </p:animScale>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par>
                          <p:cTn id="35" fill="hold" nodeType="afterGroup">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childTnLst>
              </p:cTn>
              <p:nextCondLst>
                <p:cond evt="onClick" delay="0">
                  <p:tgtEl>
                    <p:spTgt spid="6"/>
                  </p:tgtEl>
                </p:cond>
              </p:nextCondLst>
            </p:seq>
          </p:childTnLst>
        </p:cTn>
      </p:par>
    </p:tnLst>
    <p:bldLst>
      <p:bldP spid="10" grpId="0"/>
      <p:bldP spid="11"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2962" name="Google Shape;2962;p74"/>
          <p:cNvSpPr/>
          <p:nvPr/>
        </p:nvSpPr>
        <p:spPr>
          <a:xfrm>
            <a:off x="4282930" y="534989"/>
            <a:ext cx="578770" cy="814060"/>
          </a:xfrm>
          <a:prstGeom prst="rect">
            <a:avLst/>
          </a:prstGeom>
        </p:spPr>
        <p:txBody>
          <a:bodyPr>
            <a:prstTxWarp prst="textPlain">
              <a:avLst/>
            </a:prstTxWarp>
          </a:bodyPr>
          <a:lstStyle/>
          <a:p>
            <a:pPr lvl="0" algn="ctr"/>
            <a:r>
              <a:rPr lang="en-US" b="0" i="0" dirty="0">
                <a:ln w="152400" cap="flat" cmpd="sng">
                  <a:solidFill>
                    <a:schemeClr val="accent2"/>
                  </a:solidFill>
                  <a:prstDash val="solid"/>
                  <a:round/>
                  <a:headEnd type="none" w="sm" len="sm"/>
                  <a:tailEnd type="none" w="sm" len="sm"/>
                </a:ln>
                <a:solidFill>
                  <a:schemeClr val="accent2"/>
                </a:solidFill>
                <a:latin typeface="Nunito;800"/>
              </a:rPr>
              <a:t>2</a:t>
            </a:r>
            <a:endParaRPr b="0" i="0" dirty="0">
              <a:ln w="152400" cap="flat" cmpd="sng">
                <a:solidFill>
                  <a:schemeClr val="accent2"/>
                </a:solidFill>
                <a:prstDash val="solid"/>
                <a:round/>
                <a:headEnd type="none" w="sm" len="sm"/>
                <a:tailEnd type="none" w="sm" len="sm"/>
              </a:ln>
              <a:solidFill>
                <a:schemeClr val="accent2"/>
              </a:solidFill>
              <a:latin typeface="Nunito;800"/>
            </a:endParaRPr>
          </a:p>
        </p:txBody>
      </p:sp>
      <p:sp>
        <p:nvSpPr>
          <p:cNvPr id="2963" name="Google Shape;2963;p74"/>
          <p:cNvSpPr/>
          <p:nvPr/>
        </p:nvSpPr>
        <p:spPr>
          <a:xfrm>
            <a:off x="4276563" y="538495"/>
            <a:ext cx="578770" cy="814060"/>
          </a:xfrm>
          <a:prstGeom prst="rect">
            <a:avLst/>
          </a:prstGeom>
        </p:spPr>
        <p:txBody>
          <a:bodyPr>
            <a:prstTxWarp prst="textPlain">
              <a:avLst/>
            </a:prstTxWarp>
          </a:bodyPr>
          <a:lstStyle/>
          <a:p>
            <a:pPr lvl="0" algn="ctr"/>
            <a:r>
              <a:rPr lang="en-US" b="0" i="0" dirty="0">
                <a:ln>
                  <a:noFill/>
                </a:ln>
                <a:solidFill>
                  <a:schemeClr val="accent6"/>
                </a:solidFill>
                <a:latin typeface="Nunito;800"/>
              </a:rPr>
              <a:t>2</a:t>
            </a:r>
            <a:endParaRPr b="0" i="0" dirty="0">
              <a:ln>
                <a:noFill/>
              </a:ln>
              <a:solidFill>
                <a:schemeClr val="accent6"/>
              </a:solidFill>
              <a:latin typeface="Nunito;800"/>
            </a:endParaRPr>
          </a:p>
        </p:txBody>
      </p:sp>
      <p:sp>
        <p:nvSpPr>
          <p:cNvPr id="3061" name="Google Shape;3061;p74"/>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3062" name="Google Shape;3062;p74"/>
          <p:cNvSpPr txBox="1">
            <a:spLocks noGrp="1"/>
          </p:cNvSpPr>
          <p:nvPr>
            <p:ph type="title"/>
          </p:nvPr>
        </p:nvSpPr>
        <p:spPr>
          <a:xfrm>
            <a:off x="700384" y="2139894"/>
            <a:ext cx="7704000" cy="86371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dirty="0">
                <a:solidFill>
                  <a:srgbClr val="FF0000"/>
                </a:solidFill>
              </a:rPr>
              <a:t>R</a:t>
            </a:r>
            <a:r>
              <a:rPr lang="en" sz="7200" dirty="0">
                <a:solidFill>
                  <a:srgbClr val="FF0000"/>
                </a:solidFill>
              </a:rPr>
              <a:t>ead and circle </a:t>
            </a:r>
            <a:endParaRPr sz="7200" dirty="0">
              <a:solidFill>
                <a:srgbClr val="FF0000"/>
              </a:solidFill>
            </a:endParaRPr>
          </a:p>
        </p:txBody>
      </p:sp>
      <p:pic>
        <p:nvPicPr>
          <p:cNvPr id="5" name="Picture 4">
            <a:extLst>
              <a:ext uri="{FF2B5EF4-FFF2-40B4-BE49-F238E27FC236}">
                <a16:creationId xmlns:a16="http://schemas.microsoft.com/office/drawing/2014/main" id="{84088B32-0FA4-E879-AF45-3334A6895E14}"/>
              </a:ext>
            </a:extLst>
          </p:cNvPr>
          <p:cNvPicPr>
            <a:picLocks noChangeAspect="1"/>
          </p:cNvPicPr>
          <p:nvPr/>
        </p:nvPicPr>
        <p:blipFill rotWithShape="1">
          <a:blip r:embed="rId3"/>
          <a:srcRect l="10791" t="55624"/>
          <a:stretch/>
        </p:blipFill>
        <p:spPr>
          <a:xfrm>
            <a:off x="-54244" y="3790945"/>
            <a:ext cx="4725092" cy="1352762"/>
          </a:xfrm>
          <a:prstGeom prst="rect">
            <a:avLst/>
          </a:prstGeom>
        </p:spPr>
      </p:pic>
      <p:pic>
        <p:nvPicPr>
          <p:cNvPr id="157" name="Picture 156">
            <a:extLst>
              <a:ext uri="{FF2B5EF4-FFF2-40B4-BE49-F238E27FC236}">
                <a16:creationId xmlns:a16="http://schemas.microsoft.com/office/drawing/2014/main" id="{2AB01F0A-F48B-A60F-C352-38C60533092E}"/>
              </a:ext>
            </a:extLst>
          </p:cNvPr>
          <p:cNvPicPr>
            <a:picLocks noChangeAspect="1"/>
          </p:cNvPicPr>
          <p:nvPr/>
        </p:nvPicPr>
        <p:blipFill rotWithShape="1">
          <a:blip r:embed="rId3"/>
          <a:srcRect l="39816" t="55624"/>
          <a:stretch/>
        </p:blipFill>
        <p:spPr>
          <a:xfrm>
            <a:off x="4099301" y="3790945"/>
            <a:ext cx="3187715" cy="1352762"/>
          </a:xfrm>
          <a:prstGeom prst="rect">
            <a:avLst/>
          </a:prstGeom>
        </p:spPr>
      </p:pic>
      <p:pic>
        <p:nvPicPr>
          <p:cNvPr id="158" name="Picture 157">
            <a:extLst>
              <a:ext uri="{FF2B5EF4-FFF2-40B4-BE49-F238E27FC236}">
                <a16:creationId xmlns:a16="http://schemas.microsoft.com/office/drawing/2014/main" id="{2AA87BA7-73F4-33CA-AD5E-3E91455DD4C8}"/>
              </a:ext>
            </a:extLst>
          </p:cNvPr>
          <p:cNvPicPr>
            <a:picLocks noChangeAspect="1"/>
          </p:cNvPicPr>
          <p:nvPr/>
        </p:nvPicPr>
        <p:blipFill rotWithShape="1">
          <a:blip r:embed="rId3"/>
          <a:srcRect l="39816" t="55624"/>
          <a:stretch/>
        </p:blipFill>
        <p:spPr>
          <a:xfrm>
            <a:off x="6685397" y="3790738"/>
            <a:ext cx="3187715" cy="1352762"/>
          </a:xfrm>
          <a:prstGeom prst="rect">
            <a:avLst/>
          </a:prstGeom>
        </p:spPr>
      </p:pic>
    </p:spTree>
    <p:extLst>
      <p:ext uri="{BB962C8B-B14F-4D97-AF65-F5344CB8AC3E}">
        <p14:creationId xmlns:p14="http://schemas.microsoft.com/office/powerpoint/2010/main" val="2760496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D73282-12DF-471B-AEC1-59093198C0F9}"/>
              </a:ext>
            </a:extLst>
          </p:cNvPr>
          <p:cNvPicPr>
            <a:picLocks noChangeAspect="1"/>
          </p:cNvPicPr>
          <p:nvPr/>
        </p:nvPicPr>
        <p:blipFill rotWithShape="1">
          <a:blip r:embed="rId4"/>
          <a:srcRect l="8917" t="16148" r="4583" b="7704"/>
          <a:stretch/>
        </p:blipFill>
        <p:spPr>
          <a:xfrm>
            <a:off x="0" y="497270"/>
            <a:ext cx="9144237" cy="4528071"/>
          </a:xfrm>
          <a:prstGeom prst="rect">
            <a:avLst/>
          </a:prstGeom>
        </p:spPr>
      </p:pic>
      <p:sp>
        <p:nvSpPr>
          <p:cNvPr id="4" name="Slide Number Placeholder 3">
            <a:extLst>
              <a:ext uri="{FF2B5EF4-FFF2-40B4-BE49-F238E27FC236}">
                <a16:creationId xmlns:a16="http://schemas.microsoft.com/office/drawing/2014/main" id="{AA84D113-D62F-49C1-9E5C-A8E0D07CE1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5" name="Title 4">
            <a:extLst>
              <a:ext uri="{FF2B5EF4-FFF2-40B4-BE49-F238E27FC236}">
                <a16:creationId xmlns:a16="http://schemas.microsoft.com/office/drawing/2014/main" id="{5C053534-ED40-42B1-9807-A9375D1B06A3}"/>
              </a:ext>
            </a:extLst>
          </p:cNvPr>
          <p:cNvSpPr>
            <a:spLocks noGrp="1"/>
          </p:cNvSpPr>
          <p:nvPr>
            <p:ph type="title" idx="2"/>
          </p:nvPr>
        </p:nvSpPr>
        <p:spPr>
          <a:xfrm>
            <a:off x="6345390" y="2080261"/>
            <a:ext cx="1213650" cy="1386840"/>
          </a:xfrm>
        </p:spPr>
        <p:txBody>
          <a:bodyPr/>
          <a:lstStyle/>
          <a:p>
            <a:r>
              <a:rPr lang="en-US" sz="8000" b="1" dirty="0">
                <a:solidFill>
                  <a:srgbClr val="FF0000"/>
                </a:solidFill>
              </a:rPr>
              <a:t>c</a:t>
            </a:r>
          </a:p>
        </p:txBody>
      </p:sp>
      <p:sp>
        <p:nvSpPr>
          <p:cNvPr id="8" name="Title 4">
            <a:extLst>
              <a:ext uri="{FF2B5EF4-FFF2-40B4-BE49-F238E27FC236}">
                <a16:creationId xmlns:a16="http://schemas.microsoft.com/office/drawing/2014/main" id="{3A47CBF0-FACE-4115-98B5-F975FFAC2EB4}"/>
              </a:ext>
            </a:extLst>
          </p:cNvPr>
          <p:cNvSpPr txBox="1">
            <a:spLocks/>
          </p:cNvSpPr>
          <p:nvPr/>
        </p:nvSpPr>
        <p:spPr>
          <a:xfrm>
            <a:off x="340830" y="2423161"/>
            <a:ext cx="901230" cy="9601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Nunito ExtraBold"/>
              <a:buNone/>
              <a:defRPr sz="9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r>
              <a:rPr lang="en-US" sz="8000" dirty="0">
                <a:solidFill>
                  <a:srgbClr val="FF0000"/>
                </a:solidFill>
              </a:rPr>
              <a:t>a</a:t>
            </a:r>
          </a:p>
        </p:txBody>
      </p:sp>
      <p:sp>
        <p:nvSpPr>
          <p:cNvPr id="9" name="Title 4">
            <a:extLst>
              <a:ext uri="{FF2B5EF4-FFF2-40B4-BE49-F238E27FC236}">
                <a16:creationId xmlns:a16="http://schemas.microsoft.com/office/drawing/2014/main" id="{3CAB71D6-A7BC-4000-800A-6DF39717721B}"/>
              </a:ext>
            </a:extLst>
          </p:cNvPr>
          <p:cNvSpPr txBox="1">
            <a:spLocks/>
          </p:cNvSpPr>
          <p:nvPr/>
        </p:nvSpPr>
        <p:spPr>
          <a:xfrm>
            <a:off x="3474720" y="2065980"/>
            <a:ext cx="1158240" cy="13906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Nunito ExtraBold"/>
              <a:buNone/>
              <a:defRPr sz="9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r>
              <a:rPr lang="en-US" sz="8000" dirty="0">
                <a:solidFill>
                  <a:srgbClr val="FF0000"/>
                </a:solidFill>
              </a:rPr>
              <a:t>b</a:t>
            </a:r>
          </a:p>
        </p:txBody>
      </p:sp>
      <p:cxnSp>
        <p:nvCxnSpPr>
          <p:cNvPr id="3" name="Straight Connector 2">
            <a:extLst>
              <a:ext uri="{FF2B5EF4-FFF2-40B4-BE49-F238E27FC236}">
                <a16:creationId xmlns:a16="http://schemas.microsoft.com/office/drawing/2014/main" id="{EC7806B0-38BA-271F-84A4-18A26C0C93D1}"/>
              </a:ext>
            </a:extLst>
          </p:cNvPr>
          <p:cNvCxnSpPr>
            <a:cxnSpLocks/>
          </p:cNvCxnSpPr>
          <p:nvPr/>
        </p:nvCxnSpPr>
        <p:spPr>
          <a:xfrm>
            <a:off x="2175642" y="1908320"/>
            <a:ext cx="804041" cy="0"/>
          </a:xfrm>
          <a:prstGeom prst="line">
            <a:avLst/>
          </a:prstGeom>
          <a:ln w="38100">
            <a:solidFill>
              <a:srgbClr val="92D05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4AE9A0-AD38-0408-CB73-886883483D44}"/>
              </a:ext>
            </a:extLst>
          </p:cNvPr>
          <p:cNvCxnSpPr>
            <a:cxnSpLocks/>
          </p:cNvCxnSpPr>
          <p:nvPr/>
        </p:nvCxnSpPr>
        <p:spPr>
          <a:xfrm>
            <a:off x="3104231" y="1908320"/>
            <a:ext cx="804041" cy="0"/>
          </a:xfrm>
          <a:prstGeom prst="line">
            <a:avLst/>
          </a:prstGeom>
          <a:ln w="38100">
            <a:solidFill>
              <a:srgbClr val="92D05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115D75-62E5-70DD-43B1-92570E7BB6CD}"/>
              </a:ext>
            </a:extLst>
          </p:cNvPr>
          <p:cNvCxnSpPr>
            <a:cxnSpLocks/>
          </p:cNvCxnSpPr>
          <p:nvPr/>
        </p:nvCxnSpPr>
        <p:spPr>
          <a:xfrm>
            <a:off x="4603407" y="1908320"/>
            <a:ext cx="1424409" cy="0"/>
          </a:xfrm>
          <a:prstGeom prst="line">
            <a:avLst/>
          </a:prstGeom>
          <a:ln w="38100">
            <a:solidFill>
              <a:srgbClr val="92D05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8FA311-5CF5-2054-0368-EB00C8F72A94}"/>
              </a:ext>
            </a:extLst>
          </p:cNvPr>
          <p:cNvCxnSpPr>
            <a:cxnSpLocks/>
          </p:cNvCxnSpPr>
          <p:nvPr/>
        </p:nvCxnSpPr>
        <p:spPr>
          <a:xfrm>
            <a:off x="7521707" y="1919522"/>
            <a:ext cx="1294917" cy="0"/>
          </a:xfrm>
          <a:prstGeom prst="line">
            <a:avLst/>
          </a:prstGeom>
          <a:ln w="38100">
            <a:solidFill>
              <a:srgbClr val="92D050"/>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8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suctio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D73282-12DF-471B-AEC1-59093198C0F9}"/>
              </a:ext>
            </a:extLst>
          </p:cNvPr>
          <p:cNvPicPr>
            <a:picLocks noChangeAspect="1"/>
          </p:cNvPicPr>
          <p:nvPr/>
        </p:nvPicPr>
        <p:blipFill rotWithShape="1">
          <a:blip r:embed="rId4"/>
          <a:srcRect l="8917" t="16148" r="4583" b="7704"/>
          <a:stretch/>
        </p:blipFill>
        <p:spPr>
          <a:xfrm>
            <a:off x="0" y="497270"/>
            <a:ext cx="9144237" cy="4528071"/>
          </a:xfrm>
          <a:prstGeom prst="rect">
            <a:avLst/>
          </a:prstGeom>
        </p:spPr>
      </p:pic>
      <p:sp>
        <p:nvSpPr>
          <p:cNvPr id="4" name="Slide Number Placeholder 3">
            <a:extLst>
              <a:ext uri="{FF2B5EF4-FFF2-40B4-BE49-F238E27FC236}">
                <a16:creationId xmlns:a16="http://schemas.microsoft.com/office/drawing/2014/main" id="{AA84D113-D62F-49C1-9E5C-A8E0D07CE1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Title 4">
            <a:extLst>
              <a:ext uri="{FF2B5EF4-FFF2-40B4-BE49-F238E27FC236}">
                <a16:creationId xmlns:a16="http://schemas.microsoft.com/office/drawing/2014/main" id="{5C053534-ED40-42B1-9807-A9375D1B06A3}"/>
              </a:ext>
            </a:extLst>
          </p:cNvPr>
          <p:cNvSpPr>
            <a:spLocks noGrp="1"/>
          </p:cNvSpPr>
          <p:nvPr>
            <p:ph type="title" idx="2"/>
          </p:nvPr>
        </p:nvSpPr>
        <p:spPr>
          <a:xfrm>
            <a:off x="6345390" y="2080261"/>
            <a:ext cx="1213650" cy="1386840"/>
          </a:xfrm>
        </p:spPr>
        <p:txBody>
          <a:bodyPr/>
          <a:lstStyle/>
          <a:p>
            <a:r>
              <a:rPr lang="en-US" sz="8000" b="1" dirty="0">
                <a:solidFill>
                  <a:srgbClr val="FF0000"/>
                </a:solidFill>
              </a:rPr>
              <a:t>c</a:t>
            </a:r>
          </a:p>
        </p:txBody>
      </p:sp>
      <p:sp>
        <p:nvSpPr>
          <p:cNvPr id="8" name="Title 4">
            <a:extLst>
              <a:ext uri="{FF2B5EF4-FFF2-40B4-BE49-F238E27FC236}">
                <a16:creationId xmlns:a16="http://schemas.microsoft.com/office/drawing/2014/main" id="{3A47CBF0-FACE-4115-98B5-F975FFAC2EB4}"/>
              </a:ext>
            </a:extLst>
          </p:cNvPr>
          <p:cNvSpPr txBox="1">
            <a:spLocks/>
          </p:cNvSpPr>
          <p:nvPr/>
        </p:nvSpPr>
        <p:spPr>
          <a:xfrm>
            <a:off x="340830" y="2423161"/>
            <a:ext cx="901230" cy="96011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Nunito ExtraBold"/>
              <a:buNone/>
              <a:defRPr sz="9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r>
              <a:rPr lang="en-US" sz="8000" dirty="0">
                <a:solidFill>
                  <a:srgbClr val="FF0000"/>
                </a:solidFill>
              </a:rPr>
              <a:t>a</a:t>
            </a:r>
          </a:p>
        </p:txBody>
      </p:sp>
      <p:sp>
        <p:nvSpPr>
          <p:cNvPr id="9" name="Title 4">
            <a:extLst>
              <a:ext uri="{FF2B5EF4-FFF2-40B4-BE49-F238E27FC236}">
                <a16:creationId xmlns:a16="http://schemas.microsoft.com/office/drawing/2014/main" id="{3CAB71D6-A7BC-4000-800A-6DF39717721B}"/>
              </a:ext>
            </a:extLst>
          </p:cNvPr>
          <p:cNvSpPr txBox="1">
            <a:spLocks/>
          </p:cNvSpPr>
          <p:nvPr/>
        </p:nvSpPr>
        <p:spPr>
          <a:xfrm>
            <a:off x="3474720" y="2065980"/>
            <a:ext cx="1158240" cy="139064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Nunito ExtraBold"/>
              <a:buNone/>
              <a:defRPr sz="9600" b="0" i="0" u="none" strike="noStrike" cap="none">
                <a:solidFill>
                  <a:schemeClr val="dk1"/>
                </a:solidFill>
                <a:latin typeface="Nunito ExtraBold"/>
                <a:ea typeface="Nunito ExtraBold"/>
                <a:cs typeface="Nunito ExtraBold"/>
                <a:sym typeface="Nunito ExtraBold"/>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r>
              <a:rPr lang="en-US" sz="8000" dirty="0">
                <a:solidFill>
                  <a:srgbClr val="FF0000"/>
                </a:solidFill>
              </a:rPr>
              <a:t>b</a:t>
            </a:r>
          </a:p>
        </p:txBody>
      </p:sp>
      <p:sp>
        <p:nvSpPr>
          <p:cNvPr id="2" name="Oval 1">
            <a:extLst>
              <a:ext uri="{FF2B5EF4-FFF2-40B4-BE49-F238E27FC236}">
                <a16:creationId xmlns:a16="http://schemas.microsoft.com/office/drawing/2014/main" id="{33AAAAD6-8FF6-2277-2613-F3B24A42ED90}"/>
              </a:ext>
            </a:extLst>
          </p:cNvPr>
          <p:cNvSpPr/>
          <p:nvPr/>
        </p:nvSpPr>
        <p:spPr>
          <a:xfrm>
            <a:off x="6527597" y="2379194"/>
            <a:ext cx="849236" cy="7889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37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6" presetClass="emph" presetSubtype="0" fill="hold" grpId="0" nodeType="clickEffect">
                                  <p:stCondLst>
                                    <p:cond delay="0"/>
                                  </p:stCondLst>
                                  <p:childTnLst>
                                    <p:animScale>
                                      <p:cBhvr>
                                        <p:cTn id="12" dur="1000" fill="hold"/>
                                        <p:tgtEl>
                                          <p:spTgt spid="5"/>
                                        </p:tgtEl>
                                      </p:cBhvr>
                                      <p:by x="150000" y="150000"/>
                                    </p:animScale>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childTnLst>
        </p:cTn>
      </p:par>
    </p:tnLst>
    <p:bldLst>
      <p:bldP spid="5"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2962" name="Google Shape;2962;p74"/>
          <p:cNvSpPr/>
          <p:nvPr/>
        </p:nvSpPr>
        <p:spPr>
          <a:xfrm>
            <a:off x="1483085" y="575450"/>
            <a:ext cx="578770" cy="814060"/>
          </a:xfrm>
          <a:prstGeom prst="rect">
            <a:avLst/>
          </a:prstGeom>
        </p:spPr>
        <p:txBody>
          <a:bodyPr>
            <a:prstTxWarp prst="textPlain">
              <a:avLst/>
            </a:prstTxWarp>
          </a:bodyPr>
          <a:lstStyle/>
          <a:p>
            <a:pPr lvl="0" algn="ctr"/>
            <a:r>
              <a:rPr lang="en-US" b="0" i="0" dirty="0">
                <a:ln w="152400" cap="flat" cmpd="sng">
                  <a:solidFill>
                    <a:schemeClr val="accent2"/>
                  </a:solidFill>
                  <a:prstDash val="solid"/>
                  <a:round/>
                  <a:headEnd type="none" w="sm" len="sm"/>
                  <a:tailEnd type="none" w="sm" len="sm"/>
                </a:ln>
                <a:solidFill>
                  <a:schemeClr val="accent2"/>
                </a:solidFill>
                <a:latin typeface="Nunito;800"/>
              </a:rPr>
              <a:t>3</a:t>
            </a:r>
            <a:endParaRPr b="0" i="0" dirty="0">
              <a:ln w="152400" cap="flat" cmpd="sng">
                <a:solidFill>
                  <a:schemeClr val="accent2"/>
                </a:solidFill>
                <a:prstDash val="solid"/>
                <a:round/>
                <a:headEnd type="none" w="sm" len="sm"/>
                <a:tailEnd type="none" w="sm" len="sm"/>
              </a:ln>
              <a:solidFill>
                <a:schemeClr val="accent2"/>
              </a:solidFill>
              <a:latin typeface="Nunito;800"/>
            </a:endParaRPr>
          </a:p>
        </p:txBody>
      </p:sp>
      <p:sp>
        <p:nvSpPr>
          <p:cNvPr id="2963" name="Google Shape;2963;p74"/>
          <p:cNvSpPr/>
          <p:nvPr/>
        </p:nvSpPr>
        <p:spPr>
          <a:xfrm>
            <a:off x="1460888" y="559512"/>
            <a:ext cx="578770" cy="814060"/>
          </a:xfrm>
          <a:prstGeom prst="rect">
            <a:avLst/>
          </a:prstGeom>
        </p:spPr>
        <p:txBody>
          <a:bodyPr>
            <a:prstTxWarp prst="textPlain">
              <a:avLst/>
            </a:prstTxWarp>
          </a:bodyPr>
          <a:lstStyle/>
          <a:p>
            <a:pPr lvl="0" algn="ctr"/>
            <a:r>
              <a:rPr lang="en-US" b="0" i="0" dirty="0">
                <a:ln>
                  <a:noFill/>
                </a:ln>
                <a:solidFill>
                  <a:schemeClr val="accent6"/>
                </a:solidFill>
                <a:latin typeface="Nunito;800"/>
              </a:rPr>
              <a:t>3</a:t>
            </a:r>
            <a:endParaRPr b="0" i="0" dirty="0">
              <a:ln>
                <a:noFill/>
              </a:ln>
              <a:solidFill>
                <a:schemeClr val="accent6"/>
              </a:solidFill>
              <a:latin typeface="Nunito;800"/>
            </a:endParaRPr>
          </a:p>
        </p:txBody>
      </p:sp>
      <p:sp>
        <p:nvSpPr>
          <p:cNvPr id="3061" name="Google Shape;3061;p74"/>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3062" name="Google Shape;3062;p74"/>
          <p:cNvSpPr txBox="1">
            <a:spLocks noGrp="1"/>
          </p:cNvSpPr>
          <p:nvPr>
            <p:ph type="title"/>
          </p:nvPr>
        </p:nvSpPr>
        <p:spPr>
          <a:xfrm>
            <a:off x="1683609" y="575450"/>
            <a:ext cx="7704000" cy="9106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800" dirty="0">
                <a:solidFill>
                  <a:srgbClr val="FF0000"/>
                </a:solidFill>
              </a:rPr>
              <a:t>L</a:t>
            </a:r>
            <a:r>
              <a:rPr lang="en" sz="8800" dirty="0">
                <a:solidFill>
                  <a:srgbClr val="FF0000"/>
                </a:solidFill>
              </a:rPr>
              <a:t>et’s write </a:t>
            </a:r>
            <a:endParaRPr sz="8800" dirty="0">
              <a:solidFill>
                <a:srgbClr val="FF0000"/>
              </a:solidFill>
            </a:endParaRPr>
          </a:p>
        </p:txBody>
      </p:sp>
      <p:pic>
        <p:nvPicPr>
          <p:cNvPr id="3" name="Picture 2">
            <a:extLst>
              <a:ext uri="{FF2B5EF4-FFF2-40B4-BE49-F238E27FC236}">
                <a16:creationId xmlns:a16="http://schemas.microsoft.com/office/drawing/2014/main" id="{09B514EA-FCBF-43FB-8B26-742C8040F37C}"/>
              </a:ext>
            </a:extLst>
          </p:cNvPr>
          <p:cNvPicPr>
            <a:picLocks noChangeAspect="1"/>
          </p:cNvPicPr>
          <p:nvPr/>
        </p:nvPicPr>
        <p:blipFill>
          <a:blip r:embed="rId3"/>
          <a:stretch>
            <a:fillRect/>
          </a:stretch>
        </p:blipFill>
        <p:spPr>
          <a:xfrm>
            <a:off x="60985" y="2226259"/>
            <a:ext cx="9144000" cy="2984396"/>
          </a:xfrm>
          <a:prstGeom prst="rect">
            <a:avLst/>
          </a:prstGeom>
        </p:spPr>
      </p:pic>
    </p:spTree>
    <p:extLst>
      <p:ext uri="{BB962C8B-B14F-4D97-AF65-F5344CB8AC3E}">
        <p14:creationId xmlns:p14="http://schemas.microsoft.com/office/powerpoint/2010/main" val="151754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D57C-CE07-47A2-8986-06D7803765C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15406AA5-BB3E-4329-8E55-B860C1C8A60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15F58A0-09B1-4749-9697-56FD7AFCE5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7" name="Picture 6">
            <a:extLst>
              <a:ext uri="{FF2B5EF4-FFF2-40B4-BE49-F238E27FC236}">
                <a16:creationId xmlns:a16="http://schemas.microsoft.com/office/drawing/2014/main" id="{09EB5A1E-556B-429C-A1A7-C4E75F06CEFF}"/>
              </a:ext>
            </a:extLst>
          </p:cNvPr>
          <p:cNvPicPr>
            <a:picLocks noChangeAspect="1"/>
          </p:cNvPicPr>
          <p:nvPr/>
        </p:nvPicPr>
        <p:blipFill rotWithShape="1">
          <a:blip r:embed="rId3"/>
          <a:srcRect l="4667" t="21926" r="3499" b="12444"/>
          <a:stretch/>
        </p:blipFill>
        <p:spPr>
          <a:xfrm>
            <a:off x="9701" y="831465"/>
            <a:ext cx="9134299" cy="3671955"/>
          </a:xfrm>
          <a:prstGeom prst="rect">
            <a:avLst/>
          </a:prstGeom>
        </p:spPr>
      </p:pic>
    </p:spTree>
    <p:extLst>
      <p:ext uri="{BB962C8B-B14F-4D97-AF65-F5344CB8AC3E}">
        <p14:creationId xmlns:p14="http://schemas.microsoft.com/office/powerpoint/2010/main" val="1079596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descr="50">
            <a:extLst>
              <a:ext uri="{FF2B5EF4-FFF2-40B4-BE49-F238E27FC236}">
                <a16:creationId xmlns:a16="http://schemas.microsoft.com/office/drawing/2014/main" id="{0A61C358-5423-C54D-B33F-827D18977DE1}"/>
              </a:ext>
            </a:extLst>
          </p:cNvPr>
          <p:cNvPicPr>
            <a:picLocks noChangeAspect="1"/>
          </p:cNvPicPr>
          <p:nvPr/>
        </p:nvPicPr>
        <p:blipFill>
          <a:blip r:embed="rId3"/>
          <a:stretch>
            <a:fillRect/>
          </a:stretch>
        </p:blipFill>
        <p:spPr>
          <a:xfrm>
            <a:off x="0" y="1166648"/>
            <a:ext cx="9152403" cy="3976852"/>
          </a:xfrm>
          <a:prstGeom prst="rect">
            <a:avLst/>
          </a:prstGeom>
        </p:spPr>
      </p:pic>
      <p:sp>
        <p:nvSpPr>
          <p:cNvPr id="2" name="Title 1">
            <a:extLst>
              <a:ext uri="{FF2B5EF4-FFF2-40B4-BE49-F238E27FC236}">
                <a16:creationId xmlns:a16="http://schemas.microsoft.com/office/drawing/2014/main" id="{B416E918-5C49-58D7-603C-403EA02CB68A}"/>
              </a:ext>
            </a:extLst>
          </p:cNvPr>
          <p:cNvSpPr>
            <a:spLocks noGrp="1"/>
          </p:cNvSpPr>
          <p:nvPr>
            <p:ph type="title"/>
          </p:nvPr>
        </p:nvSpPr>
        <p:spPr>
          <a:xfrm>
            <a:off x="720000" y="535000"/>
            <a:ext cx="7704000" cy="813740"/>
          </a:xfrm>
        </p:spPr>
        <p:txBody>
          <a:bodyPr/>
          <a:lstStyle/>
          <a:p>
            <a:r>
              <a:rPr lang="en-US" sz="6000" dirty="0">
                <a:solidFill>
                  <a:srgbClr val="FF0000"/>
                </a:solidFill>
              </a:rPr>
              <a:t>1. Lucy is my ____.</a:t>
            </a:r>
          </a:p>
        </p:txBody>
      </p:sp>
      <p:sp>
        <p:nvSpPr>
          <p:cNvPr id="3" name="Text Placeholder 2">
            <a:extLst>
              <a:ext uri="{FF2B5EF4-FFF2-40B4-BE49-F238E27FC236}">
                <a16:creationId xmlns:a16="http://schemas.microsoft.com/office/drawing/2014/main" id="{6065E0BC-7BFF-78AF-B5F4-90189052C5EB}"/>
              </a:ext>
            </a:extLst>
          </p:cNvPr>
          <p:cNvSpPr>
            <a:spLocks noGrp="1"/>
          </p:cNvSpPr>
          <p:nvPr>
            <p:ph type="body" idx="1"/>
          </p:nvPr>
        </p:nvSpPr>
        <p:spPr>
          <a:xfrm>
            <a:off x="1299120" y="1577340"/>
            <a:ext cx="3333840" cy="1705025"/>
          </a:xfrm>
        </p:spPr>
        <p:txBody>
          <a:bodyPr/>
          <a:lstStyle/>
          <a:p>
            <a:pPr marL="139700" indent="0">
              <a:buNone/>
            </a:pPr>
            <a:r>
              <a:rPr lang="en-US" sz="5400" dirty="0"/>
              <a:t>a. sister</a:t>
            </a:r>
          </a:p>
          <a:p>
            <a:pPr marL="139700" indent="0">
              <a:buNone/>
            </a:pPr>
            <a:r>
              <a:rPr lang="en-US" sz="5400" dirty="0"/>
              <a:t>b. friend</a:t>
            </a:r>
          </a:p>
        </p:txBody>
      </p:sp>
      <p:sp>
        <p:nvSpPr>
          <p:cNvPr id="4" name="Slide Number Placeholder 3">
            <a:extLst>
              <a:ext uri="{FF2B5EF4-FFF2-40B4-BE49-F238E27FC236}">
                <a16:creationId xmlns:a16="http://schemas.microsoft.com/office/drawing/2014/main" id="{8812B307-BCC2-4CF3-7279-B7F5EE5CCF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dirty="0"/>
          </a:p>
        </p:txBody>
      </p:sp>
      <p:sp>
        <p:nvSpPr>
          <p:cNvPr id="5" name="Oval 4">
            <a:extLst>
              <a:ext uri="{FF2B5EF4-FFF2-40B4-BE49-F238E27FC236}">
                <a16:creationId xmlns:a16="http://schemas.microsoft.com/office/drawing/2014/main" id="{40CD0A63-BF72-13E6-5BC0-1105AB4B0F29}"/>
              </a:ext>
            </a:extLst>
          </p:cNvPr>
          <p:cNvSpPr/>
          <p:nvPr/>
        </p:nvSpPr>
        <p:spPr>
          <a:xfrm>
            <a:off x="1299120" y="2466097"/>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81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descr="50">
            <a:extLst>
              <a:ext uri="{FF2B5EF4-FFF2-40B4-BE49-F238E27FC236}">
                <a16:creationId xmlns:a16="http://schemas.microsoft.com/office/drawing/2014/main" id="{EFF6492D-AF3A-C812-5B79-890CD93EFE72}"/>
              </a:ext>
            </a:extLst>
          </p:cNvPr>
          <p:cNvPicPr>
            <a:picLocks noChangeAspect="1"/>
          </p:cNvPicPr>
          <p:nvPr/>
        </p:nvPicPr>
        <p:blipFill>
          <a:blip r:embed="rId3"/>
          <a:stretch>
            <a:fillRect/>
          </a:stretch>
        </p:blipFill>
        <p:spPr>
          <a:xfrm>
            <a:off x="0" y="1166648"/>
            <a:ext cx="9152403" cy="3976852"/>
          </a:xfrm>
          <a:prstGeom prst="rect">
            <a:avLst/>
          </a:prstGeom>
        </p:spPr>
      </p:pic>
      <p:sp>
        <p:nvSpPr>
          <p:cNvPr id="2" name="Title 1">
            <a:extLst>
              <a:ext uri="{FF2B5EF4-FFF2-40B4-BE49-F238E27FC236}">
                <a16:creationId xmlns:a16="http://schemas.microsoft.com/office/drawing/2014/main" id="{380D0253-7E0B-80DA-3B96-5DCAB511EEB8}"/>
              </a:ext>
            </a:extLst>
          </p:cNvPr>
          <p:cNvSpPr>
            <a:spLocks noGrp="1"/>
          </p:cNvSpPr>
          <p:nvPr>
            <p:ph type="title"/>
          </p:nvPr>
        </p:nvSpPr>
        <p:spPr/>
        <p:txBody>
          <a:bodyPr/>
          <a:lstStyle/>
          <a:p>
            <a:r>
              <a:rPr lang="en-US" sz="6000" dirty="0">
                <a:solidFill>
                  <a:srgbClr val="FF0000"/>
                </a:solidFill>
              </a:rPr>
              <a:t>2. She has a ____.</a:t>
            </a:r>
          </a:p>
        </p:txBody>
      </p:sp>
      <p:sp>
        <p:nvSpPr>
          <p:cNvPr id="3" name="Text Placeholder 2">
            <a:extLst>
              <a:ext uri="{FF2B5EF4-FFF2-40B4-BE49-F238E27FC236}">
                <a16:creationId xmlns:a16="http://schemas.microsoft.com/office/drawing/2014/main" id="{BC9191DA-890E-772A-00CA-5A127E110A41}"/>
              </a:ext>
            </a:extLst>
          </p:cNvPr>
          <p:cNvSpPr>
            <a:spLocks noGrp="1"/>
          </p:cNvSpPr>
          <p:nvPr>
            <p:ph type="body" idx="1"/>
          </p:nvPr>
        </p:nvSpPr>
        <p:spPr>
          <a:xfrm>
            <a:off x="1931580" y="1365835"/>
            <a:ext cx="4194900" cy="1796465"/>
          </a:xfrm>
        </p:spPr>
        <p:txBody>
          <a:bodyPr/>
          <a:lstStyle/>
          <a:p>
            <a:pPr marL="139700" indent="0">
              <a:buNone/>
            </a:pPr>
            <a:r>
              <a:rPr lang="en-US" sz="5400" dirty="0"/>
              <a:t>a. car</a:t>
            </a:r>
          </a:p>
          <a:p>
            <a:pPr marL="139700" indent="0">
              <a:buNone/>
            </a:pPr>
            <a:r>
              <a:rPr lang="en-US" sz="5400" dirty="0"/>
              <a:t>b. doll</a:t>
            </a:r>
          </a:p>
        </p:txBody>
      </p:sp>
      <p:sp>
        <p:nvSpPr>
          <p:cNvPr id="4" name="Slide Number Placeholder 3">
            <a:extLst>
              <a:ext uri="{FF2B5EF4-FFF2-40B4-BE49-F238E27FC236}">
                <a16:creationId xmlns:a16="http://schemas.microsoft.com/office/drawing/2014/main" id="{80BE382E-C87C-4919-3761-5F890CEAC3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5" name="Oval 4">
            <a:extLst>
              <a:ext uri="{FF2B5EF4-FFF2-40B4-BE49-F238E27FC236}">
                <a16:creationId xmlns:a16="http://schemas.microsoft.com/office/drawing/2014/main" id="{75BDF858-CD6B-BC16-84FD-A50C2095DA75}"/>
              </a:ext>
            </a:extLst>
          </p:cNvPr>
          <p:cNvSpPr/>
          <p:nvPr/>
        </p:nvSpPr>
        <p:spPr>
          <a:xfrm>
            <a:off x="1840140" y="2321317"/>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5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E326-ED22-C5E9-DBDC-EF52163B2B15}"/>
              </a:ext>
            </a:extLst>
          </p:cNvPr>
          <p:cNvSpPr>
            <a:spLocks noGrp="1"/>
          </p:cNvSpPr>
          <p:nvPr>
            <p:ph type="title"/>
          </p:nvPr>
        </p:nvSpPr>
        <p:spPr>
          <a:xfrm>
            <a:off x="590460" y="365809"/>
            <a:ext cx="7704000" cy="798651"/>
          </a:xfrm>
        </p:spPr>
        <p:txBody>
          <a:bodyPr/>
          <a:lstStyle/>
          <a:p>
            <a:r>
              <a:rPr lang="en-US" sz="6000" dirty="0">
                <a:solidFill>
                  <a:srgbClr val="FF0000"/>
                </a:solidFill>
              </a:rPr>
              <a:t>3. Minh is my ____.</a:t>
            </a:r>
          </a:p>
        </p:txBody>
      </p:sp>
      <p:pic>
        <p:nvPicPr>
          <p:cNvPr id="6" name="图片 15" descr="50">
            <a:extLst>
              <a:ext uri="{FF2B5EF4-FFF2-40B4-BE49-F238E27FC236}">
                <a16:creationId xmlns:a16="http://schemas.microsoft.com/office/drawing/2014/main" id="{ACFB7A4E-0B0E-DDEE-D697-26AD3009BE1F}"/>
              </a:ext>
            </a:extLst>
          </p:cNvPr>
          <p:cNvPicPr>
            <a:picLocks noChangeAspect="1"/>
          </p:cNvPicPr>
          <p:nvPr/>
        </p:nvPicPr>
        <p:blipFill>
          <a:blip r:embed="rId3"/>
          <a:stretch>
            <a:fillRect/>
          </a:stretch>
        </p:blipFill>
        <p:spPr>
          <a:xfrm>
            <a:off x="0" y="1166648"/>
            <a:ext cx="9152403" cy="3976852"/>
          </a:xfrm>
          <a:prstGeom prst="rect">
            <a:avLst/>
          </a:prstGeom>
        </p:spPr>
      </p:pic>
      <p:sp>
        <p:nvSpPr>
          <p:cNvPr id="3" name="Text Placeholder 2">
            <a:extLst>
              <a:ext uri="{FF2B5EF4-FFF2-40B4-BE49-F238E27FC236}">
                <a16:creationId xmlns:a16="http://schemas.microsoft.com/office/drawing/2014/main" id="{378B8D6E-2FD9-996F-1CC5-161A48BF5946}"/>
              </a:ext>
            </a:extLst>
          </p:cNvPr>
          <p:cNvSpPr>
            <a:spLocks noGrp="1"/>
          </p:cNvSpPr>
          <p:nvPr>
            <p:ph type="body" idx="1"/>
          </p:nvPr>
        </p:nvSpPr>
        <p:spPr>
          <a:xfrm>
            <a:off x="1520100" y="1228675"/>
            <a:ext cx="3272880" cy="1842185"/>
          </a:xfrm>
        </p:spPr>
        <p:txBody>
          <a:bodyPr/>
          <a:lstStyle/>
          <a:p>
            <a:pPr marL="139700" indent="0">
              <a:buNone/>
            </a:pPr>
            <a:r>
              <a:rPr lang="en-US" sz="5400" dirty="0"/>
              <a:t>a. friend</a:t>
            </a:r>
          </a:p>
          <a:p>
            <a:pPr marL="139700" indent="0">
              <a:buNone/>
            </a:pPr>
            <a:r>
              <a:rPr lang="en-US" sz="5400" dirty="0"/>
              <a:t>b. mom</a:t>
            </a:r>
          </a:p>
        </p:txBody>
      </p:sp>
      <p:sp>
        <p:nvSpPr>
          <p:cNvPr id="4" name="Slide Number Placeholder 3">
            <a:extLst>
              <a:ext uri="{FF2B5EF4-FFF2-40B4-BE49-F238E27FC236}">
                <a16:creationId xmlns:a16="http://schemas.microsoft.com/office/drawing/2014/main" id="{C02260DC-21B8-B88A-61FF-64D3985E4D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Oval 4">
            <a:extLst>
              <a:ext uri="{FF2B5EF4-FFF2-40B4-BE49-F238E27FC236}">
                <a16:creationId xmlns:a16="http://schemas.microsoft.com/office/drawing/2014/main" id="{51D58C6A-E9E6-B44B-FDB2-34ECC96D7585}"/>
              </a:ext>
            </a:extLst>
          </p:cNvPr>
          <p:cNvSpPr/>
          <p:nvPr/>
        </p:nvSpPr>
        <p:spPr>
          <a:xfrm>
            <a:off x="1459140" y="1228675"/>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32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FBFE91-5667-4645-9D02-027C508A2A1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1DC51B9-251E-40F6-A6D3-BF20A381B23A}" type="slidenum">
              <a:rPr kumimoji="0" lang="en-US" sz="1300" b="1" i="0" u="none" strike="noStrike" kern="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300" b="1" i="0" u="none" strike="noStrike" kern="0" cap="none" spc="0" normalizeH="0" baseline="0" noProof="0">
              <a:ln>
                <a:noFill/>
              </a:ln>
              <a:solidFill>
                <a:srgbClr val="C59A72"/>
              </a:solidFill>
              <a:effectLst/>
              <a:uLnTx/>
              <a:uFillTx/>
              <a:latin typeface="Nunito"/>
              <a:sym typeface="Nunito"/>
            </a:endParaRPr>
          </a:p>
        </p:txBody>
      </p:sp>
      <p:sp>
        <p:nvSpPr>
          <p:cNvPr id="4" name="Subtitle 3">
            <a:extLst>
              <a:ext uri="{FF2B5EF4-FFF2-40B4-BE49-F238E27FC236}">
                <a16:creationId xmlns:a16="http://schemas.microsoft.com/office/drawing/2014/main" id="{5F10DD4B-0CC4-43CA-A995-F13AD1241397}"/>
              </a:ext>
            </a:extLst>
          </p:cNvPr>
          <p:cNvSpPr>
            <a:spLocks noGrp="1"/>
          </p:cNvSpPr>
          <p:nvPr>
            <p:ph type="subTitle" idx="1"/>
          </p:nvPr>
        </p:nvSpPr>
        <p:spPr>
          <a:xfrm>
            <a:off x="3475293" y="2959864"/>
            <a:ext cx="2386240" cy="808500"/>
          </a:xfrm>
        </p:spPr>
        <p:txBody>
          <a:bodyPr/>
          <a:lstStyle/>
          <a:p>
            <a:r>
              <a:rPr lang="en-US" sz="4000" dirty="0">
                <a:solidFill>
                  <a:srgbClr val="000000"/>
                </a:solidFill>
              </a:rPr>
              <a:t>Period 6</a:t>
            </a:r>
          </a:p>
        </p:txBody>
      </p:sp>
      <p:sp>
        <p:nvSpPr>
          <p:cNvPr id="3" name="Title 2">
            <a:extLst>
              <a:ext uri="{FF2B5EF4-FFF2-40B4-BE49-F238E27FC236}">
                <a16:creationId xmlns:a16="http://schemas.microsoft.com/office/drawing/2014/main" id="{0FB918BB-B527-4F0F-8425-F38CC3706E46}"/>
              </a:ext>
            </a:extLst>
          </p:cNvPr>
          <p:cNvSpPr>
            <a:spLocks noGrp="1"/>
          </p:cNvSpPr>
          <p:nvPr>
            <p:ph type="title"/>
          </p:nvPr>
        </p:nvSpPr>
        <p:spPr>
          <a:xfrm>
            <a:off x="2302905" y="527379"/>
            <a:ext cx="4852936" cy="1373400"/>
          </a:xfrm>
        </p:spPr>
        <p:txBody>
          <a:bodyPr/>
          <a:lstStyle/>
          <a:p>
            <a:r>
              <a:rPr lang="en-US" sz="8800" dirty="0">
                <a:solidFill>
                  <a:srgbClr val="F99B33"/>
                </a:solidFill>
              </a:rPr>
              <a:t>Our toys</a:t>
            </a:r>
          </a:p>
        </p:txBody>
      </p:sp>
      <p:pic>
        <p:nvPicPr>
          <p:cNvPr id="5" name="Picture 12">
            <a:extLst>
              <a:ext uri="{FF2B5EF4-FFF2-40B4-BE49-F238E27FC236}">
                <a16:creationId xmlns:a16="http://schemas.microsoft.com/office/drawing/2014/main" id="{89869BA4-8A63-438B-A53D-9541915174D0}"/>
              </a:ext>
            </a:extLst>
          </p:cNvPr>
          <p:cNvPicPr>
            <a:picLocks noChangeAspect="1"/>
          </p:cNvPicPr>
          <p:nvPr/>
        </p:nvPicPr>
        <p:blipFill rotWithShape="1">
          <a:blip r:embed="rId4">
            <a:extLst>
              <a:ext uri="{28A0092B-C50C-407E-A947-70E740481C1C}">
                <a14:useLocalDpi xmlns:a14="http://schemas.microsoft.com/office/drawing/2010/main" val="0"/>
              </a:ext>
            </a:extLst>
          </a:blip>
          <a:srcRect l="24342" t="22022"/>
          <a:stretch/>
        </p:blipFill>
        <p:spPr>
          <a:xfrm>
            <a:off x="-3013" y="0"/>
            <a:ext cx="1852153" cy="1911412"/>
          </a:xfrm>
          <a:prstGeom prst="rect">
            <a:avLst/>
          </a:prstGeom>
        </p:spPr>
      </p:pic>
      <p:pic>
        <p:nvPicPr>
          <p:cNvPr id="6" name="Picture 17">
            <a:extLst>
              <a:ext uri="{FF2B5EF4-FFF2-40B4-BE49-F238E27FC236}">
                <a16:creationId xmlns:a16="http://schemas.microsoft.com/office/drawing/2014/main" id="{6201A163-20D3-4035-B07E-1796997C3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748" y="156350"/>
            <a:ext cx="707396" cy="359903"/>
          </a:xfrm>
          <a:prstGeom prst="rect">
            <a:avLst/>
          </a:prstGeom>
        </p:spPr>
      </p:pic>
      <p:sp>
        <p:nvSpPr>
          <p:cNvPr id="7" name="TextBox 19">
            <a:extLst>
              <a:ext uri="{FF2B5EF4-FFF2-40B4-BE49-F238E27FC236}">
                <a16:creationId xmlns:a16="http://schemas.microsoft.com/office/drawing/2014/main" id="{6B3207B3-94D3-43A4-9AD7-2BDF019123A6}"/>
              </a:ext>
            </a:extLst>
          </p:cNvPr>
          <p:cNvSpPr txBox="1"/>
          <p:nvPr/>
        </p:nvSpPr>
        <p:spPr>
          <a:xfrm>
            <a:off x="33257" y="341109"/>
            <a:ext cx="1574563" cy="1323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8000" b="1" i="0" u="none" strike="noStrike" kern="1200" cap="none" spc="0" normalizeH="0" baseline="0" noProof="0" dirty="0">
                <a:ln>
                  <a:noFill/>
                </a:ln>
                <a:solidFill>
                  <a:prstClr val="black"/>
                </a:solidFill>
                <a:effectLst/>
                <a:uLnTx/>
                <a:uFillTx/>
                <a:latin typeface="Sport Day" pitchFamily="2" charset="0"/>
                <a:ea typeface="+mn-ea"/>
                <a:cs typeface="Arial"/>
                <a:sym typeface="Arial"/>
              </a:rPr>
              <a:t>17</a:t>
            </a:r>
          </a:p>
        </p:txBody>
      </p:sp>
      <p:pic>
        <p:nvPicPr>
          <p:cNvPr id="9" name="Picture 8">
            <a:extLst>
              <a:ext uri="{FF2B5EF4-FFF2-40B4-BE49-F238E27FC236}">
                <a16:creationId xmlns:a16="http://schemas.microsoft.com/office/drawing/2014/main" id="{63B070C4-0895-4EE0-B714-FFC63EDFF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3047" y="2115659"/>
            <a:ext cx="3205546" cy="794675"/>
          </a:xfrm>
          <a:prstGeom prst="rect">
            <a:avLst/>
          </a:prstGeom>
        </p:spPr>
      </p:pic>
      <p:sp>
        <p:nvSpPr>
          <p:cNvPr id="10" name="TextBox 9">
            <a:extLst>
              <a:ext uri="{FF2B5EF4-FFF2-40B4-BE49-F238E27FC236}">
                <a16:creationId xmlns:a16="http://schemas.microsoft.com/office/drawing/2014/main" id="{6EE42138-495D-457B-901C-EF064556EC4C}"/>
              </a:ext>
            </a:extLst>
          </p:cNvPr>
          <p:cNvSpPr txBox="1"/>
          <p:nvPr/>
        </p:nvSpPr>
        <p:spPr>
          <a:xfrm>
            <a:off x="3498399" y="2154102"/>
            <a:ext cx="23148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EADC"/>
                </a:solidFill>
                <a:effectLst/>
                <a:uLnTx/>
                <a:uFillTx/>
                <a:latin typeface="Comic Sans MS" panose="030F0702030302020204" pitchFamily="66" charset="0"/>
                <a:cs typeface="Arial"/>
                <a:sym typeface="Arial"/>
              </a:rPr>
              <a:t>LESSON 3</a:t>
            </a:r>
          </a:p>
        </p:txBody>
      </p:sp>
      <p:grpSp>
        <p:nvGrpSpPr>
          <p:cNvPr id="18" name="Group 17">
            <a:extLst>
              <a:ext uri="{FF2B5EF4-FFF2-40B4-BE49-F238E27FC236}">
                <a16:creationId xmlns:a16="http://schemas.microsoft.com/office/drawing/2014/main" id="{A390F451-A685-6CD6-AEBD-45F89AD433C1}"/>
              </a:ext>
            </a:extLst>
          </p:cNvPr>
          <p:cNvGrpSpPr/>
          <p:nvPr/>
        </p:nvGrpSpPr>
        <p:grpSpPr>
          <a:xfrm>
            <a:off x="33257" y="3646923"/>
            <a:ext cx="10790854" cy="1568827"/>
            <a:chOff x="0" y="3763059"/>
            <a:chExt cx="10790854" cy="1568827"/>
          </a:xfrm>
        </p:grpSpPr>
        <p:pic>
          <p:nvPicPr>
            <p:cNvPr id="19" name="Picture 2">
              <a:extLst>
                <a:ext uri="{FF2B5EF4-FFF2-40B4-BE49-F238E27FC236}">
                  <a16:creationId xmlns:a16="http://schemas.microsoft.com/office/drawing/2014/main" id="{3AE2DAE6-CD0C-89A6-FC63-15F7EED4AC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63061"/>
              <a:ext cx="3205546" cy="15688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A7B7A220-A05D-0254-05EE-C08AB76381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590"/>
            <a:stretch/>
          </p:blipFill>
          <p:spPr bwMode="auto">
            <a:xfrm>
              <a:off x="8822319" y="3763059"/>
              <a:ext cx="1968535" cy="1568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F63334CE-C063-D137-0065-BF90823307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590"/>
            <a:stretch/>
          </p:blipFill>
          <p:spPr bwMode="auto">
            <a:xfrm>
              <a:off x="6950347" y="3763060"/>
              <a:ext cx="1968535" cy="15688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A46F8984-064C-C6B9-DD96-73D69C5FE2C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590"/>
            <a:stretch/>
          </p:blipFill>
          <p:spPr bwMode="auto">
            <a:xfrm>
              <a:off x="5029665" y="3763060"/>
              <a:ext cx="1968535" cy="15688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1EB45C58-D3A3-1B43-831F-A27A33A6E5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590"/>
            <a:stretch/>
          </p:blipFill>
          <p:spPr bwMode="auto">
            <a:xfrm>
              <a:off x="3157693" y="3763061"/>
              <a:ext cx="1968535" cy="156882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Tieng-coi-tau-khi-o-xa-www_nhacchuongvui_com">
            <a:hlinkClick r:id="" action="ppaction://media"/>
            <a:extLst>
              <a:ext uri="{FF2B5EF4-FFF2-40B4-BE49-F238E27FC236}">
                <a16:creationId xmlns:a16="http://schemas.microsoft.com/office/drawing/2014/main" id="{6F0CA3C5-755C-F63A-F9FE-9BC9A14CBA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33443" y="336301"/>
            <a:ext cx="406400" cy="406400"/>
          </a:xfrm>
          <a:prstGeom prst="rect">
            <a:avLst/>
          </a:prstGeom>
        </p:spPr>
      </p:pic>
    </p:spTree>
    <p:extLst>
      <p:ext uri="{BB962C8B-B14F-4D97-AF65-F5344CB8AC3E}">
        <p14:creationId xmlns:p14="http://schemas.microsoft.com/office/powerpoint/2010/main" val="355786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2" presetClass="entr" presetSubtype="2"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3000" fill="hold"/>
                                        <p:tgtEl>
                                          <p:spTgt spid="18"/>
                                        </p:tgtEl>
                                        <p:attrNameLst>
                                          <p:attrName>ppt_x</p:attrName>
                                        </p:attrNameLst>
                                      </p:cBhvr>
                                      <p:tavLst>
                                        <p:tav tm="0">
                                          <p:val>
                                            <p:strVal val="1+#ppt_w/2"/>
                                          </p:val>
                                        </p:tav>
                                        <p:tav tm="100000">
                                          <p:val>
                                            <p:strVal val="#ppt_x"/>
                                          </p:val>
                                        </p:tav>
                                      </p:tavLst>
                                    </p:anim>
                                    <p:anim calcmode="lin" valueType="num">
                                      <p:cBhvr additive="base">
                                        <p:cTn id="10" dur="3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hold" display="0">
                  <p:stCondLst>
                    <p:cond delay="indefinite"/>
                  </p:stCondLst>
                  <p:endCondLst>
                    <p:cond evt="onStopAudio" delay="0">
                      <p:tgtEl>
                        <p:sldTgt/>
                      </p:tgtEl>
                    </p:cond>
                  </p:endCondLst>
                </p:cTn>
                <p:tgtEl>
                  <p:spTgt spid="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descr="50">
            <a:extLst>
              <a:ext uri="{FF2B5EF4-FFF2-40B4-BE49-F238E27FC236}">
                <a16:creationId xmlns:a16="http://schemas.microsoft.com/office/drawing/2014/main" id="{7D56FE6C-245C-68EF-130A-D086B5308AC7}"/>
              </a:ext>
            </a:extLst>
          </p:cNvPr>
          <p:cNvPicPr>
            <a:picLocks noChangeAspect="1"/>
          </p:cNvPicPr>
          <p:nvPr/>
        </p:nvPicPr>
        <p:blipFill>
          <a:blip r:embed="rId3"/>
          <a:stretch>
            <a:fillRect/>
          </a:stretch>
        </p:blipFill>
        <p:spPr>
          <a:xfrm>
            <a:off x="0" y="1166648"/>
            <a:ext cx="9152403" cy="3976852"/>
          </a:xfrm>
          <a:prstGeom prst="rect">
            <a:avLst/>
          </a:prstGeom>
        </p:spPr>
      </p:pic>
      <p:sp>
        <p:nvSpPr>
          <p:cNvPr id="2" name="Title 1">
            <a:extLst>
              <a:ext uri="{FF2B5EF4-FFF2-40B4-BE49-F238E27FC236}">
                <a16:creationId xmlns:a16="http://schemas.microsoft.com/office/drawing/2014/main" id="{789B98F9-627B-2B82-5C4C-9E0288E73A8C}"/>
              </a:ext>
            </a:extLst>
          </p:cNvPr>
          <p:cNvSpPr>
            <a:spLocks noGrp="1"/>
          </p:cNvSpPr>
          <p:nvPr>
            <p:ph type="title"/>
          </p:nvPr>
        </p:nvSpPr>
        <p:spPr>
          <a:xfrm>
            <a:off x="720000" y="481659"/>
            <a:ext cx="7704000" cy="823215"/>
          </a:xfrm>
        </p:spPr>
        <p:txBody>
          <a:bodyPr/>
          <a:lstStyle/>
          <a:p>
            <a:r>
              <a:rPr lang="en-US" sz="6000" dirty="0">
                <a:solidFill>
                  <a:srgbClr val="FF0000"/>
                </a:solidFill>
              </a:rPr>
              <a:t>4. He has a ____.</a:t>
            </a:r>
          </a:p>
        </p:txBody>
      </p:sp>
      <p:sp>
        <p:nvSpPr>
          <p:cNvPr id="3" name="Text Placeholder 2">
            <a:extLst>
              <a:ext uri="{FF2B5EF4-FFF2-40B4-BE49-F238E27FC236}">
                <a16:creationId xmlns:a16="http://schemas.microsoft.com/office/drawing/2014/main" id="{A9FFAB9F-F8A9-4F34-F5B1-675662160695}"/>
              </a:ext>
            </a:extLst>
          </p:cNvPr>
          <p:cNvSpPr>
            <a:spLocks noGrp="1"/>
          </p:cNvSpPr>
          <p:nvPr>
            <p:ph type="body" idx="1"/>
          </p:nvPr>
        </p:nvSpPr>
        <p:spPr>
          <a:xfrm>
            <a:off x="1565820" y="1358215"/>
            <a:ext cx="3112860" cy="1964105"/>
          </a:xfrm>
        </p:spPr>
        <p:txBody>
          <a:bodyPr/>
          <a:lstStyle/>
          <a:p>
            <a:pPr marL="139700" indent="0">
              <a:buNone/>
            </a:pPr>
            <a:r>
              <a:rPr lang="en-US" sz="5400" dirty="0"/>
              <a:t>a. plane</a:t>
            </a:r>
          </a:p>
          <a:p>
            <a:pPr marL="139700" indent="0">
              <a:buNone/>
            </a:pPr>
            <a:r>
              <a:rPr lang="en-US" sz="5400" dirty="0"/>
              <a:t>b. kites</a:t>
            </a:r>
          </a:p>
        </p:txBody>
      </p:sp>
      <p:sp>
        <p:nvSpPr>
          <p:cNvPr id="4" name="Slide Number Placeholder 3">
            <a:extLst>
              <a:ext uri="{FF2B5EF4-FFF2-40B4-BE49-F238E27FC236}">
                <a16:creationId xmlns:a16="http://schemas.microsoft.com/office/drawing/2014/main" id="{0BCA7057-FA5C-9B16-8EC7-73252C5C49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5" name="Oval 4">
            <a:extLst>
              <a:ext uri="{FF2B5EF4-FFF2-40B4-BE49-F238E27FC236}">
                <a16:creationId xmlns:a16="http://schemas.microsoft.com/office/drawing/2014/main" id="{F5C97253-9308-4F73-37AC-8E28DD37DCAF}"/>
              </a:ext>
            </a:extLst>
          </p:cNvPr>
          <p:cNvSpPr/>
          <p:nvPr/>
        </p:nvSpPr>
        <p:spPr>
          <a:xfrm>
            <a:off x="1482000" y="1400224"/>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3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descr="50">
            <a:extLst>
              <a:ext uri="{FF2B5EF4-FFF2-40B4-BE49-F238E27FC236}">
                <a16:creationId xmlns:a16="http://schemas.microsoft.com/office/drawing/2014/main" id="{73F266B9-FBDF-AFFD-6A4B-6E97716DAC7D}"/>
              </a:ext>
            </a:extLst>
          </p:cNvPr>
          <p:cNvPicPr>
            <a:picLocks noChangeAspect="1"/>
          </p:cNvPicPr>
          <p:nvPr/>
        </p:nvPicPr>
        <p:blipFill>
          <a:blip r:embed="rId3"/>
          <a:stretch>
            <a:fillRect/>
          </a:stretch>
        </p:blipFill>
        <p:spPr>
          <a:xfrm>
            <a:off x="0" y="1166648"/>
            <a:ext cx="9152403" cy="3976852"/>
          </a:xfrm>
          <a:prstGeom prst="rect">
            <a:avLst/>
          </a:prstGeom>
        </p:spPr>
      </p:pic>
      <p:sp>
        <p:nvSpPr>
          <p:cNvPr id="2" name="Title 1">
            <a:extLst>
              <a:ext uri="{FF2B5EF4-FFF2-40B4-BE49-F238E27FC236}">
                <a16:creationId xmlns:a16="http://schemas.microsoft.com/office/drawing/2014/main" id="{DFB9CCF4-791A-1327-BD41-77DD1D758B69}"/>
              </a:ext>
            </a:extLst>
          </p:cNvPr>
          <p:cNvSpPr>
            <a:spLocks noGrp="1"/>
          </p:cNvSpPr>
          <p:nvPr>
            <p:ph type="title"/>
          </p:nvPr>
        </p:nvSpPr>
        <p:spPr>
          <a:xfrm>
            <a:off x="104730" y="352119"/>
            <a:ext cx="8934540" cy="617475"/>
          </a:xfrm>
        </p:spPr>
        <p:txBody>
          <a:bodyPr/>
          <a:lstStyle/>
          <a:p>
            <a:r>
              <a:rPr lang="en-US" sz="4800" dirty="0">
                <a:solidFill>
                  <a:srgbClr val="FF0000"/>
                </a:solidFill>
              </a:rPr>
              <a:t>5. Lucy and Minh are my ____.</a:t>
            </a:r>
          </a:p>
        </p:txBody>
      </p:sp>
      <p:sp>
        <p:nvSpPr>
          <p:cNvPr id="3" name="Text Placeholder 2">
            <a:extLst>
              <a:ext uri="{FF2B5EF4-FFF2-40B4-BE49-F238E27FC236}">
                <a16:creationId xmlns:a16="http://schemas.microsoft.com/office/drawing/2014/main" id="{252321C5-6F80-1E1F-A607-4956AF7AA52F}"/>
              </a:ext>
            </a:extLst>
          </p:cNvPr>
          <p:cNvSpPr>
            <a:spLocks noGrp="1"/>
          </p:cNvSpPr>
          <p:nvPr>
            <p:ph type="body" idx="1"/>
          </p:nvPr>
        </p:nvSpPr>
        <p:spPr>
          <a:xfrm>
            <a:off x="1581060" y="1259155"/>
            <a:ext cx="3410040" cy="1880285"/>
          </a:xfrm>
        </p:spPr>
        <p:txBody>
          <a:bodyPr/>
          <a:lstStyle/>
          <a:p>
            <a:pPr marL="139700" indent="0">
              <a:buNone/>
            </a:pPr>
            <a:r>
              <a:rPr lang="en-US" sz="5400" dirty="0"/>
              <a:t>a. friend </a:t>
            </a:r>
          </a:p>
          <a:p>
            <a:pPr marL="139700" indent="0">
              <a:buNone/>
            </a:pPr>
            <a:r>
              <a:rPr lang="en-US" sz="5400" dirty="0"/>
              <a:t>b. friends</a:t>
            </a:r>
          </a:p>
        </p:txBody>
      </p:sp>
      <p:sp>
        <p:nvSpPr>
          <p:cNvPr id="4" name="Slide Number Placeholder 3">
            <a:extLst>
              <a:ext uri="{FF2B5EF4-FFF2-40B4-BE49-F238E27FC236}">
                <a16:creationId xmlns:a16="http://schemas.microsoft.com/office/drawing/2014/main" id="{5119D599-8FF6-1FB9-5A64-1765211CA6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5" name="Oval 4">
            <a:extLst>
              <a:ext uri="{FF2B5EF4-FFF2-40B4-BE49-F238E27FC236}">
                <a16:creationId xmlns:a16="http://schemas.microsoft.com/office/drawing/2014/main" id="{06C71895-5D45-CBC9-2585-1DE0A66963D4}"/>
              </a:ext>
            </a:extLst>
          </p:cNvPr>
          <p:cNvSpPr/>
          <p:nvPr/>
        </p:nvSpPr>
        <p:spPr>
          <a:xfrm>
            <a:off x="1504860" y="2101728"/>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26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descr="50">
            <a:extLst>
              <a:ext uri="{FF2B5EF4-FFF2-40B4-BE49-F238E27FC236}">
                <a16:creationId xmlns:a16="http://schemas.microsoft.com/office/drawing/2014/main" id="{74992184-D6B7-A48F-C9D7-E43FB9360053}"/>
              </a:ext>
            </a:extLst>
          </p:cNvPr>
          <p:cNvPicPr>
            <a:picLocks noChangeAspect="1"/>
          </p:cNvPicPr>
          <p:nvPr/>
        </p:nvPicPr>
        <p:blipFill>
          <a:blip r:embed="rId3"/>
          <a:stretch>
            <a:fillRect/>
          </a:stretch>
        </p:blipFill>
        <p:spPr>
          <a:xfrm>
            <a:off x="0" y="1166648"/>
            <a:ext cx="9152403" cy="3976852"/>
          </a:xfrm>
          <a:prstGeom prst="rect">
            <a:avLst/>
          </a:prstGeom>
        </p:spPr>
      </p:pic>
      <p:sp>
        <p:nvSpPr>
          <p:cNvPr id="2" name="Title 1">
            <a:extLst>
              <a:ext uri="{FF2B5EF4-FFF2-40B4-BE49-F238E27FC236}">
                <a16:creationId xmlns:a16="http://schemas.microsoft.com/office/drawing/2014/main" id="{340147B4-2B72-7468-8A6C-7B983F34998D}"/>
              </a:ext>
            </a:extLst>
          </p:cNvPr>
          <p:cNvSpPr>
            <a:spLocks noGrp="1"/>
          </p:cNvSpPr>
          <p:nvPr>
            <p:ph type="title"/>
          </p:nvPr>
        </p:nvSpPr>
        <p:spPr/>
        <p:txBody>
          <a:bodyPr/>
          <a:lstStyle/>
          <a:p>
            <a:r>
              <a:rPr lang="en-US" sz="6000" dirty="0">
                <a:solidFill>
                  <a:srgbClr val="FF0000"/>
                </a:solidFill>
              </a:rPr>
              <a:t>6. They have ____.</a:t>
            </a:r>
          </a:p>
        </p:txBody>
      </p:sp>
      <p:sp>
        <p:nvSpPr>
          <p:cNvPr id="3" name="Text Placeholder 2">
            <a:extLst>
              <a:ext uri="{FF2B5EF4-FFF2-40B4-BE49-F238E27FC236}">
                <a16:creationId xmlns:a16="http://schemas.microsoft.com/office/drawing/2014/main" id="{9EED9913-C041-DCC3-487E-3E73BCB6BC3F}"/>
              </a:ext>
            </a:extLst>
          </p:cNvPr>
          <p:cNvSpPr>
            <a:spLocks noGrp="1"/>
          </p:cNvSpPr>
          <p:nvPr>
            <p:ph type="body" idx="1"/>
          </p:nvPr>
        </p:nvSpPr>
        <p:spPr>
          <a:xfrm>
            <a:off x="1352460" y="1152475"/>
            <a:ext cx="7704000" cy="1689785"/>
          </a:xfrm>
        </p:spPr>
        <p:txBody>
          <a:bodyPr/>
          <a:lstStyle/>
          <a:p>
            <a:pPr marL="139700" indent="0">
              <a:buNone/>
            </a:pPr>
            <a:r>
              <a:rPr lang="en-US" sz="5400" dirty="0"/>
              <a:t>A. a plane and a kite</a:t>
            </a:r>
          </a:p>
          <a:p>
            <a:pPr marL="139700" indent="0">
              <a:buNone/>
            </a:pPr>
            <a:r>
              <a:rPr lang="en-US" sz="5400" dirty="0"/>
              <a:t>B. a car</a:t>
            </a:r>
          </a:p>
        </p:txBody>
      </p:sp>
      <p:sp>
        <p:nvSpPr>
          <p:cNvPr id="4" name="Slide Number Placeholder 3">
            <a:extLst>
              <a:ext uri="{FF2B5EF4-FFF2-40B4-BE49-F238E27FC236}">
                <a16:creationId xmlns:a16="http://schemas.microsoft.com/office/drawing/2014/main" id="{D03E974E-3630-C81B-9F9B-87D06B4769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5" name="Oval 4">
            <a:extLst>
              <a:ext uri="{FF2B5EF4-FFF2-40B4-BE49-F238E27FC236}">
                <a16:creationId xmlns:a16="http://schemas.microsoft.com/office/drawing/2014/main" id="{CBF9FD2A-A6A1-5569-C94A-31BC4CD966BE}"/>
              </a:ext>
            </a:extLst>
          </p:cNvPr>
          <p:cNvSpPr/>
          <p:nvPr/>
        </p:nvSpPr>
        <p:spPr>
          <a:xfrm>
            <a:off x="1352460" y="1131138"/>
            <a:ext cx="956400" cy="940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8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2962" name="Google Shape;2962;p74"/>
          <p:cNvSpPr/>
          <p:nvPr/>
        </p:nvSpPr>
        <p:spPr>
          <a:xfrm>
            <a:off x="2462571" y="689973"/>
            <a:ext cx="578770" cy="814060"/>
          </a:xfrm>
          <a:prstGeom prst="rect">
            <a:avLst/>
          </a:prstGeom>
        </p:spPr>
        <p:txBody>
          <a:bodyPr>
            <a:prstTxWarp prst="textPlain">
              <a:avLst/>
            </a:prstTxWarp>
          </a:bodyPr>
          <a:lstStyle/>
          <a:p>
            <a:pPr lvl="0" algn="ctr"/>
            <a:r>
              <a:rPr b="0" i="0" dirty="0">
                <a:ln w="152400" cap="flat" cmpd="sng">
                  <a:solidFill>
                    <a:schemeClr val="accent2"/>
                  </a:solidFill>
                  <a:prstDash val="solid"/>
                  <a:round/>
                  <a:headEnd type="none" w="sm" len="sm"/>
                  <a:tailEnd type="none" w="sm" len="sm"/>
                </a:ln>
                <a:solidFill>
                  <a:schemeClr val="accent2"/>
                </a:solidFill>
                <a:latin typeface="Nunito;800"/>
              </a:rPr>
              <a:t>5</a:t>
            </a:r>
          </a:p>
        </p:txBody>
      </p:sp>
      <p:sp>
        <p:nvSpPr>
          <p:cNvPr id="2963" name="Google Shape;2963;p74"/>
          <p:cNvSpPr/>
          <p:nvPr/>
        </p:nvSpPr>
        <p:spPr>
          <a:xfrm>
            <a:off x="2462571" y="689973"/>
            <a:ext cx="578770" cy="814060"/>
          </a:xfrm>
          <a:prstGeom prst="rect">
            <a:avLst/>
          </a:prstGeom>
        </p:spPr>
        <p:txBody>
          <a:bodyPr>
            <a:prstTxWarp prst="textPlain">
              <a:avLst/>
            </a:prstTxWarp>
          </a:bodyPr>
          <a:lstStyle/>
          <a:p>
            <a:pPr lvl="0" algn="ctr"/>
            <a:r>
              <a:rPr b="0" i="0" dirty="0">
                <a:ln>
                  <a:noFill/>
                </a:ln>
                <a:solidFill>
                  <a:schemeClr val="accent6"/>
                </a:solidFill>
                <a:latin typeface="Nunito;800"/>
              </a:rPr>
              <a:t>5</a:t>
            </a:r>
          </a:p>
        </p:txBody>
      </p:sp>
      <p:sp>
        <p:nvSpPr>
          <p:cNvPr id="3061" name="Google Shape;3061;p74"/>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3062" name="Google Shape;3062;p74"/>
          <p:cNvSpPr txBox="1">
            <a:spLocks noGrp="1"/>
          </p:cNvSpPr>
          <p:nvPr>
            <p:ph type="title"/>
          </p:nvPr>
        </p:nvSpPr>
        <p:spPr>
          <a:xfrm>
            <a:off x="1858136" y="563607"/>
            <a:ext cx="7704000" cy="127257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9600" dirty="0">
                <a:solidFill>
                  <a:srgbClr val="FF0000"/>
                </a:solidFill>
              </a:rPr>
              <a:t>P</a:t>
            </a:r>
            <a:r>
              <a:rPr lang="en" sz="9600" dirty="0">
                <a:solidFill>
                  <a:srgbClr val="FF0000"/>
                </a:solidFill>
              </a:rPr>
              <a:t>roject </a:t>
            </a:r>
            <a:endParaRPr sz="9600" dirty="0">
              <a:solidFill>
                <a:srgbClr val="FF0000"/>
              </a:solidFill>
            </a:endParaRPr>
          </a:p>
        </p:txBody>
      </p:sp>
      <p:pic>
        <p:nvPicPr>
          <p:cNvPr id="7" name="Picture 6">
            <a:extLst>
              <a:ext uri="{FF2B5EF4-FFF2-40B4-BE49-F238E27FC236}">
                <a16:creationId xmlns:a16="http://schemas.microsoft.com/office/drawing/2014/main" id="{47DE9109-A4D9-B909-E873-2D8F2FF51ACF}"/>
              </a:ext>
            </a:extLst>
          </p:cNvPr>
          <p:cNvPicPr>
            <a:picLocks noChangeAspect="1"/>
          </p:cNvPicPr>
          <p:nvPr/>
        </p:nvPicPr>
        <p:blipFill>
          <a:blip r:embed="rId3"/>
          <a:stretch>
            <a:fillRect/>
          </a:stretch>
        </p:blipFill>
        <p:spPr>
          <a:xfrm>
            <a:off x="-315" y="2168327"/>
            <a:ext cx="9144000" cy="2957996"/>
          </a:xfrm>
          <a:prstGeom prst="rect">
            <a:avLst/>
          </a:prstGeom>
        </p:spPr>
      </p:pic>
    </p:spTree>
    <p:extLst>
      <p:ext uri="{BB962C8B-B14F-4D97-AF65-F5344CB8AC3E}">
        <p14:creationId xmlns:p14="http://schemas.microsoft.com/office/powerpoint/2010/main" val="3062727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7BD2-F066-4C4D-8512-045148570FC6}"/>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57AF24D-7A25-4EB0-AE13-9167E9EE542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FFDA28-C8E1-47A6-AEF8-BF00E7D53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7" name="Picture 6">
            <a:extLst>
              <a:ext uri="{FF2B5EF4-FFF2-40B4-BE49-F238E27FC236}">
                <a16:creationId xmlns:a16="http://schemas.microsoft.com/office/drawing/2014/main" id="{189C3963-9934-4527-9407-F378E7253940}"/>
              </a:ext>
            </a:extLst>
          </p:cNvPr>
          <p:cNvPicPr>
            <a:picLocks noChangeAspect="1"/>
          </p:cNvPicPr>
          <p:nvPr/>
        </p:nvPicPr>
        <p:blipFill rotWithShape="1">
          <a:blip r:embed="rId3"/>
          <a:srcRect l="5667" t="17037" r="7250" b="11555"/>
          <a:stretch/>
        </p:blipFill>
        <p:spPr>
          <a:xfrm>
            <a:off x="-10499" y="326684"/>
            <a:ext cx="9154499" cy="4222458"/>
          </a:xfrm>
          <a:prstGeom prst="rect">
            <a:avLst/>
          </a:prstGeom>
        </p:spPr>
      </p:pic>
    </p:spTree>
    <p:extLst>
      <p:ext uri="{BB962C8B-B14F-4D97-AF65-F5344CB8AC3E}">
        <p14:creationId xmlns:p14="http://schemas.microsoft.com/office/powerpoint/2010/main" val="189598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7BD2-F066-4C4D-8512-045148570FC6}"/>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57AF24D-7A25-4EB0-AE13-9167E9EE542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FFDA28-C8E1-47A6-AEF8-BF00E7D53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7" name="Picture 6">
            <a:extLst>
              <a:ext uri="{FF2B5EF4-FFF2-40B4-BE49-F238E27FC236}">
                <a16:creationId xmlns:a16="http://schemas.microsoft.com/office/drawing/2014/main" id="{189C3963-9934-4527-9407-F378E7253940}"/>
              </a:ext>
            </a:extLst>
          </p:cNvPr>
          <p:cNvPicPr>
            <a:picLocks noChangeAspect="1"/>
          </p:cNvPicPr>
          <p:nvPr/>
        </p:nvPicPr>
        <p:blipFill rotWithShape="1">
          <a:blip r:embed="rId5"/>
          <a:srcRect l="5667" t="33374" r="7250" b="11556"/>
          <a:stretch/>
        </p:blipFill>
        <p:spPr>
          <a:xfrm>
            <a:off x="-10499" y="1810881"/>
            <a:ext cx="9154499" cy="3256370"/>
          </a:xfrm>
          <a:prstGeom prst="rect">
            <a:avLst/>
          </a:prstGeom>
        </p:spPr>
      </p:pic>
      <p:sp>
        <p:nvSpPr>
          <p:cNvPr id="6" name="9 CuadroTexto">
            <a:extLst>
              <a:ext uri="{FF2B5EF4-FFF2-40B4-BE49-F238E27FC236}">
                <a16:creationId xmlns:a16="http://schemas.microsoft.com/office/drawing/2014/main" id="{302B81C4-DD29-CA45-0E05-BFD3680C0746}"/>
              </a:ext>
            </a:extLst>
          </p:cNvPr>
          <p:cNvSpPr txBox="1">
            <a:spLocks noChangeArrowheads="1"/>
          </p:cNvSpPr>
          <p:nvPr/>
        </p:nvSpPr>
        <p:spPr bwMode="auto">
          <a:xfrm>
            <a:off x="145378" y="257937"/>
            <a:ext cx="5073007"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p>
        </p:txBody>
      </p:sp>
      <p:sp>
        <p:nvSpPr>
          <p:cNvPr id="8" name="Oval 7">
            <a:extLst>
              <a:ext uri="{FF2B5EF4-FFF2-40B4-BE49-F238E27FC236}">
                <a16:creationId xmlns:a16="http://schemas.microsoft.com/office/drawing/2014/main" id="{0BB7FC53-1B73-F71C-AAF9-573698C2EA8C}"/>
              </a:ext>
            </a:extLst>
          </p:cNvPr>
          <p:cNvSpPr/>
          <p:nvPr/>
        </p:nvSpPr>
        <p:spPr>
          <a:xfrm>
            <a:off x="3310759" y="2129808"/>
            <a:ext cx="2159875" cy="2543843"/>
          </a:xfrm>
          <a:prstGeom prst="ellipse">
            <a:avLst/>
          </a:prstGeom>
          <a:noFill/>
          <a:ln w="57150">
            <a:solidFill>
              <a:srgbClr val="FF00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7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7BD2-F066-4C4D-8512-045148570FC6}"/>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57AF24D-7A25-4EB0-AE13-9167E9EE542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FFDA28-C8E1-47A6-AEF8-BF00E7D53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7" name="Picture 6">
            <a:extLst>
              <a:ext uri="{FF2B5EF4-FFF2-40B4-BE49-F238E27FC236}">
                <a16:creationId xmlns:a16="http://schemas.microsoft.com/office/drawing/2014/main" id="{189C3963-9934-4527-9407-F378E7253940}"/>
              </a:ext>
            </a:extLst>
          </p:cNvPr>
          <p:cNvPicPr>
            <a:picLocks noChangeAspect="1"/>
          </p:cNvPicPr>
          <p:nvPr/>
        </p:nvPicPr>
        <p:blipFill rotWithShape="1">
          <a:blip r:embed="rId5"/>
          <a:srcRect l="5667" t="33374" r="7250" b="11556"/>
          <a:stretch/>
        </p:blipFill>
        <p:spPr>
          <a:xfrm>
            <a:off x="-10499" y="1810881"/>
            <a:ext cx="9154499" cy="3256370"/>
          </a:xfrm>
          <a:prstGeom prst="rect">
            <a:avLst/>
          </a:prstGeom>
        </p:spPr>
      </p:pic>
      <p:sp>
        <p:nvSpPr>
          <p:cNvPr id="6" name="9 CuadroTexto">
            <a:extLst>
              <a:ext uri="{FF2B5EF4-FFF2-40B4-BE49-F238E27FC236}">
                <a16:creationId xmlns:a16="http://schemas.microsoft.com/office/drawing/2014/main" id="{302B81C4-DD29-CA45-0E05-BFD3680C0746}"/>
              </a:ext>
            </a:extLst>
          </p:cNvPr>
          <p:cNvSpPr txBox="1">
            <a:spLocks noChangeArrowheads="1"/>
          </p:cNvSpPr>
          <p:nvPr/>
        </p:nvSpPr>
        <p:spPr bwMode="auto">
          <a:xfrm>
            <a:off x="145378" y="257937"/>
            <a:ext cx="7879270"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two</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boats</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
        <p:nvSpPr>
          <p:cNvPr id="8" name="Oval 7">
            <a:extLst>
              <a:ext uri="{FF2B5EF4-FFF2-40B4-BE49-F238E27FC236}">
                <a16:creationId xmlns:a16="http://schemas.microsoft.com/office/drawing/2014/main" id="{0BB7FC53-1B73-F71C-AAF9-573698C2EA8C}"/>
              </a:ext>
            </a:extLst>
          </p:cNvPr>
          <p:cNvSpPr/>
          <p:nvPr/>
        </p:nvSpPr>
        <p:spPr>
          <a:xfrm>
            <a:off x="3310759" y="2129808"/>
            <a:ext cx="2159875" cy="2543843"/>
          </a:xfrm>
          <a:prstGeom prst="ellipse">
            <a:avLst/>
          </a:prstGeom>
          <a:noFill/>
          <a:ln w="57150">
            <a:solidFill>
              <a:srgbClr val="FF0000"/>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4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7BD2-F066-4C4D-8512-045148570FC6}"/>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57AF24D-7A25-4EB0-AE13-9167E9EE542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FFDA28-C8E1-47A6-AEF8-BF00E7D53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7" name="Picture 6">
            <a:extLst>
              <a:ext uri="{FF2B5EF4-FFF2-40B4-BE49-F238E27FC236}">
                <a16:creationId xmlns:a16="http://schemas.microsoft.com/office/drawing/2014/main" id="{189C3963-9934-4527-9407-F378E7253940}"/>
              </a:ext>
            </a:extLst>
          </p:cNvPr>
          <p:cNvPicPr>
            <a:picLocks noChangeAspect="1"/>
          </p:cNvPicPr>
          <p:nvPr/>
        </p:nvPicPr>
        <p:blipFill rotWithShape="1">
          <a:blip r:embed="rId5"/>
          <a:srcRect l="5667" t="33374" r="7250" b="11556"/>
          <a:stretch/>
        </p:blipFill>
        <p:spPr>
          <a:xfrm>
            <a:off x="-10499" y="1810881"/>
            <a:ext cx="9154499" cy="3256370"/>
          </a:xfrm>
          <a:prstGeom prst="rect">
            <a:avLst/>
          </a:prstGeom>
        </p:spPr>
      </p:pic>
      <p:sp>
        <p:nvSpPr>
          <p:cNvPr id="6" name="9 CuadroTexto">
            <a:extLst>
              <a:ext uri="{FF2B5EF4-FFF2-40B4-BE49-F238E27FC236}">
                <a16:creationId xmlns:a16="http://schemas.microsoft.com/office/drawing/2014/main" id="{302B81C4-DD29-CA45-0E05-BFD3680C0746}"/>
              </a:ext>
            </a:extLst>
          </p:cNvPr>
          <p:cNvSpPr txBox="1">
            <a:spLocks noChangeArrowheads="1"/>
          </p:cNvSpPr>
          <p:nvPr/>
        </p:nvSpPr>
        <p:spPr bwMode="auto">
          <a:xfrm>
            <a:off x="145378" y="257937"/>
            <a:ext cx="5073007"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8" name="Oval 7">
            <a:extLst>
              <a:ext uri="{FF2B5EF4-FFF2-40B4-BE49-F238E27FC236}">
                <a16:creationId xmlns:a16="http://schemas.microsoft.com/office/drawing/2014/main" id="{0BB7FC53-1B73-F71C-AAF9-573698C2EA8C}"/>
              </a:ext>
            </a:extLst>
          </p:cNvPr>
          <p:cNvSpPr/>
          <p:nvPr/>
        </p:nvSpPr>
        <p:spPr>
          <a:xfrm>
            <a:off x="5266233" y="2129808"/>
            <a:ext cx="1622746" cy="2543843"/>
          </a:xfrm>
          <a:prstGeom prst="ellipse">
            <a:avLst/>
          </a:prstGeom>
          <a:noFill/>
          <a:ln w="57150">
            <a:solidFill>
              <a:srgbClr val="00B0F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50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7BD2-F066-4C4D-8512-045148570FC6}"/>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57AF24D-7A25-4EB0-AE13-9167E9EE542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2FFDA28-C8E1-47A6-AEF8-BF00E7D53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7" name="Picture 6">
            <a:extLst>
              <a:ext uri="{FF2B5EF4-FFF2-40B4-BE49-F238E27FC236}">
                <a16:creationId xmlns:a16="http://schemas.microsoft.com/office/drawing/2014/main" id="{189C3963-9934-4527-9407-F378E7253940}"/>
              </a:ext>
            </a:extLst>
          </p:cNvPr>
          <p:cNvPicPr>
            <a:picLocks noChangeAspect="1"/>
          </p:cNvPicPr>
          <p:nvPr/>
        </p:nvPicPr>
        <p:blipFill rotWithShape="1">
          <a:blip r:embed="rId5"/>
          <a:srcRect l="5667" t="33374" r="7250" b="11556"/>
          <a:stretch/>
        </p:blipFill>
        <p:spPr>
          <a:xfrm>
            <a:off x="-10499" y="1810881"/>
            <a:ext cx="9154499" cy="3256370"/>
          </a:xfrm>
          <a:prstGeom prst="rect">
            <a:avLst/>
          </a:prstGeom>
        </p:spPr>
      </p:pic>
      <p:sp>
        <p:nvSpPr>
          <p:cNvPr id="6" name="9 CuadroTexto">
            <a:extLst>
              <a:ext uri="{FF2B5EF4-FFF2-40B4-BE49-F238E27FC236}">
                <a16:creationId xmlns:a16="http://schemas.microsoft.com/office/drawing/2014/main" id="{302B81C4-DD29-CA45-0E05-BFD3680C0746}"/>
              </a:ext>
            </a:extLst>
          </p:cNvPr>
          <p:cNvSpPr txBox="1">
            <a:spLocks noChangeArrowheads="1"/>
          </p:cNvSpPr>
          <p:nvPr/>
        </p:nvSpPr>
        <p:spPr bwMode="auto">
          <a:xfrm>
            <a:off x="145378" y="257937"/>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 plane.</a:t>
            </a:r>
          </a:p>
        </p:txBody>
      </p:sp>
      <p:sp>
        <p:nvSpPr>
          <p:cNvPr id="9" name="Oval 8">
            <a:extLst>
              <a:ext uri="{FF2B5EF4-FFF2-40B4-BE49-F238E27FC236}">
                <a16:creationId xmlns:a16="http://schemas.microsoft.com/office/drawing/2014/main" id="{63D6CDDE-C1F3-417E-5079-4F809D608A0D}"/>
              </a:ext>
            </a:extLst>
          </p:cNvPr>
          <p:cNvSpPr/>
          <p:nvPr/>
        </p:nvSpPr>
        <p:spPr>
          <a:xfrm>
            <a:off x="5266233" y="2129808"/>
            <a:ext cx="1622746" cy="2543843"/>
          </a:xfrm>
          <a:prstGeom prst="ellipse">
            <a:avLst/>
          </a:prstGeom>
          <a:noFill/>
          <a:ln w="57150">
            <a:solidFill>
              <a:srgbClr val="00B0F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80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9" name="Google Shape;2919;p7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2962" name="Google Shape;2962;p74"/>
          <p:cNvSpPr/>
          <p:nvPr/>
        </p:nvSpPr>
        <p:spPr>
          <a:xfrm>
            <a:off x="4216169" y="217671"/>
            <a:ext cx="637782" cy="906353"/>
          </a:xfrm>
          <a:prstGeom prst="rect">
            <a:avLst/>
          </a:prstGeom>
        </p:spPr>
        <p:txBody>
          <a:bodyPr>
            <a:prstTxWarp prst="textPlain">
              <a:avLst/>
            </a:prstTxWarp>
          </a:bodyPr>
          <a:lstStyle/>
          <a:p>
            <a:pPr lvl="0" algn="ctr"/>
            <a:r>
              <a:rPr b="0" i="0" dirty="0">
                <a:ln w="152400" cap="flat" cmpd="sng">
                  <a:solidFill>
                    <a:schemeClr val="accent2"/>
                  </a:solidFill>
                  <a:prstDash val="solid"/>
                  <a:round/>
                  <a:headEnd type="none" w="sm" len="sm"/>
                  <a:tailEnd type="none" w="sm" len="sm"/>
                </a:ln>
                <a:solidFill>
                  <a:schemeClr val="accent2"/>
                </a:solidFill>
                <a:latin typeface="Nunito;800"/>
              </a:rPr>
              <a:t>5</a:t>
            </a:r>
          </a:p>
        </p:txBody>
      </p:sp>
      <p:sp>
        <p:nvSpPr>
          <p:cNvPr id="2963" name="Google Shape;2963;p74"/>
          <p:cNvSpPr/>
          <p:nvPr/>
        </p:nvSpPr>
        <p:spPr>
          <a:xfrm>
            <a:off x="4267432" y="263818"/>
            <a:ext cx="578770" cy="814060"/>
          </a:xfrm>
          <a:prstGeom prst="rect">
            <a:avLst/>
          </a:prstGeom>
        </p:spPr>
        <p:txBody>
          <a:bodyPr>
            <a:prstTxWarp prst="textPlain">
              <a:avLst/>
            </a:prstTxWarp>
          </a:bodyPr>
          <a:lstStyle/>
          <a:p>
            <a:pPr lvl="0" algn="ctr"/>
            <a:r>
              <a:rPr b="0" i="0" dirty="0">
                <a:ln>
                  <a:noFill/>
                </a:ln>
                <a:solidFill>
                  <a:schemeClr val="accent6"/>
                </a:solidFill>
                <a:latin typeface="Nunito;800"/>
              </a:rPr>
              <a:t>5</a:t>
            </a:r>
          </a:p>
        </p:txBody>
      </p:sp>
      <p:sp>
        <p:nvSpPr>
          <p:cNvPr id="3061" name="Google Shape;3061;p74"/>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3062" name="Google Shape;3062;p74"/>
          <p:cNvSpPr txBox="1">
            <a:spLocks noGrp="1"/>
          </p:cNvSpPr>
          <p:nvPr>
            <p:ph type="title"/>
          </p:nvPr>
        </p:nvSpPr>
        <p:spPr>
          <a:xfrm>
            <a:off x="442739" y="1492898"/>
            <a:ext cx="8258523" cy="16923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9600" dirty="0">
                <a:solidFill>
                  <a:srgbClr val="FF0000"/>
                </a:solidFill>
              </a:rPr>
              <a:t>F</a:t>
            </a:r>
            <a:r>
              <a:rPr lang="en" sz="9600" dirty="0">
                <a:solidFill>
                  <a:srgbClr val="FF0000"/>
                </a:solidFill>
              </a:rPr>
              <a:t>un corner and wrap up</a:t>
            </a:r>
            <a:endParaRPr sz="9600" dirty="0">
              <a:solidFill>
                <a:srgbClr val="FF0000"/>
              </a:solidFill>
            </a:endParaRPr>
          </a:p>
        </p:txBody>
      </p:sp>
      <p:pic>
        <p:nvPicPr>
          <p:cNvPr id="153" name="Picture 152">
            <a:extLst>
              <a:ext uri="{FF2B5EF4-FFF2-40B4-BE49-F238E27FC236}">
                <a16:creationId xmlns:a16="http://schemas.microsoft.com/office/drawing/2014/main" id="{4A1DF71A-CABB-A222-AD10-40F8D96653EA}"/>
              </a:ext>
            </a:extLst>
          </p:cNvPr>
          <p:cNvPicPr>
            <a:picLocks noChangeAspect="1"/>
          </p:cNvPicPr>
          <p:nvPr/>
        </p:nvPicPr>
        <p:blipFill rotWithShape="1">
          <a:blip r:embed="rId3"/>
          <a:srcRect l="39816" t="55624"/>
          <a:stretch/>
        </p:blipFill>
        <p:spPr>
          <a:xfrm>
            <a:off x="4099301" y="3790945"/>
            <a:ext cx="3187715" cy="1352762"/>
          </a:xfrm>
          <a:prstGeom prst="rect">
            <a:avLst/>
          </a:prstGeom>
        </p:spPr>
      </p:pic>
      <p:pic>
        <p:nvPicPr>
          <p:cNvPr id="154" name="Picture 153">
            <a:extLst>
              <a:ext uri="{FF2B5EF4-FFF2-40B4-BE49-F238E27FC236}">
                <a16:creationId xmlns:a16="http://schemas.microsoft.com/office/drawing/2014/main" id="{4BE0633F-D912-9E11-AC55-32D8A3794BF2}"/>
              </a:ext>
            </a:extLst>
          </p:cNvPr>
          <p:cNvPicPr>
            <a:picLocks noChangeAspect="1"/>
          </p:cNvPicPr>
          <p:nvPr/>
        </p:nvPicPr>
        <p:blipFill rotWithShape="1">
          <a:blip r:embed="rId3"/>
          <a:srcRect l="39816" t="55624"/>
          <a:stretch/>
        </p:blipFill>
        <p:spPr>
          <a:xfrm>
            <a:off x="6669437" y="3812446"/>
            <a:ext cx="3187715" cy="1352762"/>
          </a:xfrm>
          <a:prstGeom prst="rect">
            <a:avLst/>
          </a:prstGeom>
        </p:spPr>
      </p:pic>
      <p:pic>
        <p:nvPicPr>
          <p:cNvPr id="155" name="Picture 154">
            <a:extLst>
              <a:ext uri="{FF2B5EF4-FFF2-40B4-BE49-F238E27FC236}">
                <a16:creationId xmlns:a16="http://schemas.microsoft.com/office/drawing/2014/main" id="{93CCD554-0286-4F7D-E596-45B904367BDC}"/>
              </a:ext>
            </a:extLst>
          </p:cNvPr>
          <p:cNvPicPr>
            <a:picLocks noChangeAspect="1"/>
          </p:cNvPicPr>
          <p:nvPr/>
        </p:nvPicPr>
        <p:blipFill rotWithShape="1">
          <a:blip r:embed="rId3"/>
          <a:srcRect l="10791" t="55624"/>
          <a:stretch/>
        </p:blipFill>
        <p:spPr>
          <a:xfrm>
            <a:off x="-54244" y="3790945"/>
            <a:ext cx="4725092" cy="1352762"/>
          </a:xfrm>
          <a:prstGeom prst="rect">
            <a:avLst/>
          </a:prstGeom>
        </p:spPr>
      </p:pic>
    </p:spTree>
    <p:extLst>
      <p:ext uri="{BB962C8B-B14F-4D97-AF65-F5344CB8AC3E}">
        <p14:creationId xmlns:p14="http://schemas.microsoft.com/office/powerpoint/2010/main" val="262247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39922A-48CE-4483-E1A7-E413D2228BDB}"/>
              </a:ext>
            </a:extLst>
          </p:cNvPr>
          <p:cNvSpPr>
            <a:spLocks noGrp="1"/>
          </p:cNvSpPr>
          <p:nvPr>
            <p:ph type="title"/>
          </p:nvPr>
        </p:nvSpPr>
        <p:spPr>
          <a:xfrm>
            <a:off x="1203951" y="847973"/>
            <a:ext cx="4227341" cy="393600"/>
          </a:xfrm>
        </p:spPr>
        <p:txBody>
          <a:bodyPr/>
          <a:lstStyle/>
          <a:p>
            <a:r>
              <a:rPr lang="en-US" sz="4800" dirty="0"/>
              <a:t>Warm up</a:t>
            </a:r>
          </a:p>
        </p:txBody>
      </p:sp>
      <p:sp>
        <p:nvSpPr>
          <p:cNvPr id="2" name="Slide Number Placeholder 1">
            <a:extLst>
              <a:ext uri="{FF2B5EF4-FFF2-40B4-BE49-F238E27FC236}">
                <a16:creationId xmlns:a16="http://schemas.microsoft.com/office/drawing/2014/main" id="{C8FBFA33-83F0-76AE-1627-E0C7FE394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7" name="Title 6">
            <a:extLst>
              <a:ext uri="{FF2B5EF4-FFF2-40B4-BE49-F238E27FC236}">
                <a16:creationId xmlns:a16="http://schemas.microsoft.com/office/drawing/2014/main" id="{28EDE68A-0B84-EA3B-17A0-383D3B0B3E2E}"/>
              </a:ext>
            </a:extLst>
          </p:cNvPr>
          <p:cNvSpPr>
            <a:spLocks noGrp="1"/>
          </p:cNvSpPr>
          <p:nvPr>
            <p:ph type="title" idx="2"/>
          </p:nvPr>
        </p:nvSpPr>
        <p:spPr>
          <a:xfrm>
            <a:off x="1444235" y="1821026"/>
            <a:ext cx="5509234" cy="393600"/>
          </a:xfrm>
        </p:spPr>
        <p:txBody>
          <a:bodyPr/>
          <a:lstStyle/>
          <a:p>
            <a:r>
              <a:rPr lang="en-US" sz="4800" dirty="0"/>
              <a:t>Read and circle </a:t>
            </a:r>
          </a:p>
        </p:txBody>
      </p:sp>
      <p:sp>
        <p:nvSpPr>
          <p:cNvPr id="9" name="Title 8">
            <a:extLst>
              <a:ext uri="{FF2B5EF4-FFF2-40B4-BE49-F238E27FC236}">
                <a16:creationId xmlns:a16="http://schemas.microsoft.com/office/drawing/2014/main" id="{F4E09EAD-9AAF-FCB4-E0A7-A837D734A834}"/>
              </a:ext>
            </a:extLst>
          </p:cNvPr>
          <p:cNvSpPr>
            <a:spLocks noGrp="1"/>
          </p:cNvSpPr>
          <p:nvPr>
            <p:ph type="title" idx="4"/>
          </p:nvPr>
        </p:nvSpPr>
        <p:spPr>
          <a:xfrm>
            <a:off x="1769344" y="2785616"/>
            <a:ext cx="3731199" cy="393600"/>
          </a:xfrm>
        </p:spPr>
        <p:txBody>
          <a:bodyPr/>
          <a:lstStyle/>
          <a:p>
            <a:r>
              <a:rPr lang="en-US" sz="4800" dirty="0"/>
              <a:t>Let’s write</a:t>
            </a:r>
          </a:p>
        </p:txBody>
      </p:sp>
      <p:sp>
        <p:nvSpPr>
          <p:cNvPr id="11" name="Title 10">
            <a:extLst>
              <a:ext uri="{FF2B5EF4-FFF2-40B4-BE49-F238E27FC236}">
                <a16:creationId xmlns:a16="http://schemas.microsoft.com/office/drawing/2014/main" id="{8B59243B-709E-2A35-8AAE-248836AFA51F}"/>
              </a:ext>
            </a:extLst>
          </p:cNvPr>
          <p:cNvSpPr>
            <a:spLocks noGrp="1"/>
          </p:cNvSpPr>
          <p:nvPr>
            <p:ph type="title" idx="6"/>
          </p:nvPr>
        </p:nvSpPr>
        <p:spPr>
          <a:xfrm>
            <a:off x="1444235" y="3622019"/>
            <a:ext cx="3422075" cy="393600"/>
          </a:xfrm>
        </p:spPr>
        <p:txBody>
          <a:bodyPr/>
          <a:lstStyle/>
          <a:p>
            <a:r>
              <a:rPr lang="en-US" sz="4800" dirty="0"/>
              <a:t>Project </a:t>
            </a:r>
          </a:p>
        </p:txBody>
      </p:sp>
      <p:sp>
        <p:nvSpPr>
          <p:cNvPr id="13" name="Title 12">
            <a:extLst>
              <a:ext uri="{FF2B5EF4-FFF2-40B4-BE49-F238E27FC236}">
                <a16:creationId xmlns:a16="http://schemas.microsoft.com/office/drawing/2014/main" id="{EEFD7AC1-3ACA-1A4D-5598-735CBBFBBBC9}"/>
              </a:ext>
            </a:extLst>
          </p:cNvPr>
          <p:cNvSpPr>
            <a:spLocks noGrp="1"/>
          </p:cNvSpPr>
          <p:nvPr>
            <p:ph type="title" idx="8"/>
          </p:nvPr>
        </p:nvSpPr>
        <p:spPr>
          <a:xfrm>
            <a:off x="1113830" y="4461964"/>
            <a:ext cx="8259481" cy="393600"/>
          </a:xfrm>
        </p:spPr>
        <p:txBody>
          <a:bodyPr/>
          <a:lstStyle/>
          <a:p>
            <a:r>
              <a:rPr lang="en-US" sz="4800" dirty="0"/>
              <a:t>Fun corner and wrap up</a:t>
            </a:r>
          </a:p>
        </p:txBody>
      </p:sp>
      <p:sp>
        <p:nvSpPr>
          <p:cNvPr id="17" name="Title 16">
            <a:extLst>
              <a:ext uri="{FF2B5EF4-FFF2-40B4-BE49-F238E27FC236}">
                <a16:creationId xmlns:a16="http://schemas.microsoft.com/office/drawing/2014/main" id="{71A9FF67-211E-DD38-EAFA-7F9F9D5EAF67}"/>
              </a:ext>
            </a:extLst>
          </p:cNvPr>
          <p:cNvSpPr>
            <a:spLocks noGrp="1"/>
          </p:cNvSpPr>
          <p:nvPr>
            <p:ph type="title" idx="15"/>
          </p:nvPr>
        </p:nvSpPr>
        <p:spPr>
          <a:xfrm>
            <a:off x="700384" y="-3923"/>
            <a:ext cx="7704000" cy="748026"/>
          </a:xfrm>
        </p:spPr>
        <p:txBody>
          <a:bodyPr/>
          <a:lstStyle/>
          <a:p>
            <a:r>
              <a:rPr lang="en-US" sz="5400" dirty="0">
                <a:solidFill>
                  <a:srgbClr val="FF0000"/>
                </a:solidFill>
              </a:rPr>
              <a:t>Content</a:t>
            </a:r>
            <a:r>
              <a:rPr lang="en-US" sz="5400" dirty="0">
                <a:solidFill>
                  <a:srgbClr val="7030A0"/>
                </a:solidFill>
              </a:rPr>
              <a:t> </a:t>
            </a:r>
          </a:p>
        </p:txBody>
      </p:sp>
      <p:sp>
        <p:nvSpPr>
          <p:cNvPr id="18" name="Title 17">
            <a:extLst>
              <a:ext uri="{FF2B5EF4-FFF2-40B4-BE49-F238E27FC236}">
                <a16:creationId xmlns:a16="http://schemas.microsoft.com/office/drawing/2014/main" id="{A17E3512-AF63-6D3D-73D8-52ABA4AE6D4C}"/>
              </a:ext>
            </a:extLst>
          </p:cNvPr>
          <p:cNvSpPr>
            <a:spLocks noGrp="1"/>
          </p:cNvSpPr>
          <p:nvPr>
            <p:ph type="title" idx="16"/>
          </p:nvPr>
        </p:nvSpPr>
        <p:spPr>
          <a:xfrm>
            <a:off x="-172586" y="582845"/>
            <a:ext cx="2256300" cy="902317"/>
          </a:xfrm>
        </p:spPr>
        <p:txBody>
          <a:bodyPr/>
          <a:lstStyle/>
          <a:p>
            <a:r>
              <a:rPr lang="en-US" sz="4800" dirty="0">
                <a:solidFill>
                  <a:srgbClr val="FF0000"/>
                </a:solidFill>
              </a:rPr>
              <a:t>01</a:t>
            </a:r>
          </a:p>
        </p:txBody>
      </p:sp>
      <p:sp>
        <p:nvSpPr>
          <p:cNvPr id="19" name="Title 18">
            <a:extLst>
              <a:ext uri="{FF2B5EF4-FFF2-40B4-BE49-F238E27FC236}">
                <a16:creationId xmlns:a16="http://schemas.microsoft.com/office/drawing/2014/main" id="{F4218088-776D-0305-6EF9-03046B14E795}"/>
              </a:ext>
            </a:extLst>
          </p:cNvPr>
          <p:cNvSpPr>
            <a:spLocks noGrp="1"/>
          </p:cNvSpPr>
          <p:nvPr>
            <p:ph type="title" idx="17"/>
          </p:nvPr>
        </p:nvSpPr>
        <p:spPr>
          <a:xfrm>
            <a:off x="-172586" y="1467774"/>
            <a:ext cx="2256300" cy="943908"/>
          </a:xfrm>
        </p:spPr>
        <p:txBody>
          <a:bodyPr/>
          <a:lstStyle/>
          <a:p>
            <a:r>
              <a:rPr lang="en-US" sz="4800" dirty="0">
                <a:solidFill>
                  <a:srgbClr val="FF0000"/>
                </a:solidFill>
              </a:rPr>
              <a:t>02</a:t>
            </a:r>
          </a:p>
        </p:txBody>
      </p:sp>
      <p:sp>
        <p:nvSpPr>
          <p:cNvPr id="20" name="Title 19">
            <a:extLst>
              <a:ext uri="{FF2B5EF4-FFF2-40B4-BE49-F238E27FC236}">
                <a16:creationId xmlns:a16="http://schemas.microsoft.com/office/drawing/2014/main" id="{444D1A3C-CD26-24FB-AECB-B9C5FC7866BA}"/>
              </a:ext>
            </a:extLst>
          </p:cNvPr>
          <p:cNvSpPr>
            <a:spLocks noGrp="1"/>
          </p:cNvSpPr>
          <p:nvPr>
            <p:ph type="title" idx="18"/>
          </p:nvPr>
        </p:nvSpPr>
        <p:spPr>
          <a:xfrm>
            <a:off x="-172586" y="2341000"/>
            <a:ext cx="2256300" cy="985571"/>
          </a:xfrm>
        </p:spPr>
        <p:txBody>
          <a:bodyPr/>
          <a:lstStyle/>
          <a:p>
            <a:r>
              <a:rPr lang="en-US" sz="4800" dirty="0">
                <a:solidFill>
                  <a:srgbClr val="FF0000"/>
                </a:solidFill>
              </a:rPr>
              <a:t>03</a:t>
            </a:r>
          </a:p>
        </p:txBody>
      </p:sp>
      <p:sp>
        <p:nvSpPr>
          <p:cNvPr id="21" name="Title 20">
            <a:extLst>
              <a:ext uri="{FF2B5EF4-FFF2-40B4-BE49-F238E27FC236}">
                <a16:creationId xmlns:a16="http://schemas.microsoft.com/office/drawing/2014/main" id="{24C1EEA8-7551-D514-3F5C-BA820FD40AFE}"/>
              </a:ext>
            </a:extLst>
          </p:cNvPr>
          <p:cNvSpPr>
            <a:spLocks noGrp="1"/>
          </p:cNvSpPr>
          <p:nvPr>
            <p:ph type="title" idx="19"/>
          </p:nvPr>
        </p:nvSpPr>
        <p:spPr>
          <a:xfrm>
            <a:off x="-172586" y="3635586"/>
            <a:ext cx="2256300" cy="554100"/>
          </a:xfrm>
        </p:spPr>
        <p:txBody>
          <a:bodyPr/>
          <a:lstStyle/>
          <a:p>
            <a:r>
              <a:rPr lang="en-US" sz="4800" dirty="0">
                <a:solidFill>
                  <a:srgbClr val="FF0000"/>
                </a:solidFill>
              </a:rPr>
              <a:t>04</a:t>
            </a:r>
          </a:p>
        </p:txBody>
      </p:sp>
      <p:sp>
        <p:nvSpPr>
          <p:cNvPr id="22" name="Title 21">
            <a:extLst>
              <a:ext uri="{FF2B5EF4-FFF2-40B4-BE49-F238E27FC236}">
                <a16:creationId xmlns:a16="http://schemas.microsoft.com/office/drawing/2014/main" id="{8FFD06BA-5E72-07D1-7CC1-B0D51051D979}"/>
              </a:ext>
            </a:extLst>
          </p:cNvPr>
          <p:cNvSpPr>
            <a:spLocks noGrp="1"/>
          </p:cNvSpPr>
          <p:nvPr>
            <p:ph type="title" idx="20"/>
          </p:nvPr>
        </p:nvSpPr>
        <p:spPr>
          <a:xfrm>
            <a:off x="-173543" y="4167152"/>
            <a:ext cx="2256300" cy="911781"/>
          </a:xfrm>
        </p:spPr>
        <p:txBody>
          <a:bodyPr/>
          <a:lstStyle/>
          <a:p>
            <a:r>
              <a:rPr lang="en-US" sz="4800" dirty="0">
                <a:solidFill>
                  <a:srgbClr val="FF0000"/>
                </a:solidFill>
              </a:rPr>
              <a:t>05</a:t>
            </a:r>
          </a:p>
        </p:txBody>
      </p:sp>
      <p:sp>
        <p:nvSpPr>
          <p:cNvPr id="37" name="Arrow: Chevron 36">
            <a:extLst>
              <a:ext uri="{FF2B5EF4-FFF2-40B4-BE49-F238E27FC236}">
                <a16:creationId xmlns:a16="http://schemas.microsoft.com/office/drawing/2014/main" id="{5181D08C-A208-64D9-377C-584C0B8F9345}"/>
              </a:ext>
            </a:extLst>
          </p:cNvPr>
          <p:cNvSpPr/>
          <p:nvPr/>
        </p:nvSpPr>
        <p:spPr>
          <a:xfrm>
            <a:off x="95759" y="579936"/>
            <a:ext cx="1613468" cy="880536"/>
          </a:xfrm>
          <a:prstGeom prst="chevr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Chevron 37">
            <a:extLst>
              <a:ext uri="{FF2B5EF4-FFF2-40B4-BE49-F238E27FC236}">
                <a16:creationId xmlns:a16="http://schemas.microsoft.com/office/drawing/2014/main" id="{07D1CC25-388F-35B4-5A37-87E312B5B3EF}"/>
              </a:ext>
            </a:extLst>
          </p:cNvPr>
          <p:cNvSpPr/>
          <p:nvPr/>
        </p:nvSpPr>
        <p:spPr>
          <a:xfrm>
            <a:off x="76479" y="4129760"/>
            <a:ext cx="1613468" cy="880536"/>
          </a:xfrm>
          <a:prstGeom prst="chevr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row: Chevron 38">
            <a:extLst>
              <a:ext uri="{FF2B5EF4-FFF2-40B4-BE49-F238E27FC236}">
                <a16:creationId xmlns:a16="http://schemas.microsoft.com/office/drawing/2014/main" id="{6B0D548A-CCBF-97A5-B516-9BFC4A03D914}"/>
              </a:ext>
            </a:extLst>
          </p:cNvPr>
          <p:cNvSpPr/>
          <p:nvPr/>
        </p:nvSpPr>
        <p:spPr>
          <a:xfrm>
            <a:off x="95759" y="1467774"/>
            <a:ext cx="1613468" cy="880536"/>
          </a:xfrm>
          <a:prstGeom prst="chevr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row: Chevron 39">
            <a:extLst>
              <a:ext uri="{FF2B5EF4-FFF2-40B4-BE49-F238E27FC236}">
                <a16:creationId xmlns:a16="http://schemas.microsoft.com/office/drawing/2014/main" id="{EF12E8D7-020A-4739-2ACF-04468EFFEAA6}"/>
              </a:ext>
            </a:extLst>
          </p:cNvPr>
          <p:cNvSpPr/>
          <p:nvPr/>
        </p:nvSpPr>
        <p:spPr>
          <a:xfrm>
            <a:off x="91977" y="2349744"/>
            <a:ext cx="1613468" cy="880536"/>
          </a:xfrm>
          <a:prstGeom prst="chevr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Arrow: Chevron 40">
            <a:extLst>
              <a:ext uri="{FF2B5EF4-FFF2-40B4-BE49-F238E27FC236}">
                <a16:creationId xmlns:a16="http://schemas.microsoft.com/office/drawing/2014/main" id="{E10B1D41-8596-1970-2518-39DFD4AD3BC5}"/>
              </a:ext>
            </a:extLst>
          </p:cNvPr>
          <p:cNvSpPr/>
          <p:nvPr/>
        </p:nvSpPr>
        <p:spPr>
          <a:xfrm>
            <a:off x="91977" y="3238029"/>
            <a:ext cx="1613468" cy="880536"/>
          </a:xfrm>
          <a:prstGeom prst="chevron">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05547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0E7C2B-305E-4810-2862-15006E72C9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3" name="Slide Number Placeholder 2">
            <a:extLst>
              <a:ext uri="{FF2B5EF4-FFF2-40B4-BE49-F238E27FC236}">
                <a16:creationId xmlns:a16="http://schemas.microsoft.com/office/drawing/2014/main" id="{B961F21D-5AB6-818E-827E-D64C6EB3E823}"/>
              </a:ext>
            </a:extLst>
          </p:cNvPr>
          <p:cNvSpPr>
            <a:spLocks noGrp="1"/>
          </p:cNvSpPr>
          <p:nvPr>
            <p:ph type="sldNum" idx="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4" name="Title 3">
            <a:extLst>
              <a:ext uri="{FF2B5EF4-FFF2-40B4-BE49-F238E27FC236}">
                <a16:creationId xmlns:a16="http://schemas.microsoft.com/office/drawing/2014/main" id="{11C66D5B-508E-0CB6-F19B-BDA42BAF342C}"/>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D7597AEF-C3F2-DCA0-D99A-8159DEE2BD7F}"/>
              </a:ext>
            </a:extLst>
          </p:cNvPr>
          <p:cNvSpPr>
            <a:spLocks noGrp="1"/>
          </p:cNvSpPr>
          <p:nvPr>
            <p:ph type="subTitle" idx="1"/>
          </p:nvPr>
        </p:nvSpPr>
        <p:spPr/>
        <p:txBody>
          <a:bodyPr/>
          <a:lstStyle/>
          <a:p>
            <a:endParaRPr lang="en-US"/>
          </a:p>
        </p:txBody>
      </p:sp>
      <p:sp>
        <p:nvSpPr>
          <p:cNvPr id="6" name="Title 5">
            <a:extLst>
              <a:ext uri="{FF2B5EF4-FFF2-40B4-BE49-F238E27FC236}">
                <a16:creationId xmlns:a16="http://schemas.microsoft.com/office/drawing/2014/main" id="{15EFB969-0BC8-D794-3C7D-F3675232990C}"/>
              </a:ext>
            </a:extLst>
          </p:cNvPr>
          <p:cNvSpPr>
            <a:spLocks noGrp="1"/>
          </p:cNvSpPr>
          <p:nvPr>
            <p:ph type="title" idx="3"/>
          </p:nvPr>
        </p:nvSpPr>
        <p:spPr>
          <a:xfrm>
            <a:off x="0" y="0"/>
            <a:ext cx="4572000" cy="1163782"/>
          </a:xfrm>
          <a:ln>
            <a:solidFill>
              <a:srgbClr val="0070C0"/>
            </a:solidFill>
          </a:ln>
        </p:spPr>
        <p:style>
          <a:lnRef idx="3">
            <a:schemeClr val="lt1"/>
          </a:lnRef>
          <a:fillRef idx="1">
            <a:schemeClr val="accent2"/>
          </a:fillRef>
          <a:effectRef idx="1">
            <a:schemeClr val="accent2"/>
          </a:effectRef>
          <a:fontRef idx="minor">
            <a:schemeClr val="lt1"/>
          </a:fontRef>
        </p:style>
        <p:txBody>
          <a:bodyPr/>
          <a:lstStyle/>
          <a:p>
            <a:r>
              <a:rPr lang="en-US" sz="6000" dirty="0">
                <a:solidFill>
                  <a:srgbClr val="FF0000"/>
                </a:solidFill>
              </a:rPr>
              <a:t>Game time</a:t>
            </a:r>
          </a:p>
        </p:txBody>
      </p:sp>
      <p:pic>
        <p:nvPicPr>
          <p:cNvPr id="8" name="Picture 7">
            <a:extLst>
              <a:ext uri="{FF2B5EF4-FFF2-40B4-BE49-F238E27FC236}">
                <a16:creationId xmlns:a16="http://schemas.microsoft.com/office/drawing/2014/main" id="{87F23FA6-58D6-0599-7B99-4889DC2A944F}"/>
              </a:ext>
            </a:extLst>
          </p:cNvPr>
          <p:cNvPicPr>
            <a:picLocks noChangeAspect="1"/>
          </p:cNvPicPr>
          <p:nvPr/>
        </p:nvPicPr>
        <p:blipFill>
          <a:blip r:embed="rId3"/>
          <a:stretch>
            <a:fillRect/>
          </a:stretch>
        </p:blipFill>
        <p:spPr>
          <a:xfrm>
            <a:off x="0" y="839110"/>
            <a:ext cx="9494520" cy="4304390"/>
          </a:xfrm>
          <a:prstGeom prst="rect">
            <a:avLst/>
          </a:prstGeom>
        </p:spPr>
      </p:pic>
      <p:sp>
        <p:nvSpPr>
          <p:cNvPr id="7" name="Rectangle 6">
            <a:extLst>
              <a:ext uri="{FF2B5EF4-FFF2-40B4-BE49-F238E27FC236}">
                <a16:creationId xmlns:a16="http://schemas.microsoft.com/office/drawing/2014/main" id="{1852C779-9608-6A68-5C69-ECD15249E6CF}"/>
              </a:ext>
            </a:extLst>
          </p:cNvPr>
          <p:cNvSpPr/>
          <p:nvPr/>
        </p:nvSpPr>
        <p:spPr>
          <a:xfrm>
            <a:off x="4650461" y="272612"/>
            <a:ext cx="4493539" cy="923330"/>
          </a:xfrm>
          <a:prstGeom prst="rect">
            <a:avLst/>
          </a:prstGeom>
          <a:solidFill>
            <a:schemeClr val="accent3">
              <a:lumMod val="40000"/>
              <a:lumOff val="60000"/>
            </a:schemeClr>
          </a:solidFill>
        </p:spPr>
        <p:txBody>
          <a:bodyPr wrap="none" lIns="91440" tIns="45720" rIns="91440" bIns="45720">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rPr>
              <a:t>Look and say!</a:t>
            </a:r>
          </a:p>
        </p:txBody>
      </p:sp>
    </p:spTree>
    <p:extLst>
      <p:ext uri="{BB962C8B-B14F-4D97-AF65-F5344CB8AC3E}">
        <p14:creationId xmlns:p14="http://schemas.microsoft.com/office/powerpoint/2010/main" val="1256281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B7852-5664-241D-253D-BEB1E15617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9" name="Picture 8">
            <a:extLst>
              <a:ext uri="{FF2B5EF4-FFF2-40B4-BE49-F238E27FC236}">
                <a16:creationId xmlns:a16="http://schemas.microsoft.com/office/drawing/2014/main" id="{BDF625BB-696B-D9B4-310A-A9FF65B908A4}"/>
              </a:ext>
            </a:extLst>
          </p:cNvPr>
          <p:cNvPicPr>
            <a:picLocks noChangeAspect="1"/>
          </p:cNvPicPr>
          <p:nvPr/>
        </p:nvPicPr>
        <p:blipFill rotWithShape="1">
          <a:blip r:embed="rId3"/>
          <a:srcRect r="52858"/>
          <a:stretch/>
        </p:blipFill>
        <p:spPr>
          <a:xfrm>
            <a:off x="1509603" y="1284922"/>
            <a:ext cx="3062397" cy="3990975"/>
          </a:xfrm>
          <a:prstGeom prst="rect">
            <a:avLst/>
          </a:prstGeom>
        </p:spPr>
      </p:pic>
      <p:sp>
        <p:nvSpPr>
          <p:cNvPr id="6" name="9 CuadroTexto">
            <a:extLst>
              <a:ext uri="{FF2B5EF4-FFF2-40B4-BE49-F238E27FC236}">
                <a16:creationId xmlns:a16="http://schemas.microsoft.com/office/drawing/2014/main" id="{55F240D9-6477-F8A2-48F3-EBB97668C041}"/>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7" name="9 CuadroTexto">
            <a:extLst>
              <a:ext uri="{FF2B5EF4-FFF2-40B4-BE49-F238E27FC236}">
                <a16:creationId xmlns:a16="http://schemas.microsoft.com/office/drawing/2014/main" id="{8C0E17F2-518D-26BB-FA1B-C71900F5B454}"/>
              </a:ext>
            </a:extLst>
          </p:cNvPr>
          <p:cNvSpPr txBox="1">
            <a:spLocks noChangeArrowheads="1"/>
          </p:cNvSpPr>
          <p:nvPr/>
        </p:nvSpPr>
        <p:spPr bwMode="auto">
          <a:xfrm>
            <a:off x="460689" y="293231"/>
            <a:ext cx="7943695"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three</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boats</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pic>
        <p:nvPicPr>
          <p:cNvPr id="8" name="4 Imagen">
            <a:extLst>
              <a:ext uri="{FF2B5EF4-FFF2-40B4-BE49-F238E27FC236}">
                <a16:creationId xmlns:a16="http://schemas.microsoft.com/office/drawing/2014/main" id="{F64EF6E0-2C7F-8C4B-9C53-BB7E78C07599}"/>
              </a:ext>
            </a:extLst>
          </p:cNvPr>
          <p:cNvPicPr>
            <a:picLocks noChangeAspect="1"/>
          </p:cNvPicPr>
          <p:nvPr/>
        </p:nvPicPr>
        <p:blipFill>
          <a:blip r:embed="rId4"/>
          <a:srcRect/>
          <a:stretch/>
        </p:blipFill>
        <p:spPr bwMode="auto">
          <a:xfrm rot="797015" flipH="1">
            <a:off x="4004451" y="3349391"/>
            <a:ext cx="3232928" cy="191936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4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701EC1-85C8-F3B4-0512-98E4F697FD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pic>
        <p:nvPicPr>
          <p:cNvPr id="6" name="Picture 5">
            <a:extLst>
              <a:ext uri="{FF2B5EF4-FFF2-40B4-BE49-F238E27FC236}">
                <a16:creationId xmlns:a16="http://schemas.microsoft.com/office/drawing/2014/main" id="{F99964D0-6D16-4C3A-332B-F448A6D6D947}"/>
              </a:ext>
            </a:extLst>
          </p:cNvPr>
          <p:cNvPicPr>
            <a:picLocks noChangeAspect="1"/>
          </p:cNvPicPr>
          <p:nvPr/>
        </p:nvPicPr>
        <p:blipFill rotWithShape="1">
          <a:blip r:embed="rId3"/>
          <a:srcRect r="42881"/>
          <a:stretch/>
        </p:blipFill>
        <p:spPr>
          <a:xfrm>
            <a:off x="1094423" y="1657350"/>
            <a:ext cx="3607118" cy="3486150"/>
          </a:xfrm>
          <a:prstGeom prst="rect">
            <a:avLst/>
          </a:prstGeom>
        </p:spPr>
      </p:pic>
      <p:sp>
        <p:nvSpPr>
          <p:cNvPr id="5" name="9 CuadroTexto">
            <a:extLst>
              <a:ext uri="{FF2B5EF4-FFF2-40B4-BE49-F238E27FC236}">
                <a16:creationId xmlns:a16="http://schemas.microsoft.com/office/drawing/2014/main" id="{300367FC-1489-B530-0FEA-78B367FDCCA5}"/>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p>
        </p:txBody>
      </p:sp>
      <p:pic>
        <p:nvPicPr>
          <p:cNvPr id="7" name="Picture 22">
            <a:extLst>
              <a:ext uri="{FF2B5EF4-FFF2-40B4-BE49-F238E27FC236}">
                <a16:creationId xmlns:a16="http://schemas.microsoft.com/office/drawing/2014/main" id="{857676C0-3BB2-9D6C-099B-D80ED06E9652}"/>
              </a:ext>
            </a:extLst>
          </p:cNvPr>
          <p:cNvPicPr>
            <a:picLocks noChangeAspect="1" noChangeArrowheads="1"/>
          </p:cNvPicPr>
          <p:nvPr/>
        </p:nvPicPr>
        <p:blipFill>
          <a:blip r:embed="rId4"/>
          <a:srcRect l="8768" r="8768"/>
          <a:stretch/>
        </p:blipFill>
        <p:spPr bwMode="auto">
          <a:xfrm>
            <a:off x="10183911" y="3534290"/>
            <a:ext cx="1955006" cy="1364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1 Imagen">
            <a:extLst>
              <a:ext uri="{FF2B5EF4-FFF2-40B4-BE49-F238E27FC236}">
                <a16:creationId xmlns:a16="http://schemas.microsoft.com/office/drawing/2014/main" id="{9205A819-2675-8357-E2E5-8686768C672D}"/>
              </a:ext>
            </a:extLst>
          </p:cNvPr>
          <p:cNvPicPr>
            <a:picLocks noChangeAspect="1"/>
          </p:cNvPicPr>
          <p:nvPr/>
        </p:nvPicPr>
        <p:blipFill>
          <a:blip r:embed="rId5"/>
          <a:srcRect/>
          <a:stretch/>
        </p:blipFill>
        <p:spPr>
          <a:xfrm flipH="1">
            <a:off x="3337657" y="3534290"/>
            <a:ext cx="2788794" cy="1686981"/>
          </a:xfrm>
          <a:prstGeom prst="rect">
            <a:avLst/>
          </a:prstGeom>
          <a:ln>
            <a:noFill/>
          </a:ln>
          <a:effectLst>
            <a:outerShdw blurRad="292100" dist="139700" dir="2700000" algn="tl" rotWithShape="0">
              <a:srgbClr val="333333">
                <a:alpha val="65000"/>
              </a:srgbClr>
            </a:outerShdw>
          </a:effectLst>
        </p:spPr>
      </p:pic>
      <p:pic>
        <p:nvPicPr>
          <p:cNvPr id="10" name="Picture 2">
            <a:extLst>
              <a:ext uri="{FF2B5EF4-FFF2-40B4-BE49-F238E27FC236}">
                <a16:creationId xmlns:a16="http://schemas.microsoft.com/office/drawing/2014/main" id="{8929A4BE-6008-19EF-BEB7-A0F30963CEC5}"/>
              </a:ext>
            </a:extLst>
          </p:cNvPr>
          <p:cNvPicPr>
            <a:picLocks noChangeAspect="1" noChangeArrowheads="1"/>
          </p:cNvPicPr>
          <p:nvPr/>
        </p:nvPicPr>
        <p:blipFill rotWithShape="1">
          <a:blip r:embed="rId6"/>
          <a:srcRect l="8475" r="17573"/>
          <a:stretch/>
        </p:blipFill>
        <p:spPr bwMode="auto">
          <a:xfrm flipH="1">
            <a:off x="9556236" y="1826190"/>
            <a:ext cx="2613640" cy="216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24 Imagen">
            <a:extLst>
              <a:ext uri="{FF2B5EF4-FFF2-40B4-BE49-F238E27FC236}">
                <a16:creationId xmlns:a16="http://schemas.microsoft.com/office/drawing/2014/main" id="{BF59B4C8-335A-9806-8A44-BF37CB9A53FA}"/>
              </a:ext>
            </a:extLst>
          </p:cNvPr>
          <p:cNvPicPr>
            <a:picLocks noChangeAspect="1"/>
          </p:cNvPicPr>
          <p:nvPr/>
        </p:nvPicPr>
        <p:blipFill>
          <a:blip r:embed="rId7"/>
          <a:srcRect/>
          <a:stretch/>
        </p:blipFill>
        <p:spPr bwMode="auto">
          <a:xfrm flipH="1">
            <a:off x="9343513" y="2573408"/>
            <a:ext cx="2765338" cy="1654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4 Imagen">
            <a:extLst>
              <a:ext uri="{FF2B5EF4-FFF2-40B4-BE49-F238E27FC236}">
                <a16:creationId xmlns:a16="http://schemas.microsoft.com/office/drawing/2014/main" id="{821AE1DA-921F-37FE-D99B-FC0C5C19BD92}"/>
              </a:ext>
            </a:extLst>
          </p:cNvPr>
          <p:cNvPicPr>
            <a:picLocks noChangeAspect="1"/>
          </p:cNvPicPr>
          <p:nvPr/>
        </p:nvPicPr>
        <p:blipFill>
          <a:blip r:embed="rId8"/>
          <a:srcRect/>
          <a:stretch/>
        </p:blipFill>
        <p:spPr bwMode="auto">
          <a:xfrm rot="797015" flipH="1">
            <a:off x="9245891" y="306647"/>
            <a:ext cx="3232928" cy="191936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9 CuadroTexto">
            <a:extLst>
              <a:ext uri="{FF2B5EF4-FFF2-40B4-BE49-F238E27FC236}">
                <a16:creationId xmlns:a16="http://schemas.microsoft.com/office/drawing/2014/main" id="{13E31EC3-ABBF-393D-6AC3-1D5C62F41D72}"/>
              </a:ext>
            </a:extLst>
          </p:cNvPr>
          <p:cNvSpPr txBox="1">
            <a:spLocks noChangeArrowheads="1"/>
          </p:cNvSpPr>
          <p:nvPr/>
        </p:nvSpPr>
        <p:spPr bwMode="auto">
          <a:xfrm>
            <a:off x="460689" y="324071"/>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 car.</a:t>
            </a:r>
          </a:p>
        </p:txBody>
      </p:sp>
    </p:spTree>
    <p:extLst>
      <p:ext uri="{BB962C8B-B14F-4D97-AF65-F5344CB8AC3E}">
        <p14:creationId xmlns:p14="http://schemas.microsoft.com/office/powerpoint/2010/main" val="41595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A39955-E112-76B1-81C8-518EF89809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7" name="Picture 6">
            <a:extLst>
              <a:ext uri="{FF2B5EF4-FFF2-40B4-BE49-F238E27FC236}">
                <a16:creationId xmlns:a16="http://schemas.microsoft.com/office/drawing/2014/main" id="{7A428FB8-8E6C-31B9-9D2C-46E2ADAFAF6E}"/>
              </a:ext>
            </a:extLst>
          </p:cNvPr>
          <p:cNvPicPr>
            <a:picLocks noChangeAspect="1"/>
          </p:cNvPicPr>
          <p:nvPr/>
        </p:nvPicPr>
        <p:blipFill>
          <a:blip r:embed="rId3"/>
          <a:stretch>
            <a:fillRect/>
          </a:stretch>
        </p:blipFill>
        <p:spPr>
          <a:xfrm>
            <a:off x="3466147" y="1344718"/>
            <a:ext cx="6143625" cy="3819525"/>
          </a:xfrm>
          <a:prstGeom prst="rect">
            <a:avLst/>
          </a:prstGeom>
        </p:spPr>
      </p:pic>
      <p:pic>
        <p:nvPicPr>
          <p:cNvPr id="6" name="4 Imagen">
            <a:extLst>
              <a:ext uri="{FF2B5EF4-FFF2-40B4-BE49-F238E27FC236}">
                <a16:creationId xmlns:a16="http://schemas.microsoft.com/office/drawing/2014/main" id="{00D842A8-9C99-B6DF-2B93-5D0442E6E305}"/>
              </a:ext>
            </a:extLst>
          </p:cNvPr>
          <p:cNvPicPr>
            <a:picLocks noChangeAspect="1"/>
          </p:cNvPicPr>
          <p:nvPr/>
        </p:nvPicPr>
        <p:blipFill>
          <a:blip r:embed="rId4"/>
          <a:srcRect/>
          <a:stretch/>
        </p:blipFill>
        <p:spPr bwMode="auto">
          <a:xfrm rot="21370446">
            <a:off x="1061126" y="2398029"/>
            <a:ext cx="4523322" cy="22935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9 CuadroTexto">
            <a:extLst>
              <a:ext uri="{FF2B5EF4-FFF2-40B4-BE49-F238E27FC236}">
                <a16:creationId xmlns:a16="http://schemas.microsoft.com/office/drawing/2014/main" id="{B39FD93F-EA6F-A330-D93C-CC98A82A2DCC}"/>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9" name="9 CuadroTexto">
            <a:extLst>
              <a:ext uri="{FF2B5EF4-FFF2-40B4-BE49-F238E27FC236}">
                <a16:creationId xmlns:a16="http://schemas.microsoft.com/office/drawing/2014/main" id="{67CD5172-5496-EDB5-A801-1935F456049F}"/>
              </a:ext>
            </a:extLst>
          </p:cNvPr>
          <p:cNvSpPr txBox="1">
            <a:spLocks noChangeArrowheads="1"/>
          </p:cNvSpPr>
          <p:nvPr/>
        </p:nvSpPr>
        <p:spPr bwMode="auto">
          <a:xfrm>
            <a:off x="433615" y="369072"/>
            <a:ext cx="8404384" cy="923330"/>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54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5400" kern="1200" dirty="0">
                <a:solidFill>
                  <a:srgbClr val="FF0000"/>
                </a:solidFill>
                <a:latin typeface="Comic Sans MS" panose="030F0702030302020204" pitchFamily="66" charset="0"/>
                <a:ea typeface="+mn-ea"/>
                <a:cs typeface="Arial" panose="020B0604020202020204" pitchFamily="34" charset="0"/>
              </a:rPr>
              <a:t> has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two</a:t>
            </a:r>
            <a:r>
              <a:rPr lang="es-ES_tradnl" altLang="es-ES" sz="5400" kern="1200" dirty="0">
                <a:solidFill>
                  <a:srgbClr val="FF0000"/>
                </a:solidFill>
                <a:latin typeface="Comic Sans MS" panose="030F0702030302020204" pitchFamily="66" charset="0"/>
                <a:ea typeface="+mn-ea"/>
                <a:cs typeface="Arial" panose="020B0604020202020204" pitchFamily="34" charset="0"/>
              </a:rPr>
              <a:t>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teddy</a:t>
            </a:r>
            <a:r>
              <a:rPr lang="es-ES_tradnl" altLang="es-ES" sz="5400" kern="1200" dirty="0">
                <a:solidFill>
                  <a:srgbClr val="FF0000"/>
                </a:solidFill>
                <a:latin typeface="Comic Sans MS" panose="030F0702030302020204" pitchFamily="66" charset="0"/>
                <a:ea typeface="+mn-ea"/>
                <a:cs typeface="Arial" panose="020B0604020202020204" pitchFamily="34" charset="0"/>
              </a:rPr>
              <a:t>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bears</a:t>
            </a:r>
            <a:r>
              <a:rPr lang="es-ES_tradnl" altLang="es-ES" sz="54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307981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3A642E-1B7B-0488-04B9-6EF487347F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6" name="Picture 5">
            <a:extLst>
              <a:ext uri="{FF2B5EF4-FFF2-40B4-BE49-F238E27FC236}">
                <a16:creationId xmlns:a16="http://schemas.microsoft.com/office/drawing/2014/main" id="{2EA4992D-8253-6B04-E936-3266B00D2F13}"/>
              </a:ext>
            </a:extLst>
          </p:cNvPr>
          <p:cNvPicPr>
            <a:picLocks noChangeAspect="1"/>
          </p:cNvPicPr>
          <p:nvPr/>
        </p:nvPicPr>
        <p:blipFill>
          <a:blip r:embed="rId3"/>
          <a:stretch>
            <a:fillRect/>
          </a:stretch>
        </p:blipFill>
        <p:spPr>
          <a:xfrm flipH="1">
            <a:off x="3354892" y="2412788"/>
            <a:ext cx="4085865" cy="2457663"/>
          </a:xfrm>
          <a:prstGeom prst="rect">
            <a:avLst/>
          </a:prstGeom>
          <a:ln>
            <a:noFill/>
          </a:ln>
          <a:effectLst>
            <a:softEdge rad="112500"/>
          </a:effectLst>
        </p:spPr>
        <p:style>
          <a:lnRef idx="3">
            <a:schemeClr val="lt1"/>
          </a:lnRef>
          <a:fillRef idx="1">
            <a:schemeClr val="accent2"/>
          </a:fillRef>
          <a:effectRef idx="1">
            <a:schemeClr val="accent2"/>
          </a:effectRef>
          <a:fontRef idx="minor">
            <a:schemeClr val="lt1"/>
          </a:fontRef>
        </p:style>
      </p:pic>
      <p:pic>
        <p:nvPicPr>
          <p:cNvPr id="8" name="Picture 7">
            <a:extLst>
              <a:ext uri="{FF2B5EF4-FFF2-40B4-BE49-F238E27FC236}">
                <a16:creationId xmlns:a16="http://schemas.microsoft.com/office/drawing/2014/main" id="{67B8073B-45D3-118F-C7DA-A6D65A2E8D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59" b="96927" l="3985" r="36900">
                        <a14:foregroundMark x1="17860" y1="74136" x2="16900" y2="90397"/>
                        <a14:foregroundMark x1="18598" y1="73752" x2="16753" y2="91677"/>
                        <a14:foregroundMark x1="16753" y1="91677" x2="13284" y2="96927"/>
                      </a14:backgroundRemoval>
                    </a14:imgEffect>
                  </a14:imgLayer>
                </a14:imgProps>
              </a:ext>
            </a:extLst>
          </a:blip>
          <a:srcRect r="58881" b="13185"/>
          <a:stretch/>
        </p:blipFill>
        <p:spPr>
          <a:xfrm>
            <a:off x="911953" y="601931"/>
            <a:ext cx="3669391" cy="4465320"/>
          </a:xfrm>
          <a:prstGeom prst="rect">
            <a:avLst/>
          </a:prstGeom>
        </p:spPr>
      </p:pic>
      <p:sp>
        <p:nvSpPr>
          <p:cNvPr id="5" name="9 CuadroTexto">
            <a:extLst>
              <a:ext uri="{FF2B5EF4-FFF2-40B4-BE49-F238E27FC236}">
                <a16:creationId xmlns:a16="http://schemas.microsoft.com/office/drawing/2014/main" id="{B4EB1183-F520-57B4-02CD-D61F6D7ABEE4}"/>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7" name="9 CuadroTexto">
            <a:extLst>
              <a:ext uri="{FF2B5EF4-FFF2-40B4-BE49-F238E27FC236}">
                <a16:creationId xmlns:a16="http://schemas.microsoft.com/office/drawing/2014/main" id="{A48D3842-4F96-B813-7A8E-0C41300BC4A9}"/>
              </a:ext>
            </a:extLst>
          </p:cNvPr>
          <p:cNvSpPr txBox="1">
            <a:spLocks noChangeArrowheads="1"/>
          </p:cNvSpPr>
          <p:nvPr/>
        </p:nvSpPr>
        <p:spPr bwMode="auto">
          <a:xfrm>
            <a:off x="460689" y="317201"/>
            <a:ext cx="7943695"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two</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boats</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31895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10C156-B5BE-82FC-D4F5-6E2E54B178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pic>
        <p:nvPicPr>
          <p:cNvPr id="6" name="Picture 5">
            <a:extLst>
              <a:ext uri="{FF2B5EF4-FFF2-40B4-BE49-F238E27FC236}">
                <a16:creationId xmlns:a16="http://schemas.microsoft.com/office/drawing/2014/main" id="{F2CC2B43-D305-5F3A-7945-E4D46846D727}"/>
              </a:ext>
            </a:extLst>
          </p:cNvPr>
          <p:cNvPicPr>
            <a:picLocks noChangeAspect="1"/>
          </p:cNvPicPr>
          <p:nvPr/>
        </p:nvPicPr>
        <p:blipFill>
          <a:blip r:embed="rId3"/>
          <a:stretch>
            <a:fillRect/>
          </a:stretch>
        </p:blipFill>
        <p:spPr>
          <a:xfrm>
            <a:off x="2292446" y="1222797"/>
            <a:ext cx="3172268" cy="3048425"/>
          </a:xfrm>
          <a:prstGeom prst="rect">
            <a:avLst/>
          </a:prstGeom>
          <a:ln>
            <a:solidFill>
              <a:srgbClr val="0070C0"/>
            </a:solidFill>
          </a:ln>
        </p:spPr>
        <p:style>
          <a:lnRef idx="3">
            <a:schemeClr val="lt1"/>
          </a:lnRef>
          <a:fillRef idx="1">
            <a:schemeClr val="accent2"/>
          </a:fillRef>
          <a:effectRef idx="1">
            <a:schemeClr val="accent2"/>
          </a:effectRef>
          <a:fontRef idx="minor">
            <a:schemeClr val="lt1"/>
          </a:fontRef>
        </p:style>
      </p:pic>
      <p:pic>
        <p:nvPicPr>
          <p:cNvPr id="7" name="Picture 6">
            <a:extLst>
              <a:ext uri="{FF2B5EF4-FFF2-40B4-BE49-F238E27FC236}">
                <a16:creationId xmlns:a16="http://schemas.microsoft.com/office/drawing/2014/main" id="{86A1EB18-9E66-86DD-EA07-04E574FF86A4}"/>
              </a:ext>
            </a:extLst>
          </p:cNvPr>
          <p:cNvPicPr>
            <a:picLocks noChangeAspect="1"/>
          </p:cNvPicPr>
          <p:nvPr/>
        </p:nvPicPr>
        <p:blipFill rotWithShape="1">
          <a:blip r:embed="rId4"/>
          <a:srcRect l="46321"/>
          <a:stretch/>
        </p:blipFill>
        <p:spPr>
          <a:xfrm>
            <a:off x="4659841" y="1475422"/>
            <a:ext cx="3486993" cy="3990975"/>
          </a:xfrm>
          <a:prstGeom prst="rect">
            <a:avLst/>
          </a:prstGeom>
        </p:spPr>
      </p:pic>
      <p:sp>
        <p:nvSpPr>
          <p:cNvPr id="8" name="9 CuadroTexto">
            <a:extLst>
              <a:ext uri="{FF2B5EF4-FFF2-40B4-BE49-F238E27FC236}">
                <a16:creationId xmlns:a16="http://schemas.microsoft.com/office/drawing/2014/main" id="{FD80E71B-A120-01F0-14A4-442E1B30550F}"/>
              </a:ext>
            </a:extLst>
          </p:cNvPr>
          <p:cNvSpPr txBox="1">
            <a:spLocks noChangeArrowheads="1"/>
          </p:cNvSpPr>
          <p:nvPr/>
        </p:nvSpPr>
        <p:spPr bwMode="auto">
          <a:xfrm>
            <a:off x="375941" y="10816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They</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have</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
        <p:nvSpPr>
          <p:cNvPr id="9" name="9 CuadroTexto">
            <a:extLst>
              <a:ext uri="{FF2B5EF4-FFF2-40B4-BE49-F238E27FC236}">
                <a16:creationId xmlns:a16="http://schemas.microsoft.com/office/drawing/2014/main" id="{04D48096-D78C-D4D2-F39B-09987B559768}"/>
              </a:ext>
            </a:extLst>
          </p:cNvPr>
          <p:cNvSpPr txBox="1">
            <a:spLocks noChangeArrowheads="1"/>
          </p:cNvSpPr>
          <p:nvPr/>
        </p:nvSpPr>
        <p:spPr bwMode="auto">
          <a:xfrm>
            <a:off x="375941" y="154328"/>
            <a:ext cx="7943695" cy="923330"/>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5400" kern="1200" dirty="0" err="1">
                <a:solidFill>
                  <a:srgbClr val="FF0000"/>
                </a:solidFill>
                <a:latin typeface="Comic Sans MS" panose="030F0702030302020204" pitchFamily="66" charset="0"/>
                <a:ea typeface="+mn-ea"/>
                <a:cs typeface="Arial" panose="020B0604020202020204" pitchFamily="34" charset="0"/>
              </a:rPr>
              <a:t>They</a:t>
            </a:r>
            <a:r>
              <a:rPr lang="es-ES_tradnl" altLang="es-ES" sz="5400" kern="1200" dirty="0">
                <a:solidFill>
                  <a:srgbClr val="FF0000"/>
                </a:solidFill>
                <a:latin typeface="Comic Sans MS" panose="030F0702030302020204" pitchFamily="66" charset="0"/>
                <a:ea typeface="+mn-ea"/>
                <a:cs typeface="Arial" panose="020B0604020202020204" pitchFamily="34" charset="0"/>
              </a:rPr>
              <a:t>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have</a:t>
            </a:r>
            <a:r>
              <a:rPr lang="es-ES_tradnl" altLang="es-ES" sz="5400" kern="1200" dirty="0">
                <a:solidFill>
                  <a:srgbClr val="FF0000"/>
                </a:solidFill>
                <a:latin typeface="Comic Sans MS" panose="030F0702030302020204" pitchFamily="66" charset="0"/>
                <a:ea typeface="+mn-ea"/>
                <a:cs typeface="Arial" panose="020B0604020202020204" pitchFamily="34" charset="0"/>
              </a:rPr>
              <a:t>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three</a:t>
            </a:r>
            <a:r>
              <a:rPr lang="es-ES_tradnl" altLang="es-ES" sz="5400" kern="1200" dirty="0">
                <a:solidFill>
                  <a:srgbClr val="FF0000"/>
                </a:solidFill>
                <a:latin typeface="Comic Sans MS" panose="030F0702030302020204" pitchFamily="66" charset="0"/>
                <a:ea typeface="+mn-ea"/>
                <a:cs typeface="Arial" panose="020B0604020202020204" pitchFamily="34" charset="0"/>
              </a:rPr>
              <a:t> </a:t>
            </a:r>
            <a:r>
              <a:rPr lang="es-ES_tradnl" altLang="es-ES" sz="5400" kern="1200" dirty="0" err="1">
                <a:solidFill>
                  <a:srgbClr val="FF0000"/>
                </a:solidFill>
                <a:latin typeface="Comic Sans MS" panose="030F0702030302020204" pitchFamily="66" charset="0"/>
                <a:ea typeface="+mn-ea"/>
                <a:cs typeface="Arial" panose="020B0604020202020204" pitchFamily="34" charset="0"/>
              </a:rPr>
              <a:t>trucks</a:t>
            </a:r>
            <a:r>
              <a:rPr lang="es-ES_tradnl" altLang="es-ES" sz="54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64480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565498-4818-EFD2-1CEB-CDB24FB1A325}"/>
              </a:ext>
            </a:extLst>
          </p:cNvPr>
          <p:cNvSpPr>
            <a:spLocks noGrp="1"/>
          </p:cNvSpPr>
          <p:nvPr>
            <p:ph type="sldNum" idx="12"/>
          </p:nvPr>
        </p:nvSpPr>
        <p:spPr>
          <a:xfrm>
            <a:off x="8404384" y="4831311"/>
            <a:ext cx="548700" cy="393600"/>
          </a:xfrm>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8" name="Picture 7">
            <a:extLst>
              <a:ext uri="{FF2B5EF4-FFF2-40B4-BE49-F238E27FC236}">
                <a16:creationId xmlns:a16="http://schemas.microsoft.com/office/drawing/2014/main" id="{A79DFBCC-E97F-4C35-B1F6-7713328F9D23}"/>
              </a:ext>
            </a:extLst>
          </p:cNvPr>
          <p:cNvPicPr>
            <a:picLocks noChangeAspect="1"/>
          </p:cNvPicPr>
          <p:nvPr/>
        </p:nvPicPr>
        <p:blipFill>
          <a:blip r:embed="rId3"/>
          <a:stretch>
            <a:fillRect/>
          </a:stretch>
        </p:blipFill>
        <p:spPr>
          <a:xfrm>
            <a:off x="1614250" y="1498682"/>
            <a:ext cx="3400900" cy="3048425"/>
          </a:xfrm>
          <a:prstGeom prst="rect">
            <a:avLst/>
          </a:prstGeom>
          <a:ln>
            <a:solidFill>
              <a:srgbClr val="0070C0"/>
            </a:solidFill>
          </a:ln>
        </p:spPr>
        <p:style>
          <a:lnRef idx="3">
            <a:schemeClr val="lt1"/>
          </a:lnRef>
          <a:fillRef idx="1">
            <a:schemeClr val="accent2"/>
          </a:fillRef>
          <a:effectRef idx="1">
            <a:schemeClr val="accent2"/>
          </a:effectRef>
          <a:fontRef idx="minor">
            <a:schemeClr val="lt1"/>
          </a:fontRef>
        </p:style>
      </p:pic>
      <p:pic>
        <p:nvPicPr>
          <p:cNvPr id="12" name="Picture 11">
            <a:extLst>
              <a:ext uri="{FF2B5EF4-FFF2-40B4-BE49-F238E27FC236}">
                <a16:creationId xmlns:a16="http://schemas.microsoft.com/office/drawing/2014/main" id="{2FAB9C34-4197-B0D9-32BA-72E6214347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64" b="89914" l="10000" r="90698">
                        <a14:foregroundMark x1="42791" y1="9078" x2="65116" y2="6196"/>
                        <a14:foregroundMark x1="65116" y1="6196" x2="73488" y2="7205"/>
                        <a14:foregroundMark x1="54884" y1="5764" x2="57442" y2="6628"/>
                        <a14:foregroundMark x1="56744" y1="25648" x2="41395" y2="67003"/>
                        <a14:foregroundMark x1="41395" y1="67003" x2="42093" y2="84438"/>
                        <a14:foregroundMark x1="34651" y1="25793" x2="62326" y2="28818"/>
                        <a14:foregroundMark x1="90698" y1="40058" x2="89070" y2="45821"/>
                        <a14:foregroundMark x1="20930" y1="52594" x2="70000" y2="65706"/>
                        <a14:foregroundMark x1="65116" y1="47118" x2="42791" y2="84294"/>
                        <a14:foregroundMark x1="14186" y1="57781" x2="25814" y2="48559"/>
                        <a14:foregroundMark x1="25814" y1="48559" x2="39535" y2="44092"/>
                        <a14:foregroundMark x1="37907" y1="44524" x2="43953" y2="43228"/>
                        <a14:foregroundMark x1="64651" y1="49280" x2="80233" y2="64841"/>
                        <a14:foregroundMark x1="64419" y1="64841" x2="69767" y2="76369"/>
                        <a14:foregroundMark x1="69767" y1="76369" x2="70930" y2="76945"/>
                      </a14:backgroundRemoval>
                    </a14:imgEffect>
                  </a14:imgLayer>
                </a14:imgProps>
              </a:ext>
            </a:extLst>
          </a:blip>
          <a:stretch>
            <a:fillRect/>
          </a:stretch>
        </p:blipFill>
        <p:spPr>
          <a:xfrm>
            <a:off x="5015150" y="1272863"/>
            <a:ext cx="2760621" cy="4455514"/>
          </a:xfrm>
          <a:prstGeom prst="rect">
            <a:avLst/>
          </a:prstGeom>
        </p:spPr>
      </p:pic>
      <p:sp>
        <p:nvSpPr>
          <p:cNvPr id="11" name="9 CuadroTexto">
            <a:extLst>
              <a:ext uri="{FF2B5EF4-FFF2-40B4-BE49-F238E27FC236}">
                <a16:creationId xmlns:a16="http://schemas.microsoft.com/office/drawing/2014/main" id="{A2D3659C-1CC3-4D00-60D6-BD4A13DCF2D1}"/>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13" name="9 CuadroTexto">
            <a:extLst>
              <a:ext uri="{FF2B5EF4-FFF2-40B4-BE49-F238E27FC236}">
                <a16:creationId xmlns:a16="http://schemas.microsoft.com/office/drawing/2014/main" id="{AD4A393C-4365-3C50-274E-C1E3FFA0FAF0}"/>
              </a:ext>
            </a:extLst>
          </p:cNvPr>
          <p:cNvSpPr txBox="1">
            <a:spLocks noChangeArrowheads="1"/>
          </p:cNvSpPr>
          <p:nvPr/>
        </p:nvSpPr>
        <p:spPr bwMode="auto">
          <a:xfrm>
            <a:off x="460689" y="317201"/>
            <a:ext cx="7943695"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kite</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21520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637FCF-546A-E503-2FCA-A3A1A47A26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pic>
        <p:nvPicPr>
          <p:cNvPr id="6" name="Picture 5">
            <a:extLst>
              <a:ext uri="{FF2B5EF4-FFF2-40B4-BE49-F238E27FC236}">
                <a16:creationId xmlns:a16="http://schemas.microsoft.com/office/drawing/2014/main" id="{6A5013A5-257E-F46C-458A-62EF8B161853}"/>
              </a:ext>
            </a:extLst>
          </p:cNvPr>
          <p:cNvPicPr>
            <a:picLocks noChangeAspect="1"/>
          </p:cNvPicPr>
          <p:nvPr/>
        </p:nvPicPr>
        <p:blipFill>
          <a:blip r:embed="rId3"/>
          <a:stretch>
            <a:fillRect/>
          </a:stretch>
        </p:blipFill>
        <p:spPr>
          <a:xfrm>
            <a:off x="2803782" y="1512485"/>
            <a:ext cx="5410955" cy="2857899"/>
          </a:xfrm>
          <a:prstGeom prst="rect">
            <a:avLst/>
          </a:prstGeom>
        </p:spPr>
      </p:pic>
      <p:pic>
        <p:nvPicPr>
          <p:cNvPr id="8" name="Picture 7">
            <a:extLst>
              <a:ext uri="{FF2B5EF4-FFF2-40B4-BE49-F238E27FC236}">
                <a16:creationId xmlns:a16="http://schemas.microsoft.com/office/drawing/2014/main" id="{F6F683A8-5547-C862-B8DD-5A6D04E872EF}"/>
              </a:ext>
            </a:extLst>
          </p:cNvPr>
          <p:cNvPicPr>
            <a:picLocks noChangeAspect="1"/>
          </p:cNvPicPr>
          <p:nvPr/>
        </p:nvPicPr>
        <p:blipFill rotWithShape="1">
          <a:blip r:embed="rId4"/>
          <a:srcRect l="20754" r="50000"/>
          <a:stretch/>
        </p:blipFill>
        <p:spPr>
          <a:xfrm>
            <a:off x="358140" y="1512485"/>
            <a:ext cx="2674242" cy="3693611"/>
          </a:xfrm>
          <a:prstGeom prst="rect">
            <a:avLst/>
          </a:prstGeom>
        </p:spPr>
      </p:pic>
      <p:sp>
        <p:nvSpPr>
          <p:cNvPr id="11" name="9 CuadroTexto">
            <a:extLst>
              <a:ext uri="{FF2B5EF4-FFF2-40B4-BE49-F238E27FC236}">
                <a16:creationId xmlns:a16="http://schemas.microsoft.com/office/drawing/2014/main" id="{CC967E3B-77FD-5E91-7CB2-AEFC9F8744C4}"/>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p>
        </p:txBody>
      </p:sp>
      <p:sp>
        <p:nvSpPr>
          <p:cNvPr id="12" name="9 CuadroTexto">
            <a:extLst>
              <a:ext uri="{FF2B5EF4-FFF2-40B4-BE49-F238E27FC236}">
                <a16:creationId xmlns:a16="http://schemas.microsoft.com/office/drawing/2014/main" id="{2B2B182F-89E1-B902-C414-1B2AF5E19F2C}"/>
              </a:ext>
            </a:extLst>
          </p:cNvPr>
          <p:cNvSpPr txBox="1">
            <a:spLocks noChangeArrowheads="1"/>
          </p:cNvSpPr>
          <p:nvPr/>
        </p:nvSpPr>
        <p:spPr bwMode="auto">
          <a:xfrm>
            <a:off x="460688" y="317202"/>
            <a:ext cx="8099987"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three</a:t>
            </a:r>
            <a:r>
              <a:rPr lang="es-ES_tradnl" altLang="es-ES" sz="6000" kern="1200" dirty="0">
                <a:solidFill>
                  <a:srgbClr val="FF0000"/>
                </a:solidFill>
                <a:latin typeface="Comic Sans MS" panose="030F0702030302020204" pitchFamily="66" charset="0"/>
                <a:ea typeface="+mn-ea"/>
                <a:cs typeface="Arial" panose="020B0604020202020204" pitchFamily="34" charset="0"/>
              </a:rPr>
              <a:t> planes.</a:t>
            </a:r>
          </a:p>
        </p:txBody>
      </p:sp>
    </p:spTree>
    <p:extLst>
      <p:ext uri="{BB962C8B-B14F-4D97-AF65-F5344CB8AC3E}">
        <p14:creationId xmlns:p14="http://schemas.microsoft.com/office/powerpoint/2010/main" val="285089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924953-DEC2-34B2-75A3-A7A3E207FD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8" name="Picture 7">
            <a:extLst>
              <a:ext uri="{FF2B5EF4-FFF2-40B4-BE49-F238E27FC236}">
                <a16:creationId xmlns:a16="http://schemas.microsoft.com/office/drawing/2014/main" id="{B0DB0DD0-E9BB-1F11-F7CF-0CA64E9EDD05}"/>
              </a:ext>
            </a:extLst>
          </p:cNvPr>
          <p:cNvPicPr>
            <a:picLocks noChangeAspect="1"/>
          </p:cNvPicPr>
          <p:nvPr/>
        </p:nvPicPr>
        <p:blipFill>
          <a:blip r:embed="rId3"/>
          <a:stretch>
            <a:fillRect/>
          </a:stretch>
        </p:blipFill>
        <p:spPr>
          <a:xfrm>
            <a:off x="1316310" y="1513323"/>
            <a:ext cx="5410955" cy="2848373"/>
          </a:xfrm>
          <a:prstGeom prst="rect">
            <a:avLst/>
          </a:prstGeom>
        </p:spPr>
      </p:pic>
      <p:pic>
        <p:nvPicPr>
          <p:cNvPr id="9" name="Picture 8">
            <a:extLst>
              <a:ext uri="{FF2B5EF4-FFF2-40B4-BE49-F238E27FC236}">
                <a16:creationId xmlns:a16="http://schemas.microsoft.com/office/drawing/2014/main" id="{BC2549B1-21A1-A3F6-3025-B0723E0185FF}"/>
              </a:ext>
            </a:extLst>
          </p:cNvPr>
          <p:cNvPicPr>
            <a:picLocks noChangeAspect="1"/>
          </p:cNvPicPr>
          <p:nvPr/>
        </p:nvPicPr>
        <p:blipFill rotWithShape="1">
          <a:blip r:embed="rId4"/>
          <a:srcRect l="41600" b="42222"/>
          <a:stretch/>
        </p:blipFill>
        <p:spPr>
          <a:xfrm>
            <a:off x="6119852" y="1761363"/>
            <a:ext cx="3655329" cy="2971800"/>
          </a:xfrm>
          <a:prstGeom prst="rect">
            <a:avLst/>
          </a:prstGeom>
        </p:spPr>
      </p:pic>
      <p:sp>
        <p:nvSpPr>
          <p:cNvPr id="10" name="9 CuadroTexto">
            <a:extLst>
              <a:ext uri="{FF2B5EF4-FFF2-40B4-BE49-F238E27FC236}">
                <a16:creationId xmlns:a16="http://schemas.microsoft.com/office/drawing/2014/main" id="{CF7E50E2-A025-A7B4-2B99-739C6A429D0B}"/>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p>
        </p:txBody>
      </p:sp>
      <p:sp>
        <p:nvSpPr>
          <p:cNvPr id="11" name="9 CuadroTexto">
            <a:extLst>
              <a:ext uri="{FF2B5EF4-FFF2-40B4-BE49-F238E27FC236}">
                <a16:creationId xmlns:a16="http://schemas.microsoft.com/office/drawing/2014/main" id="{08C442C8-3978-3385-4FC8-FB18ED065716}"/>
              </a:ext>
            </a:extLst>
          </p:cNvPr>
          <p:cNvSpPr txBox="1">
            <a:spLocks noChangeArrowheads="1"/>
          </p:cNvSpPr>
          <p:nvPr/>
        </p:nvSpPr>
        <p:spPr bwMode="auto">
          <a:xfrm>
            <a:off x="460689" y="273972"/>
            <a:ext cx="7943695"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She</a:t>
            </a:r>
            <a:r>
              <a:rPr lang="es-ES_tradnl" altLang="es-ES" sz="6000" kern="1200" dirty="0">
                <a:solidFill>
                  <a:srgbClr val="FF0000"/>
                </a:solidFill>
                <a:latin typeface="Comic Sans MS" panose="030F0702030302020204" pitchFamily="66" charset="0"/>
                <a:ea typeface="+mn-ea"/>
                <a:cs typeface="Arial" panose="020B0604020202020204" pitchFamily="34" charset="0"/>
              </a:rPr>
              <a:t> has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two</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trains</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211622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E4D04-56B0-30C9-C43F-EA5D435F4C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6" name="Picture 5">
            <a:extLst>
              <a:ext uri="{FF2B5EF4-FFF2-40B4-BE49-F238E27FC236}">
                <a16:creationId xmlns:a16="http://schemas.microsoft.com/office/drawing/2014/main" id="{13F13095-0C68-5F51-E0BF-675B3AE776DF}"/>
              </a:ext>
            </a:extLst>
          </p:cNvPr>
          <p:cNvPicPr>
            <a:picLocks noChangeAspect="1"/>
          </p:cNvPicPr>
          <p:nvPr/>
        </p:nvPicPr>
        <p:blipFill>
          <a:blip r:embed="rId3"/>
          <a:stretch>
            <a:fillRect/>
          </a:stretch>
        </p:blipFill>
        <p:spPr>
          <a:xfrm>
            <a:off x="3755124" y="1230418"/>
            <a:ext cx="3081555" cy="3015588"/>
          </a:xfrm>
          <a:prstGeom prst="rect">
            <a:avLst/>
          </a:prstGeom>
          <a:ln>
            <a:solidFill>
              <a:srgbClr val="0070C0"/>
            </a:solidFill>
          </a:ln>
        </p:spPr>
        <p:style>
          <a:lnRef idx="3">
            <a:schemeClr val="lt1"/>
          </a:lnRef>
          <a:fillRef idx="1">
            <a:schemeClr val="accent2"/>
          </a:fillRef>
          <a:effectRef idx="1">
            <a:schemeClr val="accent2"/>
          </a:effectRef>
          <a:fontRef idx="minor">
            <a:schemeClr val="lt1"/>
          </a:fontRef>
        </p:style>
      </p:pic>
      <p:pic>
        <p:nvPicPr>
          <p:cNvPr id="8" name="Picture 7">
            <a:extLst>
              <a:ext uri="{FF2B5EF4-FFF2-40B4-BE49-F238E27FC236}">
                <a16:creationId xmlns:a16="http://schemas.microsoft.com/office/drawing/2014/main" id="{D9E1468E-57B3-349E-AAC3-1EC29DD29980}"/>
              </a:ext>
            </a:extLst>
          </p:cNvPr>
          <p:cNvPicPr>
            <a:picLocks noChangeAspect="1"/>
          </p:cNvPicPr>
          <p:nvPr/>
        </p:nvPicPr>
        <p:blipFill>
          <a:blip r:embed="rId4"/>
          <a:stretch>
            <a:fillRect/>
          </a:stretch>
        </p:blipFill>
        <p:spPr>
          <a:xfrm>
            <a:off x="701040" y="1581101"/>
            <a:ext cx="3733800" cy="3486150"/>
          </a:xfrm>
          <a:prstGeom prst="rect">
            <a:avLst/>
          </a:prstGeom>
        </p:spPr>
      </p:pic>
      <p:sp>
        <p:nvSpPr>
          <p:cNvPr id="13" name="9 CuadroTexto">
            <a:extLst>
              <a:ext uri="{FF2B5EF4-FFF2-40B4-BE49-F238E27FC236}">
                <a16:creationId xmlns:a16="http://schemas.microsoft.com/office/drawing/2014/main" id="{14D72527-26D0-63E0-70B5-F132FAFEE75C}"/>
              </a:ext>
            </a:extLst>
          </p:cNvPr>
          <p:cNvSpPr txBox="1">
            <a:spLocks noChangeArrowheads="1"/>
          </p:cNvSpPr>
          <p:nvPr/>
        </p:nvSpPr>
        <p:spPr bwMode="auto">
          <a:xfrm>
            <a:off x="375941" y="10816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They</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have</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
        <p:nvSpPr>
          <p:cNvPr id="14" name="9 CuadroTexto">
            <a:extLst>
              <a:ext uri="{FF2B5EF4-FFF2-40B4-BE49-F238E27FC236}">
                <a16:creationId xmlns:a16="http://schemas.microsoft.com/office/drawing/2014/main" id="{3F7387BE-7678-3EFF-5C7E-419C705C1331}"/>
              </a:ext>
            </a:extLst>
          </p:cNvPr>
          <p:cNvSpPr txBox="1">
            <a:spLocks noChangeArrowheads="1"/>
          </p:cNvSpPr>
          <p:nvPr/>
        </p:nvSpPr>
        <p:spPr bwMode="auto">
          <a:xfrm>
            <a:off x="375941" y="76249"/>
            <a:ext cx="7943695"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They</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have</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two</a:t>
            </a:r>
            <a:r>
              <a:rPr lang="es-ES_tradnl" altLang="es-ES" sz="6000" kern="1200" dirty="0">
                <a:solidFill>
                  <a:srgbClr val="FF0000"/>
                </a:solidFill>
                <a:latin typeface="Comic Sans MS" panose="030F0702030302020204" pitchFamily="66" charset="0"/>
                <a:ea typeface="+mn-ea"/>
                <a:cs typeface="Arial" panose="020B0604020202020204" pitchFamily="34" charset="0"/>
              </a:rPr>
              <a:t> </a:t>
            </a:r>
            <a:r>
              <a:rPr lang="es-ES_tradnl" altLang="es-ES" sz="6000" kern="1200" dirty="0" err="1">
                <a:solidFill>
                  <a:srgbClr val="FF0000"/>
                </a:solidFill>
                <a:latin typeface="Comic Sans MS" panose="030F0702030302020204" pitchFamily="66" charset="0"/>
                <a:ea typeface="+mn-ea"/>
                <a:cs typeface="Arial" panose="020B0604020202020204" pitchFamily="34" charset="0"/>
              </a:rPr>
              <a:t>dolls</a:t>
            </a:r>
            <a:r>
              <a:rPr lang="es-ES_tradnl" altLang="es-ES" sz="6000" kern="1200" dirty="0">
                <a:solidFill>
                  <a:srgbClr val="FF0000"/>
                </a:solidFill>
                <a:latin typeface="Comic Sans MS" panose="030F0702030302020204" pitchFamily="66" charset="0"/>
                <a:ea typeface="+mn-ea"/>
                <a:cs typeface="Arial" panose="020B0604020202020204" pitchFamily="34" charset="0"/>
              </a:rPr>
              <a:t>.</a:t>
            </a:r>
          </a:p>
        </p:txBody>
      </p:sp>
    </p:spTree>
    <p:extLst>
      <p:ext uri="{BB962C8B-B14F-4D97-AF65-F5344CB8AC3E}">
        <p14:creationId xmlns:p14="http://schemas.microsoft.com/office/powerpoint/2010/main" val="42885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8" name="Google Shape;2918;p74"/>
          <p:cNvSpPr/>
          <p:nvPr/>
        </p:nvSpPr>
        <p:spPr>
          <a:xfrm>
            <a:off x="733470" y="2806096"/>
            <a:ext cx="7690530" cy="875213"/>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919" name="Google Shape;2919;p7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2962" name="Google Shape;2962;p74"/>
          <p:cNvSpPr/>
          <p:nvPr/>
        </p:nvSpPr>
        <p:spPr>
          <a:xfrm>
            <a:off x="4255182" y="573682"/>
            <a:ext cx="578770" cy="814060"/>
          </a:xfrm>
          <a:prstGeom prst="rect">
            <a:avLst/>
          </a:prstGeom>
        </p:spPr>
        <p:txBody>
          <a:bodyPr>
            <a:prstTxWarp prst="textPlain">
              <a:avLst/>
            </a:prstTxWarp>
          </a:bodyPr>
          <a:lstStyle/>
          <a:p>
            <a:pPr lvl="0" algn="ctr"/>
            <a:r>
              <a:rPr lang="en-US" b="0" i="0" dirty="0">
                <a:ln w="152400" cap="flat" cmpd="sng">
                  <a:solidFill>
                    <a:schemeClr val="accent2"/>
                  </a:solidFill>
                  <a:prstDash val="solid"/>
                  <a:round/>
                  <a:headEnd type="none" w="sm" len="sm"/>
                  <a:tailEnd type="none" w="sm" len="sm"/>
                </a:ln>
                <a:solidFill>
                  <a:schemeClr val="accent2"/>
                </a:solidFill>
                <a:latin typeface="Nunito;800"/>
              </a:rPr>
              <a:t>1</a:t>
            </a:r>
            <a:endParaRPr b="0" i="0" dirty="0">
              <a:ln w="152400" cap="flat" cmpd="sng">
                <a:solidFill>
                  <a:schemeClr val="accent2"/>
                </a:solidFill>
                <a:prstDash val="solid"/>
                <a:round/>
                <a:headEnd type="none" w="sm" len="sm"/>
                <a:tailEnd type="none" w="sm" len="sm"/>
              </a:ln>
              <a:solidFill>
                <a:schemeClr val="accent2"/>
              </a:solidFill>
              <a:latin typeface="Nunito;800"/>
            </a:endParaRPr>
          </a:p>
        </p:txBody>
      </p:sp>
      <p:sp>
        <p:nvSpPr>
          <p:cNvPr id="2963" name="Google Shape;2963;p74"/>
          <p:cNvSpPr/>
          <p:nvPr/>
        </p:nvSpPr>
        <p:spPr>
          <a:xfrm>
            <a:off x="4269145" y="596635"/>
            <a:ext cx="578770" cy="814060"/>
          </a:xfrm>
          <a:prstGeom prst="rect">
            <a:avLst/>
          </a:prstGeom>
        </p:spPr>
        <p:txBody>
          <a:bodyPr>
            <a:prstTxWarp prst="textPlain">
              <a:avLst/>
            </a:prstTxWarp>
          </a:bodyPr>
          <a:lstStyle/>
          <a:p>
            <a:pPr lvl="0" algn="ctr"/>
            <a:r>
              <a:rPr lang="en-US" b="0" i="0" dirty="0">
                <a:ln>
                  <a:noFill/>
                </a:ln>
                <a:solidFill>
                  <a:schemeClr val="accent6"/>
                </a:solidFill>
                <a:latin typeface="Nunito;800"/>
              </a:rPr>
              <a:t>1</a:t>
            </a:r>
            <a:endParaRPr b="0" i="0" dirty="0">
              <a:ln>
                <a:noFill/>
              </a:ln>
              <a:solidFill>
                <a:schemeClr val="accent6"/>
              </a:solidFill>
              <a:latin typeface="Nunito;800"/>
            </a:endParaRPr>
          </a:p>
        </p:txBody>
      </p:sp>
      <p:sp>
        <p:nvSpPr>
          <p:cNvPr id="3061" name="Google Shape;3061;p74"/>
          <p:cNvSpPr txBox="1">
            <a:spLocks noGrp="1"/>
          </p:cNvSpPr>
          <p:nvPr>
            <p:ph type="sldNum" idx="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3062" name="Google Shape;3062;p74"/>
          <p:cNvSpPr txBox="1">
            <a:spLocks noGrp="1"/>
          </p:cNvSpPr>
          <p:nvPr>
            <p:ph type="title"/>
          </p:nvPr>
        </p:nvSpPr>
        <p:spPr>
          <a:xfrm>
            <a:off x="692567" y="1879527"/>
            <a:ext cx="7704000" cy="6973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dirty="0">
                <a:solidFill>
                  <a:srgbClr val="FF0000"/>
                </a:solidFill>
              </a:rPr>
              <a:t>W</a:t>
            </a:r>
            <a:r>
              <a:rPr lang="en" sz="7200" dirty="0">
                <a:solidFill>
                  <a:srgbClr val="FF0000"/>
                </a:solidFill>
              </a:rPr>
              <a:t>arm up</a:t>
            </a:r>
            <a:endParaRPr sz="7200" dirty="0">
              <a:solidFill>
                <a:srgbClr val="FF0000"/>
              </a:solidFill>
            </a:endParaRPr>
          </a:p>
        </p:txBody>
      </p:sp>
      <p:sp>
        <p:nvSpPr>
          <p:cNvPr id="3063" name="Google Shape;3063;p74"/>
          <p:cNvSpPr txBox="1">
            <a:spLocks noGrp="1"/>
          </p:cNvSpPr>
          <p:nvPr>
            <p:ph type="subTitle" idx="1"/>
          </p:nvPr>
        </p:nvSpPr>
        <p:spPr>
          <a:xfrm>
            <a:off x="700384" y="2975972"/>
            <a:ext cx="7704000" cy="5463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chemeClr val="tx1"/>
                </a:solidFill>
              </a:rPr>
              <a:t>G</a:t>
            </a:r>
            <a:r>
              <a:rPr lang="en" sz="4400" dirty="0">
                <a:solidFill>
                  <a:schemeClr val="tx1"/>
                </a:solidFill>
              </a:rPr>
              <a:t>ame: What’s in the box?</a:t>
            </a:r>
            <a:endParaRPr sz="4400" dirty="0">
              <a:solidFill>
                <a:schemeClr val="tx1"/>
              </a:solidFill>
            </a:endParaRPr>
          </a:p>
        </p:txBody>
      </p:sp>
      <p:sp>
        <p:nvSpPr>
          <p:cNvPr id="171" name="Google Shape;2919;p74">
            <a:extLst>
              <a:ext uri="{FF2B5EF4-FFF2-40B4-BE49-F238E27FC236}">
                <a16:creationId xmlns:a16="http://schemas.microsoft.com/office/drawing/2014/main" id="{A27A264D-0490-9E91-662D-1E03247BEC80}"/>
              </a:ext>
            </a:extLst>
          </p:cNvPr>
          <p:cNvSpPr txBox="1">
            <a:spLocks/>
          </p:cNvSpPr>
          <p:nvPr/>
        </p:nvSpPr>
        <p:spPr>
          <a:xfrm>
            <a:off x="8404384" y="4673651"/>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1pPr>
            <a:lvl2pPr marR="0" lvl="1"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2pPr>
            <a:lvl3pPr marR="0" lvl="2"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3pPr>
            <a:lvl4pPr marR="0" lvl="3"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4pPr>
            <a:lvl5pPr marR="0" lvl="4"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5pPr>
            <a:lvl6pPr marR="0" lvl="5"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6pPr>
            <a:lvl7pPr marR="0" lvl="6"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7pPr>
            <a:lvl8pPr marR="0" lvl="7"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8pPr>
            <a:lvl9pPr marR="0" lvl="8"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9pPr>
          </a:lstStyle>
          <a:p>
            <a:fld id="{00000000-1234-1234-1234-123412341234}" type="slidenum">
              <a:rPr lang="en" smtClean="0"/>
              <a:pPr/>
              <a:t>4</a:t>
            </a:fld>
            <a:endParaRPr lang="en"/>
          </a:p>
        </p:txBody>
      </p:sp>
      <p:sp>
        <p:nvSpPr>
          <p:cNvPr id="172" name="Google Shape;3061;p74">
            <a:extLst>
              <a:ext uri="{FF2B5EF4-FFF2-40B4-BE49-F238E27FC236}">
                <a16:creationId xmlns:a16="http://schemas.microsoft.com/office/drawing/2014/main" id="{CFEDC61F-AEDA-02EA-59B2-FF050F65FF1A}"/>
              </a:ext>
            </a:extLst>
          </p:cNvPr>
          <p:cNvSpPr txBox="1">
            <a:spLocks/>
          </p:cNvSpPr>
          <p:nvPr/>
        </p:nvSpPr>
        <p:spPr>
          <a:xfrm>
            <a:off x="8404384" y="4673651"/>
            <a:ext cx="548700"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1pPr>
            <a:lvl2pPr marR="0" lvl="1"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2pPr>
            <a:lvl3pPr marR="0" lvl="2"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3pPr>
            <a:lvl4pPr marR="0" lvl="3"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4pPr>
            <a:lvl5pPr marR="0" lvl="4"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5pPr>
            <a:lvl6pPr marR="0" lvl="5"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6pPr>
            <a:lvl7pPr marR="0" lvl="6"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7pPr>
            <a:lvl8pPr marR="0" lvl="7"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8pPr>
            <a:lvl9pPr marR="0" lvl="8" algn="r" rtl="0">
              <a:lnSpc>
                <a:spcPct val="100000"/>
              </a:lnSpc>
              <a:spcBef>
                <a:spcPts val="0"/>
              </a:spcBef>
              <a:spcAft>
                <a:spcPts val="0"/>
              </a:spcAft>
              <a:buClr>
                <a:srgbClr val="000000"/>
              </a:buClr>
              <a:buFont typeface="Arial"/>
              <a:buNone/>
              <a:defRPr sz="1300" b="1" i="0" u="none" strike="noStrike" cap="none">
                <a:solidFill>
                  <a:schemeClr val="dk2"/>
                </a:solidFill>
                <a:latin typeface="Nunito"/>
                <a:ea typeface="Nunito"/>
                <a:cs typeface="Nunito"/>
                <a:sym typeface="Nunito"/>
              </a:defRPr>
            </a:lvl9pPr>
          </a:lstStyle>
          <a:p>
            <a:fld id="{00000000-1234-1234-1234-123412341234}" type="slidenum">
              <a:rPr lang="en" smtClean="0"/>
              <a:pPr/>
              <a:t>4</a:t>
            </a:fld>
            <a:endParaRPr lang="en"/>
          </a:p>
        </p:txBody>
      </p:sp>
      <p:pic>
        <p:nvPicPr>
          <p:cNvPr id="173" name="Picture 172">
            <a:extLst>
              <a:ext uri="{FF2B5EF4-FFF2-40B4-BE49-F238E27FC236}">
                <a16:creationId xmlns:a16="http://schemas.microsoft.com/office/drawing/2014/main" id="{B691260F-4EA4-E121-5037-B8A0E91FEF98}"/>
              </a:ext>
            </a:extLst>
          </p:cNvPr>
          <p:cNvPicPr>
            <a:picLocks noChangeAspect="1"/>
          </p:cNvPicPr>
          <p:nvPr/>
        </p:nvPicPr>
        <p:blipFill rotWithShape="1">
          <a:blip r:embed="rId3"/>
          <a:srcRect l="10791" t="55624"/>
          <a:stretch/>
        </p:blipFill>
        <p:spPr>
          <a:xfrm>
            <a:off x="-54244" y="3790945"/>
            <a:ext cx="4725092" cy="1352762"/>
          </a:xfrm>
          <a:prstGeom prst="rect">
            <a:avLst/>
          </a:prstGeom>
        </p:spPr>
      </p:pic>
      <p:pic>
        <p:nvPicPr>
          <p:cNvPr id="174" name="Picture 173">
            <a:extLst>
              <a:ext uri="{FF2B5EF4-FFF2-40B4-BE49-F238E27FC236}">
                <a16:creationId xmlns:a16="http://schemas.microsoft.com/office/drawing/2014/main" id="{3B7423A6-7F92-B090-B6FB-CA42F0ACA9F1}"/>
              </a:ext>
            </a:extLst>
          </p:cNvPr>
          <p:cNvPicPr>
            <a:picLocks noChangeAspect="1"/>
          </p:cNvPicPr>
          <p:nvPr/>
        </p:nvPicPr>
        <p:blipFill rotWithShape="1">
          <a:blip r:embed="rId3"/>
          <a:srcRect l="39816" t="55624"/>
          <a:stretch/>
        </p:blipFill>
        <p:spPr>
          <a:xfrm>
            <a:off x="4099301" y="3790945"/>
            <a:ext cx="3187715" cy="1352762"/>
          </a:xfrm>
          <a:prstGeom prst="rect">
            <a:avLst/>
          </a:prstGeom>
        </p:spPr>
      </p:pic>
      <p:pic>
        <p:nvPicPr>
          <p:cNvPr id="175" name="Picture 174">
            <a:extLst>
              <a:ext uri="{FF2B5EF4-FFF2-40B4-BE49-F238E27FC236}">
                <a16:creationId xmlns:a16="http://schemas.microsoft.com/office/drawing/2014/main" id="{057CF3F8-D2B0-9EF9-5030-7E35DC5F1E00}"/>
              </a:ext>
            </a:extLst>
          </p:cNvPr>
          <p:cNvPicPr>
            <a:picLocks noChangeAspect="1"/>
          </p:cNvPicPr>
          <p:nvPr/>
        </p:nvPicPr>
        <p:blipFill rotWithShape="1">
          <a:blip r:embed="rId3"/>
          <a:srcRect l="39816" t="55624"/>
          <a:stretch/>
        </p:blipFill>
        <p:spPr>
          <a:xfrm>
            <a:off x="6684935" y="3790945"/>
            <a:ext cx="3187715" cy="135276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ACDDE-AB6E-735A-BC69-34AEE99B6F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6" name="Picture 5">
            <a:extLst>
              <a:ext uri="{FF2B5EF4-FFF2-40B4-BE49-F238E27FC236}">
                <a16:creationId xmlns:a16="http://schemas.microsoft.com/office/drawing/2014/main" id="{16E22E0D-3F1B-E509-2E16-B9B098C203FC}"/>
              </a:ext>
            </a:extLst>
          </p:cNvPr>
          <p:cNvPicPr>
            <a:picLocks noChangeAspect="1"/>
          </p:cNvPicPr>
          <p:nvPr/>
        </p:nvPicPr>
        <p:blipFill>
          <a:blip r:embed="rId3"/>
          <a:stretch>
            <a:fillRect/>
          </a:stretch>
        </p:blipFill>
        <p:spPr>
          <a:xfrm>
            <a:off x="662821" y="1282141"/>
            <a:ext cx="6081137" cy="3265399"/>
          </a:xfrm>
          <a:prstGeom prst="rect">
            <a:avLst/>
          </a:prstGeom>
        </p:spPr>
      </p:pic>
      <p:pic>
        <p:nvPicPr>
          <p:cNvPr id="10" name="Picture 9">
            <a:extLst>
              <a:ext uri="{FF2B5EF4-FFF2-40B4-BE49-F238E27FC236}">
                <a16:creationId xmlns:a16="http://schemas.microsoft.com/office/drawing/2014/main" id="{51969C2B-302D-DAEA-6C01-1ED15A56BCBF}"/>
              </a:ext>
            </a:extLst>
          </p:cNvPr>
          <p:cNvPicPr>
            <a:picLocks noChangeAspect="1"/>
          </p:cNvPicPr>
          <p:nvPr/>
        </p:nvPicPr>
        <p:blipFill rotWithShape="1">
          <a:blip r:embed="rId4"/>
          <a:srcRect l="41600" b="42222"/>
          <a:stretch/>
        </p:blipFill>
        <p:spPr>
          <a:xfrm>
            <a:off x="6119852" y="1761363"/>
            <a:ext cx="3655329" cy="2971800"/>
          </a:xfrm>
          <a:prstGeom prst="rect">
            <a:avLst/>
          </a:prstGeom>
        </p:spPr>
      </p:pic>
      <p:sp>
        <p:nvSpPr>
          <p:cNvPr id="11" name="9 CuadroTexto">
            <a:extLst>
              <a:ext uri="{FF2B5EF4-FFF2-40B4-BE49-F238E27FC236}">
                <a16:creationId xmlns:a16="http://schemas.microsoft.com/office/drawing/2014/main" id="{710DFF2A-E5E9-A2B3-C300-B36760127365}"/>
              </a:ext>
            </a:extLst>
          </p:cNvPr>
          <p:cNvSpPr txBox="1">
            <a:spLocks noChangeArrowheads="1"/>
          </p:cNvSpPr>
          <p:nvPr/>
        </p:nvSpPr>
        <p:spPr bwMode="auto">
          <a:xfrm>
            <a:off x="460689" y="317202"/>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t>
            </a:r>
          </a:p>
        </p:txBody>
      </p:sp>
      <p:sp>
        <p:nvSpPr>
          <p:cNvPr id="12" name="9 CuadroTexto">
            <a:extLst>
              <a:ext uri="{FF2B5EF4-FFF2-40B4-BE49-F238E27FC236}">
                <a16:creationId xmlns:a16="http://schemas.microsoft.com/office/drawing/2014/main" id="{6CD7A1F5-AFBB-A87D-E971-068B0EF29E92}"/>
              </a:ext>
            </a:extLst>
          </p:cNvPr>
          <p:cNvSpPr txBox="1">
            <a:spLocks noChangeArrowheads="1"/>
          </p:cNvSpPr>
          <p:nvPr/>
        </p:nvSpPr>
        <p:spPr bwMode="auto">
          <a:xfrm>
            <a:off x="460689" y="322130"/>
            <a:ext cx="627118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He has a car.</a:t>
            </a:r>
          </a:p>
        </p:txBody>
      </p:sp>
    </p:spTree>
    <p:extLst>
      <p:ext uri="{BB962C8B-B14F-4D97-AF65-F5344CB8AC3E}">
        <p14:creationId xmlns:p14="http://schemas.microsoft.com/office/powerpoint/2010/main" val="9866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 name="TextBox 1"/>
          <p:cNvSpPr txBox="1"/>
          <p:nvPr/>
        </p:nvSpPr>
        <p:spPr>
          <a:xfrm>
            <a:off x="1686467" y="701465"/>
            <a:ext cx="5848709" cy="723275"/>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100" b="0" i="0" u="none" strike="noStrike" kern="0" cap="none" spc="0" normalizeH="0" baseline="0" noProof="0" dirty="0">
                <a:ln>
                  <a:noFill/>
                </a:ln>
                <a:solidFill>
                  <a:srgbClr val="F0592B"/>
                </a:solidFill>
                <a:effectLst/>
                <a:uLnTx/>
                <a:uFillTx/>
                <a:latin typeface="Comic Sans MS" panose="030F0702030302020204" pitchFamily="66" charset="0"/>
                <a:cs typeface="Arial"/>
                <a:sym typeface="Arial"/>
              </a:rPr>
              <a:t>Homework</a:t>
            </a:r>
          </a:p>
        </p:txBody>
      </p:sp>
      <p:sp>
        <p:nvSpPr>
          <p:cNvPr id="3" name="Folded Corner 2"/>
          <p:cNvSpPr/>
          <p:nvPr/>
        </p:nvSpPr>
        <p:spPr>
          <a:xfrm>
            <a:off x="3129233" y="568947"/>
            <a:ext cx="3209027" cy="957532"/>
          </a:xfrm>
          <a:prstGeom prst="foldedCorner">
            <a:avLst/>
          </a:prstGeom>
          <a:noFill/>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a:ln>
                <a:noFill/>
              </a:ln>
              <a:solidFill>
                <a:srgbClr val="A578DA"/>
              </a:solidFill>
              <a:effectLst/>
              <a:uLnTx/>
              <a:uFillTx/>
              <a:latin typeface="Arial"/>
              <a:ea typeface="+mn-ea"/>
              <a:cs typeface="+mn-cs"/>
              <a:sym typeface="Arial"/>
            </a:endParaRPr>
          </a:p>
        </p:txBody>
      </p:sp>
      <p:sp>
        <p:nvSpPr>
          <p:cNvPr id="4" name="TextBox 3"/>
          <p:cNvSpPr txBox="1"/>
          <p:nvPr/>
        </p:nvSpPr>
        <p:spPr>
          <a:xfrm>
            <a:off x="1932318" y="2011090"/>
            <a:ext cx="5602856" cy="415498"/>
          </a:xfrm>
          <a:prstGeom prst="rect">
            <a:avLst/>
          </a:prstGeom>
          <a:noFill/>
        </p:spPr>
        <p:txBody>
          <a:bodyPr wrap="square" lIns="91440" tIns="45720" rIns="91440" bIns="45720" rtlCol="0">
            <a:spAutoFit/>
          </a:bodyPr>
          <a:lstStyle/>
          <a:p>
            <a:pPr marL="214313" marR="0" lvl="0" indent="-214313"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2100" b="0" i="0" u="none" strike="noStrike" kern="0" cap="none" spc="0" normalizeH="0" baseline="0" noProof="0" dirty="0">
                <a:ln>
                  <a:noFill/>
                </a:ln>
                <a:solidFill>
                  <a:srgbClr val="000000"/>
                </a:solidFill>
                <a:effectLst/>
                <a:uLnTx/>
                <a:uFillTx/>
                <a:latin typeface="Comic Sans MS" panose="030F0702030302020204" pitchFamily="66" charset="0"/>
                <a:cs typeface="Arial"/>
                <a:sym typeface="Arial"/>
              </a:rPr>
              <a:t>Workbook, page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3121" cy="51435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8B57D0-2598-4FD1-90BE-7A7E71841634}"/>
              </a:ext>
            </a:extLst>
          </p:cNvPr>
          <p:cNvSpPr/>
          <p:nvPr/>
        </p:nvSpPr>
        <p:spPr>
          <a:xfrm>
            <a:off x="0" y="0"/>
            <a:ext cx="9144000" cy="51435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DEDE"/>
              </a:solidFill>
              <a:effectLst/>
              <a:uLnTx/>
              <a:uFillTx/>
              <a:latin typeface="Arial"/>
              <a:ea typeface="+mn-ea"/>
              <a:cs typeface="+mn-cs"/>
              <a:sym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0"/>
            <a:ext cx="75438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149" y="2460970"/>
            <a:ext cx="1008515" cy="140748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96" y="2460967"/>
            <a:ext cx="1005744" cy="140748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3085" y="2458972"/>
            <a:ext cx="1001003" cy="140748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1532" y="2461210"/>
            <a:ext cx="1006159" cy="140525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5135" y="2458974"/>
            <a:ext cx="1007320" cy="1407487"/>
          </a:xfrm>
          <a:prstGeom prst="rect">
            <a:avLst/>
          </a:prstGeom>
        </p:spPr>
      </p:pic>
      <p:sp>
        <p:nvSpPr>
          <p:cNvPr id="8" name="TextBox 7"/>
          <p:cNvSpPr txBox="1"/>
          <p:nvPr/>
        </p:nvSpPr>
        <p:spPr>
          <a:xfrm>
            <a:off x="2134774" y="358726"/>
            <a:ext cx="5032717" cy="78483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4500" b="1" i="0" u="none" strike="noStrike" kern="0" cap="none" spc="0" normalizeH="0" baseline="0" noProof="0" dirty="0">
                <a:ln>
                  <a:noFill/>
                </a:ln>
                <a:solidFill>
                  <a:srgbClr val="DA9914"/>
                </a:solidFill>
                <a:effectLst/>
                <a:uLnTx/>
                <a:uFillTx/>
                <a:latin typeface="Castellar" panose="020A0402060406010301" pitchFamily="18" charset="0"/>
                <a:cs typeface="Arial"/>
                <a:sym typeface="Arial"/>
              </a:rPr>
              <a:t>THANK YOU</a:t>
            </a:r>
          </a:p>
        </p:txBody>
      </p:sp>
    </p:spTree>
    <p:extLst>
      <p:ext uri="{BB962C8B-B14F-4D97-AF65-F5344CB8AC3E}">
        <p14:creationId xmlns:p14="http://schemas.microsoft.com/office/powerpoint/2010/main" val="1912077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 Imagen">
            <a:extLst>
              <a:ext uri="{FF2B5EF4-FFF2-40B4-BE49-F238E27FC236}">
                <a16:creationId xmlns:a16="http://schemas.microsoft.com/office/drawing/2014/main" id="{7F43202F-776F-76CD-C906-5F94E11B389E}"/>
              </a:ext>
            </a:extLst>
          </p:cNvPr>
          <p:cNvPicPr>
            <a:picLocks noChangeAspect="1"/>
          </p:cNvPicPr>
          <p:nvPr/>
        </p:nvPicPr>
        <p:blipFill>
          <a:blip r:embed="rId4"/>
          <a:srcRect/>
          <a:stretch>
            <a:fillRect/>
          </a:stretch>
        </p:blipFill>
        <p:spPr bwMode="auto">
          <a:xfrm rot="20904919">
            <a:off x="4276725" y="2358629"/>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 Imagen">
            <a:hlinkClick r:id="" action="ppaction://hlinkshowjump?jump=nextslide"/>
            <a:extLst>
              <a:ext uri="{FF2B5EF4-FFF2-40B4-BE49-F238E27FC236}">
                <a16:creationId xmlns:a16="http://schemas.microsoft.com/office/drawing/2014/main" id="{EE477FEA-8E73-2062-DEA2-C965EF3E3B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1517" y="4329113"/>
            <a:ext cx="1401365" cy="69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C5D88FC3-DB89-75C6-8833-0E53DAC0861C}"/>
              </a:ext>
            </a:extLst>
          </p:cNvPr>
          <p:cNvSpPr/>
          <p:nvPr/>
        </p:nvSpPr>
        <p:spPr>
          <a:xfrm>
            <a:off x="2065020" y="495300"/>
            <a:ext cx="5608320" cy="1074420"/>
          </a:xfrm>
          <a:prstGeom prst="roundRect">
            <a:avLst/>
          </a:prstGeom>
          <a:solidFill>
            <a:schemeClr val="accent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latin typeface="Calibri" panose="020F0502020204030204" pitchFamily="34" charset="0"/>
                <a:cs typeface="Calibri" panose="020F0502020204030204" pitchFamily="34" charset="0"/>
              </a:rPr>
              <a:t>What’s in the box?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3B75C3AE-A997-DCFF-5E63-4992FC2C421D}"/>
              </a:ext>
            </a:extLst>
          </p:cNvPr>
          <p:cNvPicPr>
            <a:picLocks noChangeAspect="1" noChangeArrowheads="1"/>
          </p:cNvPicPr>
          <p:nvPr/>
        </p:nvPicPr>
        <p:blipFill>
          <a:blip r:embed="rId5"/>
          <a:srcRect r="-2940" b="40033"/>
          <a:stretch>
            <a:fillRect/>
          </a:stretch>
        </p:blipFill>
        <p:spPr bwMode="auto">
          <a:xfrm rot="21358095">
            <a:off x="5199289" y="1629857"/>
            <a:ext cx="2562712"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401417D8-F0F8-9EA2-7EAA-6446B1F32B13}"/>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652FB8DA-29F5-FFC9-7D7F-D05F4A5CA176}"/>
              </a:ext>
            </a:extLst>
          </p:cNvPr>
          <p:cNvPicPr>
            <a:picLocks noChangeAspect="1"/>
          </p:cNvPicPr>
          <p:nvPr/>
        </p:nvPicPr>
        <p:blipFill>
          <a:blip r:embed="rId7"/>
          <a:srcRect/>
          <a:stretch>
            <a:fillRect/>
          </a:stretch>
        </p:blipFill>
        <p:spPr bwMode="auto">
          <a:xfrm rot="20904919">
            <a:off x="1435894" y="1107282"/>
            <a:ext cx="3938588" cy="35421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3 CuadroTexto">
            <a:extLst>
              <a:ext uri="{FF2B5EF4-FFF2-40B4-BE49-F238E27FC236}">
                <a16:creationId xmlns:a16="http://schemas.microsoft.com/office/drawing/2014/main" id="{177D4FCE-C4D5-C1A0-AFA2-909FC758F837}"/>
              </a:ext>
            </a:extLst>
          </p:cNvPr>
          <p:cNvSpPr txBox="1">
            <a:spLocks noChangeArrowheads="1"/>
          </p:cNvSpPr>
          <p:nvPr/>
        </p:nvSpPr>
        <p:spPr bwMode="auto">
          <a:xfrm>
            <a:off x="-236064" y="4718851"/>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0" name="9 CuadroTexto">
            <a:extLst>
              <a:ext uri="{FF2B5EF4-FFF2-40B4-BE49-F238E27FC236}">
                <a16:creationId xmlns:a16="http://schemas.microsoft.com/office/drawing/2014/main" id="{1D9D5188-5B53-77C4-C6E7-E12E11B22E46}"/>
              </a:ext>
            </a:extLst>
          </p:cNvPr>
          <p:cNvSpPr txBox="1">
            <a:spLocks noChangeArrowheads="1"/>
          </p:cNvSpPr>
          <p:nvPr/>
        </p:nvSpPr>
        <p:spPr bwMode="auto">
          <a:xfrm rot="21403968">
            <a:off x="5310170" y="1543411"/>
            <a:ext cx="23409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i s  a t r n</a:t>
            </a:r>
          </a:p>
        </p:txBody>
      </p:sp>
      <p:pic>
        <p:nvPicPr>
          <p:cNvPr id="11" name="Picture 22">
            <a:extLst>
              <a:ext uri="{FF2B5EF4-FFF2-40B4-BE49-F238E27FC236}">
                <a16:creationId xmlns:a16="http://schemas.microsoft.com/office/drawing/2014/main" id="{7896D1D5-B7AB-173A-CE1D-C7FD2821778E}"/>
              </a:ext>
            </a:extLst>
          </p:cNvPr>
          <p:cNvPicPr>
            <a:picLocks noChangeAspect="1" noChangeArrowheads="1"/>
          </p:cNvPicPr>
          <p:nvPr/>
        </p:nvPicPr>
        <p:blipFill>
          <a:blip r:embed="rId8"/>
          <a:srcRect l="8768" r="8768"/>
          <a:stretch/>
        </p:blipFill>
        <p:spPr bwMode="auto">
          <a:xfrm>
            <a:off x="4437920" y="3541160"/>
            <a:ext cx="1955006" cy="1364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Flecha derecha">
            <a:hlinkClick r:id="" action="ppaction://hlinkshowjump?jump=nextslide"/>
            <a:extLst>
              <a:ext uri="{FF2B5EF4-FFF2-40B4-BE49-F238E27FC236}">
                <a16:creationId xmlns:a16="http://schemas.microsoft.com/office/drawing/2014/main" id="{456C14B0-3585-1A04-051E-1243AC6C68E2}"/>
              </a:ext>
            </a:extLst>
          </p:cNvPr>
          <p:cNvSpPr/>
          <p:nvPr/>
        </p:nvSpPr>
        <p:spPr>
          <a:xfrm>
            <a:off x="8023646" y="4359890"/>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sp>
        <p:nvSpPr>
          <p:cNvPr id="12" name="9 CuadroTexto">
            <a:extLst>
              <a:ext uri="{FF2B5EF4-FFF2-40B4-BE49-F238E27FC236}">
                <a16:creationId xmlns:a16="http://schemas.microsoft.com/office/drawing/2014/main" id="{C85EA9BA-B644-B486-C435-496A6FDEC2C5}"/>
              </a:ext>
            </a:extLst>
          </p:cNvPr>
          <p:cNvSpPr txBox="1">
            <a:spLocks noChangeArrowheads="1"/>
          </p:cNvSpPr>
          <p:nvPr/>
        </p:nvSpPr>
        <p:spPr bwMode="auto">
          <a:xfrm>
            <a:off x="6656538" y="460620"/>
            <a:ext cx="234094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trains</a:t>
            </a:r>
            <a:endParaRPr lang="es-ES_tradnl" altLang="es-ES" sz="6000" kern="1200" dirty="0">
              <a:solidFill>
                <a:srgbClr val="FF0000"/>
              </a:solidFill>
              <a:latin typeface="Comic Sans MS" panose="030F0702030302020204" pitchFamily="66" charset="0"/>
              <a:ea typeface="+mn-ea"/>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435">
                                          <p:stCondLst>
                                            <p:cond delay="0"/>
                                          </p:stCondLst>
                                        </p:cTn>
                                        <p:tgtEl>
                                          <p:spTgt spid="11"/>
                                        </p:tgtEl>
                                      </p:cBhvr>
                                    </p:animEffect>
                                    <p:anim calcmode="lin" valueType="num">
                                      <p:cBhvr>
                                        <p:cTn id="18"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23" dur="20">
                                          <p:stCondLst>
                                            <p:cond delay="487"/>
                                          </p:stCondLst>
                                        </p:cTn>
                                        <p:tgtEl>
                                          <p:spTgt spid="11"/>
                                        </p:tgtEl>
                                      </p:cBhvr>
                                      <p:to x="100000" y="60000"/>
                                    </p:animScale>
                                    <p:animScale>
                                      <p:cBhvr>
                                        <p:cTn id="24" dur="124" decel="50000">
                                          <p:stCondLst>
                                            <p:cond delay="507"/>
                                          </p:stCondLst>
                                        </p:cTn>
                                        <p:tgtEl>
                                          <p:spTgt spid="11"/>
                                        </p:tgtEl>
                                      </p:cBhvr>
                                      <p:to x="100000" y="100000"/>
                                    </p:animScale>
                                    <p:animScale>
                                      <p:cBhvr>
                                        <p:cTn id="25" dur="20">
                                          <p:stCondLst>
                                            <p:cond delay="984"/>
                                          </p:stCondLst>
                                        </p:cTn>
                                        <p:tgtEl>
                                          <p:spTgt spid="11"/>
                                        </p:tgtEl>
                                      </p:cBhvr>
                                      <p:to x="100000" y="80000"/>
                                    </p:animScale>
                                    <p:animScale>
                                      <p:cBhvr>
                                        <p:cTn id="26" dur="124" decel="50000">
                                          <p:stCondLst>
                                            <p:cond delay="1004"/>
                                          </p:stCondLst>
                                        </p:cTn>
                                        <p:tgtEl>
                                          <p:spTgt spid="11"/>
                                        </p:tgtEl>
                                      </p:cBhvr>
                                      <p:to x="100000" y="100000"/>
                                    </p:animScale>
                                    <p:animScale>
                                      <p:cBhvr>
                                        <p:cTn id="27" dur="20">
                                          <p:stCondLst>
                                            <p:cond delay="1231"/>
                                          </p:stCondLst>
                                        </p:cTn>
                                        <p:tgtEl>
                                          <p:spTgt spid="11"/>
                                        </p:tgtEl>
                                      </p:cBhvr>
                                      <p:to x="100000" y="90000"/>
                                    </p:animScale>
                                    <p:animScale>
                                      <p:cBhvr>
                                        <p:cTn id="28" dur="124" decel="50000">
                                          <p:stCondLst>
                                            <p:cond delay="1251"/>
                                          </p:stCondLst>
                                        </p:cTn>
                                        <p:tgtEl>
                                          <p:spTgt spid="11"/>
                                        </p:tgtEl>
                                      </p:cBhvr>
                                      <p:to x="100000" y="100000"/>
                                    </p:animScale>
                                    <p:animScale>
                                      <p:cBhvr>
                                        <p:cTn id="29" dur="20">
                                          <p:stCondLst>
                                            <p:cond delay="1356"/>
                                          </p:stCondLst>
                                        </p:cTn>
                                        <p:tgtEl>
                                          <p:spTgt spid="11"/>
                                        </p:tgtEl>
                                      </p:cBhvr>
                                      <p:to x="100000" y="95000"/>
                                    </p:animScale>
                                    <p:animScale>
                                      <p:cBhvr>
                                        <p:cTn id="30" dur="124" decel="50000">
                                          <p:stCondLst>
                                            <p:cond delay="1376"/>
                                          </p:stCondLst>
                                        </p:cTn>
                                        <p:tgtEl>
                                          <p:spTgt spid="11"/>
                                        </p:tgtEl>
                                      </p:cBhvr>
                                      <p:to x="100000" y="100000"/>
                                    </p:animScale>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arrow.wav"/>
                                        </p:tgtEl>
                                      </p:cMediaNode>
                                    </p:audio>
                                  </p:subTnLst>
                                </p:cTn>
                              </p:par>
                            </p:childTnLst>
                          </p:cTn>
                        </p:par>
                        <p:par>
                          <p:cTn id="35" fill="hold" nodeType="afterGroup">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nextCondLst>
                <p:cond evt="onClick" delay="0">
                  <p:tgtEl>
                    <p:spTgt spid="6"/>
                  </p:tgtEl>
                </p:cond>
              </p:nextCondLst>
            </p:seq>
          </p:childTnLst>
        </p:cTn>
      </p:par>
    </p:tnLst>
    <p:bldLst>
      <p:bldP spid="10" grpId="0"/>
      <p:bldP spid="3"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2729933B-802E-76B1-1464-BD739F548A42}"/>
              </a:ext>
            </a:extLst>
          </p:cNvPr>
          <p:cNvPicPr>
            <a:picLocks noChangeAspect="1" noChangeArrowheads="1"/>
          </p:cNvPicPr>
          <p:nvPr/>
        </p:nvPicPr>
        <p:blipFill>
          <a:blip r:embed="rId5"/>
          <a:srcRect r="-2940" b="40033"/>
          <a:stretch>
            <a:fillRect/>
          </a:stretch>
        </p:blipFill>
        <p:spPr bwMode="auto">
          <a:xfrm rot="21358095">
            <a:off x="5196485" y="1657983"/>
            <a:ext cx="2424113"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056B88EA-A91B-5B3D-4833-B7EE47A81B2E}"/>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3DB575B3-24A4-00F2-18E3-EB8CDFCA928E}"/>
              </a:ext>
            </a:extLst>
          </p:cNvPr>
          <p:cNvPicPr>
            <a:picLocks noChangeAspect="1"/>
          </p:cNvPicPr>
          <p:nvPr/>
        </p:nvPicPr>
        <p:blipFill>
          <a:blip r:embed="rId7"/>
          <a:srcRect/>
          <a:stretch>
            <a:fillRect/>
          </a:stretch>
        </p:blipFill>
        <p:spPr bwMode="auto">
          <a:xfrm rot="20904919">
            <a:off x="1495426" y="1151335"/>
            <a:ext cx="3832622" cy="34468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3 CuadroTexto">
            <a:extLst>
              <a:ext uri="{FF2B5EF4-FFF2-40B4-BE49-F238E27FC236}">
                <a16:creationId xmlns:a16="http://schemas.microsoft.com/office/drawing/2014/main" id="{C2601247-18A4-FDDC-2119-650E85C442F5}"/>
              </a:ext>
            </a:extLst>
          </p:cNvPr>
          <p:cNvSpPr txBox="1">
            <a:spLocks noChangeArrowheads="1"/>
          </p:cNvSpPr>
          <p:nvPr/>
        </p:nvSpPr>
        <p:spPr bwMode="auto">
          <a:xfrm>
            <a:off x="-77692" y="4623793"/>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0" name="9 CuadroTexto">
            <a:extLst>
              <a:ext uri="{FF2B5EF4-FFF2-40B4-BE49-F238E27FC236}">
                <a16:creationId xmlns:a16="http://schemas.microsoft.com/office/drawing/2014/main" id="{A7CC68EA-2679-D6E6-5B46-98B279A2A39E}"/>
              </a:ext>
            </a:extLst>
          </p:cNvPr>
          <p:cNvSpPr txBox="1">
            <a:spLocks noChangeArrowheads="1"/>
          </p:cNvSpPr>
          <p:nvPr/>
        </p:nvSpPr>
        <p:spPr bwMode="auto">
          <a:xfrm rot="21403968">
            <a:off x="5348159" y="1550464"/>
            <a:ext cx="18359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a  </a:t>
            </a:r>
            <a:r>
              <a:rPr lang="es-ES_tradnl" altLang="es-ES" sz="6000" kern="1200" dirty="0">
                <a:solidFill>
                  <a:srgbClr val="FF0000"/>
                </a:solidFill>
                <a:latin typeface="Comic Sans MS" panose="030F0702030302020204" pitchFamily="66" charset="0"/>
                <a:cs typeface="Arial" panose="020B0604020202020204" pitchFamily="34" charset="0"/>
              </a:rPr>
              <a:t>c </a:t>
            </a:r>
          </a:p>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r</a:t>
            </a:r>
          </a:p>
        </p:txBody>
      </p:sp>
      <p:pic>
        <p:nvPicPr>
          <p:cNvPr id="12" name="11 Imagen">
            <a:extLst>
              <a:ext uri="{FF2B5EF4-FFF2-40B4-BE49-F238E27FC236}">
                <a16:creationId xmlns:a16="http://schemas.microsoft.com/office/drawing/2014/main" id="{95760771-044A-BEE6-F371-7C6A0C3838FF}"/>
              </a:ext>
            </a:extLst>
          </p:cNvPr>
          <p:cNvPicPr>
            <a:picLocks noChangeAspect="1"/>
          </p:cNvPicPr>
          <p:nvPr/>
        </p:nvPicPr>
        <p:blipFill>
          <a:blip r:embed="rId8"/>
          <a:srcRect/>
          <a:stretch/>
        </p:blipFill>
        <p:spPr>
          <a:xfrm>
            <a:off x="3900000" y="3534291"/>
            <a:ext cx="2788794" cy="1686981"/>
          </a:xfrm>
          <a:prstGeom prst="rect">
            <a:avLst/>
          </a:prstGeom>
          <a:ln>
            <a:noFill/>
          </a:ln>
          <a:effectLst>
            <a:outerShdw blurRad="292100" dist="139700" dir="2700000" algn="tl" rotWithShape="0">
              <a:srgbClr val="333333">
                <a:alpha val="65000"/>
              </a:srgbClr>
            </a:outerShdw>
          </a:effectLst>
        </p:spPr>
      </p:pic>
      <p:sp>
        <p:nvSpPr>
          <p:cNvPr id="13" name="12 Flecha derecha">
            <a:hlinkClick r:id="" action="ppaction://hlinkshowjump?jump=nextslide"/>
            <a:extLst>
              <a:ext uri="{FF2B5EF4-FFF2-40B4-BE49-F238E27FC236}">
                <a16:creationId xmlns:a16="http://schemas.microsoft.com/office/drawing/2014/main" id="{B3E76D51-6AD0-976E-0191-7455155AC922}"/>
              </a:ext>
            </a:extLst>
          </p:cNvPr>
          <p:cNvSpPr/>
          <p:nvPr/>
        </p:nvSpPr>
        <p:spPr>
          <a:xfrm>
            <a:off x="7955630" y="4299348"/>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sp>
        <p:nvSpPr>
          <p:cNvPr id="11" name="9 CuadroTexto">
            <a:extLst>
              <a:ext uri="{FF2B5EF4-FFF2-40B4-BE49-F238E27FC236}">
                <a16:creationId xmlns:a16="http://schemas.microsoft.com/office/drawing/2014/main" id="{F1C16865-45C1-047F-8F52-9E2201D268C0}"/>
              </a:ext>
            </a:extLst>
          </p:cNvPr>
          <p:cNvSpPr txBox="1">
            <a:spLocks noChangeArrowheads="1"/>
          </p:cNvSpPr>
          <p:nvPr/>
        </p:nvSpPr>
        <p:spPr bwMode="auto">
          <a:xfrm>
            <a:off x="6656538" y="460620"/>
            <a:ext cx="234094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a:solidFill>
                  <a:srgbClr val="FF0000"/>
                </a:solidFill>
                <a:latin typeface="Comic Sans MS" panose="030F0702030302020204" pitchFamily="66" charset="0"/>
                <a:ea typeface="+mn-ea"/>
                <a:cs typeface="Arial" panose="020B0604020202020204" pitchFamily="34" charset="0"/>
              </a:rPr>
              <a:t>car</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435">
                                          <p:stCondLst>
                                            <p:cond delay="0"/>
                                          </p:stCondLst>
                                        </p:cTn>
                                        <p:tgtEl>
                                          <p:spTgt spid="12"/>
                                        </p:tgtEl>
                                      </p:cBhvr>
                                    </p:animEffect>
                                    <p:anim calcmode="lin" valueType="num">
                                      <p:cBhvr>
                                        <p:cTn id="1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23" dur="20">
                                          <p:stCondLst>
                                            <p:cond delay="487"/>
                                          </p:stCondLst>
                                        </p:cTn>
                                        <p:tgtEl>
                                          <p:spTgt spid="12"/>
                                        </p:tgtEl>
                                      </p:cBhvr>
                                      <p:to x="100000" y="60000"/>
                                    </p:animScale>
                                    <p:animScale>
                                      <p:cBhvr>
                                        <p:cTn id="24" dur="124" decel="50000">
                                          <p:stCondLst>
                                            <p:cond delay="507"/>
                                          </p:stCondLst>
                                        </p:cTn>
                                        <p:tgtEl>
                                          <p:spTgt spid="12"/>
                                        </p:tgtEl>
                                      </p:cBhvr>
                                      <p:to x="100000" y="100000"/>
                                    </p:animScale>
                                    <p:animScale>
                                      <p:cBhvr>
                                        <p:cTn id="25" dur="20">
                                          <p:stCondLst>
                                            <p:cond delay="984"/>
                                          </p:stCondLst>
                                        </p:cTn>
                                        <p:tgtEl>
                                          <p:spTgt spid="12"/>
                                        </p:tgtEl>
                                      </p:cBhvr>
                                      <p:to x="100000" y="80000"/>
                                    </p:animScale>
                                    <p:animScale>
                                      <p:cBhvr>
                                        <p:cTn id="26" dur="124" decel="50000">
                                          <p:stCondLst>
                                            <p:cond delay="1004"/>
                                          </p:stCondLst>
                                        </p:cTn>
                                        <p:tgtEl>
                                          <p:spTgt spid="12"/>
                                        </p:tgtEl>
                                      </p:cBhvr>
                                      <p:to x="100000" y="100000"/>
                                    </p:animScale>
                                    <p:animScale>
                                      <p:cBhvr>
                                        <p:cTn id="27" dur="20">
                                          <p:stCondLst>
                                            <p:cond delay="1231"/>
                                          </p:stCondLst>
                                        </p:cTn>
                                        <p:tgtEl>
                                          <p:spTgt spid="12"/>
                                        </p:tgtEl>
                                      </p:cBhvr>
                                      <p:to x="100000" y="90000"/>
                                    </p:animScale>
                                    <p:animScale>
                                      <p:cBhvr>
                                        <p:cTn id="28" dur="124" decel="50000">
                                          <p:stCondLst>
                                            <p:cond delay="1251"/>
                                          </p:stCondLst>
                                        </p:cTn>
                                        <p:tgtEl>
                                          <p:spTgt spid="12"/>
                                        </p:tgtEl>
                                      </p:cBhvr>
                                      <p:to x="100000" y="100000"/>
                                    </p:animScale>
                                    <p:animScale>
                                      <p:cBhvr>
                                        <p:cTn id="29" dur="20">
                                          <p:stCondLst>
                                            <p:cond delay="1356"/>
                                          </p:stCondLst>
                                        </p:cTn>
                                        <p:tgtEl>
                                          <p:spTgt spid="12"/>
                                        </p:tgtEl>
                                      </p:cBhvr>
                                      <p:to x="100000" y="95000"/>
                                    </p:animScale>
                                    <p:animScale>
                                      <p:cBhvr>
                                        <p:cTn id="30" dur="124" decel="50000">
                                          <p:stCondLst>
                                            <p:cond delay="1376"/>
                                          </p:stCondLst>
                                        </p:cTn>
                                        <p:tgtEl>
                                          <p:spTgt spid="12"/>
                                        </p:tgtEl>
                                      </p:cBhvr>
                                      <p:to x="100000" y="100000"/>
                                    </p:animScale>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childTnLst>
                          </p:cTn>
                        </p:par>
                        <p:par>
                          <p:cTn id="35" fill="hold" nodeType="afterGroup">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childTnLst>
              </p:cTn>
              <p:nextCondLst>
                <p:cond evt="onClick" delay="0">
                  <p:tgtEl>
                    <p:spTgt spid="6"/>
                  </p:tgtEl>
                </p:cond>
              </p:nextCondLst>
            </p:seq>
          </p:childTnLst>
        </p:cTn>
      </p:par>
    </p:tnLst>
    <p:bldLst>
      <p:bldP spid="10" grpId="0"/>
      <p:bldP spid="13"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EFEE23BD-7028-8D64-FE99-87FE9DBDC7FD}"/>
              </a:ext>
            </a:extLst>
          </p:cNvPr>
          <p:cNvPicPr>
            <a:picLocks noChangeAspect="1" noChangeArrowheads="1"/>
          </p:cNvPicPr>
          <p:nvPr/>
        </p:nvPicPr>
        <p:blipFill>
          <a:blip r:embed="rId5"/>
          <a:srcRect r="-2940" b="40033"/>
          <a:stretch>
            <a:fillRect/>
          </a:stretch>
        </p:blipFill>
        <p:spPr bwMode="auto">
          <a:xfrm rot="21358095">
            <a:off x="5199460" y="1634729"/>
            <a:ext cx="2424113"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22E9936A-3B85-8AD7-CBE8-98C93C94634F}"/>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6A46EA5B-0E63-5432-F0E4-0F42D8659E0E}"/>
              </a:ext>
            </a:extLst>
          </p:cNvPr>
          <p:cNvPicPr>
            <a:picLocks noChangeAspect="1"/>
          </p:cNvPicPr>
          <p:nvPr/>
        </p:nvPicPr>
        <p:blipFill>
          <a:blip r:embed="rId7"/>
          <a:srcRect/>
          <a:stretch>
            <a:fillRect/>
          </a:stretch>
        </p:blipFill>
        <p:spPr bwMode="auto">
          <a:xfrm rot="20904919">
            <a:off x="1522810" y="1151335"/>
            <a:ext cx="3832622" cy="34468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a:extLst>
              <a:ext uri="{FF2B5EF4-FFF2-40B4-BE49-F238E27FC236}">
                <a16:creationId xmlns:a16="http://schemas.microsoft.com/office/drawing/2014/main" id="{B67A9156-B76C-BEC9-8451-00CD900D2FBA}"/>
              </a:ext>
            </a:extLst>
          </p:cNvPr>
          <p:cNvSpPr txBox="1">
            <a:spLocks noChangeArrowheads="1"/>
          </p:cNvSpPr>
          <p:nvPr/>
        </p:nvSpPr>
        <p:spPr bwMode="auto">
          <a:xfrm rot="21403968">
            <a:off x="5493543" y="1664067"/>
            <a:ext cx="183594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5400" kern="1200" dirty="0">
                <a:solidFill>
                  <a:srgbClr val="FF0000"/>
                </a:solidFill>
                <a:latin typeface="Comic Sans MS" panose="030F0702030302020204" pitchFamily="66" charset="0"/>
                <a:cs typeface="Arial" panose="020B0604020202020204" pitchFamily="34" charset="0"/>
              </a:rPr>
              <a:t>t  i </a:t>
            </a:r>
          </a:p>
          <a:p>
            <a:pPr algn="ctr" defTabSz="685800" fontAlgn="base">
              <a:spcBef>
                <a:spcPct val="0"/>
              </a:spcBef>
              <a:spcAft>
                <a:spcPct val="0"/>
              </a:spcAft>
              <a:buClrTx/>
            </a:pPr>
            <a:r>
              <a:rPr lang="es-ES_tradnl" altLang="es-ES" sz="5400" kern="1200" dirty="0">
                <a:solidFill>
                  <a:srgbClr val="FF0000"/>
                </a:solidFill>
                <a:latin typeface="Comic Sans MS" panose="030F0702030302020204" pitchFamily="66" charset="0"/>
                <a:ea typeface="+mn-ea"/>
                <a:cs typeface="Arial" panose="020B0604020202020204" pitchFamily="34" charset="0"/>
              </a:rPr>
              <a:t>k  e</a:t>
            </a:r>
          </a:p>
        </p:txBody>
      </p:sp>
      <p:sp>
        <p:nvSpPr>
          <p:cNvPr id="11" name="10 Flecha derecha">
            <a:hlinkClick r:id="" action="ppaction://hlinkshowjump?jump=nextslide"/>
            <a:extLst>
              <a:ext uri="{FF2B5EF4-FFF2-40B4-BE49-F238E27FC236}">
                <a16:creationId xmlns:a16="http://schemas.microsoft.com/office/drawing/2014/main" id="{4407B8E0-05FB-3985-CB20-593D4A5F8191}"/>
              </a:ext>
            </a:extLst>
          </p:cNvPr>
          <p:cNvSpPr/>
          <p:nvPr/>
        </p:nvSpPr>
        <p:spPr>
          <a:xfrm>
            <a:off x="8087431" y="4380311"/>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pic>
        <p:nvPicPr>
          <p:cNvPr id="1026" name="Picture 2">
            <a:extLst>
              <a:ext uri="{FF2B5EF4-FFF2-40B4-BE49-F238E27FC236}">
                <a16:creationId xmlns:a16="http://schemas.microsoft.com/office/drawing/2014/main" id="{1171AEE4-3504-1594-56D8-F29110592C67}"/>
              </a:ext>
            </a:extLst>
          </p:cNvPr>
          <p:cNvPicPr>
            <a:picLocks noChangeAspect="1" noChangeArrowheads="1"/>
          </p:cNvPicPr>
          <p:nvPr/>
        </p:nvPicPr>
        <p:blipFill rotWithShape="1">
          <a:blip r:embed="rId8"/>
          <a:srcRect l="8475" r="17573"/>
          <a:stretch/>
        </p:blipFill>
        <p:spPr bwMode="auto">
          <a:xfrm flipH="1">
            <a:off x="4393062" y="3146647"/>
            <a:ext cx="2613640" cy="216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3 CuadroTexto">
            <a:extLst>
              <a:ext uri="{FF2B5EF4-FFF2-40B4-BE49-F238E27FC236}">
                <a16:creationId xmlns:a16="http://schemas.microsoft.com/office/drawing/2014/main" id="{7C3EE288-7556-91F6-30A4-4E6650003D88}"/>
              </a:ext>
            </a:extLst>
          </p:cNvPr>
          <p:cNvSpPr txBox="1">
            <a:spLocks noChangeArrowheads="1"/>
          </p:cNvSpPr>
          <p:nvPr/>
        </p:nvSpPr>
        <p:spPr bwMode="auto">
          <a:xfrm>
            <a:off x="-77692" y="4623793"/>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4" name="9 CuadroTexto">
            <a:extLst>
              <a:ext uri="{FF2B5EF4-FFF2-40B4-BE49-F238E27FC236}">
                <a16:creationId xmlns:a16="http://schemas.microsoft.com/office/drawing/2014/main" id="{97D290C2-AB00-DE27-BF23-8ED71E536C8E}"/>
              </a:ext>
            </a:extLst>
          </p:cNvPr>
          <p:cNvSpPr txBox="1">
            <a:spLocks noChangeArrowheads="1"/>
          </p:cNvSpPr>
          <p:nvPr/>
        </p:nvSpPr>
        <p:spPr bwMode="auto">
          <a:xfrm>
            <a:off x="6656538" y="460620"/>
            <a:ext cx="2340948" cy="1015663"/>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6000" kern="1200" dirty="0" err="1">
                <a:solidFill>
                  <a:srgbClr val="FF0000"/>
                </a:solidFill>
                <a:latin typeface="Comic Sans MS" panose="030F0702030302020204" pitchFamily="66" charset="0"/>
                <a:ea typeface="+mn-ea"/>
                <a:cs typeface="Arial" panose="020B0604020202020204" pitchFamily="34" charset="0"/>
              </a:rPr>
              <a:t>kite</a:t>
            </a:r>
            <a:endParaRPr lang="es-ES_tradnl" altLang="es-ES" sz="6000" kern="1200" dirty="0">
              <a:solidFill>
                <a:srgbClr val="FF0000"/>
              </a:solidFill>
              <a:latin typeface="Comic Sans MS" panose="030F0702030302020204" pitchFamily="66" charset="0"/>
              <a:ea typeface="+mn-ea"/>
              <a:cs typeface="Arial" panose="020B0604020202020204"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435">
                                          <p:stCondLst>
                                            <p:cond delay="0"/>
                                          </p:stCondLst>
                                        </p:cTn>
                                        <p:tgtEl>
                                          <p:spTgt spid="1026"/>
                                        </p:tgtEl>
                                      </p:cBhvr>
                                    </p:animEffect>
                                    <p:anim calcmode="lin" valueType="num">
                                      <p:cBhvr>
                                        <p:cTn id="18" dur="1367"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026"/>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026"/>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026"/>
                                        </p:tgtEl>
                                        <p:attrNameLst>
                                          <p:attrName>ppt_y</p:attrName>
                                        </p:attrNameLst>
                                      </p:cBhvr>
                                      <p:tavLst>
                                        <p:tav tm="0" fmla="#ppt_y-sin(pi*$)/81">
                                          <p:val>
                                            <p:fltVal val="0"/>
                                          </p:val>
                                        </p:tav>
                                        <p:tav tm="100000">
                                          <p:val>
                                            <p:fltVal val="1"/>
                                          </p:val>
                                        </p:tav>
                                      </p:tavLst>
                                    </p:anim>
                                    <p:animScale>
                                      <p:cBhvr>
                                        <p:cTn id="23" dur="20">
                                          <p:stCondLst>
                                            <p:cond delay="487"/>
                                          </p:stCondLst>
                                        </p:cTn>
                                        <p:tgtEl>
                                          <p:spTgt spid="1026"/>
                                        </p:tgtEl>
                                      </p:cBhvr>
                                      <p:to x="100000" y="60000"/>
                                    </p:animScale>
                                    <p:animScale>
                                      <p:cBhvr>
                                        <p:cTn id="24" dur="124" decel="50000">
                                          <p:stCondLst>
                                            <p:cond delay="507"/>
                                          </p:stCondLst>
                                        </p:cTn>
                                        <p:tgtEl>
                                          <p:spTgt spid="1026"/>
                                        </p:tgtEl>
                                      </p:cBhvr>
                                      <p:to x="100000" y="100000"/>
                                    </p:animScale>
                                    <p:animScale>
                                      <p:cBhvr>
                                        <p:cTn id="25" dur="20">
                                          <p:stCondLst>
                                            <p:cond delay="984"/>
                                          </p:stCondLst>
                                        </p:cTn>
                                        <p:tgtEl>
                                          <p:spTgt spid="1026"/>
                                        </p:tgtEl>
                                      </p:cBhvr>
                                      <p:to x="100000" y="80000"/>
                                    </p:animScale>
                                    <p:animScale>
                                      <p:cBhvr>
                                        <p:cTn id="26" dur="124" decel="50000">
                                          <p:stCondLst>
                                            <p:cond delay="1004"/>
                                          </p:stCondLst>
                                        </p:cTn>
                                        <p:tgtEl>
                                          <p:spTgt spid="1026"/>
                                        </p:tgtEl>
                                      </p:cBhvr>
                                      <p:to x="100000" y="100000"/>
                                    </p:animScale>
                                    <p:animScale>
                                      <p:cBhvr>
                                        <p:cTn id="27" dur="20">
                                          <p:stCondLst>
                                            <p:cond delay="1231"/>
                                          </p:stCondLst>
                                        </p:cTn>
                                        <p:tgtEl>
                                          <p:spTgt spid="1026"/>
                                        </p:tgtEl>
                                      </p:cBhvr>
                                      <p:to x="100000" y="90000"/>
                                    </p:animScale>
                                    <p:animScale>
                                      <p:cBhvr>
                                        <p:cTn id="28" dur="124" decel="50000">
                                          <p:stCondLst>
                                            <p:cond delay="1251"/>
                                          </p:stCondLst>
                                        </p:cTn>
                                        <p:tgtEl>
                                          <p:spTgt spid="1026"/>
                                        </p:tgtEl>
                                      </p:cBhvr>
                                      <p:to x="100000" y="100000"/>
                                    </p:animScale>
                                    <p:animScale>
                                      <p:cBhvr>
                                        <p:cTn id="29" dur="20">
                                          <p:stCondLst>
                                            <p:cond delay="1356"/>
                                          </p:stCondLst>
                                        </p:cTn>
                                        <p:tgtEl>
                                          <p:spTgt spid="1026"/>
                                        </p:tgtEl>
                                      </p:cBhvr>
                                      <p:to x="100000" y="95000"/>
                                    </p:animScale>
                                    <p:animScale>
                                      <p:cBhvr>
                                        <p:cTn id="30" dur="124" decel="50000">
                                          <p:stCondLst>
                                            <p:cond delay="1376"/>
                                          </p:stCondLst>
                                        </p:cTn>
                                        <p:tgtEl>
                                          <p:spTgt spid="1026"/>
                                        </p:tgtEl>
                                      </p:cBhvr>
                                      <p:to x="100000" y="100000"/>
                                    </p:animScale>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par>
                          <p:cTn id="35" fill="hold" nodeType="afterGroup">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childTnLst>
              </p:cTn>
              <p:nextCondLst>
                <p:cond evt="onClick" delay="0">
                  <p:tgtEl>
                    <p:spTgt spid="6"/>
                  </p:tgtEl>
                </p:cond>
              </p:nextCondLst>
            </p:seq>
          </p:childTnLst>
        </p:cTn>
      </p:par>
    </p:tnLst>
    <p:bldLst>
      <p:bldP spid="10" grpId="0"/>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4" descr="Hoja">
            <a:extLst>
              <a:ext uri="{FF2B5EF4-FFF2-40B4-BE49-F238E27FC236}">
                <a16:creationId xmlns:a16="http://schemas.microsoft.com/office/drawing/2014/main" id="{7E11D469-5FEF-CDE3-BCC9-248FB61192BE}"/>
              </a:ext>
            </a:extLst>
          </p:cNvPr>
          <p:cNvPicPr>
            <a:picLocks noChangeAspect="1" noChangeArrowheads="1"/>
          </p:cNvPicPr>
          <p:nvPr/>
        </p:nvPicPr>
        <p:blipFill>
          <a:blip r:embed="rId5"/>
          <a:srcRect r="-2940" b="40033"/>
          <a:stretch>
            <a:fillRect/>
          </a:stretch>
        </p:blipFill>
        <p:spPr bwMode="auto">
          <a:xfrm rot="21358095">
            <a:off x="5199460" y="1634729"/>
            <a:ext cx="2424113" cy="1939528"/>
          </a:xfrm>
          <a:prstGeom prst="rect">
            <a:avLst/>
          </a:prstGeom>
          <a:noFill/>
          <a:ln>
            <a:noFill/>
          </a:ln>
          <a:effectLst>
            <a:outerShdw blurRad="317500" dist="1016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 Imagen">
            <a:extLst>
              <a:ext uri="{FF2B5EF4-FFF2-40B4-BE49-F238E27FC236}">
                <a16:creationId xmlns:a16="http://schemas.microsoft.com/office/drawing/2014/main" id="{E5BE5667-2B20-96CF-E6FE-D28F78C355D1}"/>
              </a:ext>
            </a:extLst>
          </p:cNvPr>
          <p:cNvPicPr>
            <a:picLocks noChangeAspect="1"/>
          </p:cNvPicPr>
          <p:nvPr/>
        </p:nvPicPr>
        <p:blipFill>
          <a:blip r:embed="rId6"/>
          <a:srcRect/>
          <a:stretch>
            <a:fillRect/>
          </a:stretch>
        </p:blipFill>
        <p:spPr bwMode="auto">
          <a:xfrm rot="20904919">
            <a:off x="2065735" y="1888332"/>
            <a:ext cx="2505075" cy="270748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a:extLst>
              <a:ext uri="{FF2B5EF4-FFF2-40B4-BE49-F238E27FC236}">
                <a16:creationId xmlns:a16="http://schemas.microsoft.com/office/drawing/2014/main" id="{E3EFF4E6-F79B-D773-2921-733C4FBD749E}"/>
              </a:ext>
            </a:extLst>
          </p:cNvPr>
          <p:cNvPicPr>
            <a:picLocks noChangeAspect="1"/>
          </p:cNvPicPr>
          <p:nvPr/>
        </p:nvPicPr>
        <p:blipFill>
          <a:blip r:embed="rId7"/>
          <a:srcRect/>
          <a:stretch>
            <a:fillRect/>
          </a:stretch>
        </p:blipFill>
        <p:spPr bwMode="auto">
          <a:xfrm rot="20904919">
            <a:off x="1504951" y="1119188"/>
            <a:ext cx="3832622" cy="34468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a:extLst>
              <a:ext uri="{FF2B5EF4-FFF2-40B4-BE49-F238E27FC236}">
                <a16:creationId xmlns:a16="http://schemas.microsoft.com/office/drawing/2014/main" id="{A991B40A-3634-3F72-43D6-6D0B8369B6B7}"/>
              </a:ext>
            </a:extLst>
          </p:cNvPr>
          <p:cNvSpPr txBox="1">
            <a:spLocks noChangeArrowheads="1"/>
          </p:cNvSpPr>
          <p:nvPr/>
        </p:nvSpPr>
        <p:spPr bwMode="auto">
          <a:xfrm rot="21403968">
            <a:off x="5327058" y="1786940"/>
            <a:ext cx="21689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4800" kern="1200" dirty="0">
                <a:solidFill>
                  <a:srgbClr val="FF0000"/>
                </a:solidFill>
                <a:latin typeface="Comic Sans MS" panose="030F0702030302020204" pitchFamily="66" charset="0"/>
                <a:ea typeface="+mn-ea"/>
                <a:cs typeface="Arial" panose="020B0604020202020204" pitchFamily="34" charset="0"/>
              </a:rPr>
              <a:t>l  a  </a:t>
            </a:r>
            <a:r>
              <a:rPr lang="es-ES_tradnl" altLang="es-ES" sz="4800" kern="1200" dirty="0">
                <a:solidFill>
                  <a:srgbClr val="FF0000"/>
                </a:solidFill>
                <a:latin typeface="Comic Sans MS" panose="030F0702030302020204" pitchFamily="66" charset="0"/>
                <a:cs typeface="Arial" panose="020B0604020202020204" pitchFamily="34" charset="0"/>
              </a:rPr>
              <a:t>p e  </a:t>
            </a:r>
            <a:r>
              <a:rPr lang="es-ES_tradnl" altLang="es-ES" sz="4800" kern="1200" dirty="0">
                <a:solidFill>
                  <a:srgbClr val="FF0000"/>
                </a:solidFill>
                <a:latin typeface="Comic Sans MS" panose="030F0702030302020204" pitchFamily="66" charset="0"/>
                <a:ea typeface="+mn-ea"/>
                <a:cs typeface="Arial" panose="020B0604020202020204" pitchFamily="34" charset="0"/>
              </a:rPr>
              <a:t>n  s</a:t>
            </a:r>
          </a:p>
        </p:txBody>
      </p:sp>
      <p:sp>
        <p:nvSpPr>
          <p:cNvPr id="11" name="10 Flecha derecha">
            <a:hlinkClick r:id="" action="ppaction://hlinkshowjump?jump=nextslide"/>
            <a:extLst>
              <a:ext uri="{FF2B5EF4-FFF2-40B4-BE49-F238E27FC236}">
                <a16:creationId xmlns:a16="http://schemas.microsoft.com/office/drawing/2014/main" id="{AAD76BAA-5614-0F21-37BE-6716E871E21A}"/>
              </a:ext>
            </a:extLst>
          </p:cNvPr>
          <p:cNvSpPr/>
          <p:nvPr/>
        </p:nvSpPr>
        <p:spPr>
          <a:xfrm>
            <a:off x="8190188" y="4298068"/>
            <a:ext cx="809625" cy="64889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defTabSz="685800">
              <a:buClrTx/>
              <a:defRPr/>
            </a:pPr>
            <a:r>
              <a:rPr lang="es-ES_tradnl" sz="1350" b="1" kern="1200" dirty="0">
                <a:solidFill>
                  <a:srgbClr val="FFFFFF"/>
                </a:solidFill>
                <a:effectLst>
                  <a:outerShdw blurRad="38100" dist="38100" dir="2700000" algn="tl">
                    <a:srgbClr val="000000">
                      <a:alpha val="43137"/>
                    </a:srgbClr>
                  </a:outerShdw>
                </a:effectLst>
                <a:latin typeface="Arial"/>
              </a:rPr>
              <a:t>NEXT</a:t>
            </a:r>
            <a:endParaRPr lang="es-ES" sz="1350" b="1" kern="1200" dirty="0">
              <a:solidFill>
                <a:srgbClr val="FFFFFF"/>
              </a:solidFill>
              <a:effectLst>
                <a:outerShdw blurRad="38100" dist="38100" dir="2700000" algn="tl">
                  <a:srgbClr val="000000">
                    <a:alpha val="43137"/>
                  </a:srgbClr>
                </a:outerShdw>
              </a:effectLst>
              <a:latin typeface="Arial"/>
            </a:endParaRPr>
          </a:p>
        </p:txBody>
      </p:sp>
      <p:pic>
        <p:nvPicPr>
          <p:cNvPr id="12" name="24 Imagen">
            <a:extLst>
              <a:ext uri="{FF2B5EF4-FFF2-40B4-BE49-F238E27FC236}">
                <a16:creationId xmlns:a16="http://schemas.microsoft.com/office/drawing/2014/main" id="{2F509A3F-9DF9-FC29-20EC-0EB55911B481}"/>
              </a:ext>
            </a:extLst>
          </p:cNvPr>
          <p:cNvPicPr>
            <a:picLocks noChangeAspect="1"/>
          </p:cNvPicPr>
          <p:nvPr/>
        </p:nvPicPr>
        <p:blipFill>
          <a:blip r:embed="rId8"/>
          <a:srcRect/>
          <a:stretch/>
        </p:blipFill>
        <p:spPr bwMode="auto">
          <a:xfrm flipH="1">
            <a:off x="4420524" y="3314981"/>
            <a:ext cx="2765338" cy="1654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 CuadroTexto">
            <a:extLst>
              <a:ext uri="{FF2B5EF4-FFF2-40B4-BE49-F238E27FC236}">
                <a16:creationId xmlns:a16="http://schemas.microsoft.com/office/drawing/2014/main" id="{08243416-6573-111C-C471-5F5D92653C7D}"/>
              </a:ext>
            </a:extLst>
          </p:cNvPr>
          <p:cNvSpPr txBox="1">
            <a:spLocks noChangeArrowheads="1"/>
          </p:cNvSpPr>
          <p:nvPr/>
        </p:nvSpPr>
        <p:spPr bwMode="auto">
          <a:xfrm>
            <a:off x="-77692" y="4623793"/>
            <a:ext cx="31658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fontAlgn="base" hangingPunct="1">
              <a:spcBef>
                <a:spcPct val="0"/>
              </a:spcBef>
              <a:spcAft>
                <a:spcPct val="0"/>
              </a:spcAft>
              <a:buClrTx/>
              <a:defRPr/>
            </a:pPr>
            <a:r>
              <a:rPr lang="es-ES_tradnl" altLang="es-ES" sz="1500" b="1" kern="1200" dirty="0" err="1">
                <a:solidFill>
                  <a:srgbClr val="FFFFFF"/>
                </a:solidFill>
                <a:effectLst>
                  <a:outerShdw blurRad="38100" dist="38100" dir="2700000" algn="tl">
                    <a:srgbClr val="000000">
                      <a:alpha val="43137"/>
                    </a:srgbClr>
                  </a:outerShdw>
                </a:effectLst>
                <a:ea typeface="+mn-ea"/>
              </a:rPr>
              <a:t>Click</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on</a:t>
            </a:r>
            <a:r>
              <a:rPr lang="es-ES_tradnl" altLang="es-ES" sz="1500" b="1" kern="1200" dirty="0">
                <a:solidFill>
                  <a:srgbClr val="FFFFFF"/>
                </a:solidFill>
                <a:effectLst>
                  <a:outerShdw blurRad="38100" dist="38100" dir="2700000" algn="tl">
                    <a:srgbClr val="000000">
                      <a:alpha val="43137"/>
                    </a:srgbClr>
                  </a:outerShdw>
                </a:effectLst>
                <a:ea typeface="+mn-ea"/>
              </a:rPr>
              <a:t> </a:t>
            </a:r>
            <a:r>
              <a:rPr lang="es-ES_tradnl" altLang="es-ES" sz="1500" b="1" kern="1200" dirty="0" err="1">
                <a:solidFill>
                  <a:srgbClr val="FFFFFF"/>
                </a:solidFill>
                <a:effectLst>
                  <a:outerShdw blurRad="38100" dist="38100" dir="2700000" algn="tl">
                    <a:srgbClr val="000000">
                      <a:alpha val="43137"/>
                    </a:srgbClr>
                  </a:outerShdw>
                </a:effectLst>
                <a:ea typeface="+mn-ea"/>
              </a:rPr>
              <a:t>the</a:t>
            </a:r>
            <a:r>
              <a:rPr lang="es-ES_tradnl" altLang="es-ES" sz="1500" b="1" kern="1200" dirty="0">
                <a:solidFill>
                  <a:srgbClr val="FFFFFF"/>
                </a:solidFill>
                <a:effectLst>
                  <a:outerShdw blurRad="38100" dist="38100" dir="2700000" algn="tl">
                    <a:srgbClr val="000000">
                      <a:alpha val="43137"/>
                    </a:srgbClr>
                  </a:outerShdw>
                </a:effectLst>
                <a:ea typeface="+mn-ea"/>
              </a:rPr>
              <a:t> box to </a:t>
            </a:r>
            <a:r>
              <a:rPr lang="es-ES_tradnl" altLang="es-ES" sz="1500" b="1" kern="1200" dirty="0" err="1">
                <a:solidFill>
                  <a:srgbClr val="FFFFFF"/>
                </a:solidFill>
                <a:effectLst>
                  <a:outerShdw blurRad="38100" dist="38100" dir="2700000" algn="tl">
                    <a:srgbClr val="000000">
                      <a:alpha val="43137"/>
                    </a:srgbClr>
                  </a:outerShdw>
                </a:effectLst>
                <a:ea typeface="+mn-ea"/>
              </a:rPr>
              <a:t>check</a:t>
            </a:r>
            <a:r>
              <a:rPr lang="es-ES_tradnl" altLang="es-ES" sz="1500" b="1" kern="1200" dirty="0">
                <a:solidFill>
                  <a:srgbClr val="FFFFFF"/>
                </a:solidFill>
                <a:effectLst>
                  <a:outerShdw blurRad="38100" dist="38100" dir="2700000" algn="tl">
                    <a:srgbClr val="000000">
                      <a:alpha val="43137"/>
                    </a:srgbClr>
                  </a:outerShdw>
                </a:effectLst>
                <a:ea typeface="+mn-ea"/>
              </a:rPr>
              <a:t>.</a:t>
            </a:r>
            <a:endParaRPr lang="es-ES" altLang="es-ES" sz="1500" b="1" kern="1200" dirty="0">
              <a:solidFill>
                <a:srgbClr val="FFFFFF"/>
              </a:solidFill>
              <a:effectLst>
                <a:outerShdw blurRad="38100" dist="38100" dir="2700000" algn="tl">
                  <a:srgbClr val="000000">
                    <a:alpha val="43137"/>
                  </a:srgbClr>
                </a:outerShdw>
              </a:effectLst>
              <a:ea typeface="+mn-ea"/>
            </a:endParaRPr>
          </a:p>
        </p:txBody>
      </p:sp>
      <p:sp>
        <p:nvSpPr>
          <p:cNvPr id="15" name="9 CuadroTexto">
            <a:extLst>
              <a:ext uri="{FF2B5EF4-FFF2-40B4-BE49-F238E27FC236}">
                <a16:creationId xmlns:a16="http://schemas.microsoft.com/office/drawing/2014/main" id="{E49212E7-F246-47D6-F7E8-0C8C84E24041}"/>
              </a:ext>
            </a:extLst>
          </p:cNvPr>
          <p:cNvSpPr txBox="1">
            <a:spLocks noChangeArrowheads="1"/>
          </p:cNvSpPr>
          <p:nvPr/>
        </p:nvSpPr>
        <p:spPr bwMode="auto">
          <a:xfrm>
            <a:off x="6656538" y="460620"/>
            <a:ext cx="2340948" cy="923330"/>
          </a:xfrm>
          <a:prstGeom prst="rect">
            <a:avLst/>
          </a:prstGeom>
          <a:solidFill>
            <a:srgbClr val="FFFFFF">
              <a:alpha val="50196"/>
            </a:srgb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0"/>
              </a:spcBef>
              <a:spcAft>
                <a:spcPct val="0"/>
              </a:spcAft>
              <a:buClrTx/>
            </a:pPr>
            <a:r>
              <a:rPr lang="es-ES_tradnl" altLang="es-ES" sz="5400" kern="1200" dirty="0">
                <a:solidFill>
                  <a:srgbClr val="FF0000"/>
                </a:solidFill>
                <a:latin typeface="Comic Sans MS" panose="030F0702030302020204" pitchFamily="66" charset="0"/>
                <a:ea typeface="+mn-ea"/>
                <a:cs typeface="Arial" panose="020B0604020202020204" pitchFamily="34" charset="0"/>
              </a:rPr>
              <a:t>planes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par>
                          <p:cTn id="14" fill="hold" nodeType="afterGroup">
                            <p:stCondLst>
                              <p:cond delay="500"/>
                            </p:stCondLst>
                            <p:childTnLst>
                              <p:par>
                                <p:cTn id="15" presetID="26"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435">
                                          <p:stCondLst>
                                            <p:cond delay="0"/>
                                          </p:stCondLst>
                                        </p:cTn>
                                        <p:tgtEl>
                                          <p:spTgt spid="12"/>
                                        </p:tgtEl>
                                      </p:cBhvr>
                                    </p:animEffect>
                                    <p:anim calcmode="lin" valueType="num">
                                      <p:cBhvr>
                                        <p:cTn id="1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23" dur="20">
                                          <p:stCondLst>
                                            <p:cond delay="487"/>
                                          </p:stCondLst>
                                        </p:cTn>
                                        <p:tgtEl>
                                          <p:spTgt spid="12"/>
                                        </p:tgtEl>
                                      </p:cBhvr>
                                      <p:to x="100000" y="60000"/>
                                    </p:animScale>
                                    <p:animScale>
                                      <p:cBhvr>
                                        <p:cTn id="24" dur="124" decel="50000">
                                          <p:stCondLst>
                                            <p:cond delay="507"/>
                                          </p:stCondLst>
                                        </p:cTn>
                                        <p:tgtEl>
                                          <p:spTgt spid="12"/>
                                        </p:tgtEl>
                                      </p:cBhvr>
                                      <p:to x="100000" y="100000"/>
                                    </p:animScale>
                                    <p:animScale>
                                      <p:cBhvr>
                                        <p:cTn id="25" dur="20">
                                          <p:stCondLst>
                                            <p:cond delay="984"/>
                                          </p:stCondLst>
                                        </p:cTn>
                                        <p:tgtEl>
                                          <p:spTgt spid="12"/>
                                        </p:tgtEl>
                                      </p:cBhvr>
                                      <p:to x="100000" y="80000"/>
                                    </p:animScale>
                                    <p:animScale>
                                      <p:cBhvr>
                                        <p:cTn id="26" dur="124" decel="50000">
                                          <p:stCondLst>
                                            <p:cond delay="1004"/>
                                          </p:stCondLst>
                                        </p:cTn>
                                        <p:tgtEl>
                                          <p:spTgt spid="12"/>
                                        </p:tgtEl>
                                      </p:cBhvr>
                                      <p:to x="100000" y="100000"/>
                                    </p:animScale>
                                    <p:animScale>
                                      <p:cBhvr>
                                        <p:cTn id="27" dur="20">
                                          <p:stCondLst>
                                            <p:cond delay="1231"/>
                                          </p:stCondLst>
                                        </p:cTn>
                                        <p:tgtEl>
                                          <p:spTgt spid="12"/>
                                        </p:tgtEl>
                                      </p:cBhvr>
                                      <p:to x="100000" y="90000"/>
                                    </p:animScale>
                                    <p:animScale>
                                      <p:cBhvr>
                                        <p:cTn id="28" dur="124" decel="50000">
                                          <p:stCondLst>
                                            <p:cond delay="1251"/>
                                          </p:stCondLst>
                                        </p:cTn>
                                        <p:tgtEl>
                                          <p:spTgt spid="12"/>
                                        </p:tgtEl>
                                      </p:cBhvr>
                                      <p:to x="100000" y="100000"/>
                                    </p:animScale>
                                    <p:animScale>
                                      <p:cBhvr>
                                        <p:cTn id="29" dur="20">
                                          <p:stCondLst>
                                            <p:cond delay="1356"/>
                                          </p:stCondLst>
                                        </p:cTn>
                                        <p:tgtEl>
                                          <p:spTgt spid="12"/>
                                        </p:tgtEl>
                                      </p:cBhvr>
                                      <p:to x="100000" y="95000"/>
                                    </p:animScale>
                                    <p:animScale>
                                      <p:cBhvr>
                                        <p:cTn id="30" dur="124" decel="50000">
                                          <p:stCondLst>
                                            <p:cond delay="1376"/>
                                          </p:stCondLst>
                                        </p:cTn>
                                        <p:tgtEl>
                                          <p:spTgt spid="12"/>
                                        </p:tgtEl>
                                      </p:cBhvr>
                                      <p:to x="100000" y="100000"/>
                                    </p:animScale>
                                  </p:childTnLst>
                                </p:cTn>
                              </p:par>
                            </p:childTnLst>
                          </p:cTn>
                        </p:par>
                        <p:par>
                          <p:cTn id="31" fill="hold" nodeType="afterGroup">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par>
                          <p:cTn id="35" fill="hold" nodeType="afterGroup">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childTnLst>
                          </p:cTn>
                        </p:par>
                      </p:childTnLst>
                    </p:cTn>
                  </p:par>
                </p:childTnLst>
              </p:cTn>
              <p:nextCondLst>
                <p:cond evt="onClick" delay="0">
                  <p:tgtEl>
                    <p:spTgt spid="6"/>
                  </p:tgtEl>
                </p:cond>
              </p:nextCondLst>
            </p:seq>
          </p:childTnLst>
        </p:cTn>
      </p:par>
    </p:tnLst>
    <p:bldLst>
      <p:bldP spid="10" grpId="0"/>
      <p:bldP spid="11" grpId="0" animBg="1"/>
      <p:bldP spid="15" grpId="0" animBg="1"/>
    </p:bldLst>
  </p:timing>
</p:sld>
</file>

<file path=ppt/theme/theme1.xml><?xml version="1.0" encoding="utf-8"?>
<a:theme xmlns:a="http://schemas.openxmlformats.org/drawingml/2006/main" name="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1650</Words>
  <Application>Microsoft Office PowerPoint</Application>
  <PresentationFormat>On-screen Show (16:9)</PresentationFormat>
  <Paragraphs>200</Paragraphs>
  <Slides>42</Slides>
  <Notes>17</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42</vt:i4>
      </vt:variant>
    </vt:vector>
  </HeadingPairs>
  <TitlesOfParts>
    <vt:vector size="62" baseType="lpstr">
      <vt:lpstr>Nunito</vt:lpstr>
      <vt:lpstr>Calibri</vt:lpstr>
      <vt:lpstr>Bebas Neue</vt:lpstr>
      <vt:lpstr>Nunito;800</vt:lpstr>
      <vt:lpstr>Barlow</vt:lpstr>
      <vt:lpstr>Castellar</vt:lpstr>
      <vt:lpstr>Montserrat</vt:lpstr>
      <vt:lpstr>Arial</vt:lpstr>
      <vt:lpstr>Times New Roman</vt:lpstr>
      <vt:lpstr>Sport Day</vt:lpstr>
      <vt:lpstr>Hind</vt:lpstr>
      <vt:lpstr>Comic Sans MS</vt:lpstr>
      <vt:lpstr>Fira Sans Extra Condensed Medium</vt:lpstr>
      <vt:lpstr>.VnTime</vt:lpstr>
      <vt:lpstr>Nunito ExtraBold</vt:lpstr>
      <vt:lpstr>Courier New</vt:lpstr>
      <vt:lpstr>Biology Subject for Pre-K: Food Chain by Slidesgo</vt:lpstr>
      <vt:lpstr>1_Biology Subject for Pre-K: Food Chain by Slidesgo</vt:lpstr>
      <vt:lpstr>Over The Rainbow by Slidesgo</vt:lpstr>
      <vt:lpstr>Diseño predeterminado</vt:lpstr>
      <vt:lpstr>PowerPoint Presentation</vt:lpstr>
      <vt:lpstr>Our toys</vt:lpstr>
      <vt:lpstr>Warm up</vt:lpstr>
      <vt:lpstr>Warm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and circle </vt:lpstr>
      <vt:lpstr>c</vt:lpstr>
      <vt:lpstr>c</vt:lpstr>
      <vt:lpstr>Let’s write </vt:lpstr>
      <vt:lpstr>PowerPoint Presentation</vt:lpstr>
      <vt:lpstr>1. Lucy is my ____.</vt:lpstr>
      <vt:lpstr>2. She has a ____.</vt:lpstr>
      <vt:lpstr>3. Minh is my ____.</vt:lpstr>
      <vt:lpstr>4. He has a ____.</vt:lpstr>
      <vt:lpstr>5. Lucy and Minh are my ____.</vt:lpstr>
      <vt:lpstr>6. They have ____.</vt:lpstr>
      <vt:lpstr>Project </vt:lpstr>
      <vt:lpstr>PowerPoint Presentation</vt:lpstr>
      <vt:lpstr>PowerPoint Presentation</vt:lpstr>
      <vt:lpstr>PowerPoint Presentation</vt:lpstr>
      <vt:lpstr>PowerPoint Presentation</vt:lpstr>
      <vt:lpstr>PowerPoint Presentation</vt:lpstr>
      <vt:lpstr>Fun corner and wrap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Chain</dc:title>
  <cp:lastModifiedBy>Windy Lan Anh</cp:lastModifiedBy>
  <cp:revision>10</cp:revision>
  <dcterms:modified xsi:type="dcterms:W3CDTF">2022-05-22T17:27:17Z</dcterms:modified>
</cp:coreProperties>
</file>