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60" r:id="rId2"/>
    <p:sldId id="2007577196" r:id="rId3"/>
    <p:sldId id="2007577189" r:id="rId4"/>
    <p:sldId id="2007577186" r:id="rId5"/>
    <p:sldId id="2007577177" r:id="rId6"/>
    <p:sldId id="200757719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FA12-6C1D-4608-8B08-8F5510D77DD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EDCD9-3B90-484F-87F3-A0352C9E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72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2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1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5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5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95FB5-CD2E-47A5-A951-C4891090C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E41922-E8ED-4EEC-A860-906CAC831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98BBE-EC60-46AF-9A6D-DD6127AE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27E6D4-CBBB-46AE-9A68-5A1A30D0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E99336-210E-4734-BD6F-F755E81C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0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F305C6-B055-446D-BE19-84DB4C7A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600AC0-C2DA-4CCB-847A-48410B150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31543-5A2B-4456-A9E2-7424353D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92AB42-C4F4-4291-9C1B-5FA344AD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3186F6-A7BB-43F3-8CE8-8187DB33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AEBA2A-6A21-4883-B518-7B8F4DF85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5DAA8A-2736-41D6-AFE4-32ED17D18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FDFB5-884D-4E58-A43A-CB371A85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786361-AE35-4EC2-9C4B-9935DAF8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2C1D48-B4A8-4D25-BE61-40B9D9B3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8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4781E-99EC-46F9-843C-62838E21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2A5EE-7A4B-4D7E-BD15-0FC8195E0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3733F2-F862-412E-96A1-08FDBBD3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79212-FD32-4A04-B97C-09538CC8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A8704C-75ED-47C7-9F86-6E3E86EF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7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4E00D6-D27F-49E0-8C38-ECD651F1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AC8838-4878-411C-B613-960FDDEA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D0A84A-63FE-48DC-9630-749C38CA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C623DE-17A6-4E4F-9C03-30ACA222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505CC4-0CD1-4961-AC13-874F1B75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53221-06F0-46CC-8046-61366AC5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E6B8C5-52C7-45B8-9472-F10F9DD1D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6853F3-A22E-4A49-9D9A-5CC601123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159DD6-9C60-42E5-BD39-F0144E49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AB1508-15D1-40F0-9C28-A669EFEB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2AB38B-B842-4AF4-AEE2-95A291C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4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62A7A-3DF9-4EE0-B7E3-60849BF9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458758-D20D-4F06-B594-ED7E4314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D234FC-20C7-45B7-B12B-83F41CACC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0B37A8-0EB5-4C53-917B-4BAEE54E6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8B40CE-5B36-4B6B-92D6-2D73AB5BD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803F79-F315-4B14-B491-FC9284C2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93CBE06-3DAB-4CED-929C-8C06313E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5372A20-C59C-461F-9EB9-C0E037D0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2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C8845-2C1A-4EDE-952E-AEFC1970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9405D6-4D51-41DD-AB85-300D38DA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846622-50BA-41EB-B5A1-14ACF553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EAE22B-8571-47E3-B8F8-2F91AAA7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7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7E89CF-08A0-47DF-AED7-BAC08E4F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62E89C-8B0A-42CE-A088-B6692C1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D7AE95-2653-4FEC-AC63-D86296B1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4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AD512-2E73-4F09-9FA3-E08B48FE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2DF1C5-F6BB-4F47-A08A-8F9AD2A8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BFD107-BC94-4422-B697-0CA2B571A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C1C67B-E5BA-4AFD-950C-20D5E470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42C96-7E6E-479E-A77D-6BE19103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4B5F56-6DE5-43D6-AE1B-E3B78690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7E8E9-443B-4E92-9BEA-41F21493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3659C4-3A49-4E6C-B452-4DDE1A0EE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E5497F-3D29-4C52-ACAE-656D593E2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CE27CE-23B9-47FD-9DDA-289E1115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E3029C-E980-4D8A-8193-21A13981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B208A7-BB7D-4204-858D-1AEB6347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9D35CA-3C14-4E70-96AD-1E8D3714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BD34C-CE02-4EF6-A047-D18E6ED4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639D1D-750D-44DC-9DCB-A24500CE8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57CC-419A-4E22-88B8-0FAEAA4BB3A5}" type="datetimeFigureOut">
              <a:rPr lang="zh-CN" altLang="en-US" smtClean="0"/>
              <a:t>2023/12/13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B93FB6-7790-4E0E-80B2-3A5C9DA3E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D587CE-CF4D-4444-BE0B-2CD4F1B7A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4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freepngimg.com/png/92395-play-human-photography-teamwork-behavior-child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hyperlink" Target="https://freesvg.org/confused-cartoon-kid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ngall.com/shopping-p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92B9F351-8F5D-487C-9A6B-4B7F815F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3753" y="-2078184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C409A8-6195-4EFA-A602-19E005193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BD29594-E5E0-4D6C-ADDD-F059D3976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62B361C5-D246-46B7-9D1E-25BE474DF4A6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873DFF-8A42-4309-8399-971CEAEF3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79" y="1520027"/>
            <a:ext cx="1098404" cy="6842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C61F4B-637D-4F9B-A14A-797E5E08C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59968D-233B-44F0-BC5E-80B4C29102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0DBA53-2B31-4C83-A777-14FD4FCCF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1" y="119798"/>
            <a:ext cx="554604" cy="5618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5B6C317-3F12-451A-9561-706C33F36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F167C5-E577-407C-A5F1-CA37835221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33" name="标题 1">
            <a:extLst>
              <a:ext uri="{FF2B5EF4-FFF2-40B4-BE49-F238E27FC236}">
                <a16:creationId xmlns:a16="http://schemas.microsoft.com/office/drawing/2014/main" id="{3E953B47-60DA-4950-AF0A-671C273FF6AC}"/>
              </a:ext>
            </a:extLst>
          </p:cNvPr>
          <p:cNvSpPr txBox="1">
            <a:spLocks/>
          </p:cNvSpPr>
          <p:nvPr/>
        </p:nvSpPr>
        <p:spPr>
          <a:xfrm>
            <a:off x="1136823" y="2038349"/>
            <a:ext cx="10075038" cy="7067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8B7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熊孩子体" panose="02000500000000000000" pitchFamily="2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zh-CN" sz="4800" b="1" dirty="0">
              <a:solidFill>
                <a:srgbClr val="ED8B7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熊孩子体" panose="02000500000000000000" pitchFamily="2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8B7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熊孩子体" panose="02000500000000000000" pitchFamily="2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zh-CN" sz="4800" b="1" dirty="0">
              <a:solidFill>
                <a:srgbClr val="ED8B7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熊孩子体" panose="02000500000000000000" pitchFamily="2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D8B7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熊孩子体" panose="02000500000000000000" pitchFamily="2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zh-CN" sz="2800" b="1" dirty="0">
              <a:solidFill>
                <a:srgbClr val="ED8B7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熊孩子体" panose="02000500000000000000" pitchFamily="2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Thứ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lang="en-US" altLang="zh-CN" sz="4000" b="1" noProof="0" dirty="0" smtClean="0"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tư</a:t>
            </a:r>
            <a:r>
              <a:rPr kumimoji="0" lang="vi-VN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ngày 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13</a:t>
            </a:r>
            <a:r>
              <a:rPr kumimoji="0" lang="vi-VN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tháng 12 năm 202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3</a:t>
            </a:r>
            <a:endParaRPr kumimoji="0" lang="vi-VN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ED8B7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熊孩子体" panose="02000500000000000000" pitchFamily="2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Tự nhiên và Xã hội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Bài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10: Mua, bán hàng hóa </a:t>
            </a:r>
            <a:endParaRPr kumimoji="0" lang="en-US" altLang="zh-CN" sz="4000" b="1" i="0" u="none" strike="noStrike" kern="1200" cap="none" spc="0" normalizeH="0" noProof="0" dirty="0" smtClean="0">
              <a:ln>
                <a:noFill/>
              </a:ln>
              <a:solidFill>
                <a:srgbClr val="ED8B7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熊孩子体" panose="02000500000000000000" pitchFamily="2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noProof="0" dirty="0" smtClean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(</a:t>
            </a:r>
            <a:r>
              <a:rPr kumimoji="0" lang="vi-VN" altLang="zh-CN" sz="40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iết 3)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BD04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熊孩子体" panose="02000500000000000000" pitchFamily="2" charset="-128"/>
              <a:cs typeface="Times New Roman" panose="02020603050405020304" pitchFamily="18" charset="0"/>
            </a:endParaRP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390BE425-8C45-4C35-ACFC-E2AF642E8A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88" y="2698011"/>
            <a:ext cx="2877062" cy="36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8F37-A9FE-43E1-A384-4B2BA2C9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113334"/>
            <a:ext cx="10515600" cy="1325563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33391D-7EDF-4766-A28A-98322C907F97}"/>
              </a:ext>
            </a:extLst>
          </p:cNvPr>
          <p:cNvSpPr/>
          <p:nvPr/>
        </p:nvSpPr>
        <p:spPr>
          <a:xfrm>
            <a:off x="172278" y="1438897"/>
            <a:ext cx="10893287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41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sánh được cách mua, bán hàng hóa trong cửa hàng, chợ, siêu thị, hoặc trung tâm thương mại.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1000"/>
              </a:lnSpc>
              <a:spcAft>
                <a:spcPts val="700"/>
              </a:spcAft>
              <a:buFont typeface="Symbol" panose="05050102010706020507" pitchFamily="18" charset="2"/>
              <a:buChar char="-"/>
            </a:pP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được lí do vì sao phải lựa chọn hàng hóa trước khi mua. 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>
            <a:extLst>
              <a:ext uri="{FF2B5EF4-FFF2-40B4-BE49-F238E27FC236}">
                <a16:creationId xmlns:a16="http://schemas.microsoft.com/office/drawing/2014/main" id="{C15959B0-5AEA-4744-A086-EE81A416B458}"/>
              </a:ext>
            </a:extLst>
          </p:cNvPr>
          <p:cNvSpPr txBox="1"/>
          <p:nvPr/>
        </p:nvSpPr>
        <p:spPr>
          <a:xfrm>
            <a:off x="1532611" y="668696"/>
            <a:ext cx="8535453" cy="115195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 động 1: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Tìm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hiểu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làm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hóa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A63EED-E4F9-49B1-9C61-A8B83E57DE91}"/>
              </a:ext>
            </a:extLst>
          </p:cNvPr>
          <p:cNvSpPr txBox="1"/>
          <p:nvPr/>
        </p:nvSpPr>
        <p:spPr>
          <a:xfrm>
            <a:off x="6196013" y="2272416"/>
            <a:ext cx="4500562" cy="254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Nhóm chẵn: Lựa chọn và sắp xếp thứ tự các việc làm khi mua hàng ở chợ. </a:t>
            </a:r>
            <a:endParaRPr lang="en-US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Nhóm lẻ: Lựa chọn và sắp xếp thứ tự các việc làm khi mua hàng ở siêu thị. </a:t>
            </a:r>
            <a:endParaRPr lang="en-US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BFE99A-0D8B-4900-93F6-76D488B878C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088768" y="2171700"/>
            <a:ext cx="3407246" cy="34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>
            <a:extLst>
              <a:ext uri="{FF2B5EF4-FFF2-40B4-BE49-F238E27FC236}">
                <a16:creationId xmlns:a16="http://schemas.microsoft.com/office/drawing/2014/main" id="{C15959B0-5AEA-4744-A086-EE81A416B458}"/>
              </a:ext>
            </a:extLst>
          </p:cNvPr>
          <p:cNvSpPr txBox="1"/>
          <p:nvPr/>
        </p:nvSpPr>
        <p:spPr>
          <a:xfrm>
            <a:off x="1532612" y="668696"/>
            <a:ext cx="8206830" cy="115195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*Hoạt động 2: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ở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̣.</a:t>
            </a:r>
            <a:endParaRPr lang="en-US" sz="32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6C3173-F86E-4DBB-910C-81531BF910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6027" y="2058232"/>
            <a:ext cx="6210300" cy="3199846"/>
          </a:xfrm>
          <a:prstGeom prst="rect">
            <a:avLst/>
          </a:prstGeom>
        </p:spPr>
      </p:pic>
      <p:pic>
        <p:nvPicPr>
          <p:cNvPr id="1028" name="Picture 4" descr="Mở rộng hệ thống chợ nông sản an toàn - Hànộimới">
            <a:extLst>
              <a:ext uri="{FF2B5EF4-FFF2-40B4-BE49-F238E27FC236}">
                <a16:creationId xmlns:a16="http://schemas.microsoft.com/office/drawing/2014/main" id="{1BF6AD40-66D2-47B4-94F8-9733461B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7" y="2057752"/>
            <a:ext cx="6477000" cy="320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CD9948-1AEB-41F5-ACD6-E54B0752CB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915905" y="4769218"/>
            <a:ext cx="1770251" cy="17702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F024AE-629A-4ED9-A6DB-104007D9DF0A}"/>
              </a:ext>
            </a:extLst>
          </p:cNvPr>
          <p:cNvSpPr/>
          <p:nvPr/>
        </p:nvSpPr>
        <p:spPr>
          <a:xfrm>
            <a:off x="2742338" y="5413558"/>
            <a:ext cx="1672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CHỢ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BA024C-5102-4C2F-9535-D027888B1B81}"/>
              </a:ext>
            </a:extLst>
          </p:cNvPr>
          <p:cNvSpPr/>
          <p:nvPr/>
        </p:nvSpPr>
        <p:spPr>
          <a:xfrm>
            <a:off x="7499004" y="5338625"/>
            <a:ext cx="2944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SIÊU THỊ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6C5ECB-FCE6-4A1F-840F-8DDF983F352F}"/>
              </a:ext>
            </a:extLst>
          </p:cNvPr>
          <p:cNvSpPr/>
          <p:nvPr/>
        </p:nvSpPr>
        <p:spPr>
          <a:xfrm>
            <a:off x="9005584" y="1201261"/>
            <a:ext cx="2581688" cy="867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CN- cặp - CL</a:t>
            </a:r>
          </a:p>
        </p:txBody>
      </p:sp>
    </p:spTree>
    <p:extLst>
      <p:ext uri="{BB962C8B-B14F-4D97-AF65-F5344CB8AC3E}">
        <p14:creationId xmlns:p14="http://schemas.microsoft.com/office/powerpoint/2010/main" val="25890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EDB95F-6CE4-4616-9125-1524B9B7BB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733978" y="2876820"/>
            <a:ext cx="3055520" cy="3028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7B197C-FBFA-415F-9CD0-032944BB1269}"/>
              </a:ext>
            </a:extLst>
          </p:cNvPr>
          <p:cNvSpPr txBox="1"/>
          <p:nvPr/>
        </p:nvSpPr>
        <p:spPr>
          <a:xfrm>
            <a:off x="5000625" y="4514850"/>
            <a:ext cx="2190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79774-FF7B-4F7E-9FD6-46564E4D2CDB}"/>
              </a:ext>
            </a:extLst>
          </p:cNvPr>
          <p:cNvSpPr txBox="1"/>
          <p:nvPr/>
        </p:nvSpPr>
        <p:spPr>
          <a:xfrm>
            <a:off x="903372" y="1917731"/>
            <a:ext cx="3318481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Mua hàng ở chợ và mua hàng ở siêu thị khác nhau như thế nào?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F56FF0-8626-4EAC-A40A-902F163F3A6C}"/>
              </a:ext>
            </a:extLst>
          </p:cNvPr>
          <p:cNvSpPr txBox="1"/>
          <p:nvPr/>
        </p:nvSpPr>
        <p:spPr>
          <a:xfrm>
            <a:off x="6497983" y="1461094"/>
            <a:ext cx="4843462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Theo em, vì sao phải lựa chọn hàng hóa trước khi mua hàng?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92B9F351-8F5D-487C-9A6B-4B7F815F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C409A8-6195-4EFA-A602-19E005193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BD29594-E5E0-4D6C-ADDD-F059D3976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62B361C5-D246-46B7-9D1E-25BE474DF4A6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873DFF-8A42-4309-8399-971CEAEF3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79" y="1520027"/>
            <a:ext cx="1098404" cy="6842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C61F4B-637D-4F9B-A14A-797E5E08C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59968D-233B-44F0-BC5E-80B4C29102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0DBA53-2B31-4C83-A777-14FD4FCCF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1" y="119798"/>
            <a:ext cx="554604" cy="5618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5B6C317-3F12-451A-9561-706C33F36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F167C5-E577-407C-A5F1-CA37835221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CBE8A8D-A0A0-4EE4-880E-356EFE1EB1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9" y="564746"/>
            <a:ext cx="4682107" cy="5854698"/>
          </a:xfrm>
          <a:prstGeom prst="rect">
            <a:avLst/>
          </a:prstGeom>
        </p:spPr>
      </p:pic>
      <p:sp>
        <p:nvSpPr>
          <p:cNvPr id="14" name="Google Shape;214;p32">
            <a:extLst>
              <a:ext uri="{FF2B5EF4-FFF2-40B4-BE49-F238E27FC236}">
                <a16:creationId xmlns:a16="http://schemas.microsoft.com/office/drawing/2014/main" id="{9DAE9595-1B07-45F2-9CF3-B0BC4BDC8AB4}"/>
              </a:ext>
            </a:extLst>
          </p:cNvPr>
          <p:cNvSpPr txBox="1">
            <a:spLocks noGrp="1"/>
          </p:cNvSpPr>
          <p:nvPr/>
        </p:nvSpPr>
        <p:spPr>
          <a:xfrm>
            <a:off x="4894551" y="1767930"/>
            <a:ext cx="5645314" cy="10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ncert One"/>
              <a:buNone/>
              <a:defRPr sz="53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800" dirty="0">
                <a:latin typeface="+mj-lt"/>
              </a:rPr>
              <a:t>CỦNG CỐ </a:t>
            </a:r>
            <a:br>
              <a:rPr lang="vi-VN" sz="8800" dirty="0">
                <a:latin typeface="+mj-lt"/>
              </a:rPr>
            </a:br>
            <a:r>
              <a:rPr lang="vi-VN" sz="8800" dirty="0">
                <a:latin typeface="+mj-lt"/>
              </a:rPr>
              <a:t>DẶN DÒ</a:t>
            </a:r>
            <a:br>
              <a:rPr lang="vi-VN" sz="8800" dirty="0">
                <a:latin typeface="+mj-lt"/>
              </a:rPr>
            </a:br>
            <a:endParaRPr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2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187</Words>
  <Application>Microsoft Office PowerPoint</Application>
  <PresentationFormat>Widescreen</PresentationFormat>
  <Paragraphs>28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Concert One</vt:lpstr>
      <vt:lpstr>等线</vt:lpstr>
      <vt:lpstr>等线 Light</vt:lpstr>
      <vt:lpstr>Symbol</vt:lpstr>
      <vt:lpstr>Times New Roman</vt:lpstr>
      <vt:lpstr>熊孩子体</vt:lpstr>
      <vt:lpstr>Office 主题​​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Bài 10: Mua, bán hàng hóa</dc:title>
  <dc:creator>Admin</dc:creator>
  <cp:lastModifiedBy>Microsoft Cop.</cp:lastModifiedBy>
  <cp:revision>17</cp:revision>
  <dcterms:created xsi:type="dcterms:W3CDTF">2021-07-28T08:58:16Z</dcterms:created>
  <dcterms:modified xsi:type="dcterms:W3CDTF">2023-12-13T07:08:16Z</dcterms:modified>
</cp:coreProperties>
</file>