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94" r:id="rId4"/>
    <p:sldMasterId id="2147483707" r:id="rId5"/>
    <p:sldMasterId id="2147483720" r:id="rId6"/>
    <p:sldMasterId id="2147483732" r:id="rId7"/>
  </p:sldMasterIdLst>
  <p:notesMasterIdLst>
    <p:notesMasterId r:id="rId35"/>
  </p:notesMasterIdLst>
  <p:sldIdLst>
    <p:sldId id="262" r:id="rId8"/>
    <p:sldId id="264" r:id="rId9"/>
    <p:sldId id="337" r:id="rId10"/>
    <p:sldId id="261" r:id="rId11"/>
    <p:sldId id="263" r:id="rId12"/>
    <p:sldId id="347" r:id="rId13"/>
    <p:sldId id="311" r:id="rId14"/>
    <p:sldId id="338" r:id="rId15"/>
    <p:sldId id="269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42" r:id="rId24"/>
    <p:sldId id="291" r:id="rId25"/>
    <p:sldId id="334" r:id="rId26"/>
    <p:sldId id="312" r:id="rId27"/>
    <p:sldId id="316" r:id="rId28"/>
    <p:sldId id="343" r:id="rId29"/>
    <p:sldId id="345" r:id="rId30"/>
    <p:sldId id="304" r:id="rId31"/>
    <p:sldId id="276" r:id="rId32"/>
    <p:sldId id="277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415C6-15FA-4EEE-9E53-DAF590078E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69B74-C8BD-4C27-B329-4DFF2689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3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8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0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7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8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59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5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89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8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4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4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75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52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9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2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DA22-7DB0-A68A-095B-97A0C75D1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038BB-309A-5E3B-0138-6636945D2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2D9E-0CF2-F6E0-7EB8-4B683B42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6DBC-E502-A9D2-214C-75548EE6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89C8-3C42-D4B4-FA30-6EB57FC9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19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4641-25F1-3ED9-EBF8-A455324B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4E54-00B3-6611-D293-16D69368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C861-6D60-B134-8D14-D0F9F857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0A1E-4657-0419-BDF1-825B7BAD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175A-67EF-8FE6-EE7D-67325539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510F-5461-E5CB-77E4-DF8E1D94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90899-65FB-EA9C-75E9-04A5D987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45A5-819C-F5BE-A39F-93A2A757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A001-F804-DC9B-145C-E46C1DD3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7D38-C432-47A4-9C4F-87F6603F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CDFF-56CE-6DE1-8D08-76DB3BF1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3535-43D3-9762-0CFC-72CC1CB27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73341-6890-0D76-6827-E995E8E3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701D9-033B-7444-6774-614E205E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1067B-3613-68C4-C7DD-368ECA4A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57D99-0A11-E1B5-2313-F80B91E6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95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3564-7308-100F-47FE-6A90936B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DCF31-B4F6-3D54-3D54-27486EC6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B8C61-934C-FB42-1B5C-95CD096B0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2A591-A5A3-7F67-A80C-DC6825EA0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94B95-148B-083B-A822-CE0765D36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56937-FEB2-F562-F7DF-78E5B69E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F52A6-83DB-4153-3C70-B938413D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7B3A3-4209-E99F-8B6A-CDB61F03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8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6041-A924-AED5-E5CD-C0C2AFDF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754F0-4C2B-E242-21F9-AE932430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215EE-8462-016C-0CCE-0D2A2826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E7B16-9495-0413-A045-D6AB5CB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8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B814C-827C-0764-C92D-EB23BD54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C4855-0D45-6672-A17B-C9E12A23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71A6-21ED-C72A-5CBC-0F57FB69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A8F7-28F0-AD7F-E010-D697348F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E9C21-EB5A-8C1B-F504-30E22B78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F00D3-8A77-533C-F1A2-54EEBD200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688-6A63-280A-F3CB-58D2C50B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A3535-AC88-279A-C5C4-D9DBDF15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54679-0D47-67AF-88DB-388E1F7E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65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1DB2-207D-07EE-CBC2-05A6AA50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27C5-177A-6B1D-108B-A777BDD6E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79FF6-47FE-4B19-B14F-E172D998C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CB8C-AD32-B77B-5AC5-A34165EE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07381-C5AF-88AC-3E2A-E5D44C44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5625A-3EEC-83E8-C438-42345274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05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CCA3-9C42-DD0E-25A0-1EB58BBE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C8F59-37CC-389C-9B41-04613C70C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9AB7-5123-5AF2-67E7-0F862DC2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D464-F055-1754-84D6-5CE9A7F2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5004-E941-4DAF-DA9F-CD661C69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A99BA-6667-4F68-CAFC-0437EA51E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03191-A009-8743-AB54-1A4C4930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7914-9800-298C-F597-32F86F5E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705A-8D03-FF2A-90BA-9CB123ED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B256F-AFF1-428C-1380-FE8F6CCD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022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37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2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4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3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16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3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614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80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0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10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88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76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06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71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4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4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729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2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5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10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3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74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65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77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4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1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52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72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6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0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29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8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700F3B7-57C4-A352-49A5-F50285CE68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3BEDA-EA53-60B7-608D-62520F64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0716-0623-8373-731A-CD8DD4DDB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B3BC-7029-56BC-D283-81F9C60EC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EBA9-DE60-451B-A1E4-9BA7148C3F8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4E40-8A63-0E29-1E55-89EF03864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3229-1155-698E-AE70-6A9EFF736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7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34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C34FADF-8EF5-2149-A207-2400002B3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D4659-9E97-4345-831C-F076DBEDE27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AA303DF-8748-88B8-B41A-87B979010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A2452-6C21-3CE9-CF91-B1E63605A10D}"/>
              </a:ext>
            </a:extLst>
          </p:cNvPr>
          <p:cNvSpPr txBox="1"/>
          <p:nvPr/>
        </p:nvSpPr>
        <p:spPr>
          <a:xfrm>
            <a:off x="-1470947" y="256149"/>
            <a:ext cx="1391925" cy="134665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LS&amp;ĐL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Xoay trục, phát triển hướng ra sông Đồng Nai - Báo Đồng Nai điện tử">
            <a:extLst>
              <a:ext uri="{FF2B5EF4-FFF2-40B4-BE49-F238E27FC236}">
                <a16:creationId xmlns:a16="http://schemas.microsoft.com/office/drawing/2014/main" id="{5F8C3052-5E08-B347-EC1D-3A2AE580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26288"/>
            <a:ext cx="8456613" cy="50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5010150" y="56483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Đồng</a:t>
            </a:r>
            <a:r>
              <a:rPr lang="en-US" sz="4400" b="1" dirty="0">
                <a:solidFill>
                  <a:srgbClr val="FF0000"/>
                </a:solidFill>
              </a:rPr>
              <a:t> Nai</a:t>
            </a:r>
          </a:p>
        </p:txBody>
      </p:sp>
    </p:spTree>
    <p:extLst>
      <p:ext uri="{BB962C8B-B14F-4D97-AF65-F5344CB8AC3E}">
        <p14:creationId xmlns:p14="http://schemas.microsoft.com/office/powerpoint/2010/main" val="38652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4762500" y="56483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</a:rPr>
              <a:t>Hồ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Dầu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03532193-D707-B105-4B31-CBCC1EA15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90524"/>
            <a:ext cx="6629400" cy="51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42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4400550" y="56483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</a:rPr>
              <a:t>Hồ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Trị</a:t>
            </a:r>
            <a:r>
              <a:rPr lang="en-US" sz="4400" b="1" dirty="0">
                <a:solidFill>
                  <a:srgbClr val="FF0000"/>
                </a:solidFill>
              </a:rPr>
              <a:t> 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ồ Trị An Đồng Nai - Hòa mình vào vẻ đẹp tĩnh lặng của thiên nhiên - 1 phút  Sài Gòn">
            <a:extLst>
              <a:ext uri="{FF2B5EF4-FFF2-40B4-BE49-F238E27FC236}">
                <a16:creationId xmlns:a16="http://schemas.microsoft.com/office/drawing/2014/main" id="{ECACA1CF-CE1D-7C4E-615F-48EE020B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49" y="526255"/>
            <a:ext cx="6778626" cy="50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76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752475" y="1076326"/>
            <a:ext cx="11020425" cy="455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Tây Nam Bộ có hai sông lớn là sông Tiền và sông Hậu.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Ở Tây Nam Bộ, người dân đào nhiều kênh rạch nối các sông với nhau, làm cho nơi đây có mạng lưới sông ngòi, kênh rạch chằng chịt.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391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4914900" y="5657850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Xuôi dòng sông Tiền, khám phá vẻ đẹp của Tứ Linh Cồn">
            <a:extLst>
              <a:ext uri="{FF2B5EF4-FFF2-40B4-BE49-F238E27FC236}">
                <a16:creationId xmlns:a16="http://schemas.microsoft.com/office/drawing/2014/main" id="{37CBAEB3-51BA-4D3C-FFEF-1F862C07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376238"/>
            <a:ext cx="8258175" cy="51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6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5172075" y="55721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Cầu bắc qua sông Hậu trước một tháng hợp long - VnExpress">
            <a:extLst>
              <a:ext uri="{FF2B5EF4-FFF2-40B4-BE49-F238E27FC236}">
                <a16:creationId xmlns:a16="http://schemas.microsoft.com/office/drawing/2014/main" id="{810020D2-F1DE-E187-50D5-127EFB7F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19100"/>
            <a:ext cx="8763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52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687F8C-A402-062C-B1E0-6D4F8B665263}"/>
              </a:ext>
            </a:extLst>
          </p:cNvPr>
          <p:cNvGrpSpPr/>
          <p:nvPr/>
        </p:nvGrpSpPr>
        <p:grpSpPr>
          <a:xfrm>
            <a:off x="429235" y="2048807"/>
            <a:ext cx="11581180" cy="2647018"/>
            <a:chOff x="369797" y="4363029"/>
            <a:chExt cx="11581180" cy="22307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96C05A-EA1D-DFE9-19C1-01B79CF8318C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4 : Tìm hiểu đất ở vùng Nam Bộ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F5E2D62-8817-1D2F-7309-D07EF9FC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10F05E5-356B-55F0-1132-3BB67CD6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243251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Đọc thông tin, em hãy trình bày đặc điểm đất ở vùng Nam Bộ.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490133"/>
              <a:ext cx="6506147" cy="311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Vùng Nam Bộ có nhiều loại đất khác nhau.</a:t>
              </a:r>
            </a:p>
            <a:p>
              <a:pPr marL="601980" marR="30480" lvl="0" indent="-5715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Ở Đông Nam Bộ chủ yếu là đất đỏ badan và đất xám.</a:t>
              </a:r>
            </a:p>
            <a:p>
              <a:pPr marL="601980" marR="30480" lvl="0" indent="-5715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Ở Tây Nam Bộ có ba loại đất chính là: đất phù sa, đất phèn và đất mặn.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978758" y="1390650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c</a:t>
            </a:r>
            <a:r>
              <a:rPr lang="vi-VN" sz="4800" dirty="0">
                <a:solidFill>
                  <a:prstClr val="black"/>
                </a:solidFill>
                <a:latin typeface="Calibri" panose="020F0502020204030204"/>
              </a:rPr>
              <a:t>hỉ ranh giới của vùng Nam Bộ  và cho biết vùng Nam Bộ giáp với vùng nào, quốc gia nào?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448284" y="3571876"/>
            <a:ext cx="11572265" cy="2678525"/>
            <a:chOff x="538874" y="4363029"/>
            <a:chExt cx="11412103" cy="22460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128703" y="4363029"/>
              <a:ext cx="1822274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8874" y="4424066"/>
              <a:ext cx="1605632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048001" y="2095500"/>
            <a:ext cx="5800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“Ai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hơn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764CF-99F2-1A41-47FD-E3B9CAC8ABC3}"/>
              </a:ext>
            </a:extLst>
          </p:cNvPr>
          <p:cNvSpPr txBox="1"/>
          <p:nvPr/>
        </p:nvSpPr>
        <p:spPr>
          <a:xfrm>
            <a:off x="2868295" y="1839542"/>
            <a:ext cx="6807199" cy="3371136"/>
          </a:xfrm>
          <a:prstGeom prst="wedgeRoundRectCallout">
            <a:avLst>
              <a:gd name="adj1" fmla="val 61426"/>
              <a:gd name="adj2" fmla="val -232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Dựa vào bản đồ Địa lí tự nhiên Việt Nam, hãy viết tên các sông của vùng Nam Bộ.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DA377-F93E-05C5-5DBD-A9E05B5B4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99" y="271462"/>
            <a:ext cx="7778423" cy="62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2AAE4-08DE-81E8-D7E5-09C13F92C087}"/>
              </a:ext>
            </a:extLst>
          </p:cNvPr>
          <p:cNvSpPr txBox="1"/>
          <p:nvPr/>
        </p:nvSpPr>
        <p:spPr>
          <a:xfrm>
            <a:off x="-1470947" y="256149"/>
            <a:ext cx="1391925" cy="134665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LS&amp;ĐL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ba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dan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cát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xám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phù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sa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Mê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Nai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Tiền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song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Hậu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Lô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92" y="2978151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/>
                </a:rPr>
                <a:t>Đồng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/>
                </a:rPr>
                <a:t>bằng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 du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438150" y="238125"/>
            <a:ext cx="11219039" cy="64198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EA748-43EA-C8DD-D2A3-9EC7DD43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47662"/>
            <a:ext cx="5810250" cy="61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BF066-43EA-E3D5-83BE-881D6BB4E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403" y="3236926"/>
            <a:ext cx="633429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687F8C-A402-062C-B1E0-6D4F8B665263}"/>
              </a:ext>
            </a:extLst>
          </p:cNvPr>
          <p:cNvGrpSpPr/>
          <p:nvPr/>
        </p:nvGrpSpPr>
        <p:grpSpPr>
          <a:xfrm>
            <a:off x="429235" y="2048807"/>
            <a:ext cx="11581180" cy="2647018"/>
            <a:chOff x="369797" y="4363029"/>
            <a:chExt cx="11581180" cy="22307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96C05A-EA1D-DFE9-19C1-01B79CF8318C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3: Tìm hiểu sông ngòi vùng Nam Bộ 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F5E2D62-8817-1D2F-7309-D07EF9FC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10F05E5-356B-55F0-1132-3BB67CD6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Chỉ và đọc tên một số sông lớn ở vùng Nam Bộ.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Trình bày đặc điểm sông ngòi ở vùng Nam Bộ.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45F13-80C8-013A-72D9-64B12CDA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461962"/>
            <a:ext cx="54483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110652" y="2998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221D8-C786-19D5-AC1D-C80A52D1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82" y="500062"/>
            <a:ext cx="5641918" cy="59674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B1F4A1-F926-2B0F-992D-7AE57E31F95B}"/>
              </a:ext>
            </a:extLst>
          </p:cNvPr>
          <p:cNvSpPr/>
          <p:nvPr/>
        </p:nvSpPr>
        <p:spPr>
          <a:xfrm>
            <a:off x="8020050" y="2543175"/>
            <a:ext cx="590550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5462F8-DD28-D419-75AE-891501091AD3}"/>
              </a:ext>
            </a:extLst>
          </p:cNvPr>
          <p:cNvSpPr/>
          <p:nvPr/>
        </p:nvSpPr>
        <p:spPr>
          <a:xfrm rot="21307687">
            <a:off x="8763000" y="1743075"/>
            <a:ext cx="800100" cy="1171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2E1CA-7526-FCCE-16B9-9321BA669AA2}"/>
              </a:ext>
            </a:extLst>
          </p:cNvPr>
          <p:cNvSpPr txBox="1"/>
          <p:nvPr/>
        </p:nvSpPr>
        <p:spPr>
          <a:xfrm>
            <a:off x="0" y="1924050"/>
            <a:ext cx="5895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r>
              <a:rPr lang="en-US" sz="3200" dirty="0"/>
              <a:t>,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Hậu</a:t>
            </a:r>
            <a:r>
              <a:rPr lang="en-US" sz="3200" dirty="0"/>
              <a:t>,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Vàm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r>
              <a:rPr lang="en-US" sz="3200" dirty="0"/>
              <a:t>,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Vàm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Tây</a:t>
            </a:r>
            <a:r>
              <a:rPr lang="en-US" sz="3200" dirty="0"/>
              <a:t>...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3C411E-E612-369A-4A1C-4F4A16DDDBD4}"/>
              </a:ext>
            </a:extLst>
          </p:cNvPr>
          <p:cNvSpPr/>
          <p:nvPr/>
        </p:nvSpPr>
        <p:spPr>
          <a:xfrm>
            <a:off x="110652" y="3128742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Đặc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ngòi</a:t>
            </a:r>
            <a:r>
              <a:rPr lang="en-US" sz="3600" b="1" dirty="0">
                <a:solidFill>
                  <a:srgbClr val="002060"/>
                </a:solidFill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</a:rPr>
              <a:t>vùng</a:t>
            </a:r>
            <a:r>
              <a:rPr lang="en-US" sz="3600" b="1" dirty="0">
                <a:solidFill>
                  <a:srgbClr val="002060"/>
                </a:solidFill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</a:rPr>
              <a:t>Bộ</a:t>
            </a:r>
            <a:r>
              <a:rPr lang="en-US" sz="3600" b="1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6C1C3-0698-7874-40DE-3E3BFEE7B325}"/>
              </a:ext>
            </a:extLst>
          </p:cNvPr>
          <p:cNvSpPr txBox="1"/>
          <p:nvPr/>
        </p:nvSpPr>
        <p:spPr>
          <a:xfrm>
            <a:off x="209550" y="480060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Vùng Nam Bộ có mạng lưới sông ngòi dày đặc. Các sông thường có mùa lũ và mùa cạn.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5" grpId="0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752475" y="1076326"/>
            <a:ext cx="11020425" cy="455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Đông Nam Bộ có ít sông ngòi hơn Tây Nam Bộ. Sông Đồng Nai là sông lớn nhất ở Đông Nam Bộ. Ở đây có nhiều hồ lớn được xây dựng để cung cấp nước cho sản xuất và sinh hoạt như: hồ Dầu Tiếng, hồ Trị An,....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531</Words>
  <Application>Microsoft Office PowerPoint</Application>
  <PresentationFormat>Widescreen</PresentationFormat>
  <Paragraphs>47</Paragraphs>
  <Slides>27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Roboto</vt:lpstr>
      <vt:lpstr>印品黑体</vt:lpstr>
      <vt:lpstr>Custom Design</vt:lpstr>
      <vt:lpstr>1_Office Theme</vt:lpstr>
      <vt:lpstr>2_Custom Design</vt:lpstr>
      <vt:lpstr>1_Custom Design</vt:lpstr>
      <vt:lpstr>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2024-03-03T12:31:39Z</dcterms:created>
  <dcterms:modified xsi:type="dcterms:W3CDTF">2024-04-04T13:27:27Z</dcterms:modified>
</cp:coreProperties>
</file>