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 id="2147483710" r:id="rId4"/>
  </p:sldMasterIdLst>
  <p:notesMasterIdLst>
    <p:notesMasterId r:id="rId28"/>
  </p:notesMasterIdLst>
  <p:sldIdLst>
    <p:sldId id="259" r:id="rId5"/>
    <p:sldId id="278" r:id="rId6"/>
    <p:sldId id="269" r:id="rId7"/>
    <p:sldId id="271" r:id="rId8"/>
    <p:sldId id="272" r:id="rId9"/>
    <p:sldId id="257" r:id="rId10"/>
    <p:sldId id="263" r:id="rId11"/>
    <p:sldId id="290" r:id="rId12"/>
    <p:sldId id="305" r:id="rId13"/>
    <p:sldId id="277" r:id="rId14"/>
    <p:sldId id="350" r:id="rId15"/>
    <p:sldId id="351" r:id="rId16"/>
    <p:sldId id="291" r:id="rId17"/>
    <p:sldId id="352" r:id="rId18"/>
    <p:sldId id="353" r:id="rId19"/>
    <p:sldId id="306" r:id="rId20"/>
    <p:sldId id="307" r:id="rId21"/>
    <p:sldId id="355" r:id="rId22"/>
    <p:sldId id="356" r:id="rId23"/>
    <p:sldId id="348" r:id="rId24"/>
    <p:sldId id="354" r:id="rId25"/>
    <p:sldId id="357" r:id="rId26"/>
    <p:sldId id="30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9D7B1-470D-4122-9B96-57913BA696E5}" type="datetimeFigureOut">
              <a:rPr lang="en-US" smtClean="0"/>
              <a:t>5/5/2024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A31E0-9F77-454E-BB02-1AAA1B8B0D49}" type="slidenum">
              <a:rPr lang="en-US" smtClean="0"/>
              <a:t>‹#›</a:t>
            </a:fld>
            <a:endParaRPr lang="en-US"/>
          </a:p>
        </p:txBody>
      </p:sp>
    </p:spTree>
    <p:extLst>
      <p:ext uri="{BB962C8B-B14F-4D97-AF65-F5344CB8AC3E}">
        <p14:creationId xmlns:p14="http://schemas.microsoft.com/office/powerpoint/2010/main" val="4265894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39877-881D-4C6B-8A0A-45D9ACA82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505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39877-881D-4C6B-8A0A-45D9ACA82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14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twinkl.com.vn/" TargetMode="External"/><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twinkl.com.vn/" TargetMode="External"/><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twinkl.com.vn/" TargetMode="External"/><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1E80-7602-A7B2-B058-76D251A404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CEDA98-CDF3-1A24-412B-83009B9B0AD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84D913-2DD8-D3F8-76BF-7756C6477519}"/>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5/5/2024</a:t>
            </a:fld>
            <a:endParaRPr lang="en-US"/>
          </a:p>
        </p:txBody>
      </p:sp>
      <p:sp>
        <p:nvSpPr>
          <p:cNvPr id="5" name="Footer Placeholder 4">
            <a:extLst>
              <a:ext uri="{FF2B5EF4-FFF2-40B4-BE49-F238E27FC236}">
                <a16:creationId xmlns:a16="http://schemas.microsoft.com/office/drawing/2014/main" id="{20F6EE16-CC0C-D6E6-8FC4-958B7E00D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450A19-9E7C-FD50-D73A-D1104378F582}"/>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3546987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EB44-D99C-57D1-5CF8-B28ED17DB5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2FD3DD-3F98-016E-F580-A53DD5BF49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3EFF3-094E-F8D1-DEB0-D780307D7D24}"/>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5/5/2024</a:t>
            </a:fld>
            <a:endParaRPr lang="en-US"/>
          </a:p>
        </p:txBody>
      </p:sp>
      <p:sp>
        <p:nvSpPr>
          <p:cNvPr id="5" name="Footer Placeholder 4">
            <a:extLst>
              <a:ext uri="{FF2B5EF4-FFF2-40B4-BE49-F238E27FC236}">
                <a16:creationId xmlns:a16="http://schemas.microsoft.com/office/drawing/2014/main" id="{26703C78-1B19-EF1E-B8AE-1564DB568A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2E9F30-1750-1020-7F8A-7D2188AEBD07}"/>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1663061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D9132A-4778-803A-0115-A42B0A708F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C93CB7-7681-1D9D-13AD-D97599B7E3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C2D6D1-2C5D-2F03-1A21-F03063B9FF61}"/>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5/5/2024</a:t>
            </a:fld>
            <a:endParaRPr lang="en-US"/>
          </a:p>
        </p:txBody>
      </p:sp>
      <p:sp>
        <p:nvSpPr>
          <p:cNvPr id="5" name="Footer Placeholder 4">
            <a:extLst>
              <a:ext uri="{FF2B5EF4-FFF2-40B4-BE49-F238E27FC236}">
                <a16:creationId xmlns:a16="http://schemas.microsoft.com/office/drawing/2014/main" id="{EE84EF3C-A2F4-8298-8D0D-4D08AD945E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4B79D1-5AAF-8898-0C4F-A5219608408B}"/>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2870733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D8667-5759-97B3-DCC7-065195201A3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009099-80F5-3D57-89E7-B0EF9BB84E7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2246C9-EE23-11E8-015A-B53CCD2ACAFD}"/>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5/5/2024</a:t>
            </a:fld>
            <a:endParaRPr lang="en-US"/>
          </a:p>
        </p:txBody>
      </p:sp>
      <p:sp>
        <p:nvSpPr>
          <p:cNvPr id="5" name="Footer Placeholder 4">
            <a:extLst>
              <a:ext uri="{FF2B5EF4-FFF2-40B4-BE49-F238E27FC236}">
                <a16:creationId xmlns:a16="http://schemas.microsoft.com/office/drawing/2014/main" id="{D3C32716-978F-843D-9D03-81CAD1724E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D323EF-7C02-777E-F3DE-BD8F15FFD565}"/>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1912322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92BD-1902-FB1D-B05D-C2E691D476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7ADD88B-B7F8-F9F5-8003-0F312B21D3C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5FB0D-C60E-BB7D-166E-7F4421F20565}"/>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5/5/2024</a:t>
            </a:fld>
            <a:endParaRPr lang="en-US"/>
          </a:p>
        </p:txBody>
      </p:sp>
      <p:sp>
        <p:nvSpPr>
          <p:cNvPr id="5" name="Footer Placeholder 4">
            <a:extLst>
              <a:ext uri="{FF2B5EF4-FFF2-40B4-BE49-F238E27FC236}">
                <a16:creationId xmlns:a16="http://schemas.microsoft.com/office/drawing/2014/main" id="{AB523C60-4E18-11ED-B2AE-8DEBC1662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12F151-2151-B3AE-0A86-2EB694B3A1DA}"/>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826816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A876-63EF-ADF6-230E-53048B4B6D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52C56-1FEA-E239-1A69-EF6E1B387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A3A6AB-64A3-305A-090D-31D0D667BC7A}"/>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5/5/2024</a:t>
            </a:fld>
            <a:endParaRPr lang="en-US"/>
          </a:p>
        </p:txBody>
      </p:sp>
      <p:sp>
        <p:nvSpPr>
          <p:cNvPr id="5" name="Footer Placeholder 4">
            <a:extLst>
              <a:ext uri="{FF2B5EF4-FFF2-40B4-BE49-F238E27FC236}">
                <a16:creationId xmlns:a16="http://schemas.microsoft.com/office/drawing/2014/main" id="{DFF7C6E4-48E6-A228-F044-71AD46A3F2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3A458-374B-1012-2824-A94D64F33A1D}"/>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505017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921C3-5173-E7A6-3BF0-0DCA227153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8F6358-73EE-1ACD-588D-E99CC325959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705397-D350-89B5-FED5-EE22BC8E1C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B9A18-E69C-8A81-6165-02EC24CF6125}"/>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5/5/2024</a:t>
            </a:fld>
            <a:endParaRPr lang="en-US"/>
          </a:p>
        </p:txBody>
      </p:sp>
      <p:sp>
        <p:nvSpPr>
          <p:cNvPr id="6" name="Footer Placeholder 5">
            <a:extLst>
              <a:ext uri="{FF2B5EF4-FFF2-40B4-BE49-F238E27FC236}">
                <a16:creationId xmlns:a16="http://schemas.microsoft.com/office/drawing/2014/main" id="{CD122469-95BB-2990-A366-4B5966E0E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040637-8645-901E-0679-E7B17FAD9EBF}"/>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4112512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DBA9E-8E7A-18C7-D04D-C3D3BB07751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14EECA-7608-A7DE-DC93-C51F9F09CF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127779-C8E4-2200-D971-13208045B3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DCA59-9437-C154-4A1E-FB25345BED1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D7150B-2C10-7ECD-3CE7-AA6879E0897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8CB54D-B2BA-D960-774A-C71BDCAEA53E}"/>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5/5/2024</a:t>
            </a:fld>
            <a:endParaRPr lang="en-US"/>
          </a:p>
        </p:txBody>
      </p:sp>
      <p:sp>
        <p:nvSpPr>
          <p:cNvPr id="8" name="Footer Placeholder 7">
            <a:extLst>
              <a:ext uri="{FF2B5EF4-FFF2-40B4-BE49-F238E27FC236}">
                <a16:creationId xmlns:a16="http://schemas.microsoft.com/office/drawing/2014/main" id="{C6D1D0DE-1524-E1EF-651F-B9FA8D176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B2294F-55BE-5F41-17F2-135C87036172}"/>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4261591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E5F2-07AD-02B7-59AC-3A4CA334D4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A0A44A4-B0DD-D978-0646-8558A1A9C1FF}"/>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5/5/2024</a:t>
            </a:fld>
            <a:endParaRPr lang="en-US"/>
          </a:p>
        </p:txBody>
      </p:sp>
      <p:sp>
        <p:nvSpPr>
          <p:cNvPr id="4" name="Footer Placeholder 3">
            <a:extLst>
              <a:ext uri="{FF2B5EF4-FFF2-40B4-BE49-F238E27FC236}">
                <a16:creationId xmlns:a16="http://schemas.microsoft.com/office/drawing/2014/main" id="{80331B12-A83F-9B16-C9EF-D140A4C46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1AEB7BD-C5AB-F41B-CE89-879124809E87}"/>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1857560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E517B-71DC-03D2-E975-9452E5D55878}"/>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5/5/2024</a:t>
            </a:fld>
            <a:endParaRPr lang="en-US"/>
          </a:p>
        </p:txBody>
      </p:sp>
      <p:sp>
        <p:nvSpPr>
          <p:cNvPr id="3" name="Footer Placeholder 2">
            <a:extLst>
              <a:ext uri="{FF2B5EF4-FFF2-40B4-BE49-F238E27FC236}">
                <a16:creationId xmlns:a16="http://schemas.microsoft.com/office/drawing/2014/main" id="{83A452ED-5077-8089-7CD2-054B9D440C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518466-1A3C-C873-AEB0-85A8E43FED10}"/>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739524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ACFFE-BB0A-0233-5136-32002DD40B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885E95-612F-F9B7-E760-BDA323F2B5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E3CDEB-7A77-DB45-057E-EFABB77172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BF0D9C-6CB7-EA4A-13AA-D90A849523D3}"/>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5/5/2024</a:t>
            </a:fld>
            <a:endParaRPr lang="en-US"/>
          </a:p>
        </p:txBody>
      </p:sp>
      <p:sp>
        <p:nvSpPr>
          <p:cNvPr id="6" name="Footer Placeholder 5">
            <a:extLst>
              <a:ext uri="{FF2B5EF4-FFF2-40B4-BE49-F238E27FC236}">
                <a16:creationId xmlns:a16="http://schemas.microsoft.com/office/drawing/2014/main" id="{4514B7E3-4A51-1945-168F-912280DDA4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0983B5-481D-241E-95CB-BA9DAEB18DC3}"/>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641530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C77DE-9664-A1CF-58AB-9F3670411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29AC9C-ABD8-CAA7-1FA0-D8E1A6BA56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4413A-A382-7D7D-7425-D92DD1372570}"/>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5/5/2024</a:t>
            </a:fld>
            <a:endParaRPr lang="en-US"/>
          </a:p>
        </p:txBody>
      </p:sp>
      <p:sp>
        <p:nvSpPr>
          <p:cNvPr id="5" name="Footer Placeholder 4">
            <a:extLst>
              <a:ext uri="{FF2B5EF4-FFF2-40B4-BE49-F238E27FC236}">
                <a16:creationId xmlns:a16="http://schemas.microsoft.com/office/drawing/2014/main" id="{60B8DEED-6779-0C9D-0B09-D9C3F66715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41C4A4-CE72-0FB1-05D9-3B0C2C6B84D5}"/>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2713976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B84A-C52B-A66F-223B-9F878F380E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28B952-6679-B95B-B85F-5725E4C5FE0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FA33CD-1088-6C09-4450-A8BCC1EBB2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8E253-461B-05AE-8612-7CAE5D101304}"/>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5/5/2024</a:t>
            </a:fld>
            <a:endParaRPr lang="en-US"/>
          </a:p>
        </p:txBody>
      </p:sp>
      <p:sp>
        <p:nvSpPr>
          <p:cNvPr id="6" name="Footer Placeholder 5">
            <a:extLst>
              <a:ext uri="{FF2B5EF4-FFF2-40B4-BE49-F238E27FC236}">
                <a16:creationId xmlns:a16="http://schemas.microsoft.com/office/drawing/2014/main" id="{CF5FF828-BDF4-54D0-1058-15A0A987A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FD51330-F1A2-7E91-620C-682A2147359A}"/>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4154324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4A37-7020-5DB8-759A-E9850965B7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8D219F-32C8-3802-7F96-F391BBB6197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3C5CA-73B1-7F5C-92BA-51963D975DB6}"/>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5/5/2024</a:t>
            </a:fld>
            <a:endParaRPr lang="en-US"/>
          </a:p>
        </p:txBody>
      </p:sp>
      <p:sp>
        <p:nvSpPr>
          <p:cNvPr id="5" name="Footer Placeholder 4">
            <a:extLst>
              <a:ext uri="{FF2B5EF4-FFF2-40B4-BE49-F238E27FC236}">
                <a16:creationId xmlns:a16="http://schemas.microsoft.com/office/drawing/2014/main" id="{40802D01-3849-295F-1C8D-8FD3A212E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4809DA-8C60-6923-F514-44517320251A}"/>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500394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227171-ED4B-7E42-8CBC-52EACE04863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D3F1FF-35F1-D41A-FDAC-2E18FA8CD6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98C12-6007-B1F4-495A-D4141EDEF783}"/>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5/5/2024</a:t>
            </a:fld>
            <a:endParaRPr lang="en-US"/>
          </a:p>
        </p:txBody>
      </p:sp>
      <p:sp>
        <p:nvSpPr>
          <p:cNvPr id="5" name="Footer Placeholder 4">
            <a:extLst>
              <a:ext uri="{FF2B5EF4-FFF2-40B4-BE49-F238E27FC236}">
                <a16:creationId xmlns:a16="http://schemas.microsoft.com/office/drawing/2014/main" id="{F1FF4EFD-8DC0-749D-610C-C469D554D6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6F6224-0ADC-AC63-B037-A59F89EE4A08}"/>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582834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êu đề Bản chiếu">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4D0162C2-8B54-C85D-A3CD-4AFB8FF388E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05/05/2024</a:t>
            </a:fld>
            <a:endParaRPr lang="vi-VN"/>
          </a:p>
        </p:txBody>
      </p:sp>
      <p:sp>
        <p:nvSpPr>
          <p:cNvPr id="5" name="Chỗ dành sẵn cho Chân trang 4">
            <a:extLst>
              <a:ext uri="{FF2B5EF4-FFF2-40B4-BE49-F238E27FC236}">
                <a16:creationId xmlns:a16="http://schemas.microsoft.com/office/drawing/2014/main" id="{5F53A07D-29CB-F726-0DCC-1A76B4FAFA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1ADDD6D-BFC1-1EE1-4719-F2B361AA49EA}"/>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pic>
        <p:nvPicPr>
          <p:cNvPr id="11" name="图片 18" descr="4 (2)">
            <a:extLst>
              <a:ext uri="{FF2B5EF4-FFF2-40B4-BE49-F238E27FC236}">
                <a16:creationId xmlns:a16="http://schemas.microsoft.com/office/drawing/2014/main" id="{7966701F-A9AF-A238-DDAC-91EBC48507BD}"/>
              </a:ext>
            </a:extLst>
          </p:cNvPr>
          <p:cNvPicPr>
            <a:picLocks noChangeAspect="1"/>
          </p:cNvPicPr>
          <p:nvPr userDrawn="1"/>
        </p:nvPicPr>
        <p:blipFill>
          <a:blip r:embed="rId3"/>
          <a:srcRect r="69085" b="69348"/>
          <a:stretch>
            <a:fillRect/>
          </a:stretch>
        </p:blipFill>
        <p:spPr>
          <a:xfrm>
            <a:off x="0" y="0"/>
            <a:ext cx="3109595" cy="1284605"/>
          </a:xfrm>
          <a:prstGeom prst="rect">
            <a:avLst/>
          </a:prstGeom>
        </p:spPr>
      </p:pic>
      <p:pic>
        <p:nvPicPr>
          <p:cNvPr id="12" name="图片 19" descr="16 (25)">
            <a:extLst>
              <a:ext uri="{FF2B5EF4-FFF2-40B4-BE49-F238E27FC236}">
                <a16:creationId xmlns:a16="http://schemas.microsoft.com/office/drawing/2014/main" id="{066A06AB-D5FF-719D-EE46-4937607B53B7}"/>
              </a:ext>
            </a:extLst>
          </p:cNvPr>
          <p:cNvPicPr>
            <a:picLocks noChangeAspect="1"/>
          </p:cNvPicPr>
          <p:nvPr userDrawn="1"/>
        </p:nvPicPr>
        <p:blipFill>
          <a:blip r:embed="rId4"/>
          <a:srcRect r="63005"/>
          <a:stretch>
            <a:fillRect/>
          </a:stretch>
        </p:blipFill>
        <p:spPr>
          <a:xfrm>
            <a:off x="0" y="0"/>
            <a:ext cx="5271770" cy="6675755"/>
          </a:xfrm>
          <a:prstGeom prst="rect">
            <a:avLst/>
          </a:prstGeom>
        </p:spPr>
      </p:pic>
      <p:pic>
        <p:nvPicPr>
          <p:cNvPr id="13" name="图片 16" descr="2 (5)">
            <a:extLst>
              <a:ext uri="{FF2B5EF4-FFF2-40B4-BE49-F238E27FC236}">
                <a16:creationId xmlns:a16="http://schemas.microsoft.com/office/drawing/2014/main" id="{7D259BFC-DDE2-CD5F-5421-86B792A04AC2}"/>
              </a:ext>
            </a:extLst>
          </p:cNvPr>
          <p:cNvPicPr>
            <a:picLocks noChangeAspect="1"/>
          </p:cNvPicPr>
          <p:nvPr userDrawn="1"/>
        </p:nvPicPr>
        <p:blipFill>
          <a:blip r:embed="rId5"/>
          <a:srcRect t="31405"/>
          <a:stretch>
            <a:fillRect/>
          </a:stretch>
        </p:blipFill>
        <p:spPr>
          <a:xfrm>
            <a:off x="0" y="2420620"/>
            <a:ext cx="12192000" cy="3982085"/>
          </a:xfrm>
          <a:prstGeom prst="rect">
            <a:avLst/>
          </a:prstGeom>
        </p:spPr>
      </p:pic>
      <p:pic>
        <p:nvPicPr>
          <p:cNvPr id="14" name="图片 3" descr="10 (20)">
            <a:extLst>
              <a:ext uri="{FF2B5EF4-FFF2-40B4-BE49-F238E27FC236}">
                <a16:creationId xmlns:a16="http://schemas.microsoft.com/office/drawing/2014/main" id="{F1AAE115-8EE1-9593-FCF4-3CEE4EF2495A}"/>
              </a:ext>
            </a:extLst>
          </p:cNvPr>
          <p:cNvPicPr>
            <a:picLocks noChangeAspect="1"/>
          </p:cNvPicPr>
          <p:nvPr userDrawn="1"/>
        </p:nvPicPr>
        <p:blipFill>
          <a:blip r:embed="rId6"/>
          <a:stretch>
            <a:fillRect/>
          </a:stretch>
        </p:blipFill>
        <p:spPr>
          <a:xfrm>
            <a:off x="0" y="2413000"/>
            <a:ext cx="12192000" cy="4445000"/>
          </a:xfrm>
          <a:prstGeom prst="rect">
            <a:avLst/>
          </a:prstGeom>
        </p:spPr>
      </p:pic>
      <p:sp>
        <p:nvSpPr>
          <p:cNvPr id="15" name="圆角矩形 13">
            <a:extLst>
              <a:ext uri="{FF2B5EF4-FFF2-40B4-BE49-F238E27FC236}">
                <a16:creationId xmlns:a16="http://schemas.microsoft.com/office/drawing/2014/main" id="{94C704EF-79C4-A212-4263-BAF39A4916EC}"/>
              </a:ext>
            </a:extLst>
          </p:cNvPr>
          <p:cNvSpPr/>
          <p:nvPr userDrawn="1"/>
        </p:nvSpPr>
        <p:spPr>
          <a:xfrm>
            <a:off x="2084229" y="1175383"/>
            <a:ext cx="8023542" cy="4445001"/>
          </a:xfrm>
          <a:prstGeom prst="roundRect">
            <a:avLst>
              <a:gd name="adj" fmla="val 13531"/>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0" descr="30 (13)">
            <a:extLst>
              <a:ext uri="{FF2B5EF4-FFF2-40B4-BE49-F238E27FC236}">
                <a16:creationId xmlns:a16="http://schemas.microsoft.com/office/drawing/2014/main" id="{77861932-2DC7-1EFD-BD34-C010079E38E9}"/>
              </a:ext>
            </a:extLst>
          </p:cNvPr>
          <p:cNvPicPr>
            <a:picLocks noChangeAspect="1"/>
          </p:cNvPicPr>
          <p:nvPr userDrawn="1"/>
        </p:nvPicPr>
        <p:blipFill>
          <a:blip r:embed="rId7"/>
          <a:srcRect l="66629" r="16414" b="40641"/>
          <a:stretch>
            <a:fillRect/>
          </a:stretch>
        </p:blipFill>
        <p:spPr>
          <a:xfrm>
            <a:off x="9579610" y="723901"/>
            <a:ext cx="805180" cy="1027430"/>
          </a:xfrm>
          <a:prstGeom prst="rect">
            <a:avLst/>
          </a:prstGeom>
        </p:spPr>
      </p:pic>
    </p:spTree>
    <p:extLst>
      <p:ext uri="{BB962C8B-B14F-4D97-AF65-F5344CB8AC3E}">
        <p14:creationId xmlns:p14="http://schemas.microsoft.com/office/powerpoint/2010/main" val="2902088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1CD2A3EA-4D01-41AD-7B0B-369F1760EE2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409E468-9BDC-948D-A050-E79100A9525B}"/>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05/05/2024</a:t>
            </a:fld>
            <a:endParaRPr lang="vi-VN"/>
          </a:p>
        </p:txBody>
      </p:sp>
      <p:sp>
        <p:nvSpPr>
          <p:cNvPr id="5" name="Chỗ dành sẵn cho Chân trang 4">
            <a:extLst>
              <a:ext uri="{FF2B5EF4-FFF2-40B4-BE49-F238E27FC236}">
                <a16:creationId xmlns:a16="http://schemas.microsoft.com/office/drawing/2014/main" id="{A49ECB2C-0BB2-CECF-075D-062AA1EC398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49C55FB-570F-9715-7412-D2CEFD55C3A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7" name="组合 5">
            <a:extLst>
              <a:ext uri="{FF2B5EF4-FFF2-40B4-BE49-F238E27FC236}">
                <a16:creationId xmlns:a16="http://schemas.microsoft.com/office/drawing/2014/main" id="{F77E5D40-ADDD-66DF-2746-BDA9CE79F8ED}"/>
              </a:ext>
            </a:extLst>
          </p:cNvPr>
          <p:cNvGrpSpPr/>
          <p:nvPr userDrawn="1"/>
        </p:nvGrpSpPr>
        <p:grpSpPr>
          <a:xfrm>
            <a:off x="0" y="1486535"/>
            <a:ext cx="12192000" cy="5371465"/>
            <a:chOff x="0" y="2341"/>
            <a:chExt cx="19200" cy="8459"/>
          </a:xfrm>
        </p:grpSpPr>
        <p:pic>
          <p:nvPicPr>
            <p:cNvPr id="8" name="图片 1" descr="2 (5)">
              <a:extLst>
                <a:ext uri="{FF2B5EF4-FFF2-40B4-BE49-F238E27FC236}">
                  <a16:creationId xmlns:a16="http://schemas.microsoft.com/office/drawing/2014/main" id="{520FF92C-BF5B-5865-163E-4EF6FBF42D10}"/>
                </a:ext>
              </a:extLst>
            </p:cNvPr>
            <p:cNvPicPr>
              <a:picLocks noChangeAspect="1"/>
            </p:cNvPicPr>
            <p:nvPr/>
          </p:nvPicPr>
          <p:blipFill>
            <a:blip r:embed="rId2"/>
            <a:srcRect t="15315"/>
            <a:stretch>
              <a:fillRect/>
            </a:stretch>
          </p:blipFill>
          <p:spPr>
            <a:xfrm>
              <a:off x="0" y="2341"/>
              <a:ext cx="19200" cy="7742"/>
            </a:xfrm>
            <a:prstGeom prst="rect">
              <a:avLst/>
            </a:prstGeom>
          </p:spPr>
        </p:pic>
        <p:pic>
          <p:nvPicPr>
            <p:cNvPr id="9" name="图片 3" descr="10 (20)">
              <a:extLst>
                <a:ext uri="{FF2B5EF4-FFF2-40B4-BE49-F238E27FC236}">
                  <a16:creationId xmlns:a16="http://schemas.microsoft.com/office/drawing/2014/main" id="{90D78CA0-806A-C2B1-6105-48D892F4B563}"/>
                </a:ext>
              </a:extLst>
            </p:cNvPr>
            <p:cNvPicPr>
              <a:picLocks noChangeAspect="1"/>
            </p:cNvPicPr>
            <p:nvPr/>
          </p:nvPicPr>
          <p:blipFill>
            <a:blip r:embed="rId3"/>
            <a:stretch>
              <a:fillRect/>
            </a:stretch>
          </p:blipFill>
          <p:spPr>
            <a:xfrm>
              <a:off x="0" y="3800"/>
              <a:ext cx="19200" cy="7000"/>
            </a:xfrm>
            <a:prstGeom prst="rect">
              <a:avLst/>
            </a:prstGeom>
          </p:spPr>
        </p:pic>
      </p:grpSp>
      <p:pic>
        <p:nvPicPr>
          <p:cNvPr id="10" name="图片 6" descr="4 (2)">
            <a:extLst>
              <a:ext uri="{FF2B5EF4-FFF2-40B4-BE49-F238E27FC236}">
                <a16:creationId xmlns:a16="http://schemas.microsoft.com/office/drawing/2014/main" id="{9929995C-EBF8-5883-9350-F920CF9CE5E6}"/>
              </a:ext>
            </a:extLst>
          </p:cNvPr>
          <p:cNvPicPr>
            <a:picLocks noChangeAspect="1"/>
          </p:cNvPicPr>
          <p:nvPr userDrawn="1"/>
        </p:nvPicPr>
        <p:blipFill>
          <a:blip r:embed="rId4"/>
          <a:srcRect r="69085" b="69348"/>
          <a:stretch>
            <a:fillRect/>
          </a:stretch>
        </p:blipFill>
        <p:spPr>
          <a:xfrm flipH="1">
            <a:off x="9093200" y="0"/>
            <a:ext cx="3109595" cy="1284605"/>
          </a:xfrm>
          <a:prstGeom prst="rect">
            <a:avLst/>
          </a:prstGeom>
        </p:spPr>
      </p:pic>
    </p:spTree>
    <p:extLst>
      <p:ext uri="{BB962C8B-B14F-4D97-AF65-F5344CB8AC3E}">
        <p14:creationId xmlns:p14="http://schemas.microsoft.com/office/powerpoint/2010/main" val="4180093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7" name="图片 19" descr="16 (25)">
            <a:extLst>
              <a:ext uri="{FF2B5EF4-FFF2-40B4-BE49-F238E27FC236}">
                <a16:creationId xmlns:a16="http://schemas.microsoft.com/office/drawing/2014/main" id="{12073FD6-2BC0-19FA-37A4-4E8C66BBBFF6}"/>
              </a:ext>
            </a:extLst>
          </p:cNvPr>
          <p:cNvPicPr>
            <a:picLocks noChangeAspect="1"/>
          </p:cNvPicPr>
          <p:nvPr userDrawn="1"/>
        </p:nvPicPr>
        <p:blipFill>
          <a:blip r:embed="rId2"/>
          <a:srcRect r="63005"/>
          <a:stretch>
            <a:fillRect/>
          </a:stretch>
        </p:blipFill>
        <p:spPr>
          <a:xfrm>
            <a:off x="0" y="0"/>
            <a:ext cx="5271770" cy="6675755"/>
          </a:xfrm>
          <a:prstGeom prst="rect">
            <a:avLst/>
          </a:prstGeom>
        </p:spPr>
      </p:pic>
      <p:grpSp>
        <p:nvGrpSpPr>
          <p:cNvPr id="8" name="组合 5">
            <a:extLst>
              <a:ext uri="{FF2B5EF4-FFF2-40B4-BE49-F238E27FC236}">
                <a16:creationId xmlns:a16="http://schemas.microsoft.com/office/drawing/2014/main" id="{4B14AFD6-12D2-7B49-432C-3CEADEF6D281}"/>
              </a:ext>
            </a:extLst>
          </p:cNvPr>
          <p:cNvGrpSpPr/>
          <p:nvPr userDrawn="1"/>
        </p:nvGrpSpPr>
        <p:grpSpPr>
          <a:xfrm>
            <a:off x="0" y="1486535"/>
            <a:ext cx="12192000" cy="5371465"/>
            <a:chOff x="0" y="2341"/>
            <a:chExt cx="19200" cy="8459"/>
          </a:xfrm>
        </p:grpSpPr>
        <p:pic>
          <p:nvPicPr>
            <p:cNvPr id="9" name="图片 16" descr="2 (5)">
              <a:extLst>
                <a:ext uri="{FF2B5EF4-FFF2-40B4-BE49-F238E27FC236}">
                  <a16:creationId xmlns:a16="http://schemas.microsoft.com/office/drawing/2014/main" id="{1FA8DC9D-DF4D-563E-E3AF-EB6AA2C45ECE}"/>
                </a:ext>
              </a:extLst>
            </p:cNvPr>
            <p:cNvPicPr>
              <a:picLocks noChangeAspect="1"/>
            </p:cNvPicPr>
            <p:nvPr/>
          </p:nvPicPr>
          <p:blipFill>
            <a:blip r:embed="rId3"/>
            <a:srcRect t="15315"/>
            <a:stretch>
              <a:fillRect/>
            </a:stretch>
          </p:blipFill>
          <p:spPr>
            <a:xfrm>
              <a:off x="0" y="2341"/>
              <a:ext cx="19200" cy="7742"/>
            </a:xfrm>
            <a:prstGeom prst="rect">
              <a:avLst/>
            </a:prstGeom>
          </p:spPr>
        </p:pic>
        <p:pic>
          <p:nvPicPr>
            <p:cNvPr id="10" name="图片 3" descr="10 (20)">
              <a:extLst>
                <a:ext uri="{FF2B5EF4-FFF2-40B4-BE49-F238E27FC236}">
                  <a16:creationId xmlns:a16="http://schemas.microsoft.com/office/drawing/2014/main" id="{1B2BD83C-E37B-735D-BBEE-35F9C4FFE596}"/>
                </a:ext>
              </a:extLst>
            </p:cNvPr>
            <p:cNvPicPr>
              <a:picLocks noChangeAspect="1"/>
            </p:cNvPicPr>
            <p:nvPr/>
          </p:nvPicPr>
          <p:blipFill>
            <a:blip r:embed="rId4"/>
            <a:stretch>
              <a:fillRect/>
            </a:stretch>
          </p:blipFill>
          <p:spPr>
            <a:xfrm>
              <a:off x="0" y="3800"/>
              <a:ext cx="19200" cy="7000"/>
            </a:xfrm>
            <a:prstGeom prst="rect">
              <a:avLst/>
            </a:prstGeom>
          </p:spPr>
        </p:pic>
      </p:grpSp>
      <p:sp>
        <p:nvSpPr>
          <p:cNvPr id="11" name="圆角矩形 1">
            <a:extLst>
              <a:ext uri="{FF2B5EF4-FFF2-40B4-BE49-F238E27FC236}">
                <a16:creationId xmlns:a16="http://schemas.microsoft.com/office/drawing/2014/main" id="{462D734C-3D06-2FBA-AC37-B3A3C6F920A8}"/>
              </a:ext>
            </a:extLst>
          </p:cNvPr>
          <p:cNvSpPr/>
          <p:nvPr userDrawn="1"/>
        </p:nvSpPr>
        <p:spPr>
          <a:xfrm>
            <a:off x="4530725" y="1293495"/>
            <a:ext cx="6852920" cy="4088130"/>
          </a:xfrm>
          <a:prstGeom prst="roundRect">
            <a:avLst>
              <a:gd name="adj" fmla="val 19874"/>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2" descr="76">
            <a:extLst>
              <a:ext uri="{FF2B5EF4-FFF2-40B4-BE49-F238E27FC236}">
                <a16:creationId xmlns:a16="http://schemas.microsoft.com/office/drawing/2014/main" id="{46437FE8-B123-A3E3-ADE2-EF35B8744A5A}"/>
              </a:ext>
            </a:extLst>
          </p:cNvPr>
          <p:cNvPicPr>
            <a:picLocks noChangeAspect="1"/>
          </p:cNvPicPr>
          <p:nvPr userDrawn="1"/>
        </p:nvPicPr>
        <p:blipFill>
          <a:blip r:embed="rId5"/>
          <a:srcRect l="17456" t="43062" b="4954"/>
          <a:stretch>
            <a:fillRect/>
          </a:stretch>
        </p:blipFill>
        <p:spPr>
          <a:xfrm>
            <a:off x="0" y="2898775"/>
            <a:ext cx="4852670" cy="3959225"/>
          </a:xfrm>
          <a:prstGeom prst="rect">
            <a:avLst/>
          </a:prstGeom>
        </p:spPr>
      </p:pic>
      <p:pic>
        <p:nvPicPr>
          <p:cNvPr id="13" name="图片 20" descr="30 (13)">
            <a:extLst>
              <a:ext uri="{FF2B5EF4-FFF2-40B4-BE49-F238E27FC236}">
                <a16:creationId xmlns:a16="http://schemas.microsoft.com/office/drawing/2014/main" id="{817DFC03-A0CF-DA64-06AC-071DF761D6DA}"/>
              </a:ext>
            </a:extLst>
          </p:cNvPr>
          <p:cNvPicPr>
            <a:picLocks noChangeAspect="1"/>
          </p:cNvPicPr>
          <p:nvPr userDrawn="1"/>
        </p:nvPicPr>
        <p:blipFill>
          <a:blip r:embed="rId6"/>
          <a:srcRect l="66629" r="16414" b="40641"/>
          <a:stretch>
            <a:fillRect/>
          </a:stretch>
        </p:blipFill>
        <p:spPr>
          <a:xfrm>
            <a:off x="10858500" y="535305"/>
            <a:ext cx="805180" cy="1027430"/>
          </a:xfrm>
          <a:prstGeom prst="rect">
            <a:avLst/>
          </a:prstGeom>
        </p:spPr>
      </p:pic>
    </p:spTree>
    <p:extLst>
      <p:ext uri="{BB962C8B-B14F-4D97-AF65-F5344CB8AC3E}">
        <p14:creationId xmlns:p14="http://schemas.microsoft.com/office/powerpoint/2010/main" val="341593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668C2E-CD1E-C34E-DEBB-063BEFEE12F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56BA7C9-2F9F-D018-B0A1-D463931002C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18839CD7-8C73-4EF3-0854-92A5D8BE652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3B0F1B4-FCEC-2D8F-E1E5-AF6F499C85D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05/05/2024</a:t>
            </a:fld>
            <a:endParaRPr lang="vi-VN"/>
          </a:p>
        </p:txBody>
      </p:sp>
      <p:sp>
        <p:nvSpPr>
          <p:cNvPr id="6" name="Chỗ dành sẵn cho Chân trang 5">
            <a:extLst>
              <a:ext uri="{FF2B5EF4-FFF2-40B4-BE49-F238E27FC236}">
                <a16:creationId xmlns:a16="http://schemas.microsoft.com/office/drawing/2014/main" id="{4F1BB8A7-C0C2-3339-64C6-F3C25C441A6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EA3DACC-6F7B-A3E1-E463-4538EF59126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878714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11C723-3A15-2144-78B1-7A94EC7661E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C0058A20-5A24-C33A-99B0-091C2F8E099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C85DC68-BD0A-1D43-9B54-A0E4F1EF635E}"/>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F7BA0E3-1DC9-1364-EE71-5B75738130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37EA306-BD3D-DC80-FA2F-1015F77C1A0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D424016F-FDF9-49C4-D87D-87BFFB73855E}"/>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05/05/2024</a:t>
            </a:fld>
            <a:endParaRPr lang="vi-VN"/>
          </a:p>
        </p:txBody>
      </p:sp>
      <p:sp>
        <p:nvSpPr>
          <p:cNvPr id="8" name="Chỗ dành sẵn cho Chân trang 7">
            <a:extLst>
              <a:ext uri="{FF2B5EF4-FFF2-40B4-BE49-F238E27FC236}">
                <a16:creationId xmlns:a16="http://schemas.microsoft.com/office/drawing/2014/main" id="{B454394C-D18A-7AE1-25A7-099D677440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CAB1273-BFCF-D900-2CBE-2E9E555DAB3C}"/>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4265735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F3CBF8-1D4D-03C5-309F-60E4F1258E6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EEEE727-4D07-8C92-85A9-2C73A2AB36B7}"/>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05/05/2024</a:t>
            </a:fld>
            <a:endParaRPr lang="vi-VN"/>
          </a:p>
        </p:txBody>
      </p:sp>
      <p:sp>
        <p:nvSpPr>
          <p:cNvPr id="4" name="Chỗ dành sẵn cho Chân trang 3">
            <a:extLst>
              <a:ext uri="{FF2B5EF4-FFF2-40B4-BE49-F238E27FC236}">
                <a16:creationId xmlns:a16="http://schemas.microsoft.com/office/drawing/2014/main" id="{8EA40468-0C34-D776-90C0-C9B88251B4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5F84091-A9A7-B6BB-683D-965E70A21B6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3158477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FE2D495-AC70-E224-0330-2DB90ECD34F4}"/>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05/05/2024</a:t>
            </a:fld>
            <a:endParaRPr lang="vi-VN"/>
          </a:p>
        </p:txBody>
      </p:sp>
      <p:sp>
        <p:nvSpPr>
          <p:cNvPr id="3" name="Chỗ dành sẵn cho Chân trang 2">
            <a:extLst>
              <a:ext uri="{FF2B5EF4-FFF2-40B4-BE49-F238E27FC236}">
                <a16:creationId xmlns:a16="http://schemas.microsoft.com/office/drawing/2014/main" id="{CC96D764-E017-ED0E-9BF8-7A58686558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7C496D74-F7B0-DD30-4732-7BCBEFD8F838}"/>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5" name="组合 6">
            <a:extLst>
              <a:ext uri="{FF2B5EF4-FFF2-40B4-BE49-F238E27FC236}">
                <a16:creationId xmlns:a16="http://schemas.microsoft.com/office/drawing/2014/main" id="{885DC36F-C659-35BE-2F0C-FA8B40D4EFE8}"/>
              </a:ext>
            </a:extLst>
          </p:cNvPr>
          <p:cNvGrpSpPr/>
          <p:nvPr userDrawn="1"/>
        </p:nvGrpSpPr>
        <p:grpSpPr>
          <a:xfrm>
            <a:off x="0" y="0"/>
            <a:ext cx="12192635" cy="6858000"/>
            <a:chOff x="0" y="0"/>
            <a:chExt cx="19201" cy="10800"/>
          </a:xfrm>
        </p:grpSpPr>
        <p:sp>
          <p:nvSpPr>
            <p:cNvPr id="6" name="矩形 1">
              <a:extLst>
                <a:ext uri="{FF2B5EF4-FFF2-40B4-BE49-F238E27FC236}">
                  <a16:creationId xmlns:a16="http://schemas.microsoft.com/office/drawing/2014/main" id="{E31F1F6D-7398-E896-C9AE-75C04168D28C}"/>
                </a:ext>
              </a:extLst>
            </p:cNvPr>
            <p:cNvSpPr/>
            <p:nvPr/>
          </p:nvSpPr>
          <p:spPr>
            <a:xfrm>
              <a:off x="0" y="1476"/>
              <a:ext cx="19201" cy="9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3" descr="4 (2)">
              <a:extLst>
                <a:ext uri="{FF2B5EF4-FFF2-40B4-BE49-F238E27FC236}">
                  <a16:creationId xmlns:a16="http://schemas.microsoft.com/office/drawing/2014/main" id="{F6F822F3-ABFD-0B85-1447-1017022067BD}"/>
                </a:ext>
              </a:extLst>
            </p:cNvPr>
            <p:cNvPicPr>
              <a:picLocks noChangeAspect="1"/>
            </p:cNvPicPr>
            <p:nvPr/>
          </p:nvPicPr>
          <p:blipFill>
            <a:blip r:embed="rId2"/>
            <a:srcRect r="69085" b="69348"/>
            <a:stretch>
              <a:fillRect/>
            </a:stretch>
          </p:blipFill>
          <p:spPr>
            <a:xfrm flipH="1">
              <a:off x="14304" y="0"/>
              <a:ext cx="4897" cy="2023"/>
            </a:xfrm>
            <a:prstGeom prst="rect">
              <a:avLst/>
            </a:prstGeom>
          </p:spPr>
        </p:pic>
        <p:pic>
          <p:nvPicPr>
            <p:cNvPr id="8" name="图片 4" descr="4 (2)">
              <a:extLst>
                <a:ext uri="{FF2B5EF4-FFF2-40B4-BE49-F238E27FC236}">
                  <a16:creationId xmlns:a16="http://schemas.microsoft.com/office/drawing/2014/main" id="{F67DB9E7-98EF-50EA-ED5C-CA64034A349B}"/>
                </a:ext>
              </a:extLst>
            </p:cNvPr>
            <p:cNvPicPr>
              <a:picLocks noChangeAspect="1"/>
            </p:cNvPicPr>
            <p:nvPr/>
          </p:nvPicPr>
          <p:blipFill>
            <a:blip r:embed="rId2"/>
            <a:srcRect r="69085" b="69348"/>
            <a:stretch>
              <a:fillRect/>
            </a:stretch>
          </p:blipFill>
          <p:spPr>
            <a:xfrm>
              <a:off x="0" y="0"/>
              <a:ext cx="4897" cy="2023"/>
            </a:xfrm>
            <a:prstGeom prst="rect">
              <a:avLst/>
            </a:prstGeom>
          </p:spPr>
        </p:pic>
      </p:grpSp>
      <p:pic>
        <p:nvPicPr>
          <p:cNvPr id="10" name="图片 2" descr="4 (2)">
            <a:extLst>
              <a:ext uri="{FF2B5EF4-FFF2-40B4-BE49-F238E27FC236}">
                <a16:creationId xmlns:a16="http://schemas.microsoft.com/office/drawing/2014/main" id="{79C5ADD0-DD64-0DB4-9454-1A4373C9E7AC}"/>
              </a:ext>
            </a:extLst>
          </p:cNvPr>
          <p:cNvPicPr>
            <a:picLocks noChangeAspect="1"/>
          </p:cNvPicPr>
          <p:nvPr userDrawn="1"/>
        </p:nvPicPr>
        <p:blipFill>
          <a:blip r:embed="rId2"/>
          <a:srcRect r="69085" b="69348"/>
          <a:stretch>
            <a:fillRect/>
          </a:stretch>
        </p:blipFill>
        <p:spPr>
          <a:xfrm flipH="1">
            <a:off x="9083040" y="0"/>
            <a:ext cx="3109595" cy="1284605"/>
          </a:xfrm>
          <a:prstGeom prst="rect">
            <a:avLst/>
          </a:prstGeom>
        </p:spPr>
      </p:pic>
      <p:pic>
        <p:nvPicPr>
          <p:cNvPr id="11" name="图片 18" descr="4 (2)">
            <a:extLst>
              <a:ext uri="{FF2B5EF4-FFF2-40B4-BE49-F238E27FC236}">
                <a16:creationId xmlns:a16="http://schemas.microsoft.com/office/drawing/2014/main" id="{4D33F3E5-4385-C8E1-E004-A9A27F2F277C}"/>
              </a:ext>
            </a:extLst>
          </p:cNvPr>
          <p:cNvPicPr>
            <a:picLocks noChangeAspect="1"/>
          </p:cNvPicPr>
          <p:nvPr userDrawn="1"/>
        </p:nvPicPr>
        <p:blipFill>
          <a:blip r:embed="rId2"/>
          <a:srcRect r="69085" b="69348"/>
          <a:stretch>
            <a:fillRect/>
          </a:stretch>
        </p:blipFill>
        <p:spPr>
          <a:xfrm>
            <a:off x="0" y="0"/>
            <a:ext cx="3109595" cy="1284605"/>
          </a:xfrm>
          <a:prstGeom prst="rect">
            <a:avLst/>
          </a:prstGeom>
        </p:spPr>
      </p:pic>
    </p:spTree>
    <p:extLst>
      <p:ext uri="{BB962C8B-B14F-4D97-AF65-F5344CB8AC3E}">
        <p14:creationId xmlns:p14="http://schemas.microsoft.com/office/powerpoint/2010/main" val="3066168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FE3C-CF9F-AC6E-E978-86A6816FC6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29E7F8-AAB8-B820-677D-3ACBFA9E79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CE2E3C-C860-2FC0-0204-AAADD3AFB806}"/>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5/5/2024</a:t>
            </a:fld>
            <a:endParaRPr lang="en-US"/>
          </a:p>
        </p:txBody>
      </p:sp>
      <p:sp>
        <p:nvSpPr>
          <p:cNvPr id="5" name="Footer Placeholder 4">
            <a:extLst>
              <a:ext uri="{FF2B5EF4-FFF2-40B4-BE49-F238E27FC236}">
                <a16:creationId xmlns:a16="http://schemas.microsoft.com/office/drawing/2014/main" id="{27516A04-DC44-BFC8-7D12-357A9F0BAD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81CCB-C527-7302-ADA5-386F4C7576BF}"/>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2345394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2F9C52-4C90-BD4A-A704-AF8755A668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7C4C18-3675-C869-70C7-764F6AD5882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A3E50E37-E337-6D60-4719-246D17393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0AB3F14-74FF-013C-C113-714C66B76E0C}"/>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05/05/2024</a:t>
            </a:fld>
            <a:endParaRPr lang="vi-VN"/>
          </a:p>
        </p:txBody>
      </p:sp>
      <p:sp>
        <p:nvSpPr>
          <p:cNvPr id="6" name="Chỗ dành sẵn cho Chân trang 5">
            <a:extLst>
              <a:ext uri="{FF2B5EF4-FFF2-40B4-BE49-F238E27FC236}">
                <a16:creationId xmlns:a16="http://schemas.microsoft.com/office/drawing/2014/main" id="{86C9C6B6-CF01-031C-01FD-E39D503F2D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C40299B-1790-65DC-047A-6FC7ADA88689}"/>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363813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3CA5C0-69B3-60D7-B8A1-32284BECB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6047DE1-0090-577A-4F48-7E19DA9969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CE98AA7-3151-5358-055B-553CC45AAC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32A7242-383B-BB94-5F74-0132527CB04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05/05/2024</a:t>
            </a:fld>
            <a:endParaRPr lang="vi-VN"/>
          </a:p>
        </p:txBody>
      </p:sp>
      <p:sp>
        <p:nvSpPr>
          <p:cNvPr id="6" name="Chỗ dành sẵn cho Chân trang 5">
            <a:extLst>
              <a:ext uri="{FF2B5EF4-FFF2-40B4-BE49-F238E27FC236}">
                <a16:creationId xmlns:a16="http://schemas.microsoft.com/office/drawing/2014/main" id="{1FD506AB-6495-E78B-C7FE-A2ABDEFE6B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F27F45F-DBB2-D4F7-F67E-C81190294F60}"/>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38324155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8C4B215-212C-FBEB-660F-22312C46B60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A2DA898-4CAE-4856-5D93-204AC9B4D55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B33D48D-25B6-3256-D7FE-9AC2022DEF7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05/05/2024</a:t>
            </a:fld>
            <a:endParaRPr lang="vi-VN"/>
          </a:p>
        </p:txBody>
      </p:sp>
      <p:sp>
        <p:nvSpPr>
          <p:cNvPr id="5" name="Chỗ dành sẵn cho Chân trang 4">
            <a:extLst>
              <a:ext uri="{FF2B5EF4-FFF2-40B4-BE49-F238E27FC236}">
                <a16:creationId xmlns:a16="http://schemas.microsoft.com/office/drawing/2014/main" id="{72AE4BC5-AAA9-D7F5-58B6-7FFEFDE3E3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3DFD105-55BD-A639-FA4F-B2DDE5C5693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19947655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5F38858-517D-A8CE-F725-E5EF468FE53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8FD02B0B-5B88-023D-9EC0-74316553DF0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263EC2D-DFA0-3312-E2D3-512B9B8BC26D}"/>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05/05/2024</a:t>
            </a:fld>
            <a:endParaRPr lang="vi-VN"/>
          </a:p>
        </p:txBody>
      </p:sp>
      <p:sp>
        <p:nvSpPr>
          <p:cNvPr id="5" name="Chỗ dành sẵn cho Chân trang 4">
            <a:extLst>
              <a:ext uri="{FF2B5EF4-FFF2-40B4-BE49-F238E27FC236}">
                <a16:creationId xmlns:a16="http://schemas.microsoft.com/office/drawing/2014/main" id="{C9299F8C-ECF4-5D81-96FF-B8A7036077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AD8F066-7C76-7039-5F91-62751A034813}"/>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9478644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B12FB0A5-D103-F206-840A-B2FCF67A8DEC}"/>
              </a:ext>
            </a:extLst>
          </p:cNvPr>
          <p:cNvSpPr/>
          <p:nvPr userDrawn="1"/>
        </p:nvSpPr>
        <p:spPr>
          <a:xfrm>
            <a:off x="567804" y="5785338"/>
            <a:ext cx="1378227" cy="107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hlinkClick r:id="rId3"/>
            <a:extLst>
              <a:ext uri="{FF2B5EF4-FFF2-40B4-BE49-F238E27FC236}">
                <a16:creationId xmlns:a16="http://schemas.microsoft.com/office/drawing/2014/main" id="{E040EC31-1594-D6BE-BA81-B0848C75B28A}"/>
              </a:ext>
            </a:extLst>
          </p:cNvPr>
          <p:cNvSpPr/>
          <p:nvPr userDrawn="1"/>
        </p:nvSpPr>
        <p:spPr>
          <a:xfrm>
            <a:off x="10813773" y="5785338"/>
            <a:ext cx="1378227" cy="107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6991849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hlinkClick r:id="rId3"/>
            <a:extLst>
              <a:ext uri="{FF2B5EF4-FFF2-40B4-BE49-F238E27FC236}">
                <a16:creationId xmlns:a16="http://schemas.microsoft.com/office/drawing/2014/main" id="{4F19C86D-8052-F097-3751-533504A5A248}"/>
              </a:ext>
            </a:extLst>
          </p:cNvPr>
          <p:cNvSpPr/>
          <p:nvPr userDrawn="1"/>
        </p:nvSpPr>
        <p:spPr>
          <a:xfrm>
            <a:off x="11449878" y="6539948"/>
            <a:ext cx="742121" cy="31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94261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A0743E0E-08F1-D9A9-7BD9-3B9B2E253B8D}"/>
              </a:ext>
            </a:extLst>
          </p:cNvPr>
          <p:cNvSpPr/>
          <p:nvPr userDrawn="1"/>
        </p:nvSpPr>
        <p:spPr>
          <a:xfrm>
            <a:off x="567804" y="5785338"/>
            <a:ext cx="1378227" cy="107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hlinkClick r:id="rId3"/>
            <a:extLst>
              <a:ext uri="{FF2B5EF4-FFF2-40B4-BE49-F238E27FC236}">
                <a16:creationId xmlns:a16="http://schemas.microsoft.com/office/drawing/2014/main" id="{7A578CD0-E627-4468-24B2-7189ACAB3614}"/>
              </a:ext>
            </a:extLst>
          </p:cNvPr>
          <p:cNvSpPr/>
          <p:nvPr userDrawn="1"/>
        </p:nvSpPr>
        <p:spPr>
          <a:xfrm>
            <a:off x="10813773" y="5785338"/>
            <a:ext cx="1378227" cy="107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29072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EC42-871E-7FFF-9587-76AB111D1F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A19D90-0C7F-6D61-4B56-02A656E7817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9FD348-D61D-A0C5-9602-D59D8F2BAD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7B04BC-CC16-6524-C286-4A378C82CFF1}"/>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5/5/2024</a:t>
            </a:fld>
            <a:endParaRPr lang="en-US"/>
          </a:p>
        </p:txBody>
      </p:sp>
      <p:sp>
        <p:nvSpPr>
          <p:cNvPr id="6" name="Footer Placeholder 5">
            <a:extLst>
              <a:ext uri="{FF2B5EF4-FFF2-40B4-BE49-F238E27FC236}">
                <a16:creationId xmlns:a16="http://schemas.microsoft.com/office/drawing/2014/main" id="{20E9DCD6-4191-D02B-371D-574305B246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7CBC46-ABD9-7FC6-784A-4B8EB7ECA99A}"/>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1617538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49EF4-3A3B-B40C-5F67-92CFD3088C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AF391FF-5F75-0AC5-A77F-F106E11EE5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F5F49F-6C1A-28E2-79AF-E797DB04944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73A12E-9F74-7833-CC20-E61236B72F2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E4F61F-CA68-A1FE-4C4F-C5C3AD06D9B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7EEFDF-D421-3DE1-FAE2-D0E78B5904DC}"/>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5/5/2024</a:t>
            </a:fld>
            <a:endParaRPr lang="en-US"/>
          </a:p>
        </p:txBody>
      </p:sp>
      <p:sp>
        <p:nvSpPr>
          <p:cNvPr id="8" name="Footer Placeholder 7">
            <a:extLst>
              <a:ext uri="{FF2B5EF4-FFF2-40B4-BE49-F238E27FC236}">
                <a16:creationId xmlns:a16="http://schemas.microsoft.com/office/drawing/2014/main" id="{DE65236D-8A4C-16EF-3F0F-4614420992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3A39F90-3050-11B6-DD39-C58AEBAA8089}"/>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2540915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7B9C1-A934-DE29-FDB8-7E1895D780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005066-677E-86E4-A641-97BAED0F00EC}"/>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5/5/2024</a:t>
            </a:fld>
            <a:endParaRPr lang="en-US"/>
          </a:p>
        </p:txBody>
      </p:sp>
      <p:sp>
        <p:nvSpPr>
          <p:cNvPr id="4" name="Footer Placeholder 3">
            <a:extLst>
              <a:ext uri="{FF2B5EF4-FFF2-40B4-BE49-F238E27FC236}">
                <a16:creationId xmlns:a16="http://schemas.microsoft.com/office/drawing/2014/main" id="{BB800DC0-BC84-84A5-40C7-754A5A6DB0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C011615-8252-369F-EF2D-7583A84E386D}"/>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2963529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2FDD35-83CE-C9DE-0F4A-4ED872EA44DC}"/>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5/5/2024</a:t>
            </a:fld>
            <a:endParaRPr lang="en-US"/>
          </a:p>
        </p:txBody>
      </p:sp>
      <p:sp>
        <p:nvSpPr>
          <p:cNvPr id="3" name="Footer Placeholder 2">
            <a:extLst>
              <a:ext uri="{FF2B5EF4-FFF2-40B4-BE49-F238E27FC236}">
                <a16:creationId xmlns:a16="http://schemas.microsoft.com/office/drawing/2014/main" id="{9C67D426-C373-F93E-3449-F753ECC36D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A3A250-3BC9-C147-0686-55635CFAE5ED}"/>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2074670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44528-E489-E55A-6209-C1B17958C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E71BD1-3DB8-965A-7E52-03068E947C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2502E6-3844-4F7E-BB5D-7966AFEC45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B50589-972E-D102-33F2-56B8F993D5B2}"/>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5/5/2024</a:t>
            </a:fld>
            <a:endParaRPr lang="en-US"/>
          </a:p>
        </p:txBody>
      </p:sp>
      <p:sp>
        <p:nvSpPr>
          <p:cNvPr id="6" name="Footer Placeholder 5">
            <a:extLst>
              <a:ext uri="{FF2B5EF4-FFF2-40B4-BE49-F238E27FC236}">
                <a16:creationId xmlns:a16="http://schemas.microsoft.com/office/drawing/2014/main" id="{58830256-488A-A2BF-AF95-8C3F60E333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C6C8A3-0F4E-EA3B-1171-C6011F17EC6F}"/>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2429018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B91B4-D430-C1F3-6DC8-065EDCD0CDF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F62361-43EA-2120-1786-1935B97F76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73BBB2-44C7-B27D-E423-39306A4D5B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9EF7B3-F2F3-3101-1E08-21596C4BE931}"/>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5/5/2024</a:t>
            </a:fld>
            <a:endParaRPr lang="en-US"/>
          </a:p>
        </p:txBody>
      </p:sp>
      <p:sp>
        <p:nvSpPr>
          <p:cNvPr id="6" name="Footer Placeholder 5">
            <a:extLst>
              <a:ext uri="{FF2B5EF4-FFF2-40B4-BE49-F238E27FC236}">
                <a16:creationId xmlns:a16="http://schemas.microsoft.com/office/drawing/2014/main" id="{7DF3CFC7-B2B1-5679-2D28-9F83244DCE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E0737C-8CBC-1FD6-FBF7-D18D143A15EE}"/>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3201059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9.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227CF59D-1FC6-4811-56FD-6B9460AA4EA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1729" y="312459"/>
            <a:ext cx="1284599" cy="1284599"/>
          </a:xfrm>
          <a:prstGeom prst="rect">
            <a:avLst/>
          </a:prstGeom>
        </p:spPr>
      </p:pic>
    </p:spTree>
    <p:extLst>
      <p:ext uri="{BB962C8B-B14F-4D97-AF65-F5344CB8AC3E}">
        <p14:creationId xmlns:p14="http://schemas.microsoft.com/office/powerpoint/2010/main" val="2569967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E261FB4D-5D22-6C34-E14B-3D7C302429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3789" y="171058"/>
            <a:ext cx="1271244" cy="1271244"/>
          </a:xfrm>
          <a:prstGeom prst="rect">
            <a:avLst/>
          </a:prstGeom>
        </p:spPr>
      </p:pic>
    </p:spTree>
    <p:extLst>
      <p:ext uri="{BB962C8B-B14F-4D97-AF65-F5344CB8AC3E}">
        <p14:creationId xmlns:p14="http://schemas.microsoft.com/office/powerpoint/2010/main" val="340228046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r="-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44979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1292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7.emf"/><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7.emf"/><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audio" Target="../media/audio2.wav"/><Relationship Id="rId5" Type="http://schemas.openxmlformats.org/officeDocument/2006/relationships/image" Target="../media/image46.sv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audio" Target="../media/audio2.wav"/><Relationship Id="rId5" Type="http://schemas.openxmlformats.org/officeDocument/2006/relationships/image" Target="../media/image46.sv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jp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7.emf"/><Relationship Id="rId4"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51280B-4044-0696-C63F-E7926A54AB83}"/>
              </a:ext>
            </a:extLst>
          </p:cNvPr>
          <p:cNvPicPr>
            <a:picLocks noChangeAspect="1"/>
          </p:cNvPicPr>
          <p:nvPr/>
        </p:nvPicPr>
        <p:blipFill>
          <a:blip r:embed="rId3"/>
          <a:stretch>
            <a:fillRect/>
          </a:stretch>
        </p:blipFill>
        <p:spPr>
          <a:xfrm>
            <a:off x="145260" y="622074"/>
            <a:ext cx="12046740" cy="2280102"/>
          </a:xfrm>
          <a:prstGeom prst="rect">
            <a:avLst/>
          </a:prstGeom>
        </p:spPr>
      </p:pic>
      <p:sp>
        <p:nvSpPr>
          <p:cNvPr id="3" name="Speech Bubble: Rectangle with Corners Rounded 1">
            <a:extLst>
              <a:ext uri="{FF2B5EF4-FFF2-40B4-BE49-F238E27FC236}">
                <a16:creationId xmlns:a16="http://schemas.microsoft.com/office/drawing/2014/main" id="{64EE0D25-D088-696B-8A94-F56B16E52A19}"/>
              </a:ext>
            </a:extLst>
          </p:cNvPr>
          <p:cNvSpPr/>
          <p:nvPr/>
        </p:nvSpPr>
        <p:spPr>
          <a:xfrm>
            <a:off x="-1521556" y="319370"/>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KHOA</a:t>
            </a:r>
          </a:p>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HỌC</a:t>
            </a:r>
          </a:p>
        </p:txBody>
      </p:sp>
    </p:spTree>
    <p:extLst>
      <p:ext uri="{BB962C8B-B14F-4D97-AF65-F5344CB8AC3E}">
        <p14:creationId xmlns:p14="http://schemas.microsoft.com/office/powerpoint/2010/main" val="2898511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569058" y="583435"/>
            <a:ext cx="6908317" cy="1607315"/>
          </a:xfrm>
          <a:custGeom>
            <a:avLst/>
            <a:gdLst>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607315" fill="none" extrusionOk="0">
                <a:moveTo>
                  <a:pt x="0" y="267891"/>
                </a:moveTo>
                <a:cubicBezTo>
                  <a:pt x="6035" y="29642"/>
                  <a:pt x="366115" y="-122135"/>
                  <a:pt x="807321" y="0"/>
                </a:cubicBezTo>
                <a:cubicBezTo>
                  <a:pt x="3248805" y="-219857"/>
                  <a:pt x="4560425" y="-13674"/>
                  <a:pt x="6100995" y="0"/>
                </a:cubicBezTo>
                <a:cubicBezTo>
                  <a:pt x="6522578" y="32166"/>
                  <a:pt x="6948784" y="158197"/>
                  <a:pt x="6908317" y="267891"/>
                </a:cubicBezTo>
                <a:cubicBezTo>
                  <a:pt x="6854704" y="544052"/>
                  <a:pt x="6974672" y="1190495"/>
                  <a:pt x="6908317" y="1339423"/>
                </a:cubicBezTo>
                <a:cubicBezTo>
                  <a:pt x="6894339" y="1573212"/>
                  <a:pt x="6629425" y="1614846"/>
                  <a:pt x="6100995" y="1607315"/>
                </a:cubicBezTo>
                <a:cubicBezTo>
                  <a:pt x="3692542" y="1440398"/>
                  <a:pt x="2976937" y="1620278"/>
                  <a:pt x="807321" y="1607315"/>
                </a:cubicBezTo>
                <a:cubicBezTo>
                  <a:pt x="263774" y="1573717"/>
                  <a:pt x="-60397" y="1466623"/>
                  <a:pt x="0" y="1339423"/>
                </a:cubicBezTo>
                <a:cubicBezTo>
                  <a:pt x="134910" y="905660"/>
                  <a:pt x="-113023" y="647807"/>
                  <a:pt x="0" y="267891"/>
                </a:cubicBezTo>
                <a:close/>
              </a:path>
              <a:path w="6908317" h="1607315" stroke="0" extrusionOk="0">
                <a:moveTo>
                  <a:pt x="0" y="267891"/>
                </a:moveTo>
                <a:cubicBezTo>
                  <a:pt x="-77250" y="122594"/>
                  <a:pt x="317805" y="-6457"/>
                  <a:pt x="807321" y="0"/>
                </a:cubicBezTo>
                <a:cubicBezTo>
                  <a:pt x="1477779" y="246346"/>
                  <a:pt x="4655346" y="323160"/>
                  <a:pt x="6100995" y="0"/>
                </a:cubicBezTo>
                <a:cubicBezTo>
                  <a:pt x="6514614" y="-16383"/>
                  <a:pt x="6850477" y="123020"/>
                  <a:pt x="6908317" y="267891"/>
                </a:cubicBezTo>
                <a:cubicBezTo>
                  <a:pt x="7066652" y="688024"/>
                  <a:pt x="6957966" y="1158609"/>
                  <a:pt x="6908317" y="1339423"/>
                </a:cubicBezTo>
                <a:cubicBezTo>
                  <a:pt x="6958202" y="1583126"/>
                  <a:pt x="6584786" y="1480802"/>
                  <a:pt x="6100995" y="1607315"/>
                </a:cubicBezTo>
                <a:cubicBezTo>
                  <a:pt x="5160767" y="1408482"/>
                  <a:pt x="3550522" y="1508160"/>
                  <a:pt x="807321" y="1607315"/>
                </a:cubicBezTo>
                <a:cubicBezTo>
                  <a:pt x="328777" y="1649359"/>
                  <a:pt x="-45597" y="1516552"/>
                  <a:pt x="0" y="1339423"/>
                </a:cubicBezTo>
                <a:cubicBezTo>
                  <a:pt x="29891" y="972909"/>
                  <a:pt x="-46504" y="696206"/>
                  <a:pt x="0" y="267891"/>
                </a:cubicBezTo>
                <a:close/>
              </a:path>
              <a:path w="6908317" h="1607315" fill="none" stroke="0" extrusionOk="0">
                <a:moveTo>
                  <a:pt x="0" y="267891"/>
                </a:moveTo>
                <a:cubicBezTo>
                  <a:pt x="66906" y="122584"/>
                  <a:pt x="351539" y="14551"/>
                  <a:pt x="807321" y="0"/>
                </a:cubicBezTo>
                <a:cubicBezTo>
                  <a:pt x="3601253" y="52684"/>
                  <a:pt x="4541094" y="-46398"/>
                  <a:pt x="6100995" y="0"/>
                </a:cubicBezTo>
                <a:cubicBezTo>
                  <a:pt x="6516650" y="24999"/>
                  <a:pt x="6934489" y="135907"/>
                  <a:pt x="6908317" y="267891"/>
                </a:cubicBezTo>
                <a:cubicBezTo>
                  <a:pt x="6834467" y="577675"/>
                  <a:pt x="7002391" y="1151683"/>
                  <a:pt x="6908317" y="1339423"/>
                </a:cubicBezTo>
                <a:cubicBezTo>
                  <a:pt x="6961182" y="1471981"/>
                  <a:pt x="6624654" y="1561822"/>
                  <a:pt x="6100995" y="1607315"/>
                </a:cubicBezTo>
                <a:cubicBezTo>
                  <a:pt x="3655886" y="1581489"/>
                  <a:pt x="3319198" y="1680612"/>
                  <a:pt x="807321" y="1607315"/>
                </a:cubicBezTo>
                <a:cubicBezTo>
                  <a:pt x="289735" y="1604673"/>
                  <a:pt x="-61461" y="1466143"/>
                  <a:pt x="0" y="1339423"/>
                </a:cubicBezTo>
                <a:cubicBezTo>
                  <a:pt x="186305" y="889914"/>
                  <a:pt x="-122938" y="568115"/>
                  <a:pt x="0" y="267891"/>
                </a:cubicBezTo>
                <a:close/>
              </a:path>
              <a:path w="6908317" h="1607315" fill="none" stroke="0" extrusionOk="0">
                <a:moveTo>
                  <a:pt x="0" y="267891"/>
                </a:moveTo>
                <a:cubicBezTo>
                  <a:pt x="14704" y="35346"/>
                  <a:pt x="386044" y="-52172"/>
                  <a:pt x="807321" y="0"/>
                </a:cubicBezTo>
                <a:cubicBezTo>
                  <a:pt x="3474569" y="-122450"/>
                  <a:pt x="4533277" y="-120767"/>
                  <a:pt x="6100995" y="0"/>
                </a:cubicBezTo>
                <a:cubicBezTo>
                  <a:pt x="6522123" y="17569"/>
                  <a:pt x="6946190" y="154697"/>
                  <a:pt x="6908317" y="267891"/>
                </a:cubicBezTo>
                <a:cubicBezTo>
                  <a:pt x="6869553" y="557611"/>
                  <a:pt x="6979395" y="1171248"/>
                  <a:pt x="6908317" y="1339423"/>
                </a:cubicBezTo>
                <a:cubicBezTo>
                  <a:pt x="6935114" y="1519529"/>
                  <a:pt x="6632527" y="1596526"/>
                  <a:pt x="6100995" y="1607315"/>
                </a:cubicBezTo>
                <a:cubicBezTo>
                  <a:pt x="4454535" y="1501598"/>
                  <a:pt x="1404393" y="1525047"/>
                  <a:pt x="807321" y="1607315"/>
                </a:cubicBezTo>
                <a:cubicBezTo>
                  <a:pt x="267315" y="1580398"/>
                  <a:pt x="-64351" y="1455086"/>
                  <a:pt x="0" y="1339423"/>
                </a:cubicBezTo>
                <a:cubicBezTo>
                  <a:pt x="138393" y="891580"/>
                  <a:pt x="-110472" y="592769"/>
                  <a:pt x="0" y="267891"/>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607315" fill="none" extrusionOk="0">
                        <a:moveTo>
                          <a:pt x="0" y="267891"/>
                        </a:moveTo>
                        <a:cubicBezTo>
                          <a:pt x="3418" y="77432"/>
                          <a:pt x="363813" y="-53145"/>
                          <a:pt x="807321" y="0"/>
                        </a:cubicBezTo>
                        <a:cubicBezTo>
                          <a:pt x="3340706" y="-99328"/>
                          <a:pt x="4524973" y="7827"/>
                          <a:pt x="6100995" y="0"/>
                        </a:cubicBezTo>
                        <a:cubicBezTo>
                          <a:pt x="6529733" y="17457"/>
                          <a:pt x="6947620" y="156158"/>
                          <a:pt x="6908317" y="267891"/>
                        </a:cubicBezTo>
                        <a:cubicBezTo>
                          <a:pt x="6842699" y="551859"/>
                          <a:pt x="6970725" y="1152812"/>
                          <a:pt x="6908317" y="1339423"/>
                        </a:cubicBezTo>
                        <a:cubicBezTo>
                          <a:pt x="6901265" y="1526865"/>
                          <a:pt x="6625351" y="1614343"/>
                          <a:pt x="6100995" y="1607315"/>
                        </a:cubicBezTo>
                        <a:cubicBezTo>
                          <a:pt x="3709998" y="1621475"/>
                          <a:pt x="3319950" y="1583189"/>
                          <a:pt x="807321" y="1607315"/>
                        </a:cubicBezTo>
                        <a:cubicBezTo>
                          <a:pt x="280615" y="1585347"/>
                          <a:pt x="-54325" y="1470702"/>
                          <a:pt x="0" y="1339423"/>
                        </a:cubicBezTo>
                        <a:cubicBezTo>
                          <a:pt x="145200" y="872664"/>
                          <a:pt x="-114679" y="597413"/>
                          <a:pt x="0" y="267891"/>
                        </a:cubicBezTo>
                        <a:close/>
                      </a:path>
                      <a:path w="6908317" h="1607315" stroke="0" extrusionOk="0">
                        <a:moveTo>
                          <a:pt x="0" y="267891"/>
                        </a:moveTo>
                        <a:cubicBezTo>
                          <a:pt x="-37613" y="113033"/>
                          <a:pt x="354202" y="-3415"/>
                          <a:pt x="807321" y="0"/>
                        </a:cubicBezTo>
                        <a:cubicBezTo>
                          <a:pt x="1652382" y="56238"/>
                          <a:pt x="4640317" y="202925"/>
                          <a:pt x="6100995" y="0"/>
                        </a:cubicBezTo>
                        <a:cubicBezTo>
                          <a:pt x="6492310" y="-5541"/>
                          <a:pt x="6850388" y="115770"/>
                          <a:pt x="6908317" y="267891"/>
                        </a:cubicBezTo>
                        <a:cubicBezTo>
                          <a:pt x="7062590" y="686254"/>
                          <a:pt x="6958801" y="1162286"/>
                          <a:pt x="6908317" y="1339423"/>
                        </a:cubicBezTo>
                        <a:cubicBezTo>
                          <a:pt x="6960722" y="1559740"/>
                          <a:pt x="6572307" y="1545413"/>
                          <a:pt x="6100995" y="1607315"/>
                        </a:cubicBezTo>
                        <a:cubicBezTo>
                          <a:pt x="5181464" y="1432231"/>
                          <a:pt x="3532710" y="1518993"/>
                          <a:pt x="807321" y="1607315"/>
                        </a:cubicBezTo>
                        <a:cubicBezTo>
                          <a:pt x="323105" y="1624256"/>
                          <a:pt x="-34892" y="1488142"/>
                          <a:pt x="0" y="1339423"/>
                        </a:cubicBezTo>
                        <a:cubicBezTo>
                          <a:pt x="13552" y="953745"/>
                          <a:pt x="-55800" y="712138"/>
                          <a:pt x="0" y="267891"/>
                        </a:cubicBezTo>
                        <a:close/>
                      </a:path>
                      <a:path w="6908317" h="1607315" fill="none" stroke="0" extrusionOk="0">
                        <a:moveTo>
                          <a:pt x="0" y="267891"/>
                        </a:moveTo>
                        <a:cubicBezTo>
                          <a:pt x="7525" y="88070"/>
                          <a:pt x="382543" y="-7892"/>
                          <a:pt x="807321" y="0"/>
                        </a:cubicBezTo>
                        <a:cubicBezTo>
                          <a:pt x="3597501" y="23829"/>
                          <a:pt x="4500376" y="-146118"/>
                          <a:pt x="6100995" y="0"/>
                        </a:cubicBezTo>
                        <a:cubicBezTo>
                          <a:pt x="6532051" y="8850"/>
                          <a:pt x="6932980" y="132860"/>
                          <a:pt x="6908317" y="267891"/>
                        </a:cubicBezTo>
                        <a:cubicBezTo>
                          <a:pt x="6849533" y="561279"/>
                          <a:pt x="6982795" y="1161459"/>
                          <a:pt x="6908317" y="1339423"/>
                        </a:cubicBezTo>
                        <a:cubicBezTo>
                          <a:pt x="6957086" y="1480254"/>
                          <a:pt x="6600361" y="1555726"/>
                          <a:pt x="6100995" y="1607315"/>
                        </a:cubicBezTo>
                        <a:cubicBezTo>
                          <a:pt x="3632618" y="1563322"/>
                          <a:pt x="3301459" y="1629188"/>
                          <a:pt x="807321" y="1607315"/>
                        </a:cubicBezTo>
                        <a:cubicBezTo>
                          <a:pt x="279904" y="1587460"/>
                          <a:pt x="-45792" y="1474989"/>
                          <a:pt x="0" y="1339423"/>
                        </a:cubicBezTo>
                        <a:cubicBezTo>
                          <a:pt x="153085" y="845680"/>
                          <a:pt x="-108423" y="562244"/>
                          <a:pt x="0" y="26789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Vì sao bò bắt đầu cho ít sữa?</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822713" y="2505038"/>
            <a:ext cx="6669157" cy="2145268"/>
          </a:xfrm>
          <a:prstGeom prst="roundRect">
            <a:avLst/>
          </a:prstGeom>
          <a:solidFill>
            <a:schemeClr val="accent5">
              <a:lumMod val="20000"/>
              <a:lumOff val="80000"/>
            </a:schemeClr>
          </a:solidFill>
        </p:spPr>
        <p:txBody>
          <a:bodyPr wrap="square">
            <a:spAutoFit/>
          </a:bodyPr>
          <a:lstStyle/>
          <a:p>
            <a:pPr lvl="0" algn="just">
              <a:defRPr/>
            </a:pPr>
            <a:r>
              <a:rPr lang="en-US" sz="6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Vì</a:t>
            </a:r>
            <a:r>
              <a:rPr lang="en-US" sz="6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cỏ</a:t>
            </a:r>
            <a:r>
              <a:rPr lang="en-US" sz="6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trên</a:t>
            </a:r>
            <a:r>
              <a:rPr lang="en-US" sz="6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cánh</a:t>
            </a:r>
            <a:r>
              <a:rPr lang="en-US" sz="6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đồng</a:t>
            </a:r>
            <a:r>
              <a:rPr lang="en-US" sz="6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giảm</a:t>
            </a:r>
            <a:r>
              <a:rPr lang="en-US" sz="6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đi</a:t>
            </a:r>
            <a:endParaRPr kumimoji="0" lang="en-US" sz="6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 name="Speech Bubble: Rectangle with Corners Rounded 1">
            <a:extLst>
              <a:ext uri="{FF2B5EF4-FFF2-40B4-BE49-F238E27FC236}">
                <a16:creationId xmlns:a16="http://schemas.microsoft.com/office/drawing/2014/main" id="{88AE6AE4-8027-D884-4E2D-6D1237CA22AF}"/>
              </a:ext>
            </a:extLst>
          </p:cNvPr>
          <p:cNvSpPr/>
          <p:nvPr/>
        </p:nvSpPr>
        <p:spPr>
          <a:xfrm>
            <a:off x="-1521556" y="319370"/>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KHOA</a:t>
            </a:r>
          </a:p>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HỌC</a:t>
            </a:r>
          </a:p>
        </p:txBody>
      </p:sp>
    </p:spTree>
    <p:extLst>
      <p:ext uri="{BB962C8B-B14F-4D97-AF65-F5344CB8AC3E}">
        <p14:creationId xmlns:p14="http://schemas.microsoft.com/office/powerpoint/2010/main" val="231662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569058" y="583435"/>
            <a:ext cx="6908317" cy="1607315"/>
          </a:xfrm>
          <a:custGeom>
            <a:avLst/>
            <a:gdLst>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607315" fill="none" extrusionOk="0">
                <a:moveTo>
                  <a:pt x="0" y="267891"/>
                </a:moveTo>
                <a:cubicBezTo>
                  <a:pt x="6035" y="29642"/>
                  <a:pt x="366115" y="-122135"/>
                  <a:pt x="807321" y="0"/>
                </a:cubicBezTo>
                <a:cubicBezTo>
                  <a:pt x="3248805" y="-219857"/>
                  <a:pt x="4560425" y="-13674"/>
                  <a:pt x="6100995" y="0"/>
                </a:cubicBezTo>
                <a:cubicBezTo>
                  <a:pt x="6522578" y="32166"/>
                  <a:pt x="6948784" y="158197"/>
                  <a:pt x="6908317" y="267891"/>
                </a:cubicBezTo>
                <a:cubicBezTo>
                  <a:pt x="6854704" y="544052"/>
                  <a:pt x="6974672" y="1190495"/>
                  <a:pt x="6908317" y="1339423"/>
                </a:cubicBezTo>
                <a:cubicBezTo>
                  <a:pt x="6894339" y="1573212"/>
                  <a:pt x="6629425" y="1614846"/>
                  <a:pt x="6100995" y="1607315"/>
                </a:cubicBezTo>
                <a:cubicBezTo>
                  <a:pt x="3692542" y="1440398"/>
                  <a:pt x="2976937" y="1620278"/>
                  <a:pt x="807321" y="1607315"/>
                </a:cubicBezTo>
                <a:cubicBezTo>
                  <a:pt x="263774" y="1573717"/>
                  <a:pt x="-60397" y="1466623"/>
                  <a:pt x="0" y="1339423"/>
                </a:cubicBezTo>
                <a:cubicBezTo>
                  <a:pt x="134910" y="905660"/>
                  <a:pt x="-113023" y="647807"/>
                  <a:pt x="0" y="267891"/>
                </a:cubicBezTo>
                <a:close/>
              </a:path>
              <a:path w="6908317" h="1607315" stroke="0" extrusionOk="0">
                <a:moveTo>
                  <a:pt x="0" y="267891"/>
                </a:moveTo>
                <a:cubicBezTo>
                  <a:pt x="-77250" y="122594"/>
                  <a:pt x="317805" y="-6457"/>
                  <a:pt x="807321" y="0"/>
                </a:cubicBezTo>
                <a:cubicBezTo>
                  <a:pt x="1477779" y="246346"/>
                  <a:pt x="4655346" y="323160"/>
                  <a:pt x="6100995" y="0"/>
                </a:cubicBezTo>
                <a:cubicBezTo>
                  <a:pt x="6514614" y="-16383"/>
                  <a:pt x="6850477" y="123020"/>
                  <a:pt x="6908317" y="267891"/>
                </a:cubicBezTo>
                <a:cubicBezTo>
                  <a:pt x="7066652" y="688024"/>
                  <a:pt x="6957966" y="1158609"/>
                  <a:pt x="6908317" y="1339423"/>
                </a:cubicBezTo>
                <a:cubicBezTo>
                  <a:pt x="6958202" y="1583126"/>
                  <a:pt x="6584786" y="1480802"/>
                  <a:pt x="6100995" y="1607315"/>
                </a:cubicBezTo>
                <a:cubicBezTo>
                  <a:pt x="5160767" y="1408482"/>
                  <a:pt x="3550522" y="1508160"/>
                  <a:pt x="807321" y="1607315"/>
                </a:cubicBezTo>
                <a:cubicBezTo>
                  <a:pt x="328777" y="1649359"/>
                  <a:pt x="-45597" y="1516552"/>
                  <a:pt x="0" y="1339423"/>
                </a:cubicBezTo>
                <a:cubicBezTo>
                  <a:pt x="29891" y="972909"/>
                  <a:pt x="-46504" y="696206"/>
                  <a:pt x="0" y="267891"/>
                </a:cubicBezTo>
                <a:close/>
              </a:path>
              <a:path w="6908317" h="1607315" fill="none" stroke="0" extrusionOk="0">
                <a:moveTo>
                  <a:pt x="0" y="267891"/>
                </a:moveTo>
                <a:cubicBezTo>
                  <a:pt x="66906" y="122584"/>
                  <a:pt x="351539" y="14551"/>
                  <a:pt x="807321" y="0"/>
                </a:cubicBezTo>
                <a:cubicBezTo>
                  <a:pt x="3601253" y="52684"/>
                  <a:pt x="4541094" y="-46398"/>
                  <a:pt x="6100995" y="0"/>
                </a:cubicBezTo>
                <a:cubicBezTo>
                  <a:pt x="6516650" y="24999"/>
                  <a:pt x="6934489" y="135907"/>
                  <a:pt x="6908317" y="267891"/>
                </a:cubicBezTo>
                <a:cubicBezTo>
                  <a:pt x="6834467" y="577675"/>
                  <a:pt x="7002391" y="1151683"/>
                  <a:pt x="6908317" y="1339423"/>
                </a:cubicBezTo>
                <a:cubicBezTo>
                  <a:pt x="6961182" y="1471981"/>
                  <a:pt x="6624654" y="1561822"/>
                  <a:pt x="6100995" y="1607315"/>
                </a:cubicBezTo>
                <a:cubicBezTo>
                  <a:pt x="3655886" y="1581489"/>
                  <a:pt x="3319198" y="1680612"/>
                  <a:pt x="807321" y="1607315"/>
                </a:cubicBezTo>
                <a:cubicBezTo>
                  <a:pt x="289735" y="1604673"/>
                  <a:pt x="-61461" y="1466143"/>
                  <a:pt x="0" y="1339423"/>
                </a:cubicBezTo>
                <a:cubicBezTo>
                  <a:pt x="186305" y="889914"/>
                  <a:pt x="-122938" y="568115"/>
                  <a:pt x="0" y="267891"/>
                </a:cubicBezTo>
                <a:close/>
              </a:path>
              <a:path w="6908317" h="1607315" fill="none" stroke="0" extrusionOk="0">
                <a:moveTo>
                  <a:pt x="0" y="267891"/>
                </a:moveTo>
                <a:cubicBezTo>
                  <a:pt x="14704" y="35346"/>
                  <a:pt x="386044" y="-52172"/>
                  <a:pt x="807321" y="0"/>
                </a:cubicBezTo>
                <a:cubicBezTo>
                  <a:pt x="3474569" y="-122450"/>
                  <a:pt x="4533277" y="-120767"/>
                  <a:pt x="6100995" y="0"/>
                </a:cubicBezTo>
                <a:cubicBezTo>
                  <a:pt x="6522123" y="17569"/>
                  <a:pt x="6946190" y="154697"/>
                  <a:pt x="6908317" y="267891"/>
                </a:cubicBezTo>
                <a:cubicBezTo>
                  <a:pt x="6869553" y="557611"/>
                  <a:pt x="6979395" y="1171248"/>
                  <a:pt x="6908317" y="1339423"/>
                </a:cubicBezTo>
                <a:cubicBezTo>
                  <a:pt x="6935114" y="1519529"/>
                  <a:pt x="6632527" y="1596526"/>
                  <a:pt x="6100995" y="1607315"/>
                </a:cubicBezTo>
                <a:cubicBezTo>
                  <a:pt x="4454535" y="1501598"/>
                  <a:pt x="1404393" y="1525047"/>
                  <a:pt x="807321" y="1607315"/>
                </a:cubicBezTo>
                <a:cubicBezTo>
                  <a:pt x="267315" y="1580398"/>
                  <a:pt x="-64351" y="1455086"/>
                  <a:pt x="0" y="1339423"/>
                </a:cubicBezTo>
                <a:cubicBezTo>
                  <a:pt x="138393" y="891580"/>
                  <a:pt x="-110472" y="592769"/>
                  <a:pt x="0" y="267891"/>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607315" fill="none" extrusionOk="0">
                        <a:moveTo>
                          <a:pt x="0" y="267891"/>
                        </a:moveTo>
                        <a:cubicBezTo>
                          <a:pt x="3418" y="77432"/>
                          <a:pt x="363813" y="-53145"/>
                          <a:pt x="807321" y="0"/>
                        </a:cubicBezTo>
                        <a:cubicBezTo>
                          <a:pt x="3340706" y="-99328"/>
                          <a:pt x="4524973" y="7827"/>
                          <a:pt x="6100995" y="0"/>
                        </a:cubicBezTo>
                        <a:cubicBezTo>
                          <a:pt x="6529733" y="17457"/>
                          <a:pt x="6947620" y="156158"/>
                          <a:pt x="6908317" y="267891"/>
                        </a:cubicBezTo>
                        <a:cubicBezTo>
                          <a:pt x="6842699" y="551859"/>
                          <a:pt x="6970725" y="1152812"/>
                          <a:pt x="6908317" y="1339423"/>
                        </a:cubicBezTo>
                        <a:cubicBezTo>
                          <a:pt x="6901265" y="1526865"/>
                          <a:pt x="6625351" y="1614343"/>
                          <a:pt x="6100995" y="1607315"/>
                        </a:cubicBezTo>
                        <a:cubicBezTo>
                          <a:pt x="3709998" y="1621475"/>
                          <a:pt x="3319950" y="1583189"/>
                          <a:pt x="807321" y="1607315"/>
                        </a:cubicBezTo>
                        <a:cubicBezTo>
                          <a:pt x="280615" y="1585347"/>
                          <a:pt x="-54325" y="1470702"/>
                          <a:pt x="0" y="1339423"/>
                        </a:cubicBezTo>
                        <a:cubicBezTo>
                          <a:pt x="145200" y="872664"/>
                          <a:pt x="-114679" y="597413"/>
                          <a:pt x="0" y="267891"/>
                        </a:cubicBezTo>
                        <a:close/>
                      </a:path>
                      <a:path w="6908317" h="1607315" stroke="0" extrusionOk="0">
                        <a:moveTo>
                          <a:pt x="0" y="267891"/>
                        </a:moveTo>
                        <a:cubicBezTo>
                          <a:pt x="-37613" y="113033"/>
                          <a:pt x="354202" y="-3415"/>
                          <a:pt x="807321" y="0"/>
                        </a:cubicBezTo>
                        <a:cubicBezTo>
                          <a:pt x="1652382" y="56238"/>
                          <a:pt x="4640317" y="202925"/>
                          <a:pt x="6100995" y="0"/>
                        </a:cubicBezTo>
                        <a:cubicBezTo>
                          <a:pt x="6492310" y="-5541"/>
                          <a:pt x="6850388" y="115770"/>
                          <a:pt x="6908317" y="267891"/>
                        </a:cubicBezTo>
                        <a:cubicBezTo>
                          <a:pt x="7062590" y="686254"/>
                          <a:pt x="6958801" y="1162286"/>
                          <a:pt x="6908317" y="1339423"/>
                        </a:cubicBezTo>
                        <a:cubicBezTo>
                          <a:pt x="6960722" y="1559740"/>
                          <a:pt x="6572307" y="1545413"/>
                          <a:pt x="6100995" y="1607315"/>
                        </a:cubicBezTo>
                        <a:cubicBezTo>
                          <a:pt x="5181464" y="1432231"/>
                          <a:pt x="3532710" y="1518993"/>
                          <a:pt x="807321" y="1607315"/>
                        </a:cubicBezTo>
                        <a:cubicBezTo>
                          <a:pt x="323105" y="1624256"/>
                          <a:pt x="-34892" y="1488142"/>
                          <a:pt x="0" y="1339423"/>
                        </a:cubicBezTo>
                        <a:cubicBezTo>
                          <a:pt x="13552" y="953745"/>
                          <a:pt x="-55800" y="712138"/>
                          <a:pt x="0" y="267891"/>
                        </a:cubicBezTo>
                        <a:close/>
                      </a:path>
                      <a:path w="6908317" h="1607315" fill="none" stroke="0" extrusionOk="0">
                        <a:moveTo>
                          <a:pt x="0" y="267891"/>
                        </a:moveTo>
                        <a:cubicBezTo>
                          <a:pt x="7525" y="88070"/>
                          <a:pt x="382543" y="-7892"/>
                          <a:pt x="807321" y="0"/>
                        </a:cubicBezTo>
                        <a:cubicBezTo>
                          <a:pt x="3597501" y="23829"/>
                          <a:pt x="4500376" y="-146118"/>
                          <a:pt x="6100995" y="0"/>
                        </a:cubicBezTo>
                        <a:cubicBezTo>
                          <a:pt x="6532051" y="8850"/>
                          <a:pt x="6932980" y="132860"/>
                          <a:pt x="6908317" y="267891"/>
                        </a:cubicBezTo>
                        <a:cubicBezTo>
                          <a:pt x="6849533" y="561279"/>
                          <a:pt x="6982795" y="1161459"/>
                          <a:pt x="6908317" y="1339423"/>
                        </a:cubicBezTo>
                        <a:cubicBezTo>
                          <a:pt x="6957086" y="1480254"/>
                          <a:pt x="6600361" y="1555726"/>
                          <a:pt x="6100995" y="1607315"/>
                        </a:cubicBezTo>
                        <a:cubicBezTo>
                          <a:pt x="3632618" y="1563322"/>
                          <a:pt x="3301459" y="1629188"/>
                          <a:pt x="807321" y="1607315"/>
                        </a:cubicBezTo>
                        <a:cubicBezTo>
                          <a:pt x="279904" y="1587460"/>
                          <a:pt x="-45792" y="1474989"/>
                          <a:pt x="0" y="1339423"/>
                        </a:cubicBezTo>
                        <a:cubicBezTo>
                          <a:pt x="153085" y="845680"/>
                          <a:pt x="-108423" y="562244"/>
                          <a:pt x="0" y="26789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rPr>
              <a:t>Vì sao cỏ giảm đi?</a:t>
            </a:r>
            <a:endParaRPr kumimoji="0" lang="vi-VN" sz="5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971800" y="2505038"/>
            <a:ext cx="6430617" cy="3166824"/>
          </a:xfrm>
          <a:prstGeom prst="roundRect">
            <a:avLst/>
          </a:prstGeom>
          <a:solidFill>
            <a:schemeClr val="accent5">
              <a:lumMod val="20000"/>
              <a:lumOff val="80000"/>
            </a:schemeClr>
          </a:solidFill>
        </p:spPr>
        <p:txBody>
          <a:bodyPr wrap="square">
            <a:spAutoFit/>
          </a:bodyPr>
          <a:lstStyle/>
          <a:p>
            <a:pPr lvl="0" algn="just">
              <a:defRPr/>
            </a:pPr>
            <a:r>
              <a:rPr lang="en-US" sz="6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Vì</a:t>
            </a:r>
            <a:r>
              <a:rPr lang="en-US" sz="6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chuột</a:t>
            </a:r>
            <a:r>
              <a:rPr lang="en-US" sz="6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xuất</a:t>
            </a:r>
            <a:r>
              <a:rPr lang="en-US" sz="6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hiện</a:t>
            </a:r>
            <a:r>
              <a:rPr lang="en-US" sz="6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nhiều</a:t>
            </a:r>
            <a:r>
              <a:rPr lang="en-US" sz="6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nên</a:t>
            </a:r>
            <a:r>
              <a:rPr lang="en-US" sz="6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6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hết</a:t>
            </a:r>
            <a:r>
              <a:rPr lang="en-US" sz="6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nhiều</a:t>
            </a:r>
            <a:r>
              <a:rPr lang="en-US" sz="6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cỏ</a:t>
            </a:r>
            <a:r>
              <a:rPr lang="en-US" sz="6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Speech Bubble: Rectangle with Corners Rounded 1">
            <a:extLst>
              <a:ext uri="{FF2B5EF4-FFF2-40B4-BE49-F238E27FC236}">
                <a16:creationId xmlns:a16="http://schemas.microsoft.com/office/drawing/2014/main" id="{F269388C-2EF1-3C7B-DC26-A5F3F5A82D3C}"/>
              </a:ext>
            </a:extLst>
          </p:cNvPr>
          <p:cNvSpPr/>
          <p:nvPr/>
        </p:nvSpPr>
        <p:spPr>
          <a:xfrm>
            <a:off x="-1521556" y="319370"/>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KHOA</a:t>
            </a:r>
          </a:p>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HỌC</a:t>
            </a:r>
          </a:p>
        </p:txBody>
      </p:sp>
    </p:spTree>
    <p:extLst>
      <p:ext uri="{BB962C8B-B14F-4D97-AF65-F5344CB8AC3E}">
        <p14:creationId xmlns:p14="http://schemas.microsoft.com/office/powerpoint/2010/main" val="3321029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569058" y="417443"/>
            <a:ext cx="6908317" cy="1773307"/>
          </a:xfrm>
          <a:custGeom>
            <a:avLst/>
            <a:gdLst>
              <a:gd name="connsiteX0" fmla="*/ 0 w 6908317"/>
              <a:gd name="connsiteY0" fmla="*/ 295557 h 1773307"/>
              <a:gd name="connsiteX1" fmla="*/ 807321 w 6908317"/>
              <a:gd name="connsiteY1" fmla="*/ 0 h 1773307"/>
              <a:gd name="connsiteX2" fmla="*/ 6100995 w 6908317"/>
              <a:gd name="connsiteY2" fmla="*/ 0 h 1773307"/>
              <a:gd name="connsiteX3" fmla="*/ 6908317 w 6908317"/>
              <a:gd name="connsiteY3" fmla="*/ 295557 h 1773307"/>
              <a:gd name="connsiteX4" fmla="*/ 6908317 w 6908317"/>
              <a:gd name="connsiteY4" fmla="*/ 1477749 h 1773307"/>
              <a:gd name="connsiteX5" fmla="*/ 6100995 w 6908317"/>
              <a:gd name="connsiteY5" fmla="*/ 1773307 h 1773307"/>
              <a:gd name="connsiteX6" fmla="*/ 807321 w 6908317"/>
              <a:gd name="connsiteY6" fmla="*/ 1773307 h 1773307"/>
              <a:gd name="connsiteX7" fmla="*/ 0 w 6908317"/>
              <a:gd name="connsiteY7" fmla="*/ 1477749 h 1773307"/>
              <a:gd name="connsiteX8" fmla="*/ 0 w 6908317"/>
              <a:gd name="connsiteY8" fmla="*/ 295557 h 1773307"/>
              <a:gd name="connsiteX0" fmla="*/ 0 w 6908317"/>
              <a:gd name="connsiteY0" fmla="*/ 295557 h 1773307"/>
              <a:gd name="connsiteX1" fmla="*/ 807321 w 6908317"/>
              <a:gd name="connsiteY1" fmla="*/ 0 h 1773307"/>
              <a:gd name="connsiteX2" fmla="*/ 6100995 w 6908317"/>
              <a:gd name="connsiteY2" fmla="*/ 0 h 1773307"/>
              <a:gd name="connsiteX3" fmla="*/ 6908317 w 6908317"/>
              <a:gd name="connsiteY3" fmla="*/ 295557 h 1773307"/>
              <a:gd name="connsiteX4" fmla="*/ 6908317 w 6908317"/>
              <a:gd name="connsiteY4" fmla="*/ 1477749 h 1773307"/>
              <a:gd name="connsiteX5" fmla="*/ 6100995 w 6908317"/>
              <a:gd name="connsiteY5" fmla="*/ 1773307 h 1773307"/>
              <a:gd name="connsiteX6" fmla="*/ 807321 w 6908317"/>
              <a:gd name="connsiteY6" fmla="*/ 1773307 h 1773307"/>
              <a:gd name="connsiteX7" fmla="*/ 0 w 6908317"/>
              <a:gd name="connsiteY7" fmla="*/ 1477749 h 1773307"/>
              <a:gd name="connsiteX8" fmla="*/ 0 w 6908317"/>
              <a:gd name="connsiteY8" fmla="*/ 295557 h 1773307"/>
              <a:gd name="connsiteX0" fmla="*/ 0 w 6908317"/>
              <a:gd name="connsiteY0" fmla="*/ 295557 h 1773307"/>
              <a:gd name="connsiteX1" fmla="*/ 807321 w 6908317"/>
              <a:gd name="connsiteY1" fmla="*/ 0 h 1773307"/>
              <a:gd name="connsiteX2" fmla="*/ 6100995 w 6908317"/>
              <a:gd name="connsiteY2" fmla="*/ 0 h 1773307"/>
              <a:gd name="connsiteX3" fmla="*/ 6908317 w 6908317"/>
              <a:gd name="connsiteY3" fmla="*/ 295557 h 1773307"/>
              <a:gd name="connsiteX4" fmla="*/ 6908317 w 6908317"/>
              <a:gd name="connsiteY4" fmla="*/ 1477749 h 1773307"/>
              <a:gd name="connsiteX5" fmla="*/ 6100995 w 6908317"/>
              <a:gd name="connsiteY5" fmla="*/ 1773307 h 1773307"/>
              <a:gd name="connsiteX6" fmla="*/ 807321 w 6908317"/>
              <a:gd name="connsiteY6" fmla="*/ 1773307 h 1773307"/>
              <a:gd name="connsiteX7" fmla="*/ 0 w 6908317"/>
              <a:gd name="connsiteY7" fmla="*/ 1477749 h 1773307"/>
              <a:gd name="connsiteX8" fmla="*/ 0 w 6908317"/>
              <a:gd name="connsiteY8" fmla="*/ 295557 h 177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773307" fill="none" extrusionOk="0">
                <a:moveTo>
                  <a:pt x="0" y="295557"/>
                </a:moveTo>
                <a:cubicBezTo>
                  <a:pt x="7523" y="13819"/>
                  <a:pt x="365966" y="-118574"/>
                  <a:pt x="807321" y="0"/>
                </a:cubicBezTo>
                <a:cubicBezTo>
                  <a:pt x="3327064" y="-112190"/>
                  <a:pt x="4653393" y="-66996"/>
                  <a:pt x="6100995" y="0"/>
                </a:cubicBezTo>
                <a:cubicBezTo>
                  <a:pt x="6531029" y="15704"/>
                  <a:pt x="6951114" y="176342"/>
                  <a:pt x="6908317" y="295557"/>
                </a:cubicBezTo>
                <a:cubicBezTo>
                  <a:pt x="6895288" y="575270"/>
                  <a:pt x="6973002" y="1291354"/>
                  <a:pt x="6908317" y="1477749"/>
                </a:cubicBezTo>
                <a:cubicBezTo>
                  <a:pt x="6895544" y="1719146"/>
                  <a:pt x="6643771" y="1782743"/>
                  <a:pt x="6100995" y="1773307"/>
                </a:cubicBezTo>
                <a:cubicBezTo>
                  <a:pt x="3710043" y="1780838"/>
                  <a:pt x="3367660" y="1733937"/>
                  <a:pt x="807321" y="1773307"/>
                </a:cubicBezTo>
                <a:cubicBezTo>
                  <a:pt x="271052" y="1742998"/>
                  <a:pt x="-55224" y="1622686"/>
                  <a:pt x="0" y="1477749"/>
                </a:cubicBezTo>
                <a:cubicBezTo>
                  <a:pt x="141213" y="971643"/>
                  <a:pt x="-113197" y="701345"/>
                  <a:pt x="0" y="295557"/>
                </a:cubicBezTo>
                <a:close/>
              </a:path>
              <a:path w="6908317" h="1773307" stroke="0" extrusionOk="0">
                <a:moveTo>
                  <a:pt x="0" y="295557"/>
                </a:moveTo>
                <a:cubicBezTo>
                  <a:pt x="-60919" y="128992"/>
                  <a:pt x="309086" y="-7125"/>
                  <a:pt x="807321" y="0"/>
                </a:cubicBezTo>
                <a:cubicBezTo>
                  <a:pt x="1521545" y="200614"/>
                  <a:pt x="4655122" y="324526"/>
                  <a:pt x="6100995" y="0"/>
                </a:cubicBezTo>
                <a:cubicBezTo>
                  <a:pt x="6536254" y="-26868"/>
                  <a:pt x="6850538" y="138294"/>
                  <a:pt x="6908317" y="295557"/>
                </a:cubicBezTo>
                <a:cubicBezTo>
                  <a:pt x="7055297" y="752638"/>
                  <a:pt x="6955174" y="1269022"/>
                  <a:pt x="6908317" y="1477749"/>
                </a:cubicBezTo>
                <a:cubicBezTo>
                  <a:pt x="6959125" y="1727713"/>
                  <a:pt x="6578241" y="1679315"/>
                  <a:pt x="6100995" y="1773307"/>
                </a:cubicBezTo>
                <a:cubicBezTo>
                  <a:pt x="5078595" y="1476480"/>
                  <a:pt x="3553561" y="1669421"/>
                  <a:pt x="807321" y="1773307"/>
                </a:cubicBezTo>
                <a:cubicBezTo>
                  <a:pt x="325327" y="1799529"/>
                  <a:pt x="-47184" y="1672825"/>
                  <a:pt x="0" y="1477749"/>
                </a:cubicBezTo>
                <a:cubicBezTo>
                  <a:pt x="40007" y="1081214"/>
                  <a:pt x="-31389" y="745694"/>
                  <a:pt x="0" y="295557"/>
                </a:cubicBezTo>
                <a:close/>
              </a:path>
              <a:path w="6908317" h="1773307" fill="none" stroke="0" extrusionOk="0">
                <a:moveTo>
                  <a:pt x="0" y="295557"/>
                </a:moveTo>
                <a:cubicBezTo>
                  <a:pt x="45600" y="71384"/>
                  <a:pt x="395327" y="4514"/>
                  <a:pt x="807321" y="0"/>
                </a:cubicBezTo>
                <a:cubicBezTo>
                  <a:pt x="3507141" y="203844"/>
                  <a:pt x="4555088" y="6916"/>
                  <a:pt x="6100995" y="0"/>
                </a:cubicBezTo>
                <a:cubicBezTo>
                  <a:pt x="6498483" y="28321"/>
                  <a:pt x="6925207" y="146936"/>
                  <a:pt x="6908317" y="295557"/>
                </a:cubicBezTo>
                <a:cubicBezTo>
                  <a:pt x="6830573" y="647068"/>
                  <a:pt x="7018121" y="1259336"/>
                  <a:pt x="6908317" y="1477749"/>
                </a:cubicBezTo>
                <a:cubicBezTo>
                  <a:pt x="6965689" y="1595526"/>
                  <a:pt x="6620219" y="1750986"/>
                  <a:pt x="6100995" y="1773307"/>
                </a:cubicBezTo>
                <a:cubicBezTo>
                  <a:pt x="3659101" y="1729956"/>
                  <a:pt x="3306926" y="1854130"/>
                  <a:pt x="807321" y="1773307"/>
                </a:cubicBezTo>
                <a:cubicBezTo>
                  <a:pt x="297218" y="1778694"/>
                  <a:pt x="-74638" y="1606798"/>
                  <a:pt x="0" y="1477749"/>
                </a:cubicBezTo>
                <a:cubicBezTo>
                  <a:pt x="170654" y="949777"/>
                  <a:pt x="-79765" y="584402"/>
                  <a:pt x="0" y="295557"/>
                </a:cubicBezTo>
                <a:close/>
              </a:path>
              <a:path w="6908317" h="1773307" fill="none" stroke="0" extrusionOk="0">
                <a:moveTo>
                  <a:pt x="0" y="295557"/>
                </a:moveTo>
                <a:cubicBezTo>
                  <a:pt x="8103" y="43988"/>
                  <a:pt x="383442" y="-72590"/>
                  <a:pt x="807321" y="0"/>
                </a:cubicBezTo>
                <a:cubicBezTo>
                  <a:pt x="3534071" y="-92933"/>
                  <a:pt x="4521904" y="-168932"/>
                  <a:pt x="6100995" y="0"/>
                </a:cubicBezTo>
                <a:cubicBezTo>
                  <a:pt x="6506420" y="14039"/>
                  <a:pt x="6937077" y="154419"/>
                  <a:pt x="6908317" y="295557"/>
                </a:cubicBezTo>
                <a:cubicBezTo>
                  <a:pt x="6896135" y="597834"/>
                  <a:pt x="6974024" y="1282852"/>
                  <a:pt x="6908317" y="1477749"/>
                </a:cubicBezTo>
                <a:cubicBezTo>
                  <a:pt x="6956016" y="1686566"/>
                  <a:pt x="6635013" y="1727078"/>
                  <a:pt x="6100995" y="1773307"/>
                </a:cubicBezTo>
                <a:cubicBezTo>
                  <a:pt x="3640629" y="1734548"/>
                  <a:pt x="3361273" y="1779320"/>
                  <a:pt x="807321" y="1773307"/>
                </a:cubicBezTo>
                <a:cubicBezTo>
                  <a:pt x="266756" y="1745873"/>
                  <a:pt x="-57557" y="1611758"/>
                  <a:pt x="0" y="1477749"/>
                </a:cubicBezTo>
                <a:cubicBezTo>
                  <a:pt x="140600" y="967684"/>
                  <a:pt x="-72677" y="642976"/>
                  <a:pt x="0" y="295557"/>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295557 h 1773307"/>
                      <a:gd name="connsiteX1" fmla="*/ 807321 w 6908317"/>
                      <a:gd name="connsiteY1" fmla="*/ 0 h 1773307"/>
                      <a:gd name="connsiteX2" fmla="*/ 6100995 w 6908317"/>
                      <a:gd name="connsiteY2" fmla="*/ 0 h 1773307"/>
                      <a:gd name="connsiteX3" fmla="*/ 6908317 w 6908317"/>
                      <a:gd name="connsiteY3" fmla="*/ 295557 h 1773307"/>
                      <a:gd name="connsiteX4" fmla="*/ 6908317 w 6908317"/>
                      <a:gd name="connsiteY4" fmla="*/ 1477749 h 1773307"/>
                      <a:gd name="connsiteX5" fmla="*/ 6100995 w 6908317"/>
                      <a:gd name="connsiteY5" fmla="*/ 1773307 h 1773307"/>
                      <a:gd name="connsiteX6" fmla="*/ 807321 w 6908317"/>
                      <a:gd name="connsiteY6" fmla="*/ 1773307 h 1773307"/>
                      <a:gd name="connsiteX7" fmla="*/ 0 w 6908317"/>
                      <a:gd name="connsiteY7" fmla="*/ 1477749 h 1773307"/>
                      <a:gd name="connsiteX8" fmla="*/ 0 w 6908317"/>
                      <a:gd name="connsiteY8" fmla="*/ 295557 h 1773307"/>
                      <a:gd name="connsiteX0" fmla="*/ 0 w 6908317"/>
                      <a:gd name="connsiteY0" fmla="*/ 295557 h 1773307"/>
                      <a:gd name="connsiteX1" fmla="*/ 807321 w 6908317"/>
                      <a:gd name="connsiteY1" fmla="*/ 0 h 1773307"/>
                      <a:gd name="connsiteX2" fmla="*/ 6100995 w 6908317"/>
                      <a:gd name="connsiteY2" fmla="*/ 0 h 1773307"/>
                      <a:gd name="connsiteX3" fmla="*/ 6908317 w 6908317"/>
                      <a:gd name="connsiteY3" fmla="*/ 295557 h 1773307"/>
                      <a:gd name="connsiteX4" fmla="*/ 6908317 w 6908317"/>
                      <a:gd name="connsiteY4" fmla="*/ 1477749 h 1773307"/>
                      <a:gd name="connsiteX5" fmla="*/ 6100995 w 6908317"/>
                      <a:gd name="connsiteY5" fmla="*/ 1773307 h 1773307"/>
                      <a:gd name="connsiteX6" fmla="*/ 807321 w 6908317"/>
                      <a:gd name="connsiteY6" fmla="*/ 1773307 h 1773307"/>
                      <a:gd name="connsiteX7" fmla="*/ 0 w 6908317"/>
                      <a:gd name="connsiteY7" fmla="*/ 1477749 h 1773307"/>
                      <a:gd name="connsiteX8" fmla="*/ 0 w 6908317"/>
                      <a:gd name="connsiteY8" fmla="*/ 295557 h 177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773307" fill="none" extrusionOk="0">
                        <a:moveTo>
                          <a:pt x="0" y="295557"/>
                        </a:moveTo>
                        <a:cubicBezTo>
                          <a:pt x="5298" y="54449"/>
                          <a:pt x="364459" y="-73421"/>
                          <a:pt x="807321" y="0"/>
                        </a:cubicBezTo>
                        <a:cubicBezTo>
                          <a:pt x="3364129" y="-63579"/>
                          <a:pt x="4509694" y="20153"/>
                          <a:pt x="6100995" y="0"/>
                        </a:cubicBezTo>
                        <a:cubicBezTo>
                          <a:pt x="6532022" y="13663"/>
                          <a:pt x="6940740" y="158162"/>
                          <a:pt x="6908317" y="295557"/>
                        </a:cubicBezTo>
                        <a:cubicBezTo>
                          <a:pt x="6869397" y="592107"/>
                          <a:pt x="6971564" y="1277621"/>
                          <a:pt x="6908317" y="1477749"/>
                        </a:cubicBezTo>
                        <a:cubicBezTo>
                          <a:pt x="6898552" y="1699020"/>
                          <a:pt x="6614071" y="1779079"/>
                          <a:pt x="6100995" y="1773307"/>
                        </a:cubicBezTo>
                        <a:cubicBezTo>
                          <a:pt x="3713325" y="1723283"/>
                          <a:pt x="3287327" y="1760369"/>
                          <a:pt x="807321" y="1773307"/>
                        </a:cubicBezTo>
                        <a:cubicBezTo>
                          <a:pt x="285101" y="1752700"/>
                          <a:pt x="-46987" y="1628220"/>
                          <a:pt x="0" y="1477749"/>
                        </a:cubicBezTo>
                        <a:cubicBezTo>
                          <a:pt x="154446" y="929208"/>
                          <a:pt x="-113630" y="688184"/>
                          <a:pt x="0" y="295557"/>
                        </a:cubicBezTo>
                        <a:close/>
                      </a:path>
                      <a:path w="6908317" h="1773307" stroke="0" extrusionOk="0">
                        <a:moveTo>
                          <a:pt x="0" y="295557"/>
                        </a:moveTo>
                        <a:cubicBezTo>
                          <a:pt x="-27781" y="120999"/>
                          <a:pt x="383547" y="-901"/>
                          <a:pt x="807321" y="0"/>
                        </a:cubicBezTo>
                        <a:cubicBezTo>
                          <a:pt x="1655245" y="55041"/>
                          <a:pt x="4622038" y="59848"/>
                          <a:pt x="6100995" y="0"/>
                        </a:cubicBezTo>
                        <a:cubicBezTo>
                          <a:pt x="6506445" y="-12378"/>
                          <a:pt x="6850255" y="115211"/>
                          <a:pt x="6908317" y="295557"/>
                        </a:cubicBezTo>
                        <a:cubicBezTo>
                          <a:pt x="7043781" y="747620"/>
                          <a:pt x="6957804" y="1280609"/>
                          <a:pt x="6908317" y="1477749"/>
                        </a:cubicBezTo>
                        <a:cubicBezTo>
                          <a:pt x="6963151" y="1690348"/>
                          <a:pt x="6571119" y="1716191"/>
                          <a:pt x="6100995" y="1773307"/>
                        </a:cubicBezTo>
                        <a:cubicBezTo>
                          <a:pt x="5182779" y="1596029"/>
                          <a:pt x="3530236" y="1683607"/>
                          <a:pt x="807321" y="1773307"/>
                        </a:cubicBezTo>
                        <a:cubicBezTo>
                          <a:pt x="322735" y="1788059"/>
                          <a:pt x="-36478" y="1644411"/>
                          <a:pt x="0" y="1477749"/>
                        </a:cubicBezTo>
                        <a:cubicBezTo>
                          <a:pt x="8647" y="1044431"/>
                          <a:pt x="-56407" y="788569"/>
                          <a:pt x="0" y="295557"/>
                        </a:cubicBezTo>
                        <a:close/>
                      </a:path>
                      <a:path w="6908317" h="1773307" fill="none" stroke="0" extrusionOk="0">
                        <a:moveTo>
                          <a:pt x="0" y="295557"/>
                        </a:moveTo>
                        <a:cubicBezTo>
                          <a:pt x="19167" y="56021"/>
                          <a:pt x="411939" y="-7511"/>
                          <a:pt x="807321" y="0"/>
                        </a:cubicBezTo>
                        <a:cubicBezTo>
                          <a:pt x="3486874" y="47966"/>
                          <a:pt x="4499485" y="-129258"/>
                          <a:pt x="6100995" y="0"/>
                        </a:cubicBezTo>
                        <a:cubicBezTo>
                          <a:pt x="6515958" y="9998"/>
                          <a:pt x="6917236" y="130834"/>
                          <a:pt x="6908317" y="295557"/>
                        </a:cubicBezTo>
                        <a:cubicBezTo>
                          <a:pt x="6855326" y="620130"/>
                          <a:pt x="6982303" y="1277205"/>
                          <a:pt x="6908317" y="1477749"/>
                        </a:cubicBezTo>
                        <a:cubicBezTo>
                          <a:pt x="6945240" y="1636821"/>
                          <a:pt x="6591528" y="1743786"/>
                          <a:pt x="6100995" y="1773307"/>
                        </a:cubicBezTo>
                        <a:cubicBezTo>
                          <a:pt x="3647782" y="1721118"/>
                          <a:pt x="3285321" y="1791498"/>
                          <a:pt x="807321" y="1773307"/>
                        </a:cubicBezTo>
                        <a:cubicBezTo>
                          <a:pt x="282323" y="1752615"/>
                          <a:pt x="-50319" y="1620527"/>
                          <a:pt x="0" y="1477749"/>
                        </a:cubicBezTo>
                        <a:cubicBezTo>
                          <a:pt x="154421" y="928162"/>
                          <a:pt x="-72493" y="581461"/>
                          <a:pt x="0" y="295557"/>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rPr>
              <a:t>Vì sao chuột xuất hiện nhiều lên?</a:t>
            </a:r>
            <a:endParaRPr kumimoji="0" lang="vi-VN" sz="5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971800" y="2505038"/>
            <a:ext cx="6430617" cy="2553891"/>
          </a:xfrm>
          <a:prstGeom prst="roundRect">
            <a:avLst/>
          </a:prstGeom>
          <a:solidFill>
            <a:schemeClr val="accent5">
              <a:lumMod val="20000"/>
              <a:lumOff val="80000"/>
            </a:schemeClr>
          </a:solidFill>
        </p:spPr>
        <p:txBody>
          <a:bodyPr wrap="square">
            <a:spAutoFit/>
          </a:bodyPr>
          <a:lstStyle/>
          <a:p>
            <a:pPr lvl="0" algn="just">
              <a:defRPr/>
            </a:pP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Vì</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cú</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đã</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bị</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dân</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làng</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đuổi</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đi</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không</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có</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ai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săn</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bắt</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chuột</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 name="Speech Bubble: Rectangle with Corners Rounded 1">
            <a:extLst>
              <a:ext uri="{FF2B5EF4-FFF2-40B4-BE49-F238E27FC236}">
                <a16:creationId xmlns:a16="http://schemas.microsoft.com/office/drawing/2014/main" id="{8519224E-AE9D-9822-27A0-20C35C6F809A}"/>
              </a:ext>
            </a:extLst>
          </p:cNvPr>
          <p:cNvSpPr/>
          <p:nvPr/>
        </p:nvSpPr>
        <p:spPr>
          <a:xfrm>
            <a:off x="-1521556" y="319370"/>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KHOA</a:t>
            </a:r>
          </a:p>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HỌC</a:t>
            </a:r>
          </a:p>
        </p:txBody>
      </p:sp>
    </p:spTree>
    <p:extLst>
      <p:ext uri="{BB962C8B-B14F-4D97-AF65-F5344CB8AC3E}">
        <p14:creationId xmlns:p14="http://schemas.microsoft.com/office/powerpoint/2010/main" val="2187372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F332C89-C2AB-3EF5-7355-CCA095BB2B46}"/>
              </a:ext>
            </a:extLst>
          </p:cNvPr>
          <p:cNvSpPr/>
          <p:nvPr/>
        </p:nvSpPr>
        <p:spPr>
          <a:xfrm>
            <a:off x="3431548" y="791618"/>
            <a:ext cx="8505348" cy="1623591"/>
          </a:xfrm>
          <a:custGeom>
            <a:avLst/>
            <a:gdLst>
              <a:gd name="connsiteX0" fmla="*/ 0 w 8505348"/>
              <a:gd name="connsiteY0" fmla="*/ 270603 h 1623591"/>
              <a:gd name="connsiteX1" fmla="*/ 356397 w 8505348"/>
              <a:gd name="connsiteY1" fmla="*/ 0 h 1623591"/>
              <a:gd name="connsiteX2" fmla="*/ 8148950 w 8505348"/>
              <a:gd name="connsiteY2" fmla="*/ 0 h 1623591"/>
              <a:gd name="connsiteX3" fmla="*/ 8505348 w 8505348"/>
              <a:gd name="connsiteY3" fmla="*/ 270603 h 1623591"/>
              <a:gd name="connsiteX4" fmla="*/ 8505348 w 8505348"/>
              <a:gd name="connsiteY4" fmla="*/ 1352987 h 1623591"/>
              <a:gd name="connsiteX5" fmla="*/ 8148950 w 8505348"/>
              <a:gd name="connsiteY5" fmla="*/ 1623591 h 1623591"/>
              <a:gd name="connsiteX6" fmla="*/ 356397 w 8505348"/>
              <a:gd name="connsiteY6" fmla="*/ 1623591 h 1623591"/>
              <a:gd name="connsiteX7" fmla="*/ 0 w 8505348"/>
              <a:gd name="connsiteY7" fmla="*/ 1352987 h 1623591"/>
              <a:gd name="connsiteX8" fmla="*/ 0 w 8505348"/>
              <a:gd name="connsiteY8" fmla="*/ 270603 h 1623591"/>
              <a:gd name="connsiteX0" fmla="*/ 0 w 8505348"/>
              <a:gd name="connsiteY0" fmla="*/ 270603 h 1623591"/>
              <a:gd name="connsiteX1" fmla="*/ 356397 w 8505348"/>
              <a:gd name="connsiteY1" fmla="*/ 0 h 1623591"/>
              <a:gd name="connsiteX2" fmla="*/ 8148950 w 8505348"/>
              <a:gd name="connsiteY2" fmla="*/ 0 h 1623591"/>
              <a:gd name="connsiteX3" fmla="*/ 8505348 w 8505348"/>
              <a:gd name="connsiteY3" fmla="*/ 270603 h 1623591"/>
              <a:gd name="connsiteX4" fmla="*/ 8505348 w 8505348"/>
              <a:gd name="connsiteY4" fmla="*/ 1352987 h 1623591"/>
              <a:gd name="connsiteX5" fmla="*/ 8148950 w 8505348"/>
              <a:gd name="connsiteY5" fmla="*/ 1623591 h 1623591"/>
              <a:gd name="connsiteX6" fmla="*/ 356397 w 8505348"/>
              <a:gd name="connsiteY6" fmla="*/ 1623591 h 1623591"/>
              <a:gd name="connsiteX7" fmla="*/ 0 w 8505348"/>
              <a:gd name="connsiteY7" fmla="*/ 1352987 h 1623591"/>
              <a:gd name="connsiteX8" fmla="*/ 0 w 8505348"/>
              <a:gd name="connsiteY8" fmla="*/ 270603 h 1623591"/>
              <a:gd name="connsiteX0" fmla="*/ 0 w 8505348"/>
              <a:gd name="connsiteY0" fmla="*/ 270603 h 1623591"/>
              <a:gd name="connsiteX1" fmla="*/ 356397 w 8505348"/>
              <a:gd name="connsiteY1" fmla="*/ 0 h 1623591"/>
              <a:gd name="connsiteX2" fmla="*/ 8148950 w 8505348"/>
              <a:gd name="connsiteY2" fmla="*/ 0 h 1623591"/>
              <a:gd name="connsiteX3" fmla="*/ 8505348 w 8505348"/>
              <a:gd name="connsiteY3" fmla="*/ 270603 h 1623591"/>
              <a:gd name="connsiteX4" fmla="*/ 8505348 w 8505348"/>
              <a:gd name="connsiteY4" fmla="*/ 1352987 h 1623591"/>
              <a:gd name="connsiteX5" fmla="*/ 8148950 w 8505348"/>
              <a:gd name="connsiteY5" fmla="*/ 1623591 h 1623591"/>
              <a:gd name="connsiteX6" fmla="*/ 356397 w 8505348"/>
              <a:gd name="connsiteY6" fmla="*/ 1623591 h 1623591"/>
              <a:gd name="connsiteX7" fmla="*/ 0 w 8505348"/>
              <a:gd name="connsiteY7" fmla="*/ 1352987 h 1623591"/>
              <a:gd name="connsiteX8" fmla="*/ 0 w 8505348"/>
              <a:gd name="connsiteY8" fmla="*/ 270603 h 16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5348" h="1623591" fill="none" extrusionOk="0">
                <a:moveTo>
                  <a:pt x="0" y="270603"/>
                </a:moveTo>
                <a:cubicBezTo>
                  <a:pt x="-90524" y="155563"/>
                  <a:pt x="88643" y="-53547"/>
                  <a:pt x="356397" y="0"/>
                </a:cubicBezTo>
                <a:cubicBezTo>
                  <a:pt x="1678105" y="-244249"/>
                  <a:pt x="6082752" y="-141711"/>
                  <a:pt x="8148950" y="0"/>
                </a:cubicBezTo>
                <a:cubicBezTo>
                  <a:pt x="8417620" y="4882"/>
                  <a:pt x="8467088" y="100076"/>
                  <a:pt x="8505348" y="270603"/>
                </a:cubicBezTo>
                <a:cubicBezTo>
                  <a:pt x="8579421" y="681745"/>
                  <a:pt x="8589057" y="900141"/>
                  <a:pt x="8505348" y="1352987"/>
                </a:cubicBezTo>
                <a:cubicBezTo>
                  <a:pt x="8436409" y="1526334"/>
                  <a:pt x="8354771" y="1643206"/>
                  <a:pt x="8148950" y="1623591"/>
                </a:cubicBezTo>
                <a:cubicBezTo>
                  <a:pt x="6957606" y="1740566"/>
                  <a:pt x="3277363" y="1806184"/>
                  <a:pt x="356397" y="1623591"/>
                </a:cubicBezTo>
                <a:cubicBezTo>
                  <a:pt x="221586" y="1663118"/>
                  <a:pt x="-54304" y="1453299"/>
                  <a:pt x="0" y="1352987"/>
                </a:cubicBezTo>
                <a:cubicBezTo>
                  <a:pt x="-82025" y="1196212"/>
                  <a:pt x="80820" y="501886"/>
                  <a:pt x="0" y="270603"/>
                </a:cubicBezTo>
                <a:close/>
              </a:path>
              <a:path w="8505348" h="1623591" stroke="0" extrusionOk="0">
                <a:moveTo>
                  <a:pt x="0" y="270603"/>
                </a:moveTo>
                <a:cubicBezTo>
                  <a:pt x="10587" y="131972"/>
                  <a:pt x="150057" y="18527"/>
                  <a:pt x="356397" y="0"/>
                </a:cubicBezTo>
                <a:cubicBezTo>
                  <a:pt x="2048122" y="245156"/>
                  <a:pt x="4951674" y="227577"/>
                  <a:pt x="8148950" y="0"/>
                </a:cubicBezTo>
                <a:cubicBezTo>
                  <a:pt x="8322243" y="-57506"/>
                  <a:pt x="8549758" y="78731"/>
                  <a:pt x="8505348" y="270603"/>
                </a:cubicBezTo>
                <a:cubicBezTo>
                  <a:pt x="8531627" y="474184"/>
                  <a:pt x="8551850" y="834348"/>
                  <a:pt x="8505348" y="1352987"/>
                </a:cubicBezTo>
                <a:cubicBezTo>
                  <a:pt x="8476701" y="1529731"/>
                  <a:pt x="8366874" y="1599068"/>
                  <a:pt x="8148950" y="1623591"/>
                </a:cubicBezTo>
                <a:cubicBezTo>
                  <a:pt x="6833546" y="1584214"/>
                  <a:pt x="3804188" y="2147051"/>
                  <a:pt x="356397" y="1623591"/>
                </a:cubicBezTo>
                <a:cubicBezTo>
                  <a:pt x="136507" y="1622410"/>
                  <a:pt x="30379" y="1531069"/>
                  <a:pt x="0" y="1352987"/>
                </a:cubicBezTo>
                <a:cubicBezTo>
                  <a:pt x="-82154" y="852610"/>
                  <a:pt x="54584" y="768185"/>
                  <a:pt x="0" y="270603"/>
                </a:cubicBezTo>
                <a:close/>
              </a:path>
              <a:path w="8505348" h="1623591" fill="none" stroke="0" extrusionOk="0">
                <a:moveTo>
                  <a:pt x="0" y="270603"/>
                </a:moveTo>
                <a:cubicBezTo>
                  <a:pt x="-36449" y="142969"/>
                  <a:pt x="177681" y="-11100"/>
                  <a:pt x="356397" y="0"/>
                </a:cubicBezTo>
                <a:cubicBezTo>
                  <a:pt x="1887569" y="447939"/>
                  <a:pt x="6336018" y="-100916"/>
                  <a:pt x="8148950" y="0"/>
                </a:cubicBezTo>
                <a:cubicBezTo>
                  <a:pt x="8363406" y="-13553"/>
                  <a:pt x="8528962" y="122427"/>
                  <a:pt x="8505348" y="270603"/>
                </a:cubicBezTo>
                <a:cubicBezTo>
                  <a:pt x="8592892" y="656637"/>
                  <a:pt x="8583267" y="892602"/>
                  <a:pt x="8505348" y="1352987"/>
                </a:cubicBezTo>
                <a:cubicBezTo>
                  <a:pt x="8461299" y="1520358"/>
                  <a:pt x="8366141" y="1648282"/>
                  <a:pt x="8148950" y="1623591"/>
                </a:cubicBezTo>
                <a:cubicBezTo>
                  <a:pt x="7383234" y="1650530"/>
                  <a:pt x="3553145" y="1471318"/>
                  <a:pt x="356397" y="1623591"/>
                </a:cubicBezTo>
                <a:cubicBezTo>
                  <a:pt x="189196" y="1634127"/>
                  <a:pt x="-18634" y="1490209"/>
                  <a:pt x="0" y="1352987"/>
                </a:cubicBezTo>
                <a:cubicBezTo>
                  <a:pt x="-72523" y="1198109"/>
                  <a:pt x="204304" y="576383"/>
                  <a:pt x="0" y="270603"/>
                </a:cubicBezTo>
                <a:close/>
              </a:path>
              <a:path w="8505348" h="1623591" fill="none" stroke="0" extrusionOk="0">
                <a:moveTo>
                  <a:pt x="0" y="270603"/>
                </a:moveTo>
                <a:cubicBezTo>
                  <a:pt x="-72495" y="167682"/>
                  <a:pt x="127859" y="-36290"/>
                  <a:pt x="356397" y="0"/>
                </a:cubicBezTo>
                <a:cubicBezTo>
                  <a:pt x="1911849" y="-23862"/>
                  <a:pt x="5904719" y="-383384"/>
                  <a:pt x="8148950" y="0"/>
                </a:cubicBezTo>
                <a:cubicBezTo>
                  <a:pt x="8400845" y="-7357"/>
                  <a:pt x="8483447" y="103816"/>
                  <a:pt x="8505348" y="270603"/>
                </a:cubicBezTo>
                <a:cubicBezTo>
                  <a:pt x="8591409" y="685170"/>
                  <a:pt x="8603733" y="877785"/>
                  <a:pt x="8505348" y="1352987"/>
                </a:cubicBezTo>
                <a:cubicBezTo>
                  <a:pt x="8453647" y="1518069"/>
                  <a:pt x="8376187" y="1632297"/>
                  <a:pt x="8148950" y="1623591"/>
                </a:cubicBezTo>
                <a:cubicBezTo>
                  <a:pt x="7328729" y="1738523"/>
                  <a:pt x="3110816" y="1794458"/>
                  <a:pt x="356397" y="1623591"/>
                </a:cubicBezTo>
                <a:cubicBezTo>
                  <a:pt x="213014" y="1633958"/>
                  <a:pt x="-27125" y="1475554"/>
                  <a:pt x="0" y="1352987"/>
                </a:cubicBezTo>
                <a:cubicBezTo>
                  <a:pt x="-43021" y="1194701"/>
                  <a:pt x="102165" y="522992"/>
                  <a:pt x="0" y="270603"/>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8505348"/>
                      <a:gd name="connsiteY0" fmla="*/ 270603 h 1623591"/>
                      <a:gd name="connsiteX1" fmla="*/ 356397 w 8505348"/>
                      <a:gd name="connsiteY1" fmla="*/ 0 h 1623591"/>
                      <a:gd name="connsiteX2" fmla="*/ 8148950 w 8505348"/>
                      <a:gd name="connsiteY2" fmla="*/ 0 h 1623591"/>
                      <a:gd name="connsiteX3" fmla="*/ 8505348 w 8505348"/>
                      <a:gd name="connsiteY3" fmla="*/ 270603 h 1623591"/>
                      <a:gd name="connsiteX4" fmla="*/ 8505348 w 8505348"/>
                      <a:gd name="connsiteY4" fmla="*/ 1352987 h 1623591"/>
                      <a:gd name="connsiteX5" fmla="*/ 8148950 w 8505348"/>
                      <a:gd name="connsiteY5" fmla="*/ 1623591 h 1623591"/>
                      <a:gd name="connsiteX6" fmla="*/ 356397 w 8505348"/>
                      <a:gd name="connsiteY6" fmla="*/ 1623591 h 1623591"/>
                      <a:gd name="connsiteX7" fmla="*/ 0 w 8505348"/>
                      <a:gd name="connsiteY7" fmla="*/ 1352987 h 1623591"/>
                      <a:gd name="connsiteX8" fmla="*/ 0 w 8505348"/>
                      <a:gd name="connsiteY8" fmla="*/ 270603 h 1623591"/>
                      <a:gd name="connsiteX0" fmla="*/ 0 w 8505348"/>
                      <a:gd name="connsiteY0" fmla="*/ 270603 h 1623591"/>
                      <a:gd name="connsiteX1" fmla="*/ 356397 w 8505348"/>
                      <a:gd name="connsiteY1" fmla="*/ 0 h 1623591"/>
                      <a:gd name="connsiteX2" fmla="*/ 8148950 w 8505348"/>
                      <a:gd name="connsiteY2" fmla="*/ 0 h 1623591"/>
                      <a:gd name="connsiteX3" fmla="*/ 8505348 w 8505348"/>
                      <a:gd name="connsiteY3" fmla="*/ 270603 h 1623591"/>
                      <a:gd name="connsiteX4" fmla="*/ 8505348 w 8505348"/>
                      <a:gd name="connsiteY4" fmla="*/ 1352987 h 1623591"/>
                      <a:gd name="connsiteX5" fmla="*/ 8148950 w 8505348"/>
                      <a:gd name="connsiteY5" fmla="*/ 1623591 h 1623591"/>
                      <a:gd name="connsiteX6" fmla="*/ 356397 w 8505348"/>
                      <a:gd name="connsiteY6" fmla="*/ 1623591 h 1623591"/>
                      <a:gd name="connsiteX7" fmla="*/ 0 w 8505348"/>
                      <a:gd name="connsiteY7" fmla="*/ 1352987 h 1623591"/>
                      <a:gd name="connsiteX8" fmla="*/ 0 w 8505348"/>
                      <a:gd name="connsiteY8" fmla="*/ 270603 h 16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5348" h="1623591" fill="none" extrusionOk="0">
                        <a:moveTo>
                          <a:pt x="0" y="270603"/>
                        </a:moveTo>
                        <a:cubicBezTo>
                          <a:pt x="-49493" y="139158"/>
                          <a:pt x="123034" y="-26577"/>
                          <a:pt x="356397" y="0"/>
                        </a:cubicBezTo>
                        <a:cubicBezTo>
                          <a:pt x="1892311" y="-124224"/>
                          <a:pt x="6122505" y="-127090"/>
                          <a:pt x="8148950" y="0"/>
                        </a:cubicBezTo>
                        <a:cubicBezTo>
                          <a:pt x="8405972" y="4001"/>
                          <a:pt x="8476487" y="105897"/>
                          <a:pt x="8505348" y="270603"/>
                        </a:cubicBezTo>
                        <a:cubicBezTo>
                          <a:pt x="8589606" y="689481"/>
                          <a:pt x="8587059" y="871462"/>
                          <a:pt x="8505348" y="1352987"/>
                        </a:cubicBezTo>
                        <a:cubicBezTo>
                          <a:pt x="8466015" y="1514817"/>
                          <a:pt x="8350201" y="1632310"/>
                          <a:pt x="8148950" y="1623591"/>
                        </a:cubicBezTo>
                        <a:cubicBezTo>
                          <a:pt x="7080684" y="1646369"/>
                          <a:pt x="3556201" y="1741367"/>
                          <a:pt x="356397" y="1623591"/>
                        </a:cubicBezTo>
                        <a:cubicBezTo>
                          <a:pt x="212383" y="1656429"/>
                          <a:pt x="-39534" y="1468040"/>
                          <a:pt x="0" y="1352987"/>
                        </a:cubicBezTo>
                        <a:cubicBezTo>
                          <a:pt x="-75723" y="1191285"/>
                          <a:pt x="88603" y="523424"/>
                          <a:pt x="0" y="270603"/>
                        </a:cubicBezTo>
                        <a:close/>
                      </a:path>
                      <a:path w="8505348" h="1623591" stroke="0" extrusionOk="0">
                        <a:moveTo>
                          <a:pt x="0" y="270603"/>
                        </a:moveTo>
                        <a:cubicBezTo>
                          <a:pt x="-4531" y="128570"/>
                          <a:pt x="157568" y="5423"/>
                          <a:pt x="356397" y="0"/>
                        </a:cubicBezTo>
                        <a:cubicBezTo>
                          <a:pt x="1904573" y="210828"/>
                          <a:pt x="4765167" y="19764"/>
                          <a:pt x="8148950" y="0"/>
                        </a:cubicBezTo>
                        <a:cubicBezTo>
                          <a:pt x="8328005" y="-37146"/>
                          <a:pt x="8535473" y="108350"/>
                          <a:pt x="8505348" y="270603"/>
                        </a:cubicBezTo>
                        <a:cubicBezTo>
                          <a:pt x="8520691" y="518237"/>
                          <a:pt x="8558176" y="841912"/>
                          <a:pt x="8505348" y="1352987"/>
                        </a:cubicBezTo>
                        <a:cubicBezTo>
                          <a:pt x="8477933" y="1526974"/>
                          <a:pt x="8369459" y="1619917"/>
                          <a:pt x="8148950" y="1623591"/>
                        </a:cubicBezTo>
                        <a:cubicBezTo>
                          <a:pt x="7007436" y="1530615"/>
                          <a:pt x="4091731" y="1687895"/>
                          <a:pt x="356397" y="1623591"/>
                        </a:cubicBezTo>
                        <a:cubicBezTo>
                          <a:pt x="150026" y="1620368"/>
                          <a:pt x="29988" y="1524363"/>
                          <a:pt x="0" y="1352987"/>
                        </a:cubicBezTo>
                        <a:cubicBezTo>
                          <a:pt x="-84653" y="852386"/>
                          <a:pt x="53223" y="791812"/>
                          <a:pt x="0" y="270603"/>
                        </a:cubicBezTo>
                        <a:close/>
                      </a:path>
                      <a:path w="8505348" h="1623591" fill="none" stroke="0" extrusionOk="0">
                        <a:moveTo>
                          <a:pt x="0" y="270603"/>
                        </a:moveTo>
                        <a:cubicBezTo>
                          <a:pt x="-30775" y="141976"/>
                          <a:pt x="165836" y="-41236"/>
                          <a:pt x="356397" y="0"/>
                        </a:cubicBezTo>
                        <a:cubicBezTo>
                          <a:pt x="2195380" y="354783"/>
                          <a:pt x="6080973" y="-324105"/>
                          <a:pt x="8148950" y="0"/>
                        </a:cubicBezTo>
                        <a:cubicBezTo>
                          <a:pt x="8365653" y="-21528"/>
                          <a:pt x="8516472" y="104314"/>
                          <a:pt x="8505348" y="270603"/>
                        </a:cubicBezTo>
                        <a:cubicBezTo>
                          <a:pt x="8607359" y="668518"/>
                          <a:pt x="8592039" y="868949"/>
                          <a:pt x="8505348" y="1352987"/>
                        </a:cubicBezTo>
                        <a:cubicBezTo>
                          <a:pt x="8467673" y="1513355"/>
                          <a:pt x="8378223" y="1629296"/>
                          <a:pt x="8148950" y="1623591"/>
                        </a:cubicBezTo>
                        <a:cubicBezTo>
                          <a:pt x="7422754" y="1545378"/>
                          <a:pt x="3220906" y="1759616"/>
                          <a:pt x="356397" y="1623591"/>
                        </a:cubicBezTo>
                        <a:cubicBezTo>
                          <a:pt x="191477" y="1634781"/>
                          <a:pt x="-17381" y="1488706"/>
                          <a:pt x="0" y="1352987"/>
                        </a:cubicBezTo>
                        <a:cubicBezTo>
                          <a:pt x="-49010" y="1179140"/>
                          <a:pt x="157972" y="549733"/>
                          <a:pt x="0" y="270603"/>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 name="Hộp Văn bản 2">
            <a:extLst>
              <a:ext uri="{FF2B5EF4-FFF2-40B4-BE49-F238E27FC236}">
                <a16:creationId xmlns:a16="http://schemas.microsoft.com/office/drawing/2014/main" id="{693D7E08-9982-B813-375E-6DAAE98642CC}"/>
              </a:ext>
            </a:extLst>
          </p:cNvPr>
          <p:cNvSpPr txBox="1"/>
          <p:nvPr/>
        </p:nvSpPr>
        <p:spPr>
          <a:xfrm>
            <a:off x="3717087" y="978848"/>
            <a:ext cx="8021026" cy="1384995"/>
          </a:xfrm>
          <a:prstGeom prst="rect">
            <a:avLst/>
          </a:prstGeom>
          <a:noFill/>
        </p:spPr>
        <p:txBody>
          <a:bodyPr wrap="square" rtlCol="0">
            <a:spAutoFit/>
          </a:bodyPr>
          <a:lstStyle/>
          <a:p>
            <a:pPr lvl="0" algn="ctr">
              <a:defRPr/>
            </a:pPr>
            <a:r>
              <a:rPr lang="vi-VN" sz="2800" b="1" dirty="0">
                <a:solidFill>
                  <a:srgbClr val="002060"/>
                </a:solidFill>
                <a:latin typeface="Calibri" panose="020F0502020204030204"/>
              </a:rPr>
              <a:t>Viết một chuỗi thức ăn thể hiện mối liên hệ giữa các sinh vật trong câu chuyện trên, chỉ ra mắc xích nào trong chuỗi thức ăn bị phá hủy và hậu quả của nó?</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grpSp>
        <p:nvGrpSpPr>
          <p:cNvPr id="13" name="Google Shape;6833;p45">
            <a:extLst>
              <a:ext uri="{FF2B5EF4-FFF2-40B4-BE49-F238E27FC236}">
                <a16:creationId xmlns:a16="http://schemas.microsoft.com/office/drawing/2014/main" id="{C317B54C-1956-C03C-0E2B-122BB485486C}"/>
              </a:ext>
            </a:extLst>
          </p:cNvPr>
          <p:cNvGrpSpPr/>
          <p:nvPr/>
        </p:nvGrpSpPr>
        <p:grpSpPr>
          <a:xfrm flipH="1">
            <a:off x="2806794" y="241456"/>
            <a:ext cx="1373125" cy="987675"/>
            <a:chOff x="5785950" y="1653700"/>
            <a:chExt cx="1373125" cy="987675"/>
          </a:xfrm>
        </p:grpSpPr>
        <p:grpSp>
          <p:nvGrpSpPr>
            <p:cNvPr id="15" name="Google Shape;6834;p45">
              <a:extLst>
                <a:ext uri="{FF2B5EF4-FFF2-40B4-BE49-F238E27FC236}">
                  <a16:creationId xmlns:a16="http://schemas.microsoft.com/office/drawing/2014/main" id="{60FDFBAE-A9C1-976D-AAAA-237DFA6B2B22}"/>
                </a:ext>
              </a:extLst>
            </p:cNvPr>
            <p:cNvGrpSpPr/>
            <p:nvPr/>
          </p:nvGrpSpPr>
          <p:grpSpPr>
            <a:xfrm>
              <a:off x="5785950" y="1653700"/>
              <a:ext cx="1373125" cy="987675"/>
              <a:chOff x="5785950" y="1653700"/>
              <a:chExt cx="1373125" cy="987675"/>
            </a:xfrm>
          </p:grpSpPr>
          <p:sp>
            <p:nvSpPr>
              <p:cNvPr id="26" name="Google Shape;6835;p45">
                <a:extLst>
                  <a:ext uri="{FF2B5EF4-FFF2-40B4-BE49-F238E27FC236}">
                    <a16:creationId xmlns:a16="http://schemas.microsoft.com/office/drawing/2014/main" id="{0D5DFFF5-38ED-A094-D485-BD979BA90951}"/>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6836;p45">
                <a:extLst>
                  <a:ext uri="{FF2B5EF4-FFF2-40B4-BE49-F238E27FC236}">
                    <a16:creationId xmlns:a16="http://schemas.microsoft.com/office/drawing/2014/main" id="{C2821DDE-5147-1E41-136C-10B9E0ABDBB5}"/>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6837;p45">
                <a:extLst>
                  <a:ext uri="{FF2B5EF4-FFF2-40B4-BE49-F238E27FC236}">
                    <a16:creationId xmlns:a16="http://schemas.microsoft.com/office/drawing/2014/main" id="{C2865BC5-BFAD-5CBB-E0FA-0E290B32B342}"/>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6838;p45">
                <a:extLst>
                  <a:ext uri="{FF2B5EF4-FFF2-40B4-BE49-F238E27FC236}">
                    <a16:creationId xmlns:a16="http://schemas.microsoft.com/office/drawing/2014/main" id="{821ACB87-5C9D-16F4-ABE8-ADB0EEA640DD}"/>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6839;p45">
                <a:extLst>
                  <a:ext uri="{FF2B5EF4-FFF2-40B4-BE49-F238E27FC236}">
                    <a16:creationId xmlns:a16="http://schemas.microsoft.com/office/drawing/2014/main" id="{4A7924E6-D22E-F9B3-A3D8-B9D12C14FCF3}"/>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6840;p45">
                <a:extLst>
                  <a:ext uri="{FF2B5EF4-FFF2-40B4-BE49-F238E27FC236}">
                    <a16:creationId xmlns:a16="http://schemas.microsoft.com/office/drawing/2014/main" id="{FD1C2B3A-9F9C-2A2A-D3CB-83A7A7E1F625}"/>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6841;p45">
                <a:extLst>
                  <a:ext uri="{FF2B5EF4-FFF2-40B4-BE49-F238E27FC236}">
                    <a16:creationId xmlns:a16="http://schemas.microsoft.com/office/drawing/2014/main" id="{A5A52702-C8F9-34F1-C9DB-AB9DE1FA4522}"/>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6842;p45">
                <a:extLst>
                  <a:ext uri="{FF2B5EF4-FFF2-40B4-BE49-F238E27FC236}">
                    <a16:creationId xmlns:a16="http://schemas.microsoft.com/office/drawing/2014/main" id="{2D0F5C96-CA96-8D3A-D895-C2326E17640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843;p45">
                <a:extLst>
                  <a:ext uri="{FF2B5EF4-FFF2-40B4-BE49-F238E27FC236}">
                    <a16:creationId xmlns:a16="http://schemas.microsoft.com/office/drawing/2014/main" id="{1EF16858-4B31-4CE4-09A1-1E477696F30D}"/>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844;p45">
                <a:extLst>
                  <a:ext uri="{FF2B5EF4-FFF2-40B4-BE49-F238E27FC236}">
                    <a16:creationId xmlns:a16="http://schemas.microsoft.com/office/drawing/2014/main" id="{C492D84C-0A3E-9BF8-9F15-810605D6D802}"/>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6845;p45">
              <a:extLst>
                <a:ext uri="{FF2B5EF4-FFF2-40B4-BE49-F238E27FC236}">
                  <a16:creationId xmlns:a16="http://schemas.microsoft.com/office/drawing/2014/main" id="{1CD69C6D-816F-4822-FC49-EF9DE7391DBE}"/>
                </a:ext>
              </a:extLst>
            </p:cNvPr>
            <p:cNvGrpSpPr/>
            <p:nvPr/>
          </p:nvGrpSpPr>
          <p:grpSpPr>
            <a:xfrm>
              <a:off x="5891858" y="1901182"/>
              <a:ext cx="135420" cy="69561"/>
              <a:chOff x="2330525" y="2356200"/>
              <a:chExt cx="229525" cy="117900"/>
            </a:xfrm>
          </p:grpSpPr>
          <p:sp>
            <p:nvSpPr>
              <p:cNvPr id="18" name="Google Shape;6846;p45">
                <a:extLst>
                  <a:ext uri="{FF2B5EF4-FFF2-40B4-BE49-F238E27FC236}">
                    <a16:creationId xmlns:a16="http://schemas.microsoft.com/office/drawing/2014/main" id="{1B79E771-22EC-6333-C327-9A7E0248AAC7}"/>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847;p45">
                <a:extLst>
                  <a:ext uri="{FF2B5EF4-FFF2-40B4-BE49-F238E27FC236}">
                    <a16:creationId xmlns:a16="http://schemas.microsoft.com/office/drawing/2014/main" id="{C1D6B4A1-F59B-16EB-FE82-7ADC258435CE}"/>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848;p45">
                <a:extLst>
                  <a:ext uri="{FF2B5EF4-FFF2-40B4-BE49-F238E27FC236}">
                    <a16:creationId xmlns:a16="http://schemas.microsoft.com/office/drawing/2014/main" id="{364265B3-4997-FA7D-F9E7-7EE3C5D220C7}"/>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6849;p45">
                <a:extLst>
                  <a:ext uri="{FF2B5EF4-FFF2-40B4-BE49-F238E27FC236}">
                    <a16:creationId xmlns:a16="http://schemas.microsoft.com/office/drawing/2014/main" id="{76C7F55C-2409-CEA8-E7F5-321DC0054987}"/>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6850;p45">
                <a:extLst>
                  <a:ext uri="{FF2B5EF4-FFF2-40B4-BE49-F238E27FC236}">
                    <a16:creationId xmlns:a16="http://schemas.microsoft.com/office/drawing/2014/main" id="{E957E85D-59C0-9844-335E-63A865B07989}"/>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6851;p45">
                <a:extLst>
                  <a:ext uri="{FF2B5EF4-FFF2-40B4-BE49-F238E27FC236}">
                    <a16:creationId xmlns:a16="http://schemas.microsoft.com/office/drawing/2014/main" id="{1A218BA6-A5D8-86A2-48F1-89E8B7986C31}"/>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6852;p45">
                <a:extLst>
                  <a:ext uri="{FF2B5EF4-FFF2-40B4-BE49-F238E27FC236}">
                    <a16:creationId xmlns:a16="http://schemas.microsoft.com/office/drawing/2014/main" id="{51FB2826-1FC7-D0BE-7F3F-F04A405F6757}"/>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853;p45">
                <a:extLst>
                  <a:ext uri="{FF2B5EF4-FFF2-40B4-BE49-F238E27FC236}">
                    <a16:creationId xmlns:a16="http://schemas.microsoft.com/office/drawing/2014/main" id="{5ED23628-F53A-DCCE-1F4A-D65B00E99606}"/>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Google Shape;6854;p45">
              <a:extLst>
                <a:ext uri="{FF2B5EF4-FFF2-40B4-BE49-F238E27FC236}">
                  <a16:creationId xmlns:a16="http://schemas.microsoft.com/office/drawing/2014/main" id="{3CBE46B8-84F6-1F64-7437-0BD6DAABBA4E}"/>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52946FF3-FA58-C037-CD51-14C452C01B52}"/>
              </a:ext>
            </a:extLst>
          </p:cNvPr>
          <p:cNvPicPr>
            <a:picLocks noChangeAspect="1"/>
          </p:cNvPicPr>
          <p:nvPr/>
        </p:nvPicPr>
        <p:blipFill>
          <a:blip r:embed="rId3"/>
          <a:stretch>
            <a:fillRect/>
          </a:stretch>
        </p:blipFill>
        <p:spPr>
          <a:xfrm>
            <a:off x="143336" y="2581966"/>
            <a:ext cx="4819190" cy="3352109"/>
          </a:xfrm>
          <a:prstGeom prst="rect">
            <a:avLst/>
          </a:prstGeom>
        </p:spPr>
      </p:pic>
      <p:pic>
        <p:nvPicPr>
          <p:cNvPr id="12" name="Picture 11">
            <a:extLst>
              <a:ext uri="{FF2B5EF4-FFF2-40B4-BE49-F238E27FC236}">
                <a16:creationId xmlns:a16="http://schemas.microsoft.com/office/drawing/2014/main" id="{452EF601-19D5-136B-F010-E6E86B2F00A0}"/>
              </a:ext>
            </a:extLst>
          </p:cNvPr>
          <p:cNvPicPr>
            <a:picLocks noChangeAspect="1"/>
          </p:cNvPicPr>
          <p:nvPr/>
        </p:nvPicPr>
        <p:blipFill>
          <a:blip r:embed="rId4"/>
          <a:stretch>
            <a:fillRect/>
          </a:stretch>
        </p:blipFill>
        <p:spPr>
          <a:xfrm>
            <a:off x="-404123" y="5657423"/>
            <a:ext cx="6066046" cy="1048603"/>
          </a:xfrm>
          <a:prstGeom prst="rect">
            <a:avLst/>
          </a:prstGeom>
        </p:spPr>
      </p:pic>
      <p:sp>
        <p:nvSpPr>
          <p:cNvPr id="59" name="Rectangle: Rounded Corners 7">
            <a:extLst>
              <a:ext uri="{FF2B5EF4-FFF2-40B4-BE49-F238E27FC236}">
                <a16:creationId xmlns:a16="http://schemas.microsoft.com/office/drawing/2014/main" id="{1BD0E188-60B8-3297-F214-D4D0C141B7FB}"/>
              </a:ext>
            </a:extLst>
          </p:cNvPr>
          <p:cNvSpPr/>
          <p:nvPr/>
        </p:nvSpPr>
        <p:spPr>
          <a:xfrm>
            <a:off x="5657850" y="3173697"/>
            <a:ext cx="6353175" cy="1427707"/>
          </a:xfrm>
          <a:custGeom>
            <a:avLst/>
            <a:gdLst>
              <a:gd name="connsiteX0" fmla="*/ 0 w 6353175"/>
              <a:gd name="connsiteY0" fmla="*/ 237955 h 1427707"/>
              <a:gd name="connsiteX1" fmla="*/ 266215 w 6353175"/>
              <a:gd name="connsiteY1" fmla="*/ 0 h 1427707"/>
              <a:gd name="connsiteX2" fmla="*/ 6086959 w 6353175"/>
              <a:gd name="connsiteY2" fmla="*/ 0 h 1427707"/>
              <a:gd name="connsiteX3" fmla="*/ 6353175 w 6353175"/>
              <a:gd name="connsiteY3" fmla="*/ 237955 h 1427707"/>
              <a:gd name="connsiteX4" fmla="*/ 6353175 w 6353175"/>
              <a:gd name="connsiteY4" fmla="*/ 1189751 h 1427707"/>
              <a:gd name="connsiteX5" fmla="*/ 6086959 w 6353175"/>
              <a:gd name="connsiteY5" fmla="*/ 1427707 h 1427707"/>
              <a:gd name="connsiteX6" fmla="*/ 266215 w 6353175"/>
              <a:gd name="connsiteY6" fmla="*/ 1427707 h 1427707"/>
              <a:gd name="connsiteX7" fmla="*/ 0 w 6353175"/>
              <a:gd name="connsiteY7" fmla="*/ 1189751 h 1427707"/>
              <a:gd name="connsiteX8" fmla="*/ 0 w 6353175"/>
              <a:gd name="connsiteY8" fmla="*/ 237955 h 1427707"/>
              <a:gd name="connsiteX0" fmla="*/ 0 w 6353175"/>
              <a:gd name="connsiteY0" fmla="*/ 237955 h 1427707"/>
              <a:gd name="connsiteX1" fmla="*/ 266215 w 6353175"/>
              <a:gd name="connsiteY1" fmla="*/ 0 h 1427707"/>
              <a:gd name="connsiteX2" fmla="*/ 6086959 w 6353175"/>
              <a:gd name="connsiteY2" fmla="*/ 0 h 1427707"/>
              <a:gd name="connsiteX3" fmla="*/ 6353175 w 6353175"/>
              <a:gd name="connsiteY3" fmla="*/ 237955 h 1427707"/>
              <a:gd name="connsiteX4" fmla="*/ 6353175 w 6353175"/>
              <a:gd name="connsiteY4" fmla="*/ 1189751 h 1427707"/>
              <a:gd name="connsiteX5" fmla="*/ 6086959 w 6353175"/>
              <a:gd name="connsiteY5" fmla="*/ 1427707 h 1427707"/>
              <a:gd name="connsiteX6" fmla="*/ 266215 w 6353175"/>
              <a:gd name="connsiteY6" fmla="*/ 1427707 h 1427707"/>
              <a:gd name="connsiteX7" fmla="*/ 0 w 6353175"/>
              <a:gd name="connsiteY7" fmla="*/ 1189751 h 1427707"/>
              <a:gd name="connsiteX8" fmla="*/ 0 w 6353175"/>
              <a:gd name="connsiteY8" fmla="*/ 237955 h 1427707"/>
              <a:gd name="connsiteX0" fmla="*/ 0 w 6353175"/>
              <a:gd name="connsiteY0" fmla="*/ 237955 h 1427707"/>
              <a:gd name="connsiteX1" fmla="*/ 266215 w 6353175"/>
              <a:gd name="connsiteY1" fmla="*/ 0 h 1427707"/>
              <a:gd name="connsiteX2" fmla="*/ 6086959 w 6353175"/>
              <a:gd name="connsiteY2" fmla="*/ 0 h 1427707"/>
              <a:gd name="connsiteX3" fmla="*/ 6353175 w 6353175"/>
              <a:gd name="connsiteY3" fmla="*/ 237955 h 1427707"/>
              <a:gd name="connsiteX4" fmla="*/ 6353175 w 6353175"/>
              <a:gd name="connsiteY4" fmla="*/ 1189751 h 1427707"/>
              <a:gd name="connsiteX5" fmla="*/ 6086959 w 6353175"/>
              <a:gd name="connsiteY5" fmla="*/ 1427707 h 1427707"/>
              <a:gd name="connsiteX6" fmla="*/ 266215 w 6353175"/>
              <a:gd name="connsiteY6" fmla="*/ 1427707 h 1427707"/>
              <a:gd name="connsiteX7" fmla="*/ 0 w 6353175"/>
              <a:gd name="connsiteY7" fmla="*/ 1189751 h 1427707"/>
              <a:gd name="connsiteX8" fmla="*/ 0 w 6353175"/>
              <a:gd name="connsiteY8" fmla="*/ 237955 h 142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3175" h="1427707" fill="none" extrusionOk="0">
                <a:moveTo>
                  <a:pt x="0" y="237955"/>
                </a:moveTo>
                <a:cubicBezTo>
                  <a:pt x="-19673" y="113814"/>
                  <a:pt x="88281" y="-23557"/>
                  <a:pt x="266215" y="0"/>
                </a:cubicBezTo>
                <a:cubicBezTo>
                  <a:pt x="1283364" y="-164678"/>
                  <a:pt x="4519494" y="-122623"/>
                  <a:pt x="6086959" y="0"/>
                </a:cubicBezTo>
                <a:cubicBezTo>
                  <a:pt x="6278768" y="3206"/>
                  <a:pt x="6313841" y="83036"/>
                  <a:pt x="6353175" y="237955"/>
                </a:cubicBezTo>
                <a:cubicBezTo>
                  <a:pt x="6400055" y="594787"/>
                  <a:pt x="6416289" y="795567"/>
                  <a:pt x="6353175" y="1189751"/>
                </a:cubicBezTo>
                <a:cubicBezTo>
                  <a:pt x="6301006" y="1340501"/>
                  <a:pt x="6244408" y="1451957"/>
                  <a:pt x="6086959" y="1427707"/>
                </a:cubicBezTo>
                <a:cubicBezTo>
                  <a:pt x="5230055" y="1472526"/>
                  <a:pt x="2137906" y="1645886"/>
                  <a:pt x="266215" y="1427707"/>
                </a:cubicBezTo>
                <a:cubicBezTo>
                  <a:pt x="152734" y="1450260"/>
                  <a:pt x="-32972" y="1289929"/>
                  <a:pt x="0" y="1189751"/>
                </a:cubicBezTo>
                <a:cubicBezTo>
                  <a:pt x="-71951" y="1057845"/>
                  <a:pt x="50309" y="420077"/>
                  <a:pt x="0" y="237955"/>
                </a:cubicBezTo>
                <a:close/>
              </a:path>
              <a:path w="6353175" h="1427707" stroke="0" extrusionOk="0">
                <a:moveTo>
                  <a:pt x="0" y="237955"/>
                </a:moveTo>
                <a:cubicBezTo>
                  <a:pt x="9262" y="115823"/>
                  <a:pt x="110700" y="14445"/>
                  <a:pt x="266215" y="0"/>
                </a:cubicBezTo>
                <a:cubicBezTo>
                  <a:pt x="1334393" y="154129"/>
                  <a:pt x="3879750" y="364728"/>
                  <a:pt x="6086959" y="0"/>
                </a:cubicBezTo>
                <a:cubicBezTo>
                  <a:pt x="6218069" y="-40150"/>
                  <a:pt x="6388061" y="70485"/>
                  <a:pt x="6353175" y="237955"/>
                </a:cubicBezTo>
                <a:cubicBezTo>
                  <a:pt x="6367348" y="448781"/>
                  <a:pt x="6373287" y="719981"/>
                  <a:pt x="6353175" y="1189751"/>
                </a:cubicBezTo>
                <a:cubicBezTo>
                  <a:pt x="6323669" y="1360173"/>
                  <a:pt x="6248223" y="1397158"/>
                  <a:pt x="6086959" y="1427707"/>
                </a:cubicBezTo>
                <a:cubicBezTo>
                  <a:pt x="4909077" y="1442564"/>
                  <a:pt x="3011260" y="1544923"/>
                  <a:pt x="266215" y="1427707"/>
                </a:cubicBezTo>
                <a:cubicBezTo>
                  <a:pt x="98234" y="1426766"/>
                  <a:pt x="23186" y="1352829"/>
                  <a:pt x="0" y="1189751"/>
                </a:cubicBezTo>
                <a:cubicBezTo>
                  <a:pt x="-53097" y="750420"/>
                  <a:pt x="40680" y="680791"/>
                  <a:pt x="0" y="237955"/>
                </a:cubicBezTo>
                <a:close/>
              </a:path>
              <a:path w="6353175" h="1427707" fill="none" stroke="0" extrusionOk="0">
                <a:moveTo>
                  <a:pt x="0" y="237955"/>
                </a:moveTo>
                <a:cubicBezTo>
                  <a:pt x="-40508" y="117822"/>
                  <a:pt x="122932" y="4747"/>
                  <a:pt x="266215" y="0"/>
                </a:cubicBezTo>
                <a:cubicBezTo>
                  <a:pt x="1398183" y="295789"/>
                  <a:pt x="4790748" y="-6779"/>
                  <a:pt x="6086959" y="0"/>
                </a:cubicBezTo>
                <a:cubicBezTo>
                  <a:pt x="6248109" y="-3820"/>
                  <a:pt x="6376074" y="113982"/>
                  <a:pt x="6353175" y="237955"/>
                </a:cubicBezTo>
                <a:cubicBezTo>
                  <a:pt x="6418828" y="585972"/>
                  <a:pt x="6410672" y="794267"/>
                  <a:pt x="6353175" y="1189751"/>
                </a:cubicBezTo>
                <a:cubicBezTo>
                  <a:pt x="6307855" y="1347903"/>
                  <a:pt x="6238075" y="1444993"/>
                  <a:pt x="6086959" y="1427707"/>
                </a:cubicBezTo>
                <a:cubicBezTo>
                  <a:pt x="5552730" y="1758771"/>
                  <a:pt x="2785757" y="1266793"/>
                  <a:pt x="266215" y="1427707"/>
                </a:cubicBezTo>
                <a:cubicBezTo>
                  <a:pt x="123816" y="1427978"/>
                  <a:pt x="-10053" y="1336052"/>
                  <a:pt x="0" y="1189751"/>
                </a:cubicBezTo>
                <a:cubicBezTo>
                  <a:pt x="-59999" y="1066445"/>
                  <a:pt x="121933" y="486405"/>
                  <a:pt x="0" y="237955"/>
                </a:cubicBezTo>
                <a:close/>
              </a:path>
              <a:path w="6353175" h="1427707" fill="none" stroke="0" extrusionOk="0">
                <a:moveTo>
                  <a:pt x="0" y="237955"/>
                </a:moveTo>
                <a:cubicBezTo>
                  <a:pt x="-18781" y="115708"/>
                  <a:pt x="106369" y="-26671"/>
                  <a:pt x="266215" y="0"/>
                </a:cubicBezTo>
                <a:cubicBezTo>
                  <a:pt x="1476568" y="30809"/>
                  <a:pt x="4599660" y="-124259"/>
                  <a:pt x="6086959" y="0"/>
                </a:cubicBezTo>
                <a:cubicBezTo>
                  <a:pt x="6270035" y="-4496"/>
                  <a:pt x="6331950" y="85675"/>
                  <a:pt x="6353175" y="237955"/>
                </a:cubicBezTo>
                <a:cubicBezTo>
                  <a:pt x="6417746" y="575046"/>
                  <a:pt x="6436320" y="798590"/>
                  <a:pt x="6353175" y="1189751"/>
                </a:cubicBezTo>
                <a:cubicBezTo>
                  <a:pt x="6299319" y="1337889"/>
                  <a:pt x="6249965" y="1437203"/>
                  <a:pt x="6086959" y="1427707"/>
                </a:cubicBezTo>
                <a:cubicBezTo>
                  <a:pt x="5423937" y="1441666"/>
                  <a:pt x="2215288" y="1593829"/>
                  <a:pt x="266215" y="1427707"/>
                </a:cubicBezTo>
                <a:cubicBezTo>
                  <a:pt x="149093" y="1434680"/>
                  <a:pt x="-16233" y="1304271"/>
                  <a:pt x="0" y="1189751"/>
                </a:cubicBezTo>
                <a:cubicBezTo>
                  <a:pt x="-35249" y="1050573"/>
                  <a:pt x="66188" y="438450"/>
                  <a:pt x="0" y="237955"/>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6353175"/>
                      <a:gd name="connsiteY0" fmla="*/ 237955 h 1427707"/>
                      <a:gd name="connsiteX1" fmla="*/ 266215 w 6353175"/>
                      <a:gd name="connsiteY1" fmla="*/ 0 h 1427707"/>
                      <a:gd name="connsiteX2" fmla="*/ 6086959 w 6353175"/>
                      <a:gd name="connsiteY2" fmla="*/ 0 h 1427707"/>
                      <a:gd name="connsiteX3" fmla="*/ 6353175 w 6353175"/>
                      <a:gd name="connsiteY3" fmla="*/ 237955 h 1427707"/>
                      <a:gd name="connsiteX4" fmla="*/ 6353175 w 6353175"/>
                      <a:gd name="connsiteY4" fmla="*/ 1189751 h 1427707"/>
                      <a:gd name="connsiteX5" fmla="*/ 6086959 w 6353175"/>
                      <a:gd name="connsiteY5" fmla="*/ 1427707 h 1427707"/>
                      <a:gd name="connsiteX6" fmla="*/ 266215 w 6353175"/>
                      <a:gd name="connsiteY6" fmla="*/ 1427707 h 1427707"/>
                      <a:gd name="connsiteX7" fmla="*/ 0 w 6353175"/>
                      <a:gd name="connsiteY7" fmla="*/ 1189751 h 1427707"/>
                      <a:gd name="connsiteX8" fmla="*/ 0 w 6353175"/>
                      <a:gd name="connsiteY8" fmla="*/ 237955 h 1427707"/>
                      <a:gd name="connsiteX0" fmla="*/ 0 w 6353175"/>
                      <a:gd name="connsiteY0" fmla="*/ 237955 h 1427707"/>
                      <a:gd name="connsiteX1" fmla="*/ 266215 w 6353175"/>
                      <a:gd name="connsiteY1" fmla="*/ 0 h 1427707"/>
                      <a:gd name="connsiteX2" fmla="*/ 6086959 w 6353175"/>
                      <a:gd name="connsiteY2" fmla="*/ 0 h 1427707"/>
                      <a:gd name="connsiteX3" fmla="*/ 6353175 w 6353175"/>
                      <a:gd name="connsiteY3" fmla="*/ 237955 h 1427707"/>
                      <a:gd name="connsiteX4" fmla="*/ 6353175 w 6353175"/>
                      <a:gd name="connsiteY4" fmla="*/ 1189751 h 1427707"/>
                      <a:gd name="connsiteX5" fmla="*/ 6086959 w 6353175"/>
                      <a:gd name="connsiteY5" fmla="*/ 1427707 h 1427707"/>
                      <a:gd name="connsiteX6" fmla="*/ 266215 w 6353175"/>
                      <a:gd name="connsiteY6" fmla="*/ 1427707 h 1427707"/>
                      <a:gd name="connsiteX7" fmla="*/ 0 w 6353175"/>
                      <a:gd name="connsiteY7" fmla="*/ 1189751 h 1427707"/>
                      <a:gd name="connsiteX8" fmla="*/ 0 w 6353175"/>
                      <a:gd name="connsiteY8" fmla="*/ 237955 h 142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3175" h="1427707" fill="none" extrusionOk="0">
                        <a:moveTo>
                          <a:pt x="0" y="237955"/>
                        </a:moveTo>
                        <a:cubicBezTo>
                          <a:pt x="-16103" y="112387"/>
                          <a:pt x="100185" y="-14222"/>
                          <a:pt x="266215" y="0"/>
                        </a:cubicBezTo>
                        <a:cubicBezTo>
                          <a:pt x="1457507" y="-67101"/>
                          <a:pt x="4638127" y="-78990"/>
                          <a:pt x="6086959" y="0"/>
                        </a:cubicBezTo>
                        <a:cubicBezTo>
                          <a:pt x="6273326" y="2794"/>
                          <a:pt x="6322611" y="88468"/>
                          <a:pt x="6353175" y="237955"/>
                        </a:cubicBezTo>
                        <a:cubicBezTo>
                          <a:pt x="6407215" y="600225"/>
                          <a:pt x="6415962" y="790870"/>
                          <a:pt x="6353175" y="1189751"/>
                        </a:cubicBezTo>
                        <a:cubicBezTo>
                          <a:pt x="6325238" y="1331075"/>
                          <a:pt x="6238222" y="1437209"/>
                          <a:pt x="6086959" y="1427707"/>
                        </a:cubicBezTo>
                        <a:cubicBezTo>
                          <a:pt x="5320559" y="1403259"/>
                          <a:pt x="2516118" y="1557969"/>
                          <a:pt x="266215" y="1427707"/>
                        </a:cubicBezTo>
                        <a:cubicBezTo>
                          <a:pt x="148737" y="1447355"/>
                          <a:pt x="-22259" y="1300622"/>
                          <a:pt x="0" y="1189751"/>
                        </a:cubicBezTo>
                        <a:cubicBezTo>
                          <a:pt x="-59420" y="1048048"/>
                          <a:pt x="57053" y="438741"/>
                          <a:pt x="0" y="237955"/>
                        </a:cubicBezTo>
                        <a:close/>
                      </a:path>
                      <a:path w="6353175" h="1427707" stroke="0" extrusionOk="0">
                        <a:moveTo>
                          <a:pt x="0" y="237955"/>
                        </a:moveTo>
                        <a:cubicBezTo>
                          <a:pt x="-627" y="113598"/>
                          <a:pt x="121378" y="-4185"/>
                          <a:pt x="266215" y="0"/>
                        </a:cubicBezTo>
                        <a:cubicBezTo>
                          <a:pt x="1268529" y="138379"/>
                          <a:pt x="3814509" y="292034"/>
                          <a:pt x="6086959" y="0"/>
                        </a:cubicBezTo>
                        <a:cubicBezTo>
                          <a:pt x="6220453" y="-31728"/>
                          <a:pt x="6381926" y="83205"/>
                          <a:pt x="6353175" y="237955"/>
                        </a:cubicBezTo>
                        <a:cubicBezTo>
                          <a:pt x="6366293" y="453032"/>
                          <a:pt x="6380319" y="728390"/>
                          <a:pt x="6353175" y="1189751"/>
                        </a:cubicBezTo>
                        <a:cubicBezTo>
                          <a:pt x="6331707" y="1342191"/>
                          <a:pt x="6249980" y="1411328"/>
                          <a:pt x="6086959" y="1427707"/>
                        </a:cubicBezTo>
                        <a:cubicBezTo>
                          <a:pt x="5007496" y="1412228"/>
                          <a:pt x="3063899" y="1460868"/>
                          <a:pt x="266215" y="1427707"/>
                        </a:cubicBezTo>
                        <a:cubicBezTo>
                          <a:pt x="105327" y="1425695"/>
                          <a:pt x="22610" y="1342950"/>
                          <a:pt x="0" y="1189751"/>
                        </a:cubicBezTo>
                        <a:cubicBezTo>
                          <a:pt x="-59255" y="749869"/>
                          <a:pt x="39749" y="696953"/>
                          <a:pt x="0" y="237955"/>
                        </a:cubicBezTo>
                        <a:close/>
                      </a:path>
                      <a:path w="6353175" h="1427707" fill="none" stroke="0" extrusionOk="0">
                        <a:moveTo>
                          <a:pt x="0" y="237955"/>
                        </a:moveTo>
                        <a:cubicBezTo>
                          <a:pt x="-15402" y="113427"/>
                          <a:pt x="115358" y="-14524"/>
                          <a:pt x="266215" y="0"/>
                        </a:cubicBezTo>
                        <a:cubicBezTo>
                          <a:pt x="1631890" y="225060"/>
                          <a:pt x="4627673" y="-149486"/>
                          <a:pt x="6086959" y="0"/>
                        </a:cubicBezTo>
                        <a:cubicBezTo>
                          <a:pt x="6250472" y="-12210"/>
                          <a:pt x="6361507" y="92857"/>
                          <a:pt x="6353175" y="237955"/>
                        </a:cubicBezTo>
                        <a:cubicBezTo>
                          <a:pt x="6428343" y="593786"/>
                          <a:pt x="6421458" y="765183"/>
                          <a:pt x="6353175" y="1189751"/>
                        </a:cubicBezTo>
                        <a:cubicBezTo>
                          <a:pt x="6323223" y="1331020"/>
                          <a:pt x="6245877" y="1432732"/>
                          <a:pt x="6086959" y="1427707"/>
                        </a:cubicBezTo>
                        <a:cubicBezTo>
                          <a:pt x="5685881" y="1404493"/>
                          <a:pt x="2482593" y="1529861"/>
                          <a:pt x="266215" y="1427707"/>
                        </a:cubicBezTo>
                        <a:cubicBezTo>
                          <a:pt x="143162" y="1433524"/>
                          <a:pt x="4057" y="1319119"/>
                          <a:pt x="0" y="1189751"/>
                        </a:cubicBezTo>
                        <a:cubicBezTo>
                          <a:pt x="-24720" y="1037984"/>
                          <a:pt x="117203" y="483684"/>
                          <a:pt x="0" y="23795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61" name="Hộp Văn bản 2">
            <a:extLst>
              <a:ext uri="{FF2B5EF4-FFF2-40B4-BE49-F238E27FC236}">
                <a16:creationId xmlns:a16="http://schemas.microsoft.com/office/drawing/2014/main" id="{EFBEBA76-06DE-DF14-1EEC-64E0E34F8A12}"/>
              </a:ext>
            </a:extLst>
          </p:cNvPr>
          <p:cNvSpPr txBox="1"/>
          <p:nvPr/>
        </p:nvSpPr>
        <p:spPr>
          <a:xfrm>
            <a:off x="5667376" y="3437127"/>
            <a:ext cx="6438900" cy="1077218"/>
          </a:xfrm>
          <a:prstGeom prst="rect">
            <a:avLst/>
          </a:prstGeom>
          <a:noFill/>
        </p:spPr>
        <p:txBody>
          <a:bodyPr wrap="square" rtlCol="0">
            <a:spAutoFit/>
          </a:bodyPr>
          <a:lstStyle/>
          <a:p>
            <a:pPr lvl="0" algn="ctr">
              <a:defRPr/>
            </a:pPr>
            <a:r>
              <a:rPr lang="vi-VN" sz="3200" b="1" dirty="0">
                <a:solidFill>
                  <a:srgbClr val="002060"/>
                </a:solidFill>
                <a:latin typeface="Calibri" panose="020F0502020204030204"/>
              </a:rPr>
              <a:t>Theo em dân làng cần làm gì để giữ cân bằng chuỗi thức ăn đó?</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63" name="Google Shape;6833;p45">
            <a:extLst>
              <a:ext uri="{FF2B5EF4-FFF2-40B4-BE49-F238E27FC236}">
                <a16:creationId xmlns:a16="http://schemas.microsoft.com/office/drawing/2014/main" id="{50D8A6F8-C81F-1CE2-9656-8E17E07B13DC}"/>
              </a:ext>
            </a:extLst>
          </p:cNvPr>
          <p:cNvGrpSpPr/>
          <p:nvPr/>
        </p:nvGrpSpPr>
        <p:grpSpPr>
          <a:xfrm flipH="1">
            <a:off x="4768944" y="2671160"/>
            <a:ext cx="1373125" cy="987675"/>
            <a:chOff x="5785950" y="1653700"/>
            <a:chExt cx="1373125" cy="987675"/>
          </a:xfrm>
        </p:grpSpPr>
        <p:grpSp>
          <p:nvGrpSpPr>
            <p:cNvPr id="64" name="Google Shape;6834;p45">
              <a:extLst>
                <a:ext uri="{FF2B5EF4-FFF2-40B4-BE49-F238E27FC236}">
                  <a16:creationId xmlns:a16="http://schemas.microsoft.com/office/drawing/2014/main" id="{C919BBB0-1F6D-8E7C-B64F-6BC4D92D8AE6}"/>
                </a:ext>
              </a:extLst>
            </p:cNvPr>
            <p:cNvGrpSpPr/>
            <p:nvPr/>
          </p:nvGrpSpPr>
          <p:grpSpPr>
            <a:xfrm>
              <a:off x="5785950" y="1653700"/>
              <a:ext cx="1373125" cy="987675"/>
              <a:chOff x="5785950" y="1653700"/>
              <a:chExt cx="1373125" cy="987675"/>
            </a:xfrm>
          </p:grpSpPr>
          <p:sp>
            <p:nvSpPr>
              <p:cNvPr id="75" name="Google Shape;6835;p45">
                <a:extLst>
                  <a:ext uri="{FF2B5EF4-FFF2-40B4-BE49-F238E27FC236}">
                    <a16:creationId xmlns:a16="http://schemas.microsoft.com/office/drawing/2014/main" id="{1AECFB53-F58D-25DB-6E24-40A918B78147}"/>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6836;p45">
                <a:extLst>
                  <a:ext uri="{FF2B5EF4-FFF2-40B4-BE49-F238E27FC236}">
                    <a16:creationId xmlns:a16="http://schemas.microsoft.com/office/drawing/2014/main" id="{26AA004F-2106-0798-9EF6-8DE5AEB9A405}"/>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6837;p45">
                <a:extLst>
                  <a:ext uri="{FF2B5EF4-FFF2-40B4-BE49-F238E27FC236}">
                    <a16:creationId xmlns:a16="http://schemas.microsoft.com/office/drawing/2014/main" id="{1EE0D7AD-7106-1527-2C42-D31B1C064D33}"/>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6838;p45">
                <a:extLst>
                  <a:ext uri="{FF2B5EF4-FFF2-40B4-BE49-F238E27FC236}">
                    <a16:creationId xmlns:a16="http://schemas.microsoft.com/office/drawing/2014/main" id="{B61DB8B3-55FB-A894-A7AC-3F132FC039A1}"/>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6839;p45">
                <a:extLst>
                  <a:ext uri="{FF2B5EF4-FFF2-40B4-BE49-F238E27FC236}">
                    <a16:creationId xmlns:a16="http://schemas.microsoft.com/office/drawing/2014/main" id="{8FC8D98B-7324-3524-30A4-93A7757D4861}"/>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6840;p45">
                <a:extLst>
                  <a:ext uri="{FF2B5EF4-FFF2-40B4-BE49-F238E27FC236}">
                    <a16:creationId xmlns:a16="http://schemas.microsoft.com/office/drawing/2014/main" id="{BC8BDB80-46FF-A818-FCB5-5B304FC35886}"/>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6841;p45">
                <a:extLst>
                  <a:ext uri="{FF2B5EF4-FFF2-40B4-BE49-F238E27FC236}">
                    <a16:creationId xmlns:a16="http://schemas.microsoft.com/office/drawing/2014/main" id="{9500E9B5-C1A8-7B2C-FEF6-0CA54F5C20C6}"/>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6842;p45">
                <a:extLst>
                  <a:ext uri="{FF2B5EF4-FFF2-40B4-BE49-F238E27FC236}">
                    <a16:creationId xmlns:a16="http://schemas.microsoft.com/office/drawing/2014/main" id="{C0A43BF0-BC72-9C31-26ED-35D480EFA85D}"/>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6843;p45">
                <a:extLst>
                  <a:ext uri="{FF2B5EF4-FFF2-40B4-BE49-F238E27FC236}">
                    <a16:creationId xmlns:a16="http://schemas.microsoft.com/office/drawing/2014/main" id="{145CCD88-968E-E941-1D84-34CD31867E11}"/>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6844;p45">
                <a:extLst>
                  <a:ext uri="{FF2B5EF4-FFF2-40B4-BE49-F238E27FC236}">
                    <a16:creationId xmlns:a16="http://schemas.microsoft.com/office/drawing/2014/main" id="{9B723C3D-1B55-6090-AF4C-5A499B40CFD8}"/>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oogle Shape;6845;p45">
              <a:extLst>
                <a:ext uri="{FF2B5EF4-FFF2-40B4-BE49-F238E27FC236}">
                  <a16:creationId xmlns:a16="http://schemas.microsoft.com/office/drawing/2014/main" id="{8E081A06-040A-B337-FFBC-1CAABC9908B7}"/>
                </a:ext>
              </a:extLst>
            </p:cNvPr>
            <p:cNvGrpSpPr/>
            <p:nvPr/>
          </p:nvGrpSpPr>
          <p:grpSpPr>
            <a:xfrm>
              <a:off x="5891858" y="1901182"/>
              <a:ext cx="135420" cy="69561"/>
              <a:chOff x="2330525" y="2356200"/>
              <a:chExt cx="229525" cy="117900"/>
            </a:xfrm>
          </p:grpSpPr>
          <p:sp>
            <p:nvSpPr>
              <p:cNvPr id="67" name="Google Shape;6846;p45">
                <a:extLst>
                  <a:ext uri="{FF2B5EF4-FFF2-40B4-BE49-F238E27FC236}">
                    <a16:creationId xmlns:a16="http://schemas.microsoft.com/office/drawing/2014/main" id="{08CDB3FF-DFDD-F69F-1DF4-65F03CEB6443}"/>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6847;p45">
                <a:extLst>
                  <a:ext uri="{FF2B5EF4-FFF2-40B4-BE49-F238E27FC236}">
                    <a16:creationId xmlns:a16="http://schemas.microsoft.com/office/drawing/2014/main" id="{61936EBE-EEB8-C9A1-B3AC-8CA39349D09C}"/>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6848;p45">
                <a:extLst>
                  <a:ext uri="{FF2B5EF4-FFF2-40B4-BE49-F238E27FC236}">
                    <a16:creationId xmlns:a16="http://schemas.microsoft.com/office/drawing/2014/main" id="{2FFAD392-EBA5-0705-AFBB-EF83D71B2E4A}"/>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6849;p45">
                <a:extLst>
                  <a:ext uri="{FF2B5EF4-FFF2-40B4-BE49-F238E27FC236}">
                    <a16:creationId xmlns:a16="http://schemas.microsoft.com/office/drawing/2014/main" id="{371C7E84-D610-F9C2-E219-8920422C593C}"/>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6850;p45">
                <a:extLst>
                  <a:ext uri="{FF2B5EF4-FFF2-40B4-BE49-F238E27FC236}">
                    <a16:creationId xmlns:a16="http://schemas.microsoft.com/office/drawing/2014/main" id="{69D74E5A-A1B3-7AFC-FEBE-397CABA41E69}"/>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6851;p45">
                <a:extLst>
                  <a:ext uri="{FF2B5EF4-FFF2-40B4-BE49-F238E27FC236}">
                    <a16:creationId xmlns:a16="http://schemas.microsoft.com/office/drawing/2014/main" id="{491FF72A-75AF-A589-5EDB-83AC47D4A524}"/>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6852;p45">
                <a:extLst>
                  <a:ext uri="{FF2B5EF4-FFF2-40B4-BE49-F238E27FC236}">
                    <a16:creationId xmlns:a16="http://schemas.microsoft.com/office/drawing/2014/main" id="{E4639CFD-AD14-CBF8-6C53-0E11652C4E9C}"/>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6853;p45">
                <a:extLst>
                  <a:ext uri="{FF2B5EF4-FFF2-40B4-BE49-F238E27FC236}">
                    <a16:creationId xmlns:a16="http://schemas.microsoft.com/office/drawing/2014/main" id="{775C19E2-3D91-95BD-6ACA-4302F1D8D8DC}"/>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6" name="Google Shape;6854;p45">
              <a:extLst>
                <a:ext uri="{FF2B5EF4-FFF2-40B4-BE49-F238E27FC236}">
                  <a16:creationId xmlns:a16="http://schemas.microsoft.com/office/drawing/2014/main" id="{CB25D829-1D1C-FF15-B604-C386D2682431}"/>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Rectangle: Rounded Corners 7">
            <a:extLst>
              <a:ext uri="{FF2B5EF4-FFF2-40B4-BE49-F238E27FC236}">
                <a16:creationId xmlns:a16="http://schemas.microsoft.com/office/drawing/2014/main" id="{C6A14747-EEC3-E128-6F1F-BA9FFC811CC7}"/>
              </a:ext>
            </a:extLst>
          </p:cNvPr>
          <p:cNvSpPr/>
          <p:nvPr/>
        </p:nvSpPr>
        <p:spPr>
          <a:xfrm>
            <a:off x="5743574" y="5072071"/>
            <a:ext cx="6353175" cy="1597086"/>
          </a:xfrm>
          <a:custGeom>
            <a:avLst/>
            <a:gdLst>
              <a:gd name="connsiteX0" fmla="*/ 0 w 6353175"/>
              <a:gd name="connsiteY0" fmla="*/ 266185 h 1597086"/>
              <a:gd name="connsiteX1" fmla="*/ 266215 w 6353175"/>
              <a:gd name="connsiteY1" fmla="*/ 0 h 1597086"/>
              <a:gd name="connsiteX2" fmla="*/ 6086959 w 6353175"/>
              <a:gd name="connsiteY2" fmla="*/ 0 h 1597086"/>
              <a:gd name="connsiteX3" fmla="*/ 6353175 w 6353175"/>
              <a:gd name="connsiteY3" fmla="*/ 266185 h 1597086"/>
              <a:gd name="connsiteX4" fmla="*/ 6353175 w 6353175"/>
              <a:gd name="connsiteY4" fmla="*/ 1330900 h 1597086"/>
              <a:gd name="connsiteX5" fmla="*/ 6086959 w 6353175"/>
              <a:gd name="connsiteY5" fmla="*/ 1597086 h 1597086"/>
              <a:gd name="connsiteX6" fmla="*/ 266215 w 6353175"/>
              <a:gd name="connsiteY6" fmla="*/ 1597086 h 1597086"/>
              <a:gd name="connsiteX7" fmla="*/ 0 w 6353175"/>
              <a:gd name="connsiteY7" fmla="*/ 1330900 h 1597086"/>
              <a:gd name="connsiteX8" fmla="*/ 0 w 6353175"/>
              <a:gd name="connsiteY8" fmla="*/ 266185 h 1597086"/>
              <a:gd name="connsiteX0" fmla="*/ 0 w 6353175"/>
              <a:gd name="connsiteY0" fmla="*/ 266185 h 1597086"/>
              <a:gd name="connsiteX1" fmla="*/ 266215 w 6353175"/>
              <a:gd name="connsiteY1" fmla="*/ 0 h 1597086"/>
              <a:gd name="connsiteX2" fmla="*/ 6086959 w 6353175"/>
              <a:gd name="connsiteY2" fmla="*/ 0 h 1597086"/>
              <a:gd name="connsiteX3" fmla="*/ 6353175 w 6353175"/>
              <a:gd name="connsiteY3" fmla="*/ 266185 h 1597086"/>
              <a:gd name="connsiteX4" fmla="*/ 6353175 w 6353175"/>
              <a:gd name="connsiteY4" fmla="*/ 1330900 h 1597086"/>
              <a:gd name="connsiteX5" fmla="*/ 6086959 w 6353175"/>
              <a:gd name="connsiteY5" fmla="*/ 1597086 h 1597086"/>
              <a:gd name="connsiteX6" fmla="*/ 266215 w 6353175"/>
              <a:gd name="connsiteY6" fmla="*/ 1597086 h 1597086"/>
              <a:gd name="connsiteX7" fmla="*/ 0 w 6353175"/>
              <a:gd name="connsiteY7" fmla="*/ 1330900 h 1597086"/>
              <a:gd name="connsiteX8" fmla="*/ 0 w 6353175"/>
              <a:gd name="connsiteY8" fmla="*/ 266185 h 1597086"/>
              <a:gd name="connsiteX0" fmla="*/ 0 w 6353175"/>
              <a:gd name="connsiteY0" fmla="*/ 266185 h 1597086"/>
              <a:gd name="connsiteX1" fmla="*/ 266215 w 6353175"/>
              <a:gd name="connsiteY1" fmla="*/ 0 h 1597086"/>
              <a:gd name="connsiteX2" fmla="*/ 6086959 w 6353175"/>
              <a:gd name="connsiteY2" fmla="*/ 0 h 1597086"/>
              <a:gd name="connsiteX3" fmla="*/ 6353175 w 6353175"/>
              <a:gd name="connsiteY3" fmla="*/ 266185 h 1597086"/>
              <a:gd name="connsiteX4" fmla="*/ 6353175 w 6353175"/>
              <a:gd name="connsiteY4" fmla="*/ 1330900 h 1597086"/>
              <a:gd name="connsiteX5" fmla="*/ 6086959 w 6353175"/>
              <a:gd name="connsiteY5" fmla="*/ 1597086 h 1597086"/>
              <a:gd name="connsiteX6" fmla="*/ 266215 w 6353175"/>
              <a:gd name="connsiteY6" fmla="*/ 1597086 h 1597086"/>
              <a:gd name="connsiteX7" fmla="*/ 0 w 6353175"/>
              <a:gd name="connsiteY7" fmla="*/ 1330900 h 1597086"/>
              <a:gd name="connsiteX8" fmla="*/ 0 w 6353175"/>
              <a:gd name="connsiteY8" fmla="*/ 266185 h 159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3175" h="1597086" fill="none" extrusionOk="0">
                <a:moveTo>
                  <a:pt x="0" y="266185"/>
                </a:moveTo>
                <a:cubicBezTo>
                  <a:pt x="-36684" y="133841"/>
                  <a:pt x="76895" y="-33167"/>
                  <a:pt x="266215" y="0"/>
                </a:cubicBezTo>
                <a:cubicBezTo>
                  <a:pt x="1221656" y="-198447"/>
                  <a:pt x="4552437" y="-116740"/>
                  <a:pt x="6086959" y="0"/>
                </a:cubicBezTo>
                <a:cubicBezTo>
                  <a:pt x="6282888" y="3699"/>
                  <a:pt x="6311563" y="93404"/>
                  <a:pt x="6353175" y="266185"/>
                </a:cubicBezTo>
                <a:cubicBezTo>
                  <a:pt x="6387749" y="657909"/>
                  <a:pt x="6416881" y="894496"/>
                  <a:pt x="6353175" y="1330900"/>
                </a:cubicBezTo>
                <a:cubicBezTo>
                  <a:pt x="6302307" y="1497696"/>
                  <a:pt x="6253906" y="1644577"/>
                  <a:pt x="6086959" y="1597086"/>
                </a:cubicBezTo>
                <a:cubicBezTo>
                  <a:pt x="4727857" y="2012617"/>
                  <a:pt x="2233074" y="1800779"/>
                  <a:pt x="266215" y="1597086"/>
                </a:cubicBezTo>
                <a:cubicBezTo>
                  <a:pt x="149931" y="1619428"/>
                  <a:pt x="-33892" y="1444086"/>
                  <a:pt x="0" y="1330900"/>
                </a:cubicBezTo>
                <a:cubicBezTo>
                  <a:pt x="-126879" y="1223693"/>
                  <a:pt x="51215" y="480129"/>
                  <a:pt x="0" y="266185"/>
                </a:cubicBezTo>
                <a:close/>
              </a:path>
              <a:path w="6353175" h="1597086" stroke="0" extrusionOk="0">
                <a:moveTo>
                  <a:pt x="0" y="266185"/>
                </a:moveTo>
                <a:cubicBezTo>
                  <a:pt x="44921" y="137196"/>
                  <a:pt x="115061" y="5404"/>
                  <a:pt x="266215" y="0"/>
                </a:cubicBezTo>
                <a:cubicBezTo>
                  <a:pt x="1738349" y="264721"/>
                  <a:pt x="3845580" y="321154"/>
                  <a:pt x="6086959" y="0"/>
                </a:cubicBezTo>
                <a:cubicBezTo>
                  <a:pt x="6208620" y="-75973"/>
                  <a:pt x="6391380" y="75606"/>
                  <a:pt x="6353175" y="266185"/>
                </a:cubicBezTo>
                <a:cubicBezTo>
                  <a:pt x="6370308" y="494077"/>
                  <a:pt x="6348199" y="780005"/>
                  <a:pt x="6353175" y="1330900"/>
                </a:cubicBezTo>
                <a:cubicBezTo>
                  <a:pt x="6331886" y="1498907"/>
                  <a:pt x="6250545" y="1585262"/>
                  <a:pt x="6086959" y="1597086"/>
                </a:cubicBezTo>
                <a:cubicBezTo>
                  <a:pt x="4925432" y="1594345"/>
                  <a:pt x="2722193" y="2173648"/>
                  <a:pt x="266215" y="1597086"/>
                </a:cubicBezTo>
                <a:cubicBezTo>
                  <a:pt x="75084" y="1599153"/>
                  <a:pt x="24435" y="1532397"/>
                  <a:pt x="0" y="1330900"/>
                </a:cubicBezTo>
                <a:cubicBezTo>
                  <a:pt x="-56586" y="839006"/>
                  <a:pt x="40245" y="771407"/>
                  <a:pt x="0" y="266185"/>
                </a:cubicBezTo>
                <a:close/>
              </a:path>
              <a:path w="6353175" h="1597086" fill="none" stroke="0" extrusionOk="0">
                <a:moveTo>
                  <a:pt x="0" y="266185"/>
                </a:moveTo>
                <a:cubicBezTo>
                  <a:pt x="-26454" y="133217"/>
                  <a:pt x="126450" y="-14474"/>
                  <a:pt x="266215" y="0"/>
                </a:cubicBezTo>
                <a:cubicBezTo>
                  <a:pt x="1475286" y="328019"/>
                  <a:pt x="4689500" y="-120895"/>
                  <a:pt x="6086959" y="0"/>
                </a:cubicBezTo>
                <a:cubicBezTo>
                  <a:pt x="6246355" y="-10985"/>
                  <a:pt x="6361397" y="107140"/>
                  <a:pt x="6353175" y="266185"/>
                </a:cubicBezTo>
                <a:cubicBezTo>
                  <a:pt x="6415349" y="654332"/>
                  <a:pt x="6430462" y="872670"/>
                  <a:pt x="6353175" y="1330900"/>
                </a:cubicBezTo>
                <a:cubicBezTo>
                  <a:pt x="6293709" y="1507872"/>
                  <a:pt x="6254316" y="1616882"/>
                  <a:pt x="6086959" y="1597086"/>
                </a:cubicBezTo>
                <a:cubicBezTo>
                  <a:pt x="5343301" y="1873207"/>
                  <a:pt x="2783220" y="1529949"/>
                  <a:pt x="266215" y="1597086"/>
                </a:cubicBezTo>
                <a:cubicBezTo>
                  <a:pt x="118024" y="1580639"/>
                  <a:pt x="-6400" y="1470158"/>
                  <a:pt x="0" y="1330900"/>
                </a:cubicBezTo>
                <a:cubicBezTo>
                  <a:pt x="573" y="1167329"/>
                  <a:pt x="146586" y="556671"/>
                  <a:pt x="0" y="266185"/>
                </a:cubicBezTo>
                <a:close/>
              </a:path>
              <a:path w="6353175" h="1597086" fill="none" stroke="0" extrusionOk="0">
                <a:moveTo>
                  <a:pt x="0" y="266185"/>
                </a:moveTo>
                <a:cubicBezTo>
                  <a:pt x="-23802" y="133125"/>
                  <a:pt x="96785" y="-24992"/>
                  <a:pt x="266215" y="0"/>
                </a:cubicBezTo>
                <a:cubicBezTo>
                  <a:pt x="1452397" y="-51517"/>
                  <a:pt x="4505612" y="-207851"/>
                  <a:pt x="6086959" y="0"/>
                </a:cubicBezTo>
                <a:cubicBezTo>
                  <a:pt x="6262411" y="-9903"/>
                  <a:pt x="6336992" y="95881"/>
                  <a:pt x="6353175" y="266185"/>
                </a:cubicBezTo>
                <a:cubicBezTo>
                  <a:pt x="6418313" y="664951"/>
                  <a:pt x="6428274" y="887433"/>
                  <a:pt x="6353175" y="1330900"/>
                </a:cubicBezTo>
                <a:cubicBezTo>
                  <a:pt x="6315795" y="1491829"/>
                  <a:pt x="6257744" y="1620199"/>
                  <a:pt x="6086959" y="1597086"/>
                </a:cubicBezTo>
                <a:cubicBezTo>
                  <a:pt x="5095274" y="1783903"/>
                  <a:pt x="2350445" y="1744457"/>
                  <a:pt x="266215" y="1597086"/>
                </a:cubicBezTo>
                <a:cubicBezTo>
                  <a:pt x="145553" y="1607514"/>
                  <a:pt x="2" y="1470402"/>
                  <a:pt x="0" y="1330900"/>
                </a:cubicBezTo>
                <a:cubicBezTo>
                  <a:pt x="-64623" y="1193056"/>
                  <a:pt x="97226" y="529145"/>
                  <a:pt x="0" y="266185"/>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6353175"/>
                      <a:gd name="connsiteY0" fmla="*/ 266185 h 1597086"/>
                      <a:gd name="connsiteX1" fmla="*/ 266215 w 6353175"/>
                      <a:gd name="connsiteY1" fmla="*/ 0 h 1597086"/>
                      <a:gd name="connsiteX2" fmla="*/ 6086959 w 6353175"/>
                      <a:gd name="connsiteY2" fmla="*/ 0 h 1597086"/>
                      <a:gd name="connsiteX3" fmla="*/ 6353175 w 6353175"/>
                      <a:gd name="connsiteY3" fmla="*/ 266185 h 1597086"/>
                      <a:gd name="connsiteX4" fmla="*/ 6353175 w 6353175"/>
                      <a:gd name="connsiteY4" fmla="*/ 1330900 h 1597086"/>
                      <a:gd name="connsiteX5" fmla="*/ 6086959 w 6353175"/>
                      <a:gd name="connsiteY5" fmla="*/ 1597086 h 1597086"/>
                      <a:gd name="connsiteX6" fmla="*/ 266215 w 6353175"/>
                      <a:gd name="connsiteY6" fmla="*/ 1597086 h 1597086"/>
                      <a:gd name="connsiteX7" fmla="*/ 0 w 6353175"/>
                      <a:gd name="connsiteY7" fmla="*/ 1330900 h 1597086"/>
                      <a:gd name="connsiteX8" fmla="*/ 0 w 6353175"/>
                      <a:gd name="connsiteY8" fmla="*/ 266185 h 1597086"/>
                      <a:gd name="connsiteX0" fmla="*/ 0 w 6353175"/>
                      <a:gd name="connsiteY0" fmla="*/ 266185 h 1597086"/>
                      <a:gd name="connsiteX1" fmla="*/ 266215 w 6353175"/>
                      <a:gd name="connsiteY1" fmla="*/ 0 h 1597086"/>
                      <a:gd name="connsiteX2" fmla="*/ 6086959 w 6353175"/>
                      <a:gd name="connsiteY2" fmla="*/ 0 h 1597086"/>
                      <a:gd name="connsiteX3" fmla="*/ 6353175 w 6353175"/>
                      <a:gd name="connsiteY3" fmla="*/ 266185 h 1597086"/>
                      <a:gd name="connsiteX4" fmla="*/ 6353175 w 6353175"/>
                      <a:gd name="connsiteY4" fmla="*/ 1330900 h 1597086"/>
                      <a:gd name="connsiteX5" fmla="*/ 6086959 w 6353175"/>
                      <a:gd name="connsiteY5" fmla="*/ 1597086 h 1597086"/>
                      <a:gd name="connsiteX6" fmla="*/ 266215 w 6353175"/>
                      <a:gd name="connsiteY6" fmla="*/ 1597086 h 1597086"/>
                      <a:gd name="connsiteX7" fmla="*/ 0 w 6353175"/>
                      <a:gd name="connsiteY7" fmla="*/ 1330900 h 1597086"/>
                      <a:gd name="connsiteX8" fmla="*/ 0 w 6353175"/>
                      <a:gd name="connsiteY8" fmla="*/ 266185 h 159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3175" h="1597086" fill="none" extrusionOk="0">
                        <a:moveTo>
                          <a:pt x="0" y="266185"/>
                        </a:moveTo>
                        <a:cubicBezTo>
                          <a:pt x="-18524" y="126580"/>
                          <a:pt x="94131" y="-19650"/>
                          <a:pt x="266215" y="0"/>
                        </a:cubicBezTo>
                        <a:cubicBezTo>
                          <a:pt x="1448542" y="-71317"/>
                          <a:pt x="4596944" y="-100370"/>
                          <a:pt x="6086959" y="0"/>
                        </a:cubicBezTo>
                        <a:cubicBezTo>
                          <a:pt x="6268043" y="2576"/>
                          <a:pt x="6322541" y="100203"/>
                          <a:pt x="6353175" y="266185"/>
                        </a:cubicBezTo>
                        <a:cubicBezTo>
                          <a:pt x="6413180" y="677224"/>
                          <a:pt x="6416066" y="882803"/>
                          <a:pt x="6353175" y="1330900"/>
                        </a:cubicBezTo>
                        <a:cubicBezTo>
                          <a:pt x="6320719" y="1490534"/>
                          <a:pt x="6243683" y="1620206"/>
                          <a:pt x="6086959" y="1597086"/>
                        </a:cubicBezTo>
                        <a:cubicBezTo>
                          <a:pt x="5049106" y="1766751"/>
                          <a:pt x="2606855" y="1713892"/>
                          <a:pt x="266215" y="1597086"/>
                        </a:cubicBezTo>
                        <a:cubicBezTo>
                          <a:pt x="145313" y="1616072"/>
                          <a:pt x="-19138" y="1458812"/>
                          <a:pt x="0" y="1330900"/>
                        </a:cubicBezTo>
                        <a:cubicBezTo>
                          <a:pt x="-84973" y="1190931"/>
                          <a:pt x="69248" y="530036"/>
                          <a:pt x="0" y="266185"/>
                        </a:cubicBezTo>
                        <a:close/>
                      </a:path>
                      <a:path w="6353175" h="1597086" stroke="0" extrusionOk="0">
                        <a:moveTo>
                          <a:pt x="0" y="266185"/>
                        </a:moveTo>
                        <a:cubicBezTo>
                          <a:pt x="17508" y="131028"/>
                          <a:pt x="123034" y="-8505"/>
                          <a:pt x="266215" y="0"/>
                        </a:cubicBezTo>
                        <a:cubicBezTo>
                          <a:pt x="1552822" y="220354"/>
                          <a:pt x="3708105" y="167974"/>
                          <a:pt x="6086959" y="0"/>
                        </a:cubicBezTo>
                        <a:cubicBezTo>
                          <a:pt x="6216503" y="-48119"/>
                          <a:pt x="6379246" y="100765"/>
                          <a:pt x="6353175" y="266185"/>
                        </a:cubicBezTo>
                        <a:cubicBezTo>
                          <a:pt x="6366662" y="508764"/>
                          <a:pt x="6374404" y="811340"/>
                          <a:pt x="6353175" y="1330900"/>
                        </a:cubicBezTo>
                        <a:cubicBezTo>
                          <a:pt x="6338143" y="1484909"/>
                          <a:pt x="6251048" y="1589320"/>
                          <a:pt x="6086959" y="1597086"/>
                        </a:cubicBezTo>
                        <a:cubicBezTo>
                          <a:pt x="5011969" y="1567671"/>
                          <a:pt x="2884002" y="1915268"/>
                          <a:pt x="266215" y="1597086"/>
                        </a:cubicBezTo>
                        <a:cubicBezTo>
                          <a:pt x="94206" y="1596265"/>
                          <a:pt x="23210" y="1511396"/>
                          <a:pt x="0" y="1330900"/>
                        </a:cubicBezTo>
                        <a:cubicBezTo>
                          <a:pt x="-60562" y="838650"/>
                          <a:pt x="40059" y="774634"/>
                          <a:pt x="0" y="266185"/>
                        </a:cubicBezTo>
                        <a:close/>
                      </a:path>
                      <a:path w="6353175" h="1597086" fill="none" stroke="0" extrusionOk="0">
                        <a:moveTo>
                          <a:pt x="0" y="266185"/>
                        </a:moveTo>
                        <a:cubicBezTo>
                          <a:pt x="-19749" y="132043"/>
                          <a:pt x="121390" y="-27348"/>
                          <a:pt x="266215" y="0"/>
                        </a:cubicBezTo>
                        <a:cubicBezTo>
                          <a:pt x="1641957" y="277578"/>
                          <a:pt x="4563772" y="-230919"/>
                          <a:pt x="6086959" y="0"/>
                        </a:cubicBezTo>
                        <a:cubicBezTo>
                          <a:pt x="6248118" y="-17243"/>
                          <a:pt x="6359983" y="105090"/>
                          <a:pt x="6353175" y="266185"/>
                        </a:cubicBezTo>
                        <a:cubicBezTo>
                          <a:pt x="6428733" y="665324"/>
                          <a:pt x="6434893" y="860721"/>
                          <a:pt x="6353175" y="1330900"/>
                        </a:cubicBezTo>
                        <a:cubicBezTo>
                          <a:pt x="6307341" y="1492896"/>
                          <a:pt x="6263342" y="1602699"/>
                          <a:pt x="6086959" y="1597086"/>
                        </a:cubicBezTo>
                        <a:cubicBezTo>
                          <a:pt x="5488492" y="1486896"/>
                          <a:pt x="2594731" y="1693509"/>
                          <a:pt x="266215" y="1597086"/>
                        </a:cubicBezTo>
                        <a:cubicBezTo>
                          <a:pt x="143633" y="1587980"/>
                          <a:pt x="-5128" y="1468632"/>
                          <a:pt x="0" y="1330900"/>
                        </a:cubicBezTo>
                        <a:cubicBezTo>
                          <a:pt x="4741" y="1163966"/>
                          <a:pt x="119610" y="541154"/>
                          <a:pt x="0" y="26618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Hộp Văn bản 2">
            <a:extLst>
              <a:ext uri="{FF2B5EF4-FFF2-40B4-BE49-F238E27FC236}">
                <a16:creationId xmlns:a16="http://schemas.microsoft.com/office/drawing/2014/main" id="{B142B996-F352-A1D6-9053-F49E0CD99D16}"/>
              </a:ext>
            </a:extLst>
          </p:cNvPr>
          <p:cNvSpPr txBox="1"/>
          <p:nvPr/>
        </p:nvSpPr>
        <p:spPr>
          <a:xfrm>
            <a:off x="5753100" y="5335501"/>
            <a:ext cx="6438900" cy="1384995"/>
          </a:xfrm>
          <a:prstGeom prst="rect">
            <a:avLst/>
          </a:prstGeom>
          <a:noFill/>
        </p:spPr>
        <p:txBody>
          <a:bodyPr wrap="square" rtlCol="0">
            <a:spAutoFit/>
          </a:bodyPr>
          <a:lstStyle/>
          <a:p>
            <a:pPr lvl="0" algn="ctr">
              <a:defRPr/>
            </a:pPr>
            <a:r>
              <a:rPr lang="vi-VN" sz="2800" b="1" dirty="0">
                <a:solidFill>
                  <a:srgbClr val="002060"/>
                </a:solidFill>
                <a:latin typeface="Calibri" panose="020F0502020204030204"/>
              </a:rPr>
              <a:t>Nêu một số việc cần làm để giữ cân bằng chuỗi thức ăn trong tự nhiên và tác dụng của việc làm đó?</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grpSp>
        <p:nvGrpSpPr>
          <p:cNvPr id="5" name="Google Shape;6833;p45">
            <a:extLst>
              <a:ext uri="{FF2B5EF4-FFF2-40B4-BE49-F238E27FC236}">
                <a16:creationId xmlns:a16="http://schemas.microsoft.com/office/drawing/2014/main" id="{F1D46BE2-4E7A-EEBD-4E4E-29381B1E729A}"/>
              </a:ext>
            </a:extLst>
          </p:cNvPr>
          <p:cNvGrpSpPr/>
          <p:nvPr/>
        </p:nvGrpSpPr>
        <p:grpSpPr>
          <a:xfrm flipH="1">
            <a:off x="4854668" y="4569534"/>
            <a:ext cx="1373125" cy="987675"/>
            <a:chOff x="5785950" y="1653700"/>
            <a:chExt cx="1373125" cy="987675"/>
          </a:xfrm>
        </p:grpSpPr>
        <p:grpSp>
          <p:nvGrpSpPr>
            <p:cNvPr id="6" name="Google Shape;6834;p45">
              <a:extLst>
                <a:ext uri="{FF2B5EF4-FFF2-40B4-BE49-F238E27FC236}">
                  <a16:creationId xmlns:a16="http://schemas.microsoft.com/office/drawing/2014/main" id="{D543B490-FFF1-95F1-E1BF-A729FFBD3A72}"/>
                </a:ext>
              </a:extLst>
            </p:cNvPr>
            <p:cNvGrpSpPr/>
            <p:nvPr/>
          </p:nvGrpSpPr>
          <p:grpSpPr>
            <a:xfrm>
              <a:off x="5785950" y="1653700"/>
              <a:ext cx="1373125" cy="987675"/>
              <a:chOff x="5785950" y="1653700"/>
              <a:chExt cx="1373125" cy="987675"/>
            </a:xfrm>
          </p:grpSpPr>
          <p:sp>
            <p:nvSpPr>
              <p:cNvPr id="90" name="Google Shape;6835;p45">
                <a:extLst>
                  <a:ext uri="{FF2B5EF4-FFF2-40B4-BE49-F238E27FC236}">
                    <a16:creationId xmlns:a16="http://schemas.microsoft.com/office/drawing/2014/main" id="{E5911A5A-CEE4-9E2F-312A-D9FFFC751966}"/>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6836;p45">
                <a:extLst>
                  <a:ext uri="{FF2B5EF4-FFF2-40B4-BE49-F238E27FC236}">
                    <a16:creationId xmlns:a16="http://schemas.microsoft.com/office/drawing/2014/main" id="{4B4B1A97-619E-F777-D50E-59DA793A22C3}"/>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6837;p45">
                <a:extLst>
                  <a:ext uri="{FF2B5EF4-FFF2-40B4-BE49-F238E27FC236}">
                    <a16:creationId xmlns:a16="http://schemas.microsoft.com/office/drawing/2014/main" id="{70E32C61-4DAA-1DD0-96E1-C3B819FFFD0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6838;p45">
                <a:extLst>
                  <a:ext uri="{FF2B5EF4-FFF2-40B4-BE49-F238E27FC236}">
                    <a16:creationId xmlns:a16="http://schemas.microsoft.com/office/drawing/2014/main" id="{590ED517-6E68-3801-7707-8C33DAFDB826}"/>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6839;p45">
                <a:extLst>
                  <a:ext uri="{FF2B5EF4-FFF2-40B4-BE49-F238E27FC236}">
                    <a16:creationId xmlns:a16="http://schemas.microsoft.com/office/drawing/2014/main" id="{EC51F82F-06A3-45E5-A1D9-307E253F24CF}"/>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6840;p45">
                <a:extLst>
                  <a:ext uri="{FF2B5EF4-FFF2-40B4-BE49-F238E27FC236}">
                    <a16:creationId xmlns:a16="http://schemas.microsoft.com/office/drawing/2014/main" id="{5BA51766-5ECC-BEFE-13AA-DD07676A4684}"/>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6841;p45">
                <a:extLst>
                  <a:ext uri="{FF2B5EF4-FFF2-40B4-BE49-F238E27FC236}">
                    <a16:creationId xmlns:a16="http://schemas.microsoft.com/office/drawing/2014/main" id="{0ADD5227-DB5D-ED99-BB67-AF94DD7BA62D}"/>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6842;p45">
                <a:extLst>
                  <a:ext uri="{FF2B5EF4-FFF2-40B4-BE49-F238E27FC236}">
                    <a16:creationId xmlns:a16="http://schemas.microsoft.com/office/drawing/2014/main" id="{F96641B9-8AFA-F02C-41F6-BC742C17C0D8}"/>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6843;p45">
                <a:extLst>
                  <a:ext uri="{FF2B5EF4-FFF2-40B4-BE49-F238E27FC236}">
                    <a16:creationId xmlns:a16="http://schemas.microsoft.com/office/drawing/2014/main" id="{3F757588-CA59-21D6-62AC-F637F6556D9C}"/>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6844;p45">
                <a:extLst>
                  <a:ext uri="{FF2B5EF4-FFF2-40B4-BE49-F238E27FC236}">
                    <a16:creationId xmlns:a16="http://schemas.microsoft.com/office/drawing/2014/main" id="{7753202C-2343-979F-F927-6FF18053D033}"/>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oogle Shape;6845;p45">
              <a:extLst>
                <a:ext uri="{FF2B5EF4-FFF2-40B4-BE49-F238E27FC236}">
                  <a16:creationId xmlns:a16="http://schemas.microsoft.com/office/drawing/2014/main" id="{F85D4C8E-61F4-9B75-E994-0EB25C15099A}"/>
                </a:ext>
              </a:extLst>
            </p:cNvPr>
            <p:cNvGrpSpPr/>
            <p:nvPr/>
          </p:nvGrpSpPr>
          <p:grpSpPr>
            <a:xfrm>
              <a:off x="5891858" y="1901182"/>
              <a:ext cx="135420" cy="69561"/>
              <a:chOff x="2330525" y="2356200"/>
              <a:chExt cx="229525" cy="117900"/>
            </a:xfrm>
          </p:grpSpPr>
          <p:sp>
            <p:nvSpPr>
              <p:cNvPr id="11" name="Google Shape;6846;p45">
                <a:extLst>
                  <a:ext uri="{FF2B5EF4-FFF2-40B4-BE49-F238E27FC236}">
                    <a16:creationId xmlns:a16="http://schemas.microsoft.com/office/drawing/2014/main" id="{4A973A72-F513-CD87-225E-55ED163A2F8B}"/>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6847;p45">
                <a:extLst>
                  <a:ext uri="{FF2B5EF4-FFF2-40B4-BE49-F238E27FC236}">
                    <a16:creationId xmlns:a16="http://schemas.microsoft.com/office/drawing/2014/main" id="{105593CB-AF47-EA23-198E-C2665A48E528}"/>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6848;p45">
                <a:extLst>
                  <a:ext uri="{FF2B5EF4-FFF2-40B4-BE49-F238E27FC236}">
                    <a16:creationId xmlns:a16="http://schemas.microsoft.com/office/drawing/2014/main" id="{820E7455-73E0-692C-C212-3B745BFFB6A0}"/>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6849;p45">
                <a:extLst>
                  <a:ext uri="{FF2B5EF4-FFF2-40B4-BE49-F238E27FC236}">
                    <a16:creationId xmlns:a16="http://schemas.microsoft.com/office/drawing/2014/main" id="{E83A9C85-5DFC-214D-755C-8C284182F179}"/>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6850;p45">
                <a:extLst>
                  <a:ext uri="{FF2B5EF4-FFF2-40B4-BE49-F238E27FC236}">
                    <a16:creationId xmlns:a16="http://schemas.microsoft.com/office/drawing/2014/main" id="{5A601528-ECC0-9FCA-B839-873CECBEAD18}"/>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6851;p45">
                <a:extLst>
                  <a:ext uri="{FF2B5EF4-FFF2-40B4-BE49-F238E27FC236}">
                    <a16:creationId xmlns:a16="http://schemas.microsoft.com/office/drawing/2014/main" id="{D28D2963-03E9-32DE-24ED-3198882B8A35}"/>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6852;p45">
                <a:extLst>
                  <a:ext uri="{FF2B5EF4-FFF2-40B4-BE49-F238E27FC236}">
                    <a16:creationId xmlns:a16="http://schemas.microsoft.com/office/drawing/2014/main" id="{DBEF21D5-39AF-33FA-B139-022379E9BCC3}"/>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6853;p45">
                <a:extLst>
                  <a:ext uri="{FF2B5EF4-FFF2-40B4-BE49-F238E27FC236}">
                    <a16:creationId xmlns:a16="http://schemas.microsoft.com/office/drawing/2014/main" id="{36DF8CC4-3988-14D3-5FDE-D1265D566FEE}"/>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6854;p45">
              <a:extLst>
                <a:ext uri="{FF2B5EF4-FFF2-40B4-BE49-F238E27FC236}">
                  <a16:creationId xmlns:a16="http://schemas.microsoft.com/office/drawing/2014/main" id="{6AA54612-7A2E-E79B-C579-D740B6B4C655}"/>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Speech Bubble: Rectangle with Corners Rounded 1">
            <a:extLst>
              <a:ext uri="{FF2B5EF4-FFF2-40B4-BE49-F238E27FC236}">
                <a16:creationId xmlns:a16="http://schemas.microsoft.com/office/drawing/2014/main" id="{7C30C965-0793-E137-B259-02CF9CE1F6B4}"/>
              </a:ext>
            </a:extLst>
          </p:cNvPr>
          <p:cNvSpPr/>
          <p:nvPr/>
        </p:nvSpPr>
        <p:spPr>
          <a:xfrm>
            <a:off x="-1521556" y="319370"/>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KHOA</a:t>
            </a:r>
          </a:p>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HỌC</a:t>
            </a:r>
          </a:p>
        </p:txBody>
      </p:sp>
    </p:spTree>
    <p:extLst>
      <p:ext uri="{BB962C8B-B14F-4D97-AF65-F5344CB8AC3E}">
        <p14:creationId xmlns:p14="http://schemas.microsoft.com/office/powerpoint/2010/main" val="2116504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down)">
                                      <p:cBhvr>
                                        <p:cTn id="26" dur="500"/>
                                        <p:tgtEl>
                                          <p:spTgt spid="6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down)">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00"/>
                                        <p:tgtEl>
                                          <p:spTgt spid="4"/>
                                        </p:tgtEl>
                                      </p:cBhvr>
                                    </p:animEffect>
                                  </p:childTnLst>
                                </p:cTn>
                              </p:par>
                            </p:childTnLst>
                          </p:cTn>
                        </p:par>
                        <p:par>
                          <p:cTn id="44" fill="hold">
                            <p:stCondLst>
                              <p:cond delay="500"/>
                            </p:stCondLst>
                            <p:childTnLst>
                              <p:par>
                                <p:cTn id="45" presetID="53" presetClass="entr" presetSubtype="16"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59" grpId="0" animBg="1"/>
      <p:bldP spid="61" grpId="0"/>
      <p:bldP spid="2" grpId="0" animBg="1"/>
      <p:bldP spid="4"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981B371A-AAEC-FD44-4448-82F68F580944}"/>
              </a:ext>
            </a:extLst>
          </p:cNvPr>
          <p:cNvPicPr>
            <a:picLocks noChangeAspect="1"/>
          </p:cNvPicPr>
          <p:nvPr/>
        </p:nvPicPr>
        <p:blipFill>
          <a:blip r:embed="rId6"/>
          <a:stretch>
            <a:fillRect/>
          </a:stretch>
        </p:blipFill>
        <p:spPr>
          <a:xfrm>
            <a:off x="3956125" y="1726227"/>
            <a:ext cx="4127350" cy="1938696"/>
          </a:xfrm>
          <a:prstGeom prst="rect">
            <a:avLst/>
          </a:prstGeom>
        </p:spPr>
      </p:pic>
      <p:sp>
        <p:nvSpPr>
          <p:cNvPr id="3" name="Speech Bubble: Rectangle with Corners Rounded 1">
            <a:extLst>
              <a:ext uri="{FF2B5EF4-FFF2-40B4-BE49-F238E27FC236}">
                <a16:creationId xmlns:a16="http://schemas.microsoft.com/office/drawing/2014/main" id="{83CDD423-3248-F4FB-23F7-FDB4EC00C063}"/>
              </a:ext>
            </a:extLst>
          </p:cNvPr>
          <p:cNvSpPr/>
          <p:nvPr/>
        </p:nvSpPr>
        <p:spPr>
          <a:xfrm>
            <a:off x="-1549548" y="142088"/>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KHOA</a:t>
            </a:r>
          </a:p>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HỌC</a:t>
            </a:r>
          </a:p>
        </p:txBody>
      </p:sp>
    </p:spTree>
    <p:extLst>
      <p:ext uri="{BB962C8B-B14F-4D97-AF65-F5344CB8AC3E}">
        <p14:creationId xmlns:p14="http://schemas.microsoft.com/office/powerpoint/2010/main" val="3011043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569058" y="327991"/>
            <a:ext cx="6908317" cy="3130826"/>
          </a:xfrm>
          <a:custGeom>
            <a:avLst/>
            <a:gdLst>
              <a:gd name="connsiteX0" fmla="*/ 0 w 6908317"/>
              <a:gd name="connsiteY0" fmla="*/ 521815 h 3130826"/>
              <a:gd name="connsiteX1" fmla="*/ 807321 w 6908317"/>
              <a:gd name="connsiteY1" fmla="*/ 0 h 3130826"/>
              <a:gd name="connsiteX2" fmla="*/ 6100995 w 6908317"/>
              <a:gd name="connsiteY2" fmla="*/ 0 h 3130826"/>
              <a:gd name="connsiteX3" fmla="*/ 6908317 w 6908317"/>
              <a:gd name="connsiteY3" fmla="*/ 521815 h 3130826"/>
              <a:gd name="connsiteX4" fmla="*/ 6908317 w 6908317"/>
              <a:gd name="connsiteY4" fmla="*/ 2609010 h 3130826"/>
              <a:gd name="connsiteX5" fmla="*/ 6100995 w 6908317"/>
              <a:gd name="connsiteY5" fmla="*/ 3130826 h 3130826"/>
              <a:gd name="connsiteX6" fmla="*/ 807321 w 6908317"/>
              <a:gd name="connsiteY6" fmla="*/ 3130826 h 3130826"/>
              <a:gd name="connsiteX7" fmla="*/ 0 w 6908317"/>
              <a:gd name="connsiteY7" fmla="*/ 2609010 h 3130826"/>
              <a:gd name="connsiteX8" fmla="*/ 0 w 6908317"/>
              <a:gd name="connsiteY8" fmla="*/ 521815 h 3130826"/>
              <a:gd name="connsiteX0" fmla="*/ 0 w 6908317"/>
              <a:gd name="connsiteY0" fmla="*/ 521815 h 3130826"/>
              <a:gd name="connsiteX1" fmla="*/ 807321 w 6908317"/>
              <a:gd name="connsiteY1" fmla="*/ 0 h 3130826"/>
              <a:gd name="connsiteX2" fmla="*/ 6100995 w 6908317"/>
              <a:gd name="connsiteY2" fmla="*/ 0 h 3130826"/>
              <a:gd name="connsiteX3" fmla="*/ 6908317 w 6908317"/>
              <a:gd name="connsiteY3" fmla="*/ 521815 h 3130826"/>
              <a:gd name="connsiteX4" fmla="*/ 6908317 w 6908317"/>
              <a:gd name="connsiteY4" fmla="*/ 2609010 h 3130826"/>
              <a:gd name="connsiteX5" fmla="*/ 6100995 w 6908317"/>
              <a:gd name="connsiteY5" fmla="*/ 3130826 h 3130826"/>
              <a:gd name="connsiteX6" fmla="*/ 807321 w 6908317"/>
              <a:gd name="connsiteY6" fmla="*/ 3130826 h 3130826"/>
              <a:gd name="connsiteX7" fmla="*/ 0 w 6908317"/>
              <a:gd name="connsiteY7" fmla="*/ 2609010 h 3130826"/>
              <a:gd name="connsiteX8" fmla="*/ 0 w 6908317"/>
              <a:gd name="connsiteY8" fmla="*/ 521815 h 3130826"/>
              <a:gd name="connsiteX0" fmla="*/ 0 w 6908317"/>
              <a:gd name="connsiteY0" fmla="*/ 521815 h 3130826"/>
              <a:gd name="connsiteX1" fmla="*/ 807321 w 6908317"/>
              <a:gd name="connsiteY1" fmla="*/ 0 h 3130826"/>
              <a:gd name="connsiteX2" fmla="*/ 6100995 w 6908317"/>
              <a:gd name="connsiteY2" fmla="*/ 0 h 3130826"/>
              <a:gd name="connsiteX3" fmla="*/ 6908317 w 6908317"/>
              <a:gd name="connsiteY3" fmla="*/ 521815 h 3130826"/>
              <a:gd name="connsiteX4" fmla="*/ 6908317 w 6908317"/>
              <a:gd name="connsiteY4" fmla="*/ 2609010 h 3130826"/>
              <a:gd name="connsiteX5" fmla="*/ 6100995 w 6908317"/>
              <a:gd name="connsiteY5" fmla="*/ 3130826 h 3130826"/>
              <a:gd name="connsiteX6" fmla="*/ 807321 w 6908317"/>
              <a:gd name="connsiteY6" fmla="*/ 3130826 h 3130826"/>
              <a:gd name="connsiteX7" fmla="*/ 0 w 6908317"/>
              <a:gd name="connsiteY7" fmla="*/ 2609010 h 3130826"/>
              <a:gd name="connsiteX8" fmla="*/ 0 w 6908317"/>
              <a:gd name="connsiteY8" fmla="*/ 521815 h 313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3130826" fill="none" extrusionOk="0">
                <a:moveTo>
                  <a:pt x="0" y="521815"/>
                </a:moveTo>
                <a:cubicBezTo>
                  <a:pt x="7039" y="115595"/>
                  <a:pt x="367542" y="-173196"/>
                  <a:pt x="807321" y="0"/>
                </a:cubicBezTo>
                <a:cubicBezTo>
                  <a:pt x="3294492" y="-113786"/>
                  <a:pt x="4844612" y="-157942"/>
                  <a:pt x="6100995" y="0"/>
                </a:cubicBezTo>
                <a:cubicBezTo>
                  <a:pt x="6505031" y="76602"/>
                  <a:pt x="6969093" y="322851"/>
                  <a:pt x="6908317" y="521815"/>
                </a:cubicBezTo>
                <a:cubicBezTo>
                  <a:pt x="6889173" y="1050395"/>
                  <a:pt x="6981917" y="2331618"/>
                  <a:pt x="6908317" y="2609010"/>
                </a:cubicBezTo>
                <a:cubicBezTo>
                  <a:pt x="6891878" y="3003129"/>
                  <a:pt x="6661894" y="3143611"/>
                  <a:pt x="6100995" y="3130826"/>
                </a:cubicBezTo>
                <a:cubicBezTo>
                  <a:pt x="3692542" y="2963909"/>
                  <a:pt x="2976937" y="3143789"/>
                  <a:pt x="807321" y="3130826"/>
                </a:cubicBezTo>
                <a:cubicBezTo>
                  <a:pt x="230427" y="3058263"/>
                  <a:pt x="-119241" y="2827582"/>
                  <a:pt x="0" y="2609010"/>
                </a:cubicBezTo>
                <a:cubicBezTo>
                  <a:pt x="123946" y="1731949"/>
                  <a:pt x="-111052" y="1248154"/>
                  <a:pt x="0" y="521815"/>
                </a:cubicBezTo>
                <a:close/>
              </a:path>
              <a:path w="6908317" h="3130826" stroke="0" extrusionOk="0">
                <a:moveTo>
                  <a:pt x="0" y="521815"/>
                </a:moveTo>
                <a:cubicBezTo>
                  <a:pt x="-41131" y="208756"/>
                  <a:pt x="353337" y="-2927"/>
                  <a:pt x="807321" y="0"/>
                </a:cubicBezTo>
                <a:cubicBezTo>
                  <a:pt x="1441408" y="303573"/>
                  <a:pt x="4653043" y="333708"/>
                  <a:pt x="6100995" y="0"/>
                </a:cubicBezTo>
                <a:cubicBezTo>
                  <a:pt x="6580341" y="-48025"/>
                  <a:pt x="6850583" y="226676"/>
                  <a:pt x="6908317" y="521815"/>
                </a:cubicBezTo>
                <a:cubicBezTo>
                  <a:pt x="7104453" y="1342946"/>
                  <a:pt x="6947366" y="2238215"/>
                  <a:pt x="6908317" y="2609010"/>
                </a:cubicBezTo>
                <a:cubicBezTo>
                  <a:pt x="6962201" y="2951703"/>
                  <a:pt x="6576107" y="3036726"/>
                  <a:pt x="6100995" y="3130826"/>
                </a:cubicBezTo>
                <a:cubicBezTo>
                  <a:pt x="5129980" y="2862683"/>
                  <a:pt x="3774061" y="2869275"/>
                  <a:pt x="807321" y="3130826"/>
                </a:cubicBezTo>
                <a:cubicBezTo>
                  <a:pt x="330004" y="3173220"/>
                  <a:pt x="-43273" y="2906025"/>
                  <a:pt x="0" y="2609010"/>
                </a:cubicBezTo>
                <a:cubicBezTo>
                  <a:pt x="49288" y="1880796"/>
                  <a:pt x="-17767" y="1338901"/>
                  <a:pt x="0" y="521815"/>
                </a:cubicBezTo>
                <a:close/>
              </a:path>
              <a:path w="6908317" h="3130826" fill="none" stroke="0" extrusionOk="0">
                <a:moveTo>
                  <a:pt x="0" y="521815"/>
                </a:moveTo>
                <a:cubicBezTo>
                  <a:pt x="41439" y="189784"/>
                  <a:pt x="368454" y="3772"/>
                  <a:pt x="807321" y="0"/>
                </a:cubicBezTo>
                <a:cubicBezTo>
                  <a:pt x="3537398" y="233839"/>
                  <a:pt x="4525105" y="-76967"/>
                  <a:pt x="6100995" y="0"/>
                </a:cubicBezTo>
                <a:cubicBezTo>
                  <a:pt x="6486940" y="48580"/>
                  <a:pt x="6930196" y="279611"/>
                  <a:pt x="6908317" y="521815"/>
                </a:cubicBezTo>
                <a:cubicBezTo>
                  <a:pt x="6827940" y="1126383"/>
                  <a:pt x="7033079" y="2242391"/>
                  <a:pt x="6908317" y="2609010"/>
                </a:cubicBezTo>
                <a:cubicBezTo>
                  <a:pt x="6959618" y="2872279"/>
                  <a:pt x="6648841" y="3091293"/>
                  <a:pt x="6100995" y="3130826"/>
                </a:cubicBezTo>
                <a:cubicBezTo>
                  <a:pt x="3698494" y="3058505"/>
                  <a:pt x="3325018" y="3169633"/>
                  <a:pt x="807321" y="3130826"/>
                </a:cubicBezTo>
                <a:cubicBezTo>
                  <a:pt x="260649" y="3099323"/>
                  <a:pt x="-57629" y="2862048"/>
                  <a:pt x="0" y="2609010"/>
                </a:cubicBezTo>
                <a:cubicBezTo>
                  <a:pt x="201568" y="1723655"/>
                  <a:pt x="-123868" y="1102212"/>
                  <a:pt x="0" y="521815"/>
                </a:cubicBezTo>
                <a:close/>
              </a:path>
              <a:path w="6908317" h="3130826" fill="none" stroke="0" extrusionOk="0">
                <a:moveTo>
                  <a:pt x="0" y="521815"/>
                </a:moveTo>
                <a:cubicBezTo>
                  <a:pt x="21969" y="125674"/>
                  <a:pt x="422609" y="-99884"/>
                  <a:pt x="807321" y="0"/>
                </a:cubicBezTo>
                <a:cubicBezTo>
                  <a:pt x="3460637" y="22791"/>
                  <a:pt x="4664950" y="-100063"/>
                  <a:pt x="6100995" y="0"/>
                </a:cubicBezTo>
                <a:cubicBezTo>
                  <a:pt x="6517778" y="35725"/>
                  <a:pt x="6939027" y="277227"/>
                  <a:pt x="6908317" y="521815"/>
                </a:cubicBezTo>
                <a:cubicBezTo>
                  <a:pt x="6867383" y="1084580"/>
                  <a:pt x="6986742" y="2288691"/>
                  <a:pt x="6908317" y="2609010"/>
                </a:cubicBezTo>
                <a:cubicBezTo>
                  <a:pt x="6910176" y="2932790"/>
                  <a:pt x="6620380" y="3095222"/>
                  <a:pt x="6100995" y="3130826"/>
                </a:cubicBezTo>
                <a:cubicBezTo>
                  <a:pt x="4454535" y="3025109"/>
                  <a:pt x="1404393" y="3048558"/>
                  <a:pt x="807321" y="3130826"/>
                </a:cubicBezTo>
                <a:cubicBezTo>
                  <a:pt x="215471" y="3062895"/>
                  <a:pt x="-83469" y="2849993"/>
                  <a:pt x="0" y="2609010"/>
                </a:cubicBezTo>
                <a:cubicBezTo>
                  <a:pt x="115921" y="1743908"/>
                  <a:pt x="-100018" y="1122345"/>
                  <a:pt x="0" y="521815"/>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521815 h 3130826"/>
                      <a:gd name="connsiteX1" fmla="*/ 807321 w 6908317"/>
                      <a:gd name="connsiteY1" fmla="*/ 0 h 3130826"/>
                      <a:gd name="connsiteX2" fmla="*/ 6100995 w 6908317"/>
                      <a:gd name="connsiteY2" fmla="*/ 0 h 3130826"/>
                      <a:gd name="connsiteX3" fmla="*/ 6908317 w 6908317"/>
                      <a:gd name="connsiteY3" fmla="*/ 521815 h 3130826"/>
                      <a:gd name="connsiteX4" fmla="*/ 6908317 w 6908317"/>
                      <a:gd name="connsiteY4" fmla="*/ 2609010 h 3130826"/>
                      <a:gd name="connsiteX5" fmla="*/ 6100995 w 6908317"/>
                      <a:gd name="connsiteY5" fmla="*/ 3130826 h 3130826"/>
                      <a:gd name="connsiteX6" fmla="*/ 807321 w 6908317"/>
                      <a:gd name="connsiteY6" fmla="*/ 3130826 h 3130826"/>
                      <a:gd name="connsiteX7" fmla="*/ 0 w 6908317"/>
                      <a:gd name="connsiteY7" fmla="*/ 2609010 h 3130826"/>
                      <a:gd name="connsiteX8" fmla="*/ 0 w 6908317"/>
                      <a:gd name="connsiteY8" fmla="*/ 521815 h 3130826"/>
                      <a:gd name="connsiteX0" fmla="*/ 0 w 6908317"/>
                      <a:gd name="connsiteY0" fmla="*/ 521815 h 3130826"/>
                      <a:gd name="connsiteX1" fmla="*/ 807321 w 6908317"/>
                      <a:gd name="connsiteY1" fmla="*/ 0 h 3130826"/>
                      <a:gd name="connsiteX2" fmla="*/ 6100995 w 6908317"/>
                      <a:gd name="connsiteY2" fmla="*/ 0 h 3130826"/>
                      <a:gd name="connsiteX3" fmla="*/ 6908317 w 6908317"/>
                      <a:gd name="connsiteY3" fmla="*/ 521815 h 3130826"/>
                      <a:gd name="connsiteX4" fmla="*/ 6908317 w 6908317"/>
                      <a:gd name="connsiteY4" fmla="*/ 2609010 h 3130826"/>
                      <a:gd name="connsiteX5" fmla="*/ 6100995 w 6908317"/>
                      <a:gd name="connsiteY5" fmla="*/ 3130826 h 3130826"/>
                      <a:gd name="connsiteX6" fmla="*/ 807321 w 6908317"/>
                      <a:gd name="connsiteY6" fmla="*/ 3130826 h 3130826"/>
                      <a:gd name="connsiteX7" fmla="*/ 0 w 6908317"/>
                      <a:gd name="connsiteY7" fmla="*/ 2609010 h 3130826"/>
                      <a:gd name="connsiteX8" fmla="*/ 0 w 6908317"/>
                      <a:gd name="connsiteY8" fmla="*/ 521815 h 313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3130826" fill="none" extrusionOk="0">
                        <a:moveTo>
                          <a:pt x="0" y="521815"/>
                        </a:moveTo>
                        <a:cubicBezTo>
                          <a:pt x="2515" y="198218"/>
                          <a:pt x="365179" y="-102399"/>
                          <a:pt x="807321" y="0"/>
                        </a:cubicBezTo>
                        <a:cubicBezTo>
                          <a:pt x="3405845" y="32255"/>
                          <a:pt x="4661517" y="-46900"/>
                          <a:pt x="6100995" y="0"/>
                        </a:cubicBezTo>
                        <a:cubicBezTo>
                          <a:pt x="6524966" y="35619"/>
                          <a:pt x="6948700" y="287111"/>
                          <a:pt x="6908317" y="521815"/>
                        </a:cubicBezTo>
                        <a:cubicBezTo>
                          <a:pt x="6844230" y="1079621"/>
                          <a:pt x="6974749" y="2263189"/>
                          <a:pt x="6908317" y="2609010"/>
                        </a:cubicBezTo>
                        <a:cubicBezTo>
                          <a:pt x="6902129" y="2934534"/>
                          <a:pt x="6603779" y="3136442"/>
                          <a:pt x="6100995" y="3130826"/>
                        </a:cubicBezTo>
                        <a:cubicBezTo>
                          <a:pt x="3708972" y="3109329"/>
                          <a:pt x="3270457" y="3127152"/>
                          <a:pt x="807321" y="3130826"/>
                        </a:cubicBezTo>
                        <a:cubicBezTo>
                          <a:pt x="262450" y="3080377"/>
                          <a:pt x="-81638" y="2852845"/>
                          <a:pt x="0" y="2609010"/>
                        </a:cubicBezTo>
                        <a:cubicBezTo>
                          <a:pt x="148113" y="1654450"/>
                          <a:pt x="-114656" y="1138503"/>
                          <a:pt x="0" y="521815"/>
                        </a:cubicBezTo>
                        <a:close/>
                      </a:path>
                      <a:path w="6908317" h="3130826" stroke="0" extrusionOk="0">
                        <a:moveTo>
                          <a:pt x="0" y="521815"/>
                        </a:moveTo>
                        <a:cubicBezTo>
                          <a:pt x="-11249" y="201548"/>
                          <a:pt x="360823" y="-2301"/>
                          <a:pt x="807321" y="0"/>
                        </a:cubicBezTo>
                        <a:cubicBezTo>
                          <a:pt x="1500559" y="239169"/>
                          <a:pt x="4647380" y="288406"/>
                          <a:pt x="6100995" y="0"/>
                        </a:cubicBezTo>
                        <a:cubicBezTo>
                          <a:pt x="6531489" y="-24278"/>
                          <a:pt x="6850456" y="216320"/>
                          <a:pt x="6908317" y="521815"/>
                        </a:cubicBezTo>
                        <a:cubicBezTo>
                          <a:pt x="7056211" y="1321925"/>
                          <a:pt x="6960085" y="2294240"/>
                          <a:pt x="6908317" y="2609010"/>
                        </a:cubicBezTo>
                        <a:cubicBezTo>
                          <a:pt x="6966347" y="2913226"/>
                          <a:pt x="6572056" y="3057700"/>
                          <a:pt x="6100995" y="3130826"/>
                        </a:cubicBezTo>
                        <a:cubicBezTo>
                          <a:pt x="5198384" y="2941175"/>
                          <a:pt x="3500883" y="3035413"/>
                          <a:pt x="807321" y="3130826"/>
                        </a:cubicBezTo>
                        <a:cubicBezTo>
                          <a:pt x="320353" y="3130509"/>
                          <a:pt x="-39047" y="2894808"/>
                          <a:pt x="0" y="2609010"/>
                        </a:cubicBezTo>
                        <a:cubicBezTo>
                          <a:pt x="39037" y="1868773"/>
                          <a:pt x="-28463" y="1357232"/>
                          <a:pt x="0" y="521815"/>
                        </a:cubicBezTo>
                        <a:close/>
                      </a:path>
                      <a:path w="6908317" h="3130826" fill="none" stroke="0" extrusionOk="0">
                        <a:moveTo>
                          <a:pt x="0" y="521815"/>
                        </a:moveTo>
                        <a:cubicBezTo>
                          <a:pt x="12699" y="173079"/>
                          <a:pt x="395287" y="-15652"/>
                          <a:pt x="807321" y="0"/>
                        </a:cubicBezTo>
                        <a:cubicBezTo>
                          <a:pt x="3517882" y="83734"/>
                          <a:pt x="4501463" y="-134869"/>
                          <a:pt x="6100995" y="0"/>
                        </a:cubicBezTo>
                        <a:cubicBezTo>
                          <a:pt x="6516640" y="17439"/>
                          <a:pt x="6909623" y="238054"/>
                          <a:pt x="6908317" y="521815"/>
                        </a:cubicBezTo>
                        <a:cubicBezTo>
                          <a:pt x="6859396" y="1092150"/>
                          <a:pt x="6995772" y="2261003"/>
                          <a:pt x="6908317" y="2609010"/>
                        </a:cubicBezTo>
                        <a:cubicBezTo>
                          <a:pt x="6948040" y="2895660"/>
                          <a:pt x="6600858" y="3079252"/>
                          <a:pt x="6100995" y="3130826"/>
                        </a:cubicBezTo>
                        <a:cubicBezTo>
                          <a:pt x="3660515" y="3028852"/>
                          <a:pt x="3322472" y="3162251"/>
                          <a:pt x="807321" y="3130826"/>
                        </a:cubicBezTo>
                        <a:cubicBezTo>
                          <a:pt x="252341" y="3084777"/>
                          <a:pt x="-52593" y="2864891"/>
                          <a:pt x="0" y="2609010"/>
                        </a:cubicBezTo>
                        <a:cubicBezTo>
                          <a:pt x="147662" y="1651878"/>
                          <a:pt x="-98857" y="1092096"/>
                          <a:pt x="0" y="52181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Viết một chuỗi thức ăn thể hiện mối liên hệ giữa các sinh vật trong câu chuyện trên, chỉ ra mắc xích nào trong chuỗi thức ăn bị phá hủy và hậu quả của nó?</a:t>
            </a:r>
          </a:p>
        </p:txBody>
      </p:sp>
      <p:sp>
        <p:nvSpPr>
          <p:cNvPr id="2" name="Hộp Văn bản 8">
            <a:extLst>
              <a:ext uri="{FF2B5EF4-FFF2-40B4-BE49-F238E27FC236}">
                <a16:creationId xmlns:a16="http://schemas.microsoft.com/office/drawing/2014/main" id="{1D898411-341D-9F39-41E7-CD9593884C03}"/>
              </a:ext>
            </a:extLst>
          </p:cNvPr>
          <p:cNvSpPr txBox="1"/>
          <p:nvPr/>
        </p:nvSpPr>
        <p:spPr>
          <a:xfrm>
            <a:off x="2146853" y="3738319"/>
            <a:ext cx="7961243" cy="3030617"/>
          </a:xfrm>
          <a:prstGeom prst="round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Cỏ </a:t>
            </a: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Wingdings" panose="05000000000000000000" pitchFamily="2" charset="2"/>
              </a:rPr>
              <a:t></a:t>
            </a: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chuột </a:t>
            </a: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Wingdings" panose="05000000000000000000" pitchFamily="2" charset="2"/>
              </a:rPr>
              <a:t></a:t>
            </a: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cú</a:t>
            </a:r>
          </a:p>
          <a:p>
            <a:pPr marL="342900" lvl="0" indent="-342900" algn="just">
              <a:buFont typeface="Arial" panose="020B0604020202020204" pitchFamily="34" charset="0"/>
              <a:buChar char="•"/>
            </a:pP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Dân</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làng</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đã</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phá</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hủy</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mắc</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xích</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thứ</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3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trong</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chuỗi</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thức</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cú</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đã</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bị</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đuổi</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đi</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p>
          <a:p>
            <a:pPr marL="342900" lvl="0" indent="-342900" algn="just">
              <a:buFont typeface="Arial" panose="020B0604020202020204" pitchFamily="34" charset="0"/>
              <a:buChar char="•"/>
            </a:pP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Hậu</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quả</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của</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việc</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đó</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là</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chuột</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phát</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triển</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hết</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nhiều</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cỏ</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Đàn</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bò</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thiếu</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cỏ</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nên</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gầy</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đi</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cho</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ít</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sữa</a:t>
            </a:r>
            <a:r>
              <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Speech Bubble: Rectangle with Corners Rounded 1">
            <a:extLst>
              <a:ext uri="{FF2B5EF4-FFF2-40B4-BE49-F238E27FC236}">
                <a16:creationId xmlns:a16="http://schemas.microsoft.com/office/drawing/2014/main" id="{857A2D4E-045C-D301-2AE2-A1F24C2F057D}"/>
              </a:ext>
            </a:extLst>
          </p:cNvPr>
          <p:cNvSpPr/>
          <p:nvPr/>
        </p:nvSpPr>
        <p:spPr>
          <a:xfrm>
            <a:off x="-1521556" y="319370"/>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KHOA</a:t>
            </a:r>
          </a:p>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HỌC</a:t>
            </a:r>
          </a:p>
        </p:txBody>
      </p:sp>
    </p:spTree>
    <p:extLst>
      <p:ext uri="{BB962C8B-B14F-4D97-AF65-F5344CB8AC3E}">
        <p14:creationId xmlns:p14="http://schemas.microsoft.com/office/powerpoint/2010/main" val="1717124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569058" y="583435"/>
            <a:ext cx="6908317" cy="1607315"/>
          </a:xfrm>
          <a:custGeom>
            <a:avLst/>
            <a:gdLst>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607315" fill="none" extrusionOk="0">
                <a:moveTo>
                  <a:pt x="0" y="267891"/>
                </a:moveTo>
                <a:cubicBezTo>
                  <a:pt x="6035" y="29642"/>
                  <a:pt x="366115" y="-122135"/>
                  <a:pt x="807321" y="0"/>
                </a:cubicBezTo>
                <a:cubicBezTo>
                  <a:pt x="3248805" y="-219857"/>
                  <a:pt x="4560425" y="-13674"/>
                  <a:pt x="6100995" y="0"/>
                </a:cubicBezTo>
                <a:cubicBezTo>
                  <a:pt x="6522578" y="32166"/>
                  <a:pt x="6948784" y="158197"/>
                  <a:pt x="6908317" y="267891"/>
                </a:cubicBezTo>
                <a:cubicBezTo>
                  <a:pt x="6854704" y="544052"/>
                  <a:pt x="6974672" y="1190495"/>
                  <a:pt x="6908317" y="1339423"/>
                </a:cubicBezTo>
                <a:cubicBezTo>
                  <a:pt x="6894339" y="1573212"/>
                  <a:pt x="6629425" y="1614846"/>
                  <a:pt x="6100995" y="1607315"/>
                </a:cubicBezTo>
                <a:cubicBezTo>
                  <a:pt x="3692542" y="1440398"/>
                  <a:pt x="2976937" y="1620278"/>
                  <a:pt x="807321" y="1607315"/>
                </a:cubicBezTo>
                <a:cubicBezTo>
                  <a:pt x="263774" y="1573717"/>
                  <a:pt x="-60397" y="1466623"/>
                  <a:pt x="0" y="1339423"/>
                </a:cubicBezTo>
                <a:cubicBezTo>
                  <a:pt x="134910" y="905660"/>
                  <a:pt x="-113023" y="647807"/>
                  <a:pt x="0" y="267891"/>
                </a:cubicBezTo>
                <a:close/>
              </a:path>
              <a:path w="6908317" h="1607315" stroke="0" extrusionOk="0">
                <a:moveTo>
                  <a:pt x="0" y="267891"/>
                </a:moveTo>
                <a:cubicBezTo>
                  <a:pt x="-77250" y="122594"/>
                  <a:pt x="317805" y="-6457"/>
                  <a:pt x="807321" y="0"/>
                </a:cubicBezTo>
                <a:cubicBezTo>
                  <a:pt x="1477779" y="246346"/>
                  <a:pt x="4655346" y="323160"/>
                  <a:pt x="6100995" y="0"/>
                </a:cubicBezTo>
                <a:cubicBezTo>
                  <a:pt x="6514614" y="-16383"/>
                  <a:pt x="6850477" y="123020"/>
                  <a:pt x="6908317" y="267891"/>
                </a:cubicBezTo>
                <a:cubicBezTo>
                  <a:pt x="7066652" y="688024"/>
                  <a:pt x="6957966" y="1158609"/>
                  <a:pt x="6908317" y="1339423"/>
                </a:cubicBezTo>
                <a:cubicBezTo>
                  <a:pt x="6958202" y="1583126"/>
                  <a:pt x="6584786" y="1480802"/>
                  <a:pt x="6100995" y="1607315"/>
                </a:cubicBezTo>
                <a:cubicBezTo>
                  <a:pt x="5160767" y="1408482"/>
                  <a:pt x="3550522" y="1508160"/>
                  <a:pt x="807321" y="1607315"/>
                </a:cubicBezTo>
                <a:cubicBezTo>
                  <a:pt x="328777" y="1649359"/>
                  <a:pt x="-45597" y="1516552"/>
                  <a:pt x="0" y="1339423"/>
                </a:cubicBezTo>
                <a:cubicBezTo>
                  <a:pt x="29891" y="972909"/>
                  <a:pt x="-46504" y="696206"/>
                  <a:pt x="0" y="267891"/>
                </a:cubicBezTo>
                <a:close/>
              </a:path>
              <a:path w="6908317" h="1607315" fill="none" stroke="0" extrusionOk="0">
                <a:moveTo>
                  <a:pt x="0" y="267891"/>
                </a:moveTo>
                <a:cubicBezTo>
                  <a:pt x="66906" y="122584"/>
                  <a:pt x="351539" y="14551"/>
                  <a:pt x="807321" y="0"/>
                </a:cubicBezTo>
                <a:cubicBezTo>
                  <a:pt x="3601253" y="52684"/>
                  <a:pt x="4541094" y="-46398"/>
                  <a:pt x="6100995" y="0"/>
                </a:cubicBezTo>
                <a:cubicBezTo>
                  <a:pt x="6516650" y="24999"/>
                  <a:pt x="6934489" y="135907"/>
                  <a:pt x="6908317" y="267891"/>
                </a:cubicBezTo>
                <a:cubicBezTo>
                  <a:pt x="6834467" y="577675"/>
                  <a:pt x="7002391" y="1151683"/>
                  <a:pt x="6908317" y="1339423"/>
                </a:cubicBezTo>
                <a:cubicBezTo>
                  <a:pt x="6961182" y="1471981"/>
                  <a:pt x="6624654" y="1561822"/>
                  <a:pt x="6100995" y="1607315"/>
                </a:cubicBezTo>
                <a:cubicBezTo>
                  <a:pt x="3655886" y="1581489"/>
                  <a:pt x="3319198" y="1680612"/>
                  <a:pt x="807321" y="1607315"/>
                </a:cubicBezTo>
                <a:cubicBezTo>
                  <a:pt x="289735" y="1604673"/>
                  <a:pt x="-61461" y="1466143"/>
                  <a:pt x="0" y="1339423"/>
                </a:cubicBezTo>
                <a:cubicBezTo>
                  <a:pt x="186305" y="889914"/>
                  <a:pt x="-122938" y="568115"/>
                  <a:pt x="0" y="267891"/>
                </a:cubicBezTo>
                <a:close/>
              </a:path>
              <a:path w="6908317" h="1607315" fill="none" stroke="0" extrusionOk="0">
                <a:moveTo>
                  <a:pt x="0" y="267891"/>
                </a:moveTo>
                <a:cubicBezTo>
                  <a:pt x="14704" y="35346"/>
                  <a:pt x="386044" y="-52172"/>
                  <a:pt x="807321" y="0"/>
                </a:cubicBezTo>
                <a:cubicBezTo>
                  <a:pt x="3474569" y="-122450"/>
                  <a:pt x="4533277" y="-120767"/>
                  <a:pt x="6100995" y="0"/>
                </a:cubicBezTo>
                <a:cubicBezTo>
                  <a:pt x="6522123" y="17569"/>
                  <a:pt x="6946190" y="154697"/>
                  <a:pt x="6908317" y="267891"/>
                </a:cubicBezTo>
                <a:cubicBezTo>
                  <a:pt x="6869553" y="557611"/>
                  <a:pt x="6979395" y="1171248"/>
                  <a:pt x="6908317" y="1339423"/>
                </a:cubicBezTo>
                <a:cubicBezTo>
                  <a:pt x="6935114" y="1519529"/>
                  <a:pt x="6632527" y="1596526"/>
                  <a:pt x="6100995" y="1607315"/>
                </a:cubicBezTo>
                <a:cubicBezTo>
                  <a:pt x="4454535" y="1501598"/>
                  <a:pt x="1404393" y="1525047"/>
                  <a:pt x="807321" y="1607315"/>
                </a:cubicBezTo>
                <a:cubicBezTo>
                  <a:pt x="267315" y="1580398"/>
                  <a:pt x="-64351" y="1455086"/>
                  <a:pt x="0" y="1339423"/>
                </a:cubicBezTo>
                <a:cubicBezTo>
                  <a:pt x="138393" y="891580"/>
                  <a:pt x="-110472" y="592769"/>
                  <a:pt x="0" y="267891"/>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607315" fill="none" extrusionOk="0">
                        <a:moveTo>
                          <a:pt x="0" y="267891"/>
                        </a:moveTo>
                        <a:cubicBezTo>
                          <a:pt x="3418" y="77432"/>
                          <a:pt x="363813" y="-53145"/>
                          <a:pt x="807321" y="0"/>
                        </a:cubicBezTo>
                        <a:cubicBezTo>
                          <a:pt x="3340706" y="-99328"/>
                          <a:pt x="4524973" y="7827"/>
                          <a:pt x="6100995" y="0"/>
                        </a:cubicBezTo>
                        <a:cubicBezTo>
                          <a:pt x="6529733" y="17457"/>
                          <a:pt x="6947620" y="156158"/>
                          <a:pt x="6908317" y="267891"/>
                        </a:cubicBezTo>
                        <a:cubicBezTo>
                          <a:pt x="6842699" y="551859"/>
                          <a:pt x="6970725" y="1152812"/>
                          <a:pt x="6908317" y="1339423"/>
                        </a:cubicBezTo>
                        <a:cubicBezTo>
                          <a:pt x="6901265" y="1526865"/>
                          <a:pt x="6625351" y="1614343"/>
                          <a:pt x="6100995" y="1607315"/>
                        </a:cubicBezTo>
                        <a:cubicBezTo>
                          <a:pt x="3709998" y="1621475"/>
                          <a:pt x="3319950" y="1583189"/>
                          <a:pt x="807321" y="1607315"/>
                        </a:cubicBezTo>
                        <a:cubicBezTo>
                          <a:pt x="280615" y="1585347"/>
                          <a:pt x="-54325" y="1470702"/>
                          <a:pt x="0" y="1339423"/>
                        </a:cubicBezTo>
                        <a:cubicBezTo>
                          <a:pt x="145200" y="872664"/>
                          <a:pt x="-114679" y="597413"/>
                          <a:pt x="0" y="267891"/>
                        </a:cubicBezTo>
                        <a:close/>
                      </a:path>
                      <a:path w="6908317" h="1607315" stroke="0" extrusionOk="0">
                        <a:moveTo>
                          <a:pt x="0" y="267891"/>
                        </a:moveTo>
                        <a:cubicBezTo>
                          <a:pt x="-37613" y="113033"/>
                          <a:pt x="354202" y="-3415"/>
                          <a:pt x="807321" y="0"/>
                        </a:cubicBezTo>
                        <a:cubicBezTo>
                          <a:pt x="1652382" y="56238"/>
                          <a:pt x="4640317" y="202925"/>
                          <a:pt x="6100995" y="0"/>
                        </a:cubicBezTo>
                        <a:cubicBezTo>
                          <a:pt x="6492310" y="-5541"/>
                          <a:pt x="6850388" y="115770"/>
                          <a:pt x="6908317" y="267891"/>
                        </a:cubicBezTo>
                        <a:cubicBezTo>
                          <a:pt x="7062590" y="686254"/>
                          <a:pt x="6958801" y="1162286"/>
                          <a:pt x="6908317" y="1339423"/>
                        </a:cubicBezTo>
                        <a:cubicBezTo>
                          <a:pt x="6960722" y="1559740"/>
                          <a:pt x="6572307" y="1545413"/>
                          <a:pt x="6100995" y="1607315"/>
                        </a:cubicBezTo>
                        <a:cubicBezTo>
                          <a:pt x="5181464" y="1432231"/>
                          <a:pt x="3532710" y="1518993"/>
                          <a:pt x="807321" y="1607315"/>
                        </a:cubicBezTo>
                        <a:cubicBezTo>
                          <a:pt x="323105" y="1624256"/>
                          <a:pt x="-34892" y="1488142"/>
                          <a:pt x="0" y="1339423"/>
                        </a:cubicBezTo>
                        <a:cubicBezTo>
                          <a:pt x="13552" y="953745"/>
                          <a:pt x="-55800" y="712138"/>
                          <a:pt x="0" y="267891"/>
                        </a:cubicBezTo>
                        <a:close/>
                      </a:path>
                      <a:path w="6908317" h="1607315" fill="none" stroke="0" extrusionOk="0">
                        <a:moveTo>
                          <a:pt x="0" y="267891"/>
                        </a:moveTo>
                        <a:cubicBezTo>
                          <a:pt x="7525" y="88070"/>
                          <a:pt x="382543" y="-7892"/>
                          <a:pt x="807321" y="0"/>
                        </a:cubicBezTo>
                        <a:cubicBezTo>
                          <a:pt x="3597501" y="23829"/>
                          <a:pt x="4500376" y="-146118"/>
                          <a:pt x="6100995" y="0"/>
                        </a:cubicBezTo>
                        <a:cubicBezTo>
                          <a:pt x="6532051" y="8850"/>
                          <a:pt x="6932980" y="132860"/>
                          <a:pt x="6908317" y="267891"/>
                        </a:cubicBezTo>
                        <a:cubicBezTo>
                          <a:pt x="6849533" y="561279"/>
                          <a:pt x="6982795" y="1161459"/>
                          <a:pt x="6908317" y="1339423"/>
                        </a:cubicBezTo>
                        <a:cubicBezTo>
                          <a:pt x="6957086" y="1480254"/>
                          <a:pt x="6600361" y="1555726"/>
                          <a:pt x="6100995" y="1607315"/>
                        </a:cubicBezTo>
                        <a:cubicBezTo>
                          <a:pt x="3632618" y="1563322"/>
                          <a:pt x="3301459" y="1629188"/>
                          <a:pt x="807321" y="1607315"/>
                        </a:cubicBezTo>
                        <a:cubicBezTo>
                          <a:pt x="279904" y="1587460"/>
                          <a:pt x="-45792" y="1474989"/>
                          <a:pt x="0" y="1339423"/>
                        </a:cubicBezTo>
                        <a:cubicBezTo>
                          <a:pt x="153085" y="845680"/>
                          <a:pt x="-108423" y="562244"/>
                          <a:pt x="0" y="26789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Theo em dân làng cần làm gì để giữ cân bằng chuỗi thức ăn đó?</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590800" y="2571713"/>
            <a:ext cx="7038975" cy="2826306"/>
          </a:xfrm>
          <a:prstGeom prst="roundRect">
            <a:avLst/>
          </a:prstGeom>
          <a:solidFill>
            <a:schemeClr val="accent5">
              <a:lumMod val="20000"/>
              <a:lumOff val="80000"/>
            </a:schemeClr>
          </a:solidFill>
        </p:spPr>
        <p:txBody>
          <a:bodyPr wrap="square">
            <a:spAutoFit/>
          </a:bodyPr>
          <a:lstStyle/>
          <a:p>
            <a:pPr lvl="0" algn="just"/>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Để</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giữ</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cân</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bằng</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chuỗi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thức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trên</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dân</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làng</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cần</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phải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để</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cú</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quay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trở</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lại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trong</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những</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hốc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cây</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ở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bìa</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rừng</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 name="Speech Bubble: Rectangle with Corners Rounded 1">
            <a:extLst>
              <a:ext uri="{FF2B5EF4-FFF2-40B4-BE49-F238E27FC236}">
                <a16:creationId xmlns:a16="http://schemas.microsoft.com/office/drawing/2014/main" id="{1C4D0653-C7AF-0996-3E5E-DE312974BD86}"/>
              </a:ext>
            </a:extLst>
          </p:cNvPr>
          <p:cNvSpPr/>
          <p:nvPr/>
        </p:nvSpPr>
        <p:spPr>
          <a:xfrm>
            <a:off x="-1521556" y="319370"/>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KHOA</a:t>
            </a:r>
          </a:p>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HỌC</a:t>
            </a:r>
          </a:p>
        </p:txBody>
      </p:sp>
    </p:spTree>
    <p:extLst>
      <p:ext uri="{BB962C8B-B14F-4D97-AF65-F5344CB8AC3E}">
        <p14:creationId xmlns:p14="http://schemas.microsoft.com/office/powerpoint/2010/main" val="307255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881950" y="1971869"/>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1053548" y="198783"/>
            <a:ext cx="10296939" cy="1331843"/>
          </a:xfrm>
          <a:custGeom>
            <a:avLst/>
            <a:gdLst>
              <a:gd name="connsiteX0" fmla="*/ 0 w 10296939"/>
              <a:gd name="connsiteY0" fmla="*/ 221978 h 1331843"/>
              <a:gd name="connsiteX1" fmla="*/ 1203323 w 10296939"/>
              <a:gd name="connsiteY1" fmla="*/ 0 h 1331843"/>
              <a:gd name="connsiteX2" fmla="*/ 9093615 w 10296939"/>
              <a:gd name="connsiteY2" fmla="*/ 0 h 1331843"/>
              <a:gd name="connsiteX3" fmla="*/ 10296939 w 10296939"/>
              <a:gd name="connsiteY3" fmla="*/ 221978 h 1331843"/>
              <a:gd name="connsiteX4" fmla="*/ 10296939 w 10296939"/>
              <a:gd name="connsiteY4" fmla="*/ 1109864 h 1331843"/>
              <a:gd name="connsiteX5" fmla="*/ 9093615 w 10296939"/>
              <a:gd name="connsiteY5" fmla="*/ 1331843 h 1331843"/>
              <a:gd name="connsiteX6" fmla="*/ 1203323 w 10296939"/>
              <a:gd name="connsiteY6" fmla="*/ 1331843 h 1331843"/>
              <a:gd name="connsiteX7" fmla="*/ 0 w 10296939"/>
              <a:gd name="connsiteY7" fmla="*/ 1109864 h 1331843"/>
              <a:gd name="connsiteX8" fmla="*/ 0 w 10296939"/>
              <a:gd name="connsiteY8" fmla="*/ 221978 h 1331843"/>
              <a:gd name="connsiteX0" fmla="*/ 0 w 10296939"/>
              <a:gd name="connsiteY0" fmla="*/ 221978 h 1331843"/>
              <a:gd name="connsiteX1" fmla="*/ 1203323 w 10296939"/>
              <a:gd name="connsiteY1" fmla="*/ 0 h 1331843"/>
              <a:gd name="connsiteX2" fmla="*/ 9093615 w 10296939"/>
              <a:gd name="connsiteY2" fmla="*/ 0 h 1331843"/>
              <a:gd name="connsiteX3" fmla="*/ 10296939 w 10296939"/>
              <a:gd name="connsiteY3" fmla="*/ 221978 h 1331843"/>
              <a:gd name="connsiteX4" fmla="*/ 10296939 w 10296939"/>
              <a:gd name="connsiteY4" fmla="*/ 1109864 h 1331843"/>
              <a:gd name="connsiteX5" fmla="*/ 9093615 w 10296939"/>
              <a:gd name="connsiteY5" fmla="*/ 1331843 h 1331843"/>
              <a:gd name="connsiteX6" fmla="*/ 1203323 w 10296939"/>
              <a:gd name="connsiteY6" fmla="*/ 1331843 h 1331843"/>
              <a:gd name="connsiteX7" fmla="*/ 0 w 10296939"/>
              <a:gd name="connsiteY7" fmla="*/ 1109864 h 1331843"/>
              <a:gd name="connsiteX8" fmla="*/ 0 w 10296939"/>
              <a:gd name="connsiteY8" fmla="*/ 221978 h 1331843"/>
              <a:gd name="connsiteX0" fmla="*/ 0 w 10296939"/>
              <a:gd name="connsiteY0" fmla="*/ 221978 h 1331843"/>
              <a:gd name="connsiteX1" fmla="*/ 1203323 w 10296939"/>
              <a:gd name="connsiteY1" fmla="*/ 0 h 1331843"/>
              <a:gd name="connsiteX2" fmla="*/ 9093615 w 10296939"/>
              <a:gd name="connsiteY2" fmla="*/ 0 h 1331843"/>
              <a:gd name="connsiteX3" fmla="*/ 10296939 w 10296939"/>
              <a:gd name="connsiteY3" fmla="*/ 221978 h 1331843"/>
              <a:gd name="connsiteX4" fmla="*/ 10296939 w 10296939"/>
              <a:gd name="connsiteY4" fmla="*/ 1109864 h 1331843"/>
              <a:gd name="connsiteX5" fmla="*/ 9093615 w 10296939"/>
              <a:gd name="connsiteY5" fmla="*/ 1331843 h 1331843"/>
              <a:gd name="connsiteX6" fmla="*/ 1203323 w 10296939"/>
              <a:gd name="connsiteY6" fmla="*/ 1331843 h 1331843"/>
              <a:gd name="connsiteX7" fmla="*/ 0 w 10296939"/>
              <a:gd name="connsiteY7" fmla="*/ 1109864 h 1331843"/>
              <a:gd name="connsiteX8" fmla="*/ 0 w 10296939"/>
              <a:gd name="connsiteY8" fmla="*/ 221978 h 133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6939" h="1331843" fill="none" extrusionOk="0">
                <a:moveTo>
                  <a:pt x="0" y="221978"/>
                </a:moveTo>
                <a:cubicBezTo>
                  <a:pt x="7206" y="4003"/>
                  <a:pt x="544957" y="-153958"/>
                  <a:pt x="1203323" y="0"/>
                </a:cubicBezTo>
                <a:cubicBezTo>
                  <a:pt x="4904787" y="-278089"/>
                  <a:pt x="6884696" y="-92950"/>
                  <a:pt x="9093615" y="0"/>
                </a:cubicBezTo>
                <a:cubicBezTo>
                  <a:pt x="9727358" y="31067"/>
                  <a:pt x="10352918" y="138069"/>
                  <a:pt x="10296939" y="221978"/>
                </a:cubicBezTo>
                <a:cubicBezTo>
                  <a:pt x="10212033" y="444929"/>
                  <a:pt x="10390582" y="975677"/>
                  <a:pt x="10296939" y="1109864"/>
                </a:cubicBezTo>
                <a:cubicBezTo>
                  <a:pt x="10273352" y="1376302"/>
                  <a:pt x="9957131" y="1351555"/>
                  <a:pt x="9093615" y="1331843"/>
                </a:cubicBezTo>
                <a:cubicBezTo>
                  <a:pt x="6401764" y="1164926"/>
                  <a:pt x="2356107" y="1344806"/>
                  <a:pt x="1203323" y="1331843"/>
                </a:cubicBezTo>
                <a:cubicBezTo>
                  <a:pt x="407166" y="1302567"/>
                  <a:pt x="-86785" y="1210216"/>
                  <a:pt x="0" y="1109864"/>
                </a:cubicBezTo>
                <a:cubicBezTo>
                  <a:pt x="212643" y="760385"/>
                  <a:pt x="-170050" y="539832"/>
                  <a:pt x="0" y="221978"/>
                </a:cubicBezTo>
                <a:close/>
              </a:path>
              <a:path w="10296939" h="1331843" stroke="0" extrusionOk="0">
                <a:moveTo>
                  <a:pt x="0" y="221978"/>
                </a:moveTo>
                <a:cubicBezTo>
                  <a:pt x="-58096" y="102717"/>
                  <a:pt x="477815" y="-9671"/>
                  <a:pt x="1203323" y="0"/>
                </a:cubicBezTo>
                <a:cubicBezTo>
                  <a:pt x="2231507" y="323454"/>
                  <a:pt x="6949550" y="546991"/>
                  <a:pt x="9093615" y="0"/>
                </a:cubicBezTo>
                <a:cubicBezTo>
                  <a:pt x="9691647" y="-15653"/>
                  <a:pt x="10210603" y="106862"/>
                  <a:pt x="10296939" y="221978"/>
                </a:cubicBezTo>
                <a:cubicBezTo>
                  <a:pt x="10509655" y="569527"/>
                  <a:pt x="10371312" y="942048"/>
                  <a:pt x="10296939" y="1109864"/>
                </a:cubicBezTo>
                <a:cubicBezTo>
                  <a:pt x="10372263" y="1369064"/>
                  <a:pt x="9811339" y="1169481"/>
                  <a:pt x="9093615" y="1331843"/>
                </a:cubicBezTo>
                <a:cubicBezTo>
                  <a:pt x="7718886" y="1089843"/>
                  <a:pt x="5390032" y="1142960"/>
                  <a:pt x="1203323" y="1331843"/>
                </a:cubicBezTo>
                <a:cubicBezTo>
                  <a:pt x="479616" y="1351891"/>
                  <a:pt x="-52699" y="1245349"/>
                  <a:pt x="0" y="1109864"/>
                </a:cubicBezTo>
                <a:cubicBezTo>
                  <a:pt x="31843" y="817132"/>
                  <a:pt x="-66463" y="549628"/>
                  <a:pt x="0" y="221978"/>
                </a:cubicBezTo>
                <a:close/>
              </a:path>
              <a:path w="10296939" h="1331843" fill="none" stroke="0" extrusionOk="0">
                <a:moveTo>
                  <a:pt x="0" y="221978"/>
                </a:moveTo>
                <a:cubicBezTo>
                  <a:pt x="95642" y="103895"/>
                  <a:pt x="605323" y="16997"/>
                  <a:pt x="1203323" y="0"/>
                </a:cubicBezTo>
                <a:cubicBezTo>
                  <a:pt x="5236660" y="88930"/>
                  <a:pt x="6731442" y="20267"/>
                  <a:pt x="9093615" y="0"/>
                </a:cubicBezTo>
                <a:cubicBezTo>
                  <a:pt x="9730132" y="9870"/>
                  <a:pt x="10337818" y="114276"/>
                  <a:pt x="10296939" y="221978"/>
                </a:cubicBezTo>
                <a:cubicBezTo>
                  <a:pt x="10184856" y="488148"/>
                  <a:pt x="10421579" y="935068"/>
                  <a:pt x="10296939" y="1109864"/>
                </a:cubicBezTo>
                <a:cubicBezTo>
                  <a:pt x="10390540" y="1134016"/>
                  <a:pt x="9902947" y="1276418"/>
                  <a:pt x="9093615" y="1331843"/>
                </a:cubicBezTo>
                <a:cubicBezTo>
                  <a:pt x="5778852" y="1483236"/>
                  <a:pt x="4759168" y="1450944"/>
                  <a:pt x="1203323" y="1331843"/>
                </a:cubicBezTo>
                <a:cubicBezTo>
                  <a:pt x="426069" y="1328379"/>
                  <a:pt x="-81089" y="1207549"/>
                  <a:pt x="0" y="1109864"/>
                </a:cubicBezTo>
                <a:cubicBezTo>
                  <a:pt x="237020" y="717167"/>
                  <a:pt x="-148142" y="440657"/>
                  <a:pt x="0" y="221978"/>
                </a:cubicBezTo>
                <a:close/>
              </a:path>
              <a:path w="10296939" h="1331843" fill="none" stroke="0" extrusionOk="0">
                <a:moveTo>
                  <a:pt x="0" y="221978"/>
                </a:moveTo>
                <a:cubicBezTo>
                  <a:pt x="20545" y="953"/>
                  <a:pt x="559665" y="-43796"/>
                  <a:pt x="1203323" y="0"/>
                </a:cubicBezTo>
                <a:cubicBezTo>
                  <a:pt x="5003434" y="-190471"/>
                  <a:pt x="6766895" y="-101490"/>
                  <a:pt x="9093615" y="0"/>
                </a:cubicBezTo>
                <a:cubicBezTo>
                  <a:pt x="9714619" y="15450"/>
                  <a:pt x="10340237" y="122472"/>
                  <a:pt x="10296939" y="221978"/>
                </a:cubicBezTo>
                <a:cubicBezTo>
                  <a:pt x="10215732" y="451676"/>
                  <a:pt x="10390385" y="948072"/>
                  <a:pt x="10296939" y="1109864"/>
                </a:cubicBezTo>
                <a:cubicBezTo>
                  <a:pt x="10290972" y="1300773"/>
                  <a:pt x="9902187" y="1335313"/>
                  <a:pt x="9093615" y="1331843"/>
                </a:cubicBezTo>
                <a:cubicBezTo>
                  <a:pt x="7071536" y="1226126"/>
                  <a:pt x="4374323" y="1249575"/>
                  <a:pt x="1203323" y="1331843"/>
                </a:cubicBezTo>
                <a:cubicBezTo>
                  <a:pt x="396126" y="1300567"/>
                  <a:pt x="-93077" y="1193957"/>
                  <a:pt x="0" y="1109864"/>
                </a:cubicBezTo>
                <a:cubicBezTo>
                  <a:pt x="223801" y="720923"/>
                  <a:pt x="-143917" y="498907"/>
                  <a:pt x="0" y="221978"/>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10296939"/>
                      <a:gd name="connsiteY0" fmla="*/ 221978 h 1331843"/>
                      <a:gd name="connsiteX1" fmla="*/ 1203323 w 10296939"/>
                      <a:gd name="connsiteY1" fmla="*/ 0 h 1331843"/>
                      <a:gd name="connsiteX2" fmla="*/ 9093615 w 10296939"/>
                      <a:gd name="connsiteY2" fmla="*/ 0 h 1331843"/>
                      <a:gd name="connsiteX3" fmla="*/ 10296939 w 10296939"/>
                      <a:gd name="connsiteY3" fmla="*/ 221978 h 1331843"/>
                      <a:gd name="connsiteX4" fmla="*/ 10296939 w 10296939"/>
                      <a:gd name="connsiteY4" fmla="*/ 1109864 h 1331843"/>
                      <a:gd name="connsiteX5" fmla="*/ 9093615 w 10296939"/>
                      <a:gd name="connsiteY5" fmla="*/ 1331843 h 1331843"/>
                      <a:gd name="connsiteX6" fmla="*/ 1203323 w 10296939"/>
                      <a:gd name="connsiteY6" fmla="*/ 1331843 h 1331843"/>
                      <a:gd name="connsiteX7" fmla="*/ 0 w 10296939"/>
                      <a:gd name="connsiteY7" fmla="*/ 1109864 h 1331843"/>
                      <a:gd name="connsiteX8" fmla="*/ 0 w 10296939"/>
                      <a:gd name="connsiteY8" fmla="*/ 221978 h 1331843"/>
                      <a:gd name="connsiteX0" fmla="*/ 0 w 10296939"/>
                      <a:gd name="connsiteY0" fmla="*/ 221978 h 1331843"/>
                      <a:gd name="connsiteX1" fmla="*/ 1203323 w 10296939"/>
                      <a:gd name="connsiteY1" fmla="*/ 0 h 1331843"/>
                      <a:gd name="connsiteX2" fmla="*/ 9093615 w 10296939"/>
                      <a:gd name="connsiteY2" fmla="*/ 0 h 1331843"/>
                      <a:gd name="connsiteX3" fmla="*/ 10296939 w 10296939"/>
                      <a:gd name="connsiteY3" fmla="*/ 221978 h 1331843"/>
                      <a:gd name="connsiteX4" fmla="*/ 10296939 w 10296939"/>
                      <a:gd name="connsiteY4" fmla="*/ 1109864 h 1331843"/>
                      <a:gd name="connsiteX5" fmla="*/ 9093615 w 10296939"/>
                      <a:gd name="connsiteY5" fmla="*/ 1331843 h 1331843"/>
                      <a:gd name="connsiteX6" fmla="*/ 1203323 w 10296939"/>
                      <a:gd name="connsiteY6" fmla="*/ 1331843 h 1331843"/>
                      <a:gd name="connsiteX7" fmla="*/ 0 w 10296939"/>
                      <a:gd name="connsiteY7" fmla="*/ 1109864 h 1331843"/>
                      <a:gd name="connsiteX8" fmla="*/ 0 w 10296939"/>
                      <a:gd name="connsiteY8" fmla="*/ 221978 h 133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6939" h="1331843" fill="none" extrusionOk="0">
                        <a:moveTo>
                          <a:pt x="0" y="221978"/>
                        </a:moveTo>
                        <a:cubicBezTo>
                          <a:pt x="3993" y="62677"/>
                          <a:pt x="541307" y="-44600"/>
                          <a:pt x="1203323" y="0"/>
                        </a:cubicBezTo>
                        <a:cubicBezTo>
                          <a:pt x="4975300" y="-185611"/>
                          <a:pt x="6761519" y="-18246"/>
                          <a:pt x="9093615" y="0"/>
                        </a:cubicBezTo>
                        <a:cubicBezTo>
                          <a:pt x="9735101" y="15149"/>
                          <a:pt x="10349307" y="131740"/>
                          <a:pt x="10296939" y="221978"/>
                        </a:cubicBezTo>
                        <a:cubicBezTo>
                          <a:pt x="10205145" y="449408"/>
                          <a:pt x="10386918" y="940699"/>
                          <a:pt x="10296939" y="1109864"/>
                        </a:cubicBezTo>
                        <a:cubicBezTo>
                          <a:pt x="10284427" y="1302192"/>
                          <a:pt x="9898555" y="1344330"/>
                          <a:pt x="9093615" y="1331843"/>
                        </a:cubicBezTo>
                        <a:cubicBezTo>
                          <a:pt x="5532628" y="1340874"/>
                          <a:pt x="4858401" y="1322595"/>
                          <a:pt x="1203323" y="1331843"/>
                        </a:cubicBezTo>
                        <a:cubicBezTo>
                          <a:pt x="413787" y="1307139"/>
                          <a:pt x="-79492" y="1215116"/>
                          <a:pt x="0" y="1109864"/>
                        </a:cubicBezTo>
                        <a:cubicBezTo>
                          <a:pt x="232405" y="697013"/>
                          <a:pt x="-170433" y="528178"/>
                          <a:pt x="0" y="221978"/>
                        </a:cubicBezTo>
                        <a:close/>
                      </a:path>
                      <a:path w="10296939" h="1331843" stroke="0" extrusionOk="0">
                        <a:moveTo>
                          <a:pt x="0" y="221978"/>
                        </a:moveTo>
                        <a:cubicBezTo>
                          <a:pt x="-45889" y="99773"/>
                          <a:pt x="489121" y="-8726"/>
                          <a:pt x="1203323" y="0"/>
                        </a:cubicBezTo>
                        <a:cubicBezTo>
                          <a:pt x="2259868" y="292575"/>
                          <a:pt x="6927316" y="369119"/>
                          <a:pt x="9093615" y="0"/>
                        </a:cubicBezTo>
                        <a:cubicBezTo>
                          <a:pt x="9687637" y="-13704"/>
                          <a:pt x="10210513" y="99477"/>
                          <a:pt x="10296939" y="221978"/>
                        </a:cubicBezTo>
                        <a:cubicBezTo>
                          <a:pt x="10500567" y="565567"/>
                          <a:pt x="10377082" y="967464"/>
                          <a:pt x="10296939" y="1109864"/>
                        </a:cubicBezTo>
                        <a:cubicBezTo>
                          <a:pt x="10381387" y="1284392"/>
                          <a:pt x="9801080" y="1222596"/>
                          <a:pt x="9093615" y="1331843"/>
                        </a:cubicBezTo>
                        <a:cubicBezTo>
                          <a:pt x="7781672" y="1161889"/>
                          <a:pt x="5291173" y="1203083"/>
                          <a:pt x="1203323" y="1331843"/>
                        </a:cubicBezTo>
                        <a:cubicBezTo>
                          <a:pt x="476795" y="1339408"/>
                          <a:pt x="-46449" y="1228763"/>
                          <a:pt x="0" y="1109864"/>
                        </a:cubicBezTo>
                        <a:cubicBezTo>
                          <a:pt x="7133" y="788148"/>
                          <a:pt x="-85805" y="582777"/>
                          <a:pt x="0" y="221978"/>
                        </a:cubicBezTo>
                        <a:close/>
                      </a:path>
                      <a:path w="10296939" h="1331843" fill="none" stroke="0" extrusionOk="0">
                        <a:moveTo>
                          <a:pt x="0" y="221978"/>
                        </a:moveTo>
                        <a:cubicBezTo>
                          <a:pt x="12052" y="55310"/>
                          <a:pt x="633215" y="-3193"/>
                          <a:pt x="1203323" y="0"/>
                        </a:cubicBezTo>
                        <a:cubicBezTo>
                          <a:pt x="5228525" y="26366"/>
                          <a:pt x="6696722" y="-64764"/>
                          <a:pt x="9093615" y="0"/>
                        </a:cubicBezTo>
                        <a:cubicBezTo>
                          <a:pt x="9732483" y="7405"/>
                          <a:pt x="10335650" y="109897"/>
                          <a:pt x="10296939" y="221978"/>
                        </a:cubicBezTo>
                        <a:cubicBezTo>
                          <a:pt x="10204842" y="466398"/>
                          <a:pt x="10392428" y="949611"/>
                          <a:pt x="10296939" y="1109864"/>
                        </a:cubicBezTo>
                        <a:cubicBezTo>
                          <a:pt x="10345737" y="1224494"/>
                          <a:pt x="9835724" y="1259549"/>
                          <a:pt x="9093615" y="1331843"/>
                        </a:cubicBezTo>
                        <a:cubicBezTo>
                          <a:pt x="5393930" y="1306923"/>
                          <a:pt x="4870850" y="1348715"/>
                          <a:pt x="1203323" y="1331843"/>
                        </a:cubicBezTo>
                        <a:cubicBezTo>
                          <a:pt x="417582" y="1313518"/>
                          <a:pt x="-74011" y="1211545"/>
                          <a:pt x="0" y="1109864"/>
                        </a:cubicBezTo>
                        <a:cubicBezTo>
                          <a:pt x="228821" y="706250"/>
                          <a:pt x="-140797" y="437686"/>
                          <a:pt x="0" y="221978"/>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Nêu một số việc cần làm để giữ cân bằng chuỗi thức ăn trong tự nhiên và tác dụng của việc làm đó?</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218082" y="1969154"/>
            <a:ext cx="7850257" cy="4597003"/>
          </a:xfrm>
          <a:prstGeom prst="roundRect">
            <a:avLst/>
          </a:prstGeom>
          <a:solidFill>
            <a:schemeClr val="accent5">
              <a:lumMod val="20000"/>
              <a:lumOff val="80000"/>
            </a:schemeClr>
          </a:solidFill>
        </p:spPr>
        <p:txBody>
          <a:bodyPr wrap="square">
            <a:spAutoFit/>
          </a:bodyPr>
          <a:lstStyle/>
          <a:p>
            <a:pPr lvl="0" algn="just"/>
            <a:r>
              <a:rPr lang="vi-VN" sz="2200" b="1" dirty="0">
                <a:solidFill>
                  <a:prstClr val="black"/>
                </a:solidFill>
                <a:latin typeface="Calibri" panose="020F0502020204030204"/>
              </a:rPr>
              <a:t>Một số việc cần làm để giữ cân bằng chuỗi thức ăn trong tự nhiên và tác dụng của việc làm đó:</a:t>
            </a:r>
          </a:p>
          <a:p>
            <a:pPr marL="457200" lvl="0" indent="-457200" algn="just">
              <a:buFont typeface="Arial" panose="020B0604020202020204" pitchFamily="34" charset="0"/>
              <a:buChar char="•"/>
            </a:pPr>
            <a:r>
              <a:rPr lang="vi-VN" sz="2200" dirty="0">
                <a:solidFill>
                  <a:prstClr val="black"/>
                </a:solidFill>
                <a:latin typeface="Calibri" panose="020F0502020204030204"/>
              </a:rPr>
              <a:t>Duy trì được số lượng các mắt xích trong chuối thức ăn để đảm bảo nguồn thức ăn cho các mắt xích tiếp theo.</a:t>
            </a:r>
          </a:p>
          <a:p>
            <a:pPr marL="457200" lvl="0" indent="-457200" algn="just">
              <a:buFont typeface="Arial" panose="020B0604020202020204" pitchFamily="34" charset="0"/>
              <a:buChar char="•"/>
            </a:pPr>
            <a:r>
              <a:rPr lang="vi-VN" sz="2200" dirty="0">
                <a:solidFill>
                  <a:prstClr val="black"/>
                </a:solidFill>
                <a:latin typeface="Calibri" panose="020F0502020204030204"/>
              </a:rPr>
              <a:t>Cung cấp đầy đủ nguồn thức ăn cho mắt xích đầu hoặc cuối để chuỗi thức ăn không bị phá vỡ, gián đoạn. </a:t>
            </a:r>
          </a:p>
          <a:p>
            <a:pPr lvl="0" algn="just"/>
            <a:r>
              <a:rPr lang="vi-VN" sz="2200" b="1" dirty="0">
                <a:solidFill>
                  <a:prstClr val="black"/>
                </a:solidFill>
                <a:latin typeface="Calibri" panose="020F0502020204030204"/>
              </a:rPr>
              <a:t>Cụ thể:</a:t>
            </a:r>
          </a:p>
          <a:p>
            <a:pPr lvl="0" algn="just"/>
            <a:r>
              <a:rPr lang="vi-VN" sz="2200" dirty="0">
                <a:solidFill>
                  <a:prstClr val="black"/>
                </a:solidFill>
                <a:latin typeface="Calibri" panose="020F0502020204030204"/>
              </a:rPr>
              <a:t>. Bảo vệ rừng</a:t>
            </a:r>
          </a:p>
          <a:p>
            <a:pPr lvl="0" algn="just"/>
            <a:r>
              <a:rPr lang="vi-VN" sz="2200" dirty="0">
                <a:solidFill>
                  <a:prstClr val="black"/>
                </a:solidFill>
                <a:latin typeface="Calibri" panose="020F0502020204030204"/>
              </a:rPr>
              <a:t>. Giữ vệ sinh môi trường</a:t>
            </a:r>
          </a:p>
          <a:p>
            <a:pPr lvl="0" algn="just"/>
            <a:r>
              <a:rPr lang="vi-VN" sz="2200" dirty="0">
                <a:solidFill>
                  <a:prstClr val="black"/>
                </a:solidFill>
                <a:latin typeface="Calibri" panose="020F0502020204030204"/>
              </a:rPr>
              <a:t>. Không khai thác quá mức một loài sinh vật.</a:t>
            </a:r>
          </a:p>
          <a:p>
            <a:pPr lvl="0" algn="just"/>
            <a:r>
              <a:rPr lang="vi-VN" sz="2200" dirty="0">
                <a:solidFill>
                  <a:prstClr val="black"/>
                </a:solidFill>
                <a:latin typeface="Calibri" panose="020F0502020204030204"/>
              </a:rPr>
              <a:t>. Bảo vệ động vật hoang dã.</a:t>
            </a:r>
          </a:p>
          <a:p>
            <a:pPr lvl="0" algn="just"/>
            <a:r>
              <a:rPr lang="vi-VN" sz="2200" dirty="0">
                <a:solidFill>
                  <a:prstClr val="black"/>
                </a:solidFill>
                <a:latin typeface="Calibri" panose="020F0502020204030204"/>
              </a:rPr>
              <a:t>. Tiêu dùng tiết kiệm.</a:t>
            </a:r>
          </a:p>
        </p:txBody>
      </p:sp>
      <p:sp>
        <p:nvSpPr>
          <p:cNvPr id="2" name="Speech Bubble: Rectangle with Corners Rounded 1">
            <a:extLst>
              <a:ext uri="{FF2B5EF4-FFF2-40B4-BE49-F238E27FC236}">
                <a16:creationId xmlns:a16="http://schemas.microsoft.com/office/drawing/2014/main" id="{BEF862E4-AB11-38AF-9C40-0FD7FEC331FD}"/>
              </a:ext>
            </a:extLst>
          </p:cNvPr>
          <p:cNvSpPr/>
          <p:nvPr/>
        </p:nvSpPr>
        <p:spPr>
          <a:xfrm>
            <a:off x="-1521556" y="319370"/>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KHOA</a:t>
            </a:r>
          </a:p>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HỌC</a:t>
            </a:r>
          </a:p>
        </p:txBody>
      </p:sp>
    </p:spTree>
    <p:extLst>
      <p:ext uri="{BB962C8B-B14F-4D97-AF65-F5344CB8AC3E}">
        <p14:creationId xmlns:p14="http://schemas.microsoft.com/office/powerpoint/2010/main" val="2850709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920B5E-E8C9-B1A6-A169-D04D449E4AC0}"/>
              </a:ext>
            </a:extLst>
          </p:cNvPr>
          <p:cNvSpPr/>
          <p:nvPr/>
        </p:nvSpPr>
        <p:spPr>
          <a:xfrm>
            <a:off x="466726" y="314325"/>
            <a:ext cx="11382374" cy="63055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62FADD7A-981F-008C-3388-582197FD2CB3}"/>
              </a:ext>
            </a:extLst>
          </p:cNvPr>
          <p:cNvGrpSpPr/>
          <p:nvPr/>
        </p:nvGrpSpPr>
        <p:grpSpPr>
          <a:xfrm>
            <a:off x="-69574" y="220118"/>
            <a:ext cx="12046226" cy="1469533"/>
            <a:chOff x="215994" y="220119"/>
            <a:chExt cx="11433081" cy="1009012"/>
          </a:xfrm>
        </p:grpSpPr>
        <p:sp>
          <p:nvSpPr>
            <p:cNvPr id="3" name="Rectangle: Rounded Corners 7">
              <a:extLst>
                <a:ext uri="{FF2B5EF4-FFF2-40B4-BE49-F238E27FC236}">
                  <a16:creationId xmlns:a16="http://schemas.microsoft.com/office/drawing/2014/main" id="{90394FB7-E931-97CC-2FAE-25BA2F52E8C6}"/>
                </a:ext>
              </a:extLst>
            </p:cNvPr>
            <p:cNvSpPr/>
            <p:nvPr/>
          </p:nvSpPr>
          <p:spPr>
            <a:xfrm>
              <a:off x="1272517" y="220119"/>
              <a:ext cx="10376558" cy="846682"/>
            </a:xfrm>
            <a:custGeom>
              <a:avLst/>
              <a:gdLst>
                <a:gd name="connsiteX0" fmla="*/ 0 w 10376558"/>
                <a:gd name="connsiteY0" fmla="*/ 141115 h 846682"/>
                <a:gd name="connsiteX1" fmla="*/ 507694 w 10376558"/>
                <a:gd name="connsiteY1" fmla="*/ 0 h 846682"/>
                <a:gd name="connsiteX2" fmla="*/ 9868862 w 10376558"/>
                <a:gd name="connsiteY2" fmla="*/ 0 h 846682"/>
                <a:gd name="connsiteX3" fmla="*/ 10376558 w 10376558"/>
                <a:gd name="connsiteY3" fmla="*/ 141115 h 846682"/>
                <a:gd name="connsiteX4" fmla="*/ 10376558 w 10376558"/>
                <a:gd name="connsiteY4" fmla="*/ 705565 h 846682"/>
                <a:gd name="connsiteX5" fmla="*/ 9868862 w 10376558"/>
                <a:gd name="connsiteY5" fmla="*/ 846682 h 846682"/>
                <a:gd name="connsiteX6" fmla="*/ 507694 w 10376558"/>
                <a:gd name="connsiteY6" fmla="*/ 846682 h 846682"/>
                <a:gd name="connsiteX7" fmla="*/ 0 w 10376558"/>
                <a:gd name="connsiteY7" fmla="*/ 705565 h 846682"/>
                <a:gd name="connsiteX8" fmla="*/ 0 w 10376558"/>
                <a:gd name="connsiteY8" fmla="*/ 141115 h 846682"/>
                <a:gd name="connsiteX0" fmla="*/ 0 w 10376558"/>
                <a:gd name="connsiteY0" fmla="*/ 141115 h 846682"/>
                <a:gd name="connsiteX1" fmla="*/ 507694 w 10376558"/>
                <a:gd name="connsiteY1" fmla="*/ 0 h 846682"/>
                <a:gd name="connsiteX2" fmla="*/ 9868862 w 10376558"/>
                <a:gd name="connsiteY2" fmla="*/ 0 h 846682"/>
                <a:gd name="connsiteX3" fmla="*/ 10376558 w 10376558"/>
                <a:gd name="connsiteY3" fmla="*/ 141115 h 846682"/>
                <a:gd name="connsiteX4" fmla="*/ 10376558 w 10376558"/>
                <a:gd name="connsiteY4" fmla="*/ 705565 h 846682"/>
                <a:gd name="connsiteX5" fmla="*/ 9868862 w 10376558"/>
                <a:gd name="connsiteY5" fmla="*/ 846682 h 846682"/>
                <a:gd name="connsiteX6" fmla="*/ 507694 w 10376558"/>
                <a:gd name="connsiteY6" fmla="*/ 846682 h 846682"/>
                <a:gd name="connsiteX7" fmla="*/ 0 w 10376558"/>
                <a:gd name="connsiteY7" fmla="*/ 705565 h 846682"/>
                <a:gd name="connsiteX8" fmla="*/ 0 w 10376558"/>
                <a:gd name="connsiteY8" fmla="*/ 141115 h 846682"/>
                <a:gd name="connsiteX0" fmla="*/ 0 w 10376558"/>
                <a:gd name="connsiteY0" fmla="*/ 141115 h 846682"/>
                <a:gd name="connsiteX1" fmla="*/ 507694 w 10376558"/>
                <a:gd name="connsiteY1" fmla="*/ 0 h 846682"/>
                <a:gd name="connsiteX2" fmla="*/ 9868862 w 10376558"/>
                <a:gd name="connsiteY2" fmla="*/ 0 h 846682"/>
                <a:gd name="connsiteX3" fmla="*/ 10376558 w 10376558"/>
                <a:gd name="connsiteY3" fmla="*/ 141115 h 846682"/>
                <a:gd name="connsiteX4" fmla="*/ 10376558 w 10376558"/>
                <a:gd name="connsiteY4" fmla="*/ 705565 h 846682"/>
                <a:gd name="connsiteX5" fmla="*/ 9868862 w 10376558"/>
                <a:gd name="connsiteY5" fmla="*/ 846682 h 846682"/>
                <a:gd name="connsiteX6" fmla="*/ 507694 w 10376558"/>
                <a:gd name="connsiteY6" fmla="*/ 846682 h 846682"/>
                <a:gd name="connsiteX7" fmla="*/ 0 w 10376558"/>
                <a:gd name="connsiteY7" fmla="*/ 705565 h 846682"/>
                <a:gd name="connsiteX8" fmla="*/ 0 w 10376558"/>
                <a:gd name="connsiteY8" fmla="*/ 141115 h 84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6558" h="846682" fill="none" extrusionOk="0">
                  <a:moveTo>
                    <a:pt x="0" y="141115"/>
                  </a:moveTo>
                  <a:cubicBezTo>
                    <a:pt x="-48771" y="73399"/>
                    <a:pt x="165845" y="-37773"/>
                    <a:pt x="507694" y="0"/>
                  </a:cubicBezTo>
                  <a:cubicBezTo>
                    <a:pt x="4403899" y="9508"/>
                    <a:pt x="6756700" y="-73424"/>
                    <a:pt x="9868862" y="0"/>
                  </a:cubicBezTo>
                  <a:cubicBezTo>
                    <a:pt x="10201071" y="1518"/>
                    <a:pt x="10335908" y="49513"/>
                    <a:pt x="10376558" y="141115"/>
                  </a:cubicBezTo>
                  <a:cubicBezTo>
                    <a:pt x="10495961" y="355158"/>
                    <a:pt x="10495006" y="481247"/>
                    <a:pt x="10376558" y="705565"/>
                  </a:cubicBezTo>
                  <a:cubicBezTo>
                    <a:pt x="10292613" y="802316"/>
                    <a:pt x="10158250" y="859508"/>
                    <a:pt x="9868862" y="846682"/>
                  </a:cubicBezTo>
                  <a:cubicBezTo>
                    <a:pt x="8233390" y="909348"/>
                    <a:pt x="2365846" y="1011157"/>
                    <a:pt x="507694" y="846682"/>
                  </a:cubicBezTo>
                  <a:cubicBezTo>
                    <a:pt x="298105" y="871565"/>
                    <a:pt x="-39616" y="766578"/>
                    <a:pt x="0" y="705565"/>
                  </a:cubicBezTo>
                  <a:cubicBezTo>
                    <a:pt x="-119525" y="638998"/>
                    <a:pt x="129251" y="258206"/>
                    <a:pt x="0" y="141115"/>
                  </a:cubicBezTo>
                  <a:close/>
                </a:path>
                <a:path w="10376558" h="846682" stroke="0" extrusionOk="0">
                  <a:moveTo>
                    <a:pt x="0" y="141115"/>
                  </a:moveTo>
                  <a:cubicBezTo>
                    <a:pt x="34142" y="75143"/>
                    <a:pt x="215739" y="26210"/>
                    <a:pt x="507694" y="0"/>
                  </a:cubicBezTo>
                  <a:cubicBezTo>
                    <a:pt x="5469655" y="170063"/>
                    <a:pt x="7239788" y="264254"/>
                    <a:pt x="9868862" y="0"/>
                  </a:cubicBezTo>
                  <a:cubicBezTo>
                    <a:pt x="10118427" y="-45351"/>
                    <a:pt x="10423730" y="46220"/>
                    <a:pt x="10376558" y="141115"/>
                  </a:cubicBezTo>
                  <a:cubicBezTo>
                    <a:pt x="10394671" y="259686"/>
                    <a:pt x="10439425" y="415022"/>
                    <a:pt x="10376558" y="705565"/>
                  </a:cubicBezTo>
                  <a:cubicBezTo>
                    <a:pt x="10337158" y="813984"/>
                    <a:pt x="10181275" y="829497"/>
                    <a:pt x="9868862" y="846682"/>
                  </a:cubicBezTo>
                  <a:cubicBezTo>
                    <a:pt x="8380542" y="890529"/>
                    <a:pt x="4509235" y="1476115"/>
                    <a:pt x="507694" y="846682"/>
                  </a:cubicBezTo>
                  <a:cubicBezTo>
                    <a:pt x="208062" y="847051"/>
                    <a:pt x="43092" y="807255"/>
                    <a:pt x="0" y="705565"/>
                  </a:cubicBezTo>
                  <a:cubicBezTo>
                    <a:pt x="-66204" y="448780"/>
                    <a:pt x="77881" y="381349"/>
                    <a:pt x="0" y="141115"/>
                  </a:cubicBezTo>
                  <a:close/>
                </a:path>
                <a:path w="10376558" h="846682" fill="none" stroke="0" extrusionOk="0">
                  <a:moveTo>
                    <a:pt x="0" y="141115"/>
                  </a:moveTo>
                  <a:cubicBezTo>
                    <a:pt x="-99918" y="99991"/>
                    <a:pt x="232195" y="7288"/>
                    <a:pt x="507694" y="0"/>
                  </a:cubicBezTo>
                  <a:cubicBezTo>
                    <a:pt x="4832245" y="162580"/>
                    <a:pt x="7498646" y="41046"/>
                    <a:pt x="9868862" y="0"/>
                  </a:cubicBezTo>
                  <a:cubicBezTo>
                    <a:pt x="10186468" y="3256"/>
                    <a:pt x="10359430" y="58929"/>
                    <a:pt x="10376558" y="141115"/>
                  </a:cubicBezTo>
                  <a:cubicBezTo>
                    <a:pt x="10507212" y="345079"/>
                    <a:pt x="10512935" y="463804"/>
                    <a:pt x="10376558" y="705565"/>
                  </a:cubicBezTo>
                  <a:cubicBezTo>
                    <a:pt x="10293516" y="802869"/>
                    <a:pt x="10185080" y="857142"/>
                    <a:pt x="9868862" y="846682"/>
                  </a:cubicBezTo>
                  <a:cubicBezTo>
                    <a:pt x="8741517" y="1219754"/>
                    <a:pt x="3124577" y="679541"/>
                    <a:pt x="507694" y="846682"/>
                  </a:cubicBezTo>
                  <a:cubicBezTo>
                    <a:pt x="267231" y="841551"/>
                    <a:pt x="-26085" y="784628"/>
                    <a:pt x="0" y="705565"/>
                  </a:cubicBezTo>
                  <a:cubicBezTo>
                    <a:pt x="-79234" y="635186"/>
                    <a:pt x="208427" y="301750"/>
                    <a:pt x="0" y="141115"/>
                  </a:cubicBezTo>
                  <a:close/>
                </a:path>
                <a:path w="10376558" h="846682" fill="none" stroke="0" extrusionOk="0">
                  <a:moveTo>
                    <a:pt x="0" y="141115"/>
                  </a:moveTo>
                  <a:cubicBezTo>
                    <a:pt x="-59121" y="92395"/>
                    <a:pt x="220682" y="-40282"/>
                    <a:pt x="507694" y="0"/>
                  </a:cubicBezTo>
                  <a:cubicBezTo>
                    <a:pt x="3653352" y="164815"/>
                    <a:pt x="5515771" y="-64802"/>
                    <a:pt x="9868862" y="0"/>
                  </a:cubicBezTo>
                  <a:cubicBezTo>
                    <a:pt x="10190562" y="-7400"/>
                    <a:pt x="10355920" y="56162"/>
                    <a:pt x="10376558" y="141115"/>
                  </a:cubicBezTo>
                  <a:cubicBezTo>
                    <a:pt x="10504542" y="355903"/>
                    <a:pt x="10503425" y="473168"/>
                    <a:pt x="10376558" y="705565"/>
                  </a:cubicBezTo>
                  <a:cubicBezTo>
                    <a:pt x="10314842" y="793082"/>
                    <a:pt x="10178309" y="851932"/>
                    <a:pt x="9868862" y="846682"/>
                  </a:cubicBezTo>
                  <a:cubicBezTo>
                    <a:pt x="8774343" y="968754"/>
                    <a:pt x="2354059" y="971087"/>
                    <a:pt x="507694" y="846682"/>
                  </a:cubicBezTo>
                  <a:cubicBezTo>
                    <a:pt x="286959" y="854233"/>
                    <a:pt x="-31749" y="773701"/>
                    <a:pt x="0" y="705565"/>
                  </a:cubicBezTo>
                  <a:cubicBezTo>
                    <a:pt x="-69329" y="625964"/>
                    <a:pt x="159031" y="280935"/>
                    <a:pt x="0" y="141115"/>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10933043"/>
                        <a:gd name="connsiteY0" fmla="*/ 205522 h 1233114"/>
                        <a:gd name="connsiteX1" fmla="*/ 534922 w 10933043"/>
                        <a:gd name="connsiteY1" fmla="*/ 0 h 1233114"/>
                        <a:gd name="connsiteX2" fmla="*/ 10398120 w 10933043"/>
                        <a:gd name="connsiteY2" fmla="*/ 0 h 1233114"/>
                        <a:gd name="connsiteX3" fmla="*/ 10933043 w 10933043"/>
                        <a:gd name="connsiteY3" fmla="*/ 205522 h 1233114"/>
                        <a:gd name="connsiteX4" fmla="*/ 10933043 w 10933043"/>
                        <a:gd name="connsiteY4" fmla="*/ 1027591 h 1233114"/>
                        <a:gd name="connsiteX5" fmla="*/ 10398120 w 10933043"/>
                        <a:gd name="connsiteY5" fmla="*/ 1233114 h 1233114"/>
                        <a:gd name="connsiteX6" fmla="*/ 534922 w 10933043"/>
                        <a:gd name="connsiteY6" fmla="*/ 1233114 h 1233114"/>
                        <a:gd name="connsiteX7" fmla="*/ 0 w 10933043"/>
                        <a:gd name="connsiteY7" fmla="*/ 1027591 h 1233114"/>
                        <a:gd name="connsiteX8" fmla="*/ 0 w 10933043"/>
                        <a:gd name="connsiteY8" fmla="*/ 205522 h 1233114"/>
                        <a:gd name="connsiteX0" fmla="*/ 0 w 10933043"/>
                        <a:gd name="connsiteY0" fmla="*/ 205522 h 1233114"/>
                        <a:gd name="connsiteX1" fmla="*/ 534922 w 10933043"/>
                        <a:gd name="connsiteY1" fmla="*/ 0 h 1233114"/>
                        <a:gd name="connsiteX2" fmla="*/ 10398120 w 10933043"/>
                        <a:gd name="connsiteY2" fmla="*/ 0 h 1233114"/>
                        <a:gd name="connsiteX3" fmla="*/ 10933043 w 10933043"/>
                        <a:gd name="connsiteY3" fmla="*/ 205522 h 1233114"/>
                        <a:gd name="connsiteX4" fmla="*/ 10933043 w 10933043"/>
                        <a:gd name="connsiteY4" fmla="*/ 1027591 h 1233114"/>
                        <a:gd name="connsiteX5" fmla="*/ 10398120 w 10933043"/>
                        <a:gd name="connsiteY5" fmla="*/ 1233114 h 1233114"/>
                        <a:gd name="connsiteX6" fmla="*/ 534922 w 10933043"/>
                        <a:gd name="connsiteY6" fmla="*/ 1233114 h 1233114"/>
                        <a:gd name="connsiteX7" fmla="*/ 0 w 10933043"/>
                        <a:gd name="connsiteY7" fmla="*/ 1027591 h 1233114"/>
                        <a:gd name="connsiteX8" fmla="*/ 0 w 10933043"/>
                        <a:gd name="connsiteY8" fmla="*/ 205522 h 12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3043" h="1233114" fill="none" extrusionOk="0">
                          <a:moveTo>
                            <a:pt x="0" y="205522"/>
                          </a:moveTo>
                          <a:cubicBezTo>
                            <a:pt x="-43660" y="102629"/>
                            <a:pt x="215374" y="-10965"/>
                            <a:pt x="534922" y="0"/>
                          </a:cubicBezTo>
                          <a:cubicBezTo>
                            <a:pt x="2601618" y="9508"/>
                            <a:pt x="5957034" y="-73424"/>
                            <a:pt x="10398120" y="0"/>
                          </a:cubicBezTo>
                          <a:cubicBezTo>
                            <a:pt x="10741072" y="1471"/>
                            <a:pt x="10904707" y="84521"/>
                            <a:pt x="10933043" y="205522"/>
                          </a:cubicBezTo>
                          <a:cubicBezTo>
                            <a:pt x="11065961" y="524721"/>
                            <a:pt x="11056995" y="684031"/>
                            <a:pt x="10933043" y="1027591"/>
                          </a:cubicBezTo>
                          <a:cubicBezTo>
                            <a:pt x="10872921" y="1153269"/>
                            <a:pt x="10699685" y="1240779"/>
                            <a:pt x="10398120" y="1233114"/>
                          </a:cubicBezTo>
                          <a:cubicBezTo>
                            <a:pt x="8806143" y="1185579"/>
                            <a:pt x="2878588" y="1348673"/>
                            <a:pt x="534922" y="1233114"/>
                          </a:cubicBezTo>
                          <a:cubicBezTo>
                            <a:pt x="302081" y="1257286"/>
                            <a:pt x="-35410" y="1125185"/>
                            <a:pt x="0" y="1027591"/>
                          </a:cubicBezTo>
                          <a:cubicBezTo>
                            <a:pt x="-104205" y="907160"/>
                            <a:pt x="145095" y="410146"/>
                            <a:pt x="0" y="205522"/>
                          </a:cubicBezTo>
                          <a:close/>
                        </a:path>
                        <a:path w="10933043" h="1233114" stroke="0" extrusionOk="0">
                          <a:moveTo>
                            <a:pt x="0" y="205522"/>
                          </a:moveTo>
                          <a:cubicBezTo>
                            <a:pt x="16040" y="103239"/>
                            <a:pt x="233069" y="24287"/>
                            <a:pt x="534922" y="0"/>
                          </a:cubicBezTo>
                          <a:cubicBezTo>
                            <a:pt x="5479476" y="153966"/>
                            <a:pt x="7524209" y="224925"/>
                            <a:pt x="10398120" y="0"/>
                          </a:cubicBezTo>
                          <a:cubicBezTo>
                            <a:pt x="10666335" y="-40330"/>
                            <a:pt x="10981854" y="69870"/>
                            <a:pt x="10933043" y="205522"/>
                          </a:cubicBezTo>
                          <a:cubicBezTo>
                            <a:pt x="10946368" y="410284"/>
                            <a:pt x="11007606" y="618201"/>
                            <a:pt x="10933043" y="1027591"/>
                          </a:cubicBezTo>
                          <a:cubicBezTo>
                            <a:pt x="10902547" y="1151427"/>
                            <a:pt x="10728914" y="1226226"/>
                            <a:pt x="10398120" y="1233114"/>
                          </a:cubicBezTo>
                          <a:cubicBezTo>
                            <a:pt x="9043929" y="1205819"/>
                            <a:pt x="4905038" y="1809960"/>
                            <a:pt x="534922" y="1233114"/>
                          </a:cubicBezTo>
                          <a:cubicBezTo>
                            <a:pt x="236519" y="1230040"/>
                            <a:pt x="44642" y="1157649"/>
                            <a:pt x="0" y="1027591"/>
                          </a:cubicBezTo>
                          <a:cubicBezTo>
                            <a:pt x="-96147" y="650340"/>
                            <a:pt x="81304" y="573515"/>
                            <a:pt x="0" y="205522"/>
                          </a:cubicBezTo>
                          <a:close/>
                        </a:path>
                        <a:path w="10933043" h="1233114" fill="none" stroke="0" extrusionOk="0">
                          <a:moveTo>
                            <a:pt x="0" y="205522"/>
                          </a:moveTo>
                          <a:cubicBezTo>
                            <a:pt x="-58442" y="134296"/>
                            <a:pt x="233962" y="-26965"/>
                            <a:pt x="534922" y="0"/>
                          </a:cubicBezTo>
                          <a:cubicBezTo>
                            <a:pt x="5263430" y="164815"/>
                            <a:pt x="7797800" y="-64802"/>
                            <a:pt x="10398120" y="0"/>
                          </a:cubicBezTo>
                          <a:cubicBezTo>
                            <a:pt x="10735224" y="-7349"/>
                            <a:pt x="10913881" y="83588"/>
                            <a:pt x="10933043" y="205522"/>
                          </a:cubicBezTo>
                          <a:cubicBezTo>
                            <a:pt x="11077147" y="509890"/>
                            <a:pt x="11078898" y="667422"/>
                            <a:pt x="10933043" y="1027591"/>
                          </a:cubicBezTo>
                          <a:cubicBezTo>
                            <a:pt x="10853923" y="1156586"/>
                            <a:pt x="10736319" y="1237439"/>
                            <a:pt x="10398120" y="1233114"/>
                          </a:cubicBezTo>
                          <a:cubicBezTo>
                            <a:pt x="9338149" y="1306313"/>
                            <a:pt x="3032513" y="1301109"/>
                            <a:pt x="534922" y="1233114"/>
                          </a:cubicBezTo>
                          <a:cubicBezTo>
                            <a:pt x="287640" y="1228049"/>
                            <a:pt x="-22509" y="1134488"/>
                            <a:pt x="0" y="1027591"/>
                          </a:cubicBezTo>
                          <a:cubicBezTo>
                            <a:pt x="-59041" y="897834"/>
                            <a:pt x="192045" y="417559"/>
                            <a:pt x="0" y="205522"/>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Nêu</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một</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số</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việc</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cần</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làm</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để</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giữ</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cân</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bằng</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chuỗi</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thức</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ăn</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trong</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tự</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nhiên</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và</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tác</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dụng</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của</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việc</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làm</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mn-cs"/>
                  <a:sym typeface="Arial"/>
                </a:rPr>
                <a:t>đó</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grpSp>
          <p:nvGrpSpPr>
            <p:cNvPr id="5" name="Google Shape;6833;p45">
              <a:extLst>
                <a:ext uri="{FF2B5EF4-FFF2-40B4-BE49-F238E27FC236}">
                  <a16:creationId xmlns:a16="http://schemas.microsoft.com/office/drawing/2014/main" id="{B46671AD-281E-0149-CE75-DC682131D454}"/>
                </a:ext>
              </a:extLst>
            </p:cNvPr>
            <p:cNvGrpSpPr/>
            <p:nvPr/>
          </p:nvGrpSpPr>
          <p:grpSpPr>
            <a:xfrm flipH="1">
              <a:off x="215994" y="241456"/>
              <a:ext cx="1373125" cy="987675"/>
              <a:chOff x="5785950" y="1653700"/>
              <a:chExt cx="1373125" cy="987675"/>
            </a:xfrm>
          </p:grpSpPr>
          <p:grpSp>
            <p:nvGrpSpPr>
              <p:cNvPr id="6" name="Google Shape;6834;p45">
                <a:extLst>
                  <a:ext uri="{FF2B5EF4-FFF2-40B4-BE49-F238E27FC236}">
                    <a16:creationId xmlns:a16="http://schemas.microsoft.com/office/drawing/2014/main" id="{E77B9C68-825B-CFDA-5934-CF357A808230}"/>
                  </a:ext>
                </a:extLst>
              </p:cNvPr>
              <p:cNvGrpSpPr/>
              <p:nvPr/>
            </p:nvGrpSpPr>
            <p:grpSpPr>
              <a:xfrm>
                <a:off x="5785950" y="1653700"/>
                <a:ext cx="1373125" cy="987675"/>
                <a:chOff x="5785950" y="1653700"/>
                <a:chExt cx="1373125" cy="987675"/>
              </a:xfrm>
            </p:grpSpPr>
            <p:sp>
              <p:nvSpPr>
                <p:cNvPr id="17" name="Google Shape;6835;p45">
                  <a:extLst>
                    <a:ext uri="{FF2B5EF4-FFF2-40B4-BE49-F238E27FC236}">
                      <a16:creationId xmlns:a16="http://schemas.microsoft.com/office/drawing/2014/main" id="{73E7D7C1-9DE2-FBDA-4C63-F5F7484F0BEF}"/>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6836;p45">
                  <a:extLst>
                    <a:ext uri="{FF2B5EF4-FFF2-40B4-BE49-F238E27FC236}">
                      <a16:creationId xmlns:a16="http://schemas.microsoft.com/office/drawing/2014/main" id="{3C88900F-917B-DA0D-45F4-2B10B5E90866}"/>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837;p45">
                  <a:extLst>
                    <a:ext uri="{FF2B5EF4-FFF2-40B4-BE49-F238E27FC236}">
                      <a16:creationId xmlns:a16="http://schemas.microsoft.com/office/drawing/2014/main" id="{FC17A4E8-4DA0-C9C0-F07B-5B372E98DCE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838;p45">
                  <a:extLst>
                    <a:ext uri="{FF2B5EF4-FFF2-40B4-BE49-F238E27FC236}">
                      <a16:creationId xmlns:a16="http://schemas.microsoft.com/office/drawing/2014/main" id="{78D67DBE-09B0-D383-022E-692AD424C360}"/>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6839;p45">
                  <a:extLst>
                    <a:ext uri="{FF2B5EF4-FFF2-40B4-BE49-F238E27FC236}">
                      <a16:creationId xmlns:a16="http://schemas.microsoft.com/office/drawing/2014/main" id="{C6F3E46B-524A-BE3D-3F74-FF8BC09556F7}"/>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6840;p45">
                  <a:extLst>
                    <a:ext uri="{FF2B5EF4-FFF2-40B4-BE49-F238E27FC236}">
                      <a16:creationId xmlns:a16="http://schemas.microsoft.com/office/drawing/2014/main" id="{D0CF2267-CEE7-2899-EA61-CC1397C1827D}"/>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6841;p45">
                  <a:extLst>
                    <a:ext uri="{FF2B5EF4-FFF2-40B4-BE49-F238E27FC236}">
                      <a16:creationId xmlns:a16="http://schemas.microsoft.com/office/drawing/2014/main" id="{3C77C6B4-E554-03AA-7E94-E856551B15B0}"/>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6842;p45">
                  <a:extLst>
                    <a:ext uri="{FF2B5EF4-FFF2-40B4-BE49-F238E27FC236}">
                      <a16:creationId xmlns:a16="http://schemas.microsoft.com/office/drawing/2014/main" id="{1B11EDF2-FE1A-F6A7-34B3-0E4572192E94}"/>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843;p45">
                  <a:extLst>
                    <a:ext uri="{FF2B5EF4-FFF2-40B4-BE49-F238E27FC236}">
                      <a16:creationId xmlns:a16="http://schemas.microsoft.com/office/drawing/2014/main" id="{A4C284A0-C68F-6A15-7D0C-689DE93F9DA4}"/>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6844;p45">
                  <a:extLst>
                    <a:ext uri="{FF2B5EF4-FFF2-40B4-BE49-F238E27FC236}">
                      <a16:creationId xmlns:a16="http://schemas.microsoft.com/office/drawing/2014/main" id="{E3D7A774-9E1A-6A2B-55F1-71890684FBE2}"/>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oogle Shape;6845;p45">
                <a:extLst>
                  <a:ext uri="{FF2B5EF4-FFF2-40B4-BE49-F238E27FC236}">
                    <a16:creationId xmlns:a16="http://schemas.microsoft.com/office/drawing/2014/main" id="{60DC3587-4C13-287A-8FDC-FFC7E4B6CD04}"/>
                  </a:ext>
                </a:extLst>
              </p:cNvPr>
              <p:cNvGrpSpPr/>
              <p:nvPr/>
            </p:nvGrpSpPr>
            <p:grpSpPr>
              <a:xfrm>
                <a:off x="5891858" y="1901182"/>
                <a:ext cx="135420" cy="69561"/>
                <a:chOff x="2330525" y="2356200"/>
                <a:chExt cx="229525" cy="117900"/>
              </a:xfrm>
            </p:grpSpPr>
            <p:sp>
              <p:nvSpPr>
                <p:cNvPr id="9" name="Google Shape;6846;p45">
                  <a:extLst>
                    <a:ext uri="{FF2B5EF4-FFF2-40B4-BE49-F238E27FC236}">
                      <a16:creationId xmlns:a16="http://schemas.microsoft.com/office/drawing/2014/main" id="{F53070B7-6BC5-43B4-285C-9B02553EEFEC}"/>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847;p45">
                  <a:extLst>
                    <a:ext uri="{FF2B5EF4-FFF2-40B4-BE49-F238E27FC236}">
                      <a16:creationId xmlns:a16="http://schemas.microsoft.com/office/drawing/2014/main" id="{8F4CD7AD-F8B5-5F8E-234E-0AF43538695E}"/>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6848;p45">
                  <a:extLst>
                    <a:ext uri="{FF2B5EF4-FFF2-40B4-BE49-F238E27FC236}">
                      <a16:creationId xmlns:a16="http://schemas.microsoft.com/office/drawing/2014/main" id="{710078C9-FB79-BEC2-4704-D24FD82FC759}"/>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6849;p45">
                  <a:extLst>
                    <a:ext uri="{FF2B5EF4-FFF2-40B4-BE49-F238E27FC236}">
                      <a16:creationId xmlns:a16="http://schemas.microsoft.com/office/drawing/2014/main" id="{2AB048A1-EA84-4C23-2DC5-82B70718106D}"/>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6850;p45">
                  <a:extLst>
                    <a:ext uri="{FF2B5EF4-FFF2-40B4-BE49-F238E27FC236}">
                      <a16:creationId xmlns:a16="http://schemas.microsoft.com/office/drawing/2014/main" id="{99D58B1E-87FF-DC97-76BA-08507E0A49D4}"/>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6851;p45">
                  <a:extLst>
                    <a:ext uri="{FF2B5EF4-FFF2-40B4-BE49-F238E27FC236}">
                      <a16:creationId xmlns:a16="http://schemas.microsoft.com/office/drawing/2014/main" id="{1015505E-65B7-A19D-8919-9D5A2D8E6F4C}"/>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6852;p45">
                  <a:extLst>
                    <a:ext uri="{FF2B5EF4-FFF2-40B4-BE49-F238E27FC236}">
                      <a16:creationId xmlns:a16="http://schemas.microsoft.com/office/drawing/2014/main" id="{6A9D0015-21C5-783A-E114-7067CCCD559F}"/>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6853;p45">
                  <a:extLst>
                    <a:ext uri="{FF2B5EF4-FFF2-40B4-BE49-F238E27FC236}">
                      <a16:creationId xmlns:a16="http://schemas.microsoft.com/office/drawing/2014/main" id="{391EE3E3-7B78-894E-36AF-12DF34BBD82A}"/>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Google Shape;6854;p45">
                <a:extLst>
                  <a:ext uri="{FF2B5EF4-FFF2-40B4-BE49-F238E27FC236}">
                    <a16:creationId xmlns:a16="http://schemas.microsoft.com/office/drawing/2014/main" id="{ACF65D31-7974-552C-2791-679232AAB692}"/>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9" name="Picture 28">
            <a:extLst>
              <a:ext uri="{FF2B5EF4-FFF2-40B4-BE49-F238E27FC236}">
                <a16:creationId xmlns:a16="http://schemas.microsoft.com/office/drawing/2014/main" id="{9A6BB12C-1602-0E4B-E387-77E00F4EA5BA}"/>
              </a:ext>
            </a:extLst>
          </p:cNvPr>
          <p:cNvPicPr>
            <a:picLocks noChangeAspect="1"/>
          </p:cNvPicPr>
          <p:nvPr/>
        </p:nvPicPr>
        <p:blipFill>
          <a:blip r:embed="rId3"/>
          <a:stretch>
            <a:fillRect/>
          </a:stretch>
        </p:blipFill>
        <p:spPr>
          <a:xfrm>
            <a:off x="1602063" y="1803537"/>
            <a:ext cx="8919061" cy="4358723"/>
          </a:xfrm>
          <a:prstGeom prst="rect">
            <a:avLst/>
          </a:prstGeom>
        </p:spPr>
      </p:pic>
      <p:sp>
        <p:nvSpPr>
          <p:cNvPr id="4" name="Speech Bubble: Rectangle with Corners Rounded 1">
            <a:extLst>
              <a:ext uri="{FF2B5EF4-FFF2-40B4-BE49-F238E27FC236}">
                <a16:creationId xmlns:a16="http://schemas.microsoft.com/office/drawing/2014/main" id="{0F7E7348-2F1C-B82B-589D-541802442C13}"/>
              </a:ext>
            </a:extLst>
          </p:cNvPr>
          <p:cNvSpPr/>
          <p:nvPr/>
        </p:nvSpPr>
        <p:spPr>
          <a:xfrm>
            <a:off x="-1521556" y="319370"/>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KHOA</a:t>
            </a:r>
          </a:p>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HỌC</a:t>
            </a:r>
          </a:p>
        </p:txBody>
      </p:sp>
    </p:spTree>
    <p:extLst>
      <p:ext uri="{BB962C8B-B14F-4D97-AF65-F5344CB8AC3E}">
        <p14:creationId xmlns:p14="http://schemas.microsoft.com/office/powerpoint/2010/main" val="246451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981B371A-AAEC-FD44-4448-82F68F580944}"/>
              </a:ext>
            </a:extLst>
          </p:cNvPr>
          <p:cNvPicPr>
            <a:picLocks noChangeAspect="1"/>
          </p:cNvPicPr>
          <p:nvPr/>
        </p:nvPicPr>
        <p:blipFill>
          <a:blip r:embed="rId6"/>
          <a:stretch>
            <a:fillRect/>
          </a:stretch>
        </p:blipFill>
        <p:spPr>
          <a:xfrm>
            <a:off x="3956125" y="1726227"/>
            <a:ext cx="4127350" cy="1938696"/>
          </a:xfrm>
          <a:prstGeom prst="rect">
            <a:avLst/>
          </a:prstGeom>
        </p:spPr>
      </p:pic>
      <p:sp>
        <p:nvSpPr>
          <p:cNvPr id="3" name="Speech Bubble: Rectangle with Corners Rounded 1">
            <a:extLst>
              <a:ext uri="{FF2B5EF4-FFF2-40B4-BE49-F238E27FC236}">
                <a16:creationId xmlns:a16="http://schemas.microsoft.com/office/drawing/2014/main" id="{5CB72594-091A-4FF1-E858-AB581699875A}"/>
              </a:ext>
            </a:extLst>
          </p:cNvPr>
          <p:cNvSpPr/>
          <p:nvPr/>
        </p:nvSpPr>
        <p:spPr>
          <a:xfrm>
            <a:off x="-1521556" y="123428"/>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KHOA</a:t>
            </a:r>
          </a:p>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HỌC</a:t>
            </a:r>
          </a:p>
        </p:txBody>
      </p:sp>
    </p:spTree>
    <p:extLst>
      <p:ext uri="{BB962C8B-B14F-4D97-AF65-F5344CB8AC3E}">
        <p14:creationId xmlns:p14="http://schemas.microsoft.com/office/powerpoint/2010/main" val="4150705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94EDFE-4107-3758-3650-A082D24F6D0B}"/>
              </a:ext>
            </a:extLst>
          </p:cNvPr>
          <p:cNvPicPr>
            <a:picLocks noChangeAspect="1"/>
          </p:cNvPicPr>
          <p:nvPr/>
        </p:nvPicPr>
        <p:blipFill>
          <a:blip r:embed="rId2"/>
          <a:stretch>
            <a:fillRect/>
          </a:stretch>
        </p:blipFill>
        <p:spPr>
          <a:xfrm>
            <a:off x="1667639" y="1711306"/>
            <a:ext cx="8742422" cy="3359187"/>
          </a:xfrm>
          <a:prstGeom prst="rect">
            <a:avLst/>
          </a:prstGeom>
        </p:spPr>
      </p:pic>
    </p:spTree>
    <p:extLst>
      <p:ext uri="{BB962C8B-B14F-4D97-AF65-F5344CB8AC3E}">
        <p14:creationId xmlns:p14="http://schemas.microsoft.com/office/powerpoint/2010/main" val="304009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7A5E7C-E51F-4829-9243-A10D1551F875}"/>
              </a:ext>
            </a:extLst>
          </p:cNvPr>
          <p:cNvPicPr>
            <a:picLocks noChangeAspect="1"/>
          </p:cNvPicPr>
          <p:nvPr/>
        </p:nvPicPr>
        <p:blipFill>
          <a:blip r:embed="rId3"/>
          <a:stretch>
            <a:fillRect/>
          </a:stretch>
        </p:blipFill>
        <p:spPr>
          <a:xfrm>
            <a:off x="333156" y="2797636"/>
            <a:ext cx="2161567" cy="3897054"/>
          </a:xfrm>
          <a:prstGeom prst="rect">
            <a:avLst/>
          </a:prstGeom>
        </p:spPr>
      </p:pic>
      <p:grpSp>
        <p:nvGrpSpPr>
          <p:cNvPr id="13" name="Nhóm 17">
            <a:extLst>
              <a:ext uri="{FF2B5EF4-FFF2-40B4-BE49-F238E27FC236}">
                <a16:creationId xmlns:a16="http://schemas.microsoft.com/office/drawing/2014/main" id="{4C40F2EB-64CD-4E66-B80C-B2A735EBA663}"/>
              </a:ext>
            </a:extLst>
          </p:cNvPr>
          <p:cNvGrpSpPr/>
          <p:nvPr/>
        </p:nvGrpSpPr>
        <p:grpSpPr>
          <a:xfrm>
            <a:off x="1115981" y="112575"/>
            <a:ext cx="9697792" cy="1437929"/>
            <a:chOff x="491202" y="973374"/>
            <a:chExt cx="8986797" cy="1816189"/>
          </a:xfrm>
        </p:grpSpPr>
        <p:grpSp>
          <p:nvGrpSpPr>
            <p:cNvPr id="14" name="Nhóm 18">
              <a:extLst>
                <a:ext uri="{FF2B5EF4-FFF2-40B4-BE49-F238E27FC236}">
                  <a16:creationId xmlns:a16="http://schemas.microsoft.com/office/drawing/2014/main" id="{0FA9DDF1-8643-40D4-8DE5-F497C654A2F2}"/>
                </a:ext>
              </a:extLst>
            </p:cNvPr>
            <p:cNvGrpSpPr/>
            <p:nvPr/>
          </p:nvGrpSpPr>
          <p:grpSpPr>
            <a:xfrm>
              <a:off x="491202" y="973374"/>
              <a:ext cx="8986797" cy="1816189"/>
              <a:chOff x="491202" y="973374"/>
              <a:chExt cx="8986797" cy="1816189"/>
            </a:xfrm>
          </p:grpSpPr>
          <p:grpSp>
            <p:nvGrpSpPr>
              <p:cNvPr id="16" name="Nhóm 20">
                <a:extLst>
                  <a:ext uri="{FF2B5EF4-FFF2-40B4-BE49-F238E27FC236}">
                    <a16:creationId xmlns:a16="http://schemas.microsoft.com/office/drawing/2014/main" id="{BF14C4A9-F146-41FA-BDC6-BB08D22A673E}"/>
                  </a:ext>
                </a:extLst>
              </p:cNvPr>
              <p:cNvGrpSpPr/>
              <p:nvPr/>
            </p:nvGrpSpPr>
            <p:grpSpPr>
              <a:xfrm>
                <a:off x="623305" y="973374"/>
                <a:ext cx="8854694" cy="1816189"/>
                <a:chOff x="600445" y="773379"/>
                <a:chExt cx="8854694" cy="1816189"/>
              </a:xfrm>
            </p:grpSpPr>
            <p:sp>
              <p:nvSpPr>
                <p:cNvPr id="18" name="Hình chữ nhật: Góc Tròn 22">
                  <a:extLst>
                    <a:ext uri="{FF2B5EF4-FFF2-40B4-BE49-F238E27FC236}">
                      <a16:creationId xmlns:a16="http://schemas.microsoft.com/office/drawing/2014/main" id="{6A2EADA9-2489-4571-8E76-A0C48614C96C}"/>
                    </a:ext>
                  </a:extLst>
                </p:cNvPr>
                <p:cNvSpPr/>
                <p:nvPr/>
              </p:nvSpPr>
              <p:spPr>
                <a:xfrm>
                  <a:off x="786326" y="892003"/>
                  <a:ext cx="8549076" cy="151232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Hình chữ nhật: Góc Tròn 23">
                  <a:extLst>
                    <a:ext uri="{FF2B5EF4-FFF2-40B4-BE49-F238E27FC236}">
                      <a16:creationId xmlns:a16="http://schemas.microsoft.com/office/drawing/2014/main" id="{86787CDD-40CA-48F1-844A-CC9581C9251A}"/>
                    </a:ext>
                  </a:extLst>
                </p:cNvPr>
                <p:cNvSpPr/>
                <p:nvPr/>
              </p:nvSpPr>
              <p:spPr>
                <a:xfrm>
                  <a:off x="600445" y="773379"/>
                  <a:ext cx="8854694" cy="1816189"/>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7" name="Đồ họa 21">
                <a:extLst>
                  <a:ext uri="{FF2B5EF4-FFF2-40B4-BE49-F238E27FC236}">
                    <a16:creationId xmlns:a16="http://schemas.microsoft.com/office/drawing/2014/main" id="{82BDBFD6-B4C6-4788-BFF0-878D65D917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1202" y="1025389"/>
                <a:ext cx="973713" cy="1002974"/>
              </a:xfrm>
              <a:prstGeom prst="rect">
                <a:avLst/>
              </a:prstGeom>
              <a:effectLst>
                <a:outerShdw blurRad="50800" dist="38100" dir="5400000" algn="t" rotWithShape="0">
                  <a:prstClr val="black">
                    <a:alpha val="40000"/>
                  </a:prstClr>
                </a:outerShdw>
              </a:effectLst>
            </p:spPr>
          </p:pic>
        </p:grpSp>
        <p:sp>
          <p:nvSpPr>
            <p:cNvPr id="15" name="Hộp Văn bản 19">
              <a:extLst>
                <a:ext uri="{FF2B5EF4-FFF2-40B4-BE49-F238E27FC236}">
                  <a16:creationId xmlns:a16="http://schemas.microsoft.com/office/drawing/2014/main" id="{2203BE9F-97F1-48C1-B47D-20E2E1AEED16}"/>
                </a:ext>
              </a:extLst>
            </p:cNvPr>
            <p:cNvSpPr txBox="1"/>
            <p:nvPr/>
          </p:nvSpPr>
          <p:spPr>
            <a:xfrm>
              <a:off x="1584651" y="1136344"/>
              <a:ext cx="7617034" cy="15160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lang="nl-NL" sz="3600" b="1" dirty="0">
                  <a:effectLst/>
                  <a:ea typeface="Times New Roman" panose="02020603050405020304" pitchFamily="18" charset="0"/>
                  <a:cs typeface="Times New Roman" panose="02020603050405020304" pitchFamily="18" charset="0"/>
                </a:rPr>
                <a:t>Những việc làm để giữ cân bằng chuỗi thức ăn trong tự nhiên</a:t>
              </a:r>
              <a:endParaRPr kumimoji="0" lang="vi-VN" sz="7200" b="1" i="0" u="none" strike="noStrike" kern="1200" cap="none" spc="0" normalizeH="0" baseline="0" noProof="0" dirty="0">
                <a:ln>
                  <a:noFill/>
                </a:ln>
                <a:solidFill>
                  <a:prstClr val="black"/>
                </a:solidFill>
                <a:effectLst/>
                <a:uLnTx/>
                <a:uFillTx/>
                <a:ea typeface="Cambria" panose="02040503050406030204" pitchFamily="18" charset="0"/>
                <a:cs typeface="Times New Roman" panose="02020603050405020304" pitchFamily="18" charset="0"/>
              </a:endParaRPr>
            </a:p>
          </p:txBody>
        </p:sp>
      </p:grpSp>
      <p:sp>
        <p:nvSpPr>
          <p:cNvPr id="2" name="Hộp Văn bản 8">
            <a:extLst>
              <a:ext uri="{FF2B5EF4-FFF2-40B4-BE49-F238E27FC236}">
                <a16:creationId xmlns:a16="http://schemas.microsoft.com/office/drawing/2014/main" id="{D95A7B2D-F04E-A759-7F0D-F9783CC1E7AF}"/>
              </a:ext>
            </a:extLst>
          </p:cNvPr>
          <p:cNvSpPr txBox="1"/>
          <p:nvPr/>
        </p:nvSpPr>
        <p:spPr>
          <a:xfrm>
            <a:off x="2872409" y="1700797"/>
            <a:ext cx="8676860" cy="1055608"/>
          </a:xfrm>
          <a:prstGeom prst="roundRect">
            <a:avLst/>
          </a:prstGeom>
          <a:solidFill>
            <a:schemeClr val="accent6">
              <a:lumMod val="20000"/>
              <a:lumOff val="80000"/>
            </a:schemeClr>
          </a:solidFill>
        </p:spPr>
        <p:txBody>
          <a:bodyPr wrap="square">
            <a:spAutoFit/>
          </a:bodyPr>
          <a:lstStyle/>
          <a:p>
            <a:pPr marL="457200" lvl="0" indent="-457200" algn="just">
              <a:buFont typeface="Arial" panose="020B0604020202020204" pitchFamily="34" charset="0"/>
              <a:buChar char="•"/>
            </a:pPr>
            <a:r>
              <a:rPr lang="nl-NL" sz="2800" dirty="0">
                <a:solidFill>
                  <a:prstClr val="black"/>
                </a:solidFill>
                <a:latin typeface="Cambria" panose="02040503050406030204" pitchFamily="18" charset="0"/>
                <a:ea typeface="Cambria" panose="02040503050406030204" pitchFamily="18" charset="0"/>
              </a:rPr>
              <a:t>Bảo vệ rừng chính là bảo vệ sự cân bằng các chuỗi thức ăn trong tự nhiên.</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Hộp Văn bản 8">
            <a:extLst>
              <a:ext uri="{FF2B5EF4-FFF2-40B4-BE49-F238E27FC236}">
                <a16:creationId xmlns:a16="http://schemas.microsoft.com/office/drawing/2014/main" id="{8B0C76DA-DB1D-543F-040A-26000DBCA7BF}"/>
              </a:ext>
            </a:extLst>
          </p:cNvPr>
          <p:cNvSpPr txBox="1"/>
          <p:nvPr/>
        </p:nvSpPr>
        <p:spPr>
          <a:xfrm>
            <a:off x="2961861" y="2943188"/>
            <a:ext cx="8676860" cy="1055608"/>
          </a:xfrm>
          <a:prstGeom prst="roundRect">
            <a:avLst/>
          </a:prstGeom>
          <a:solidFill>
            <a:schemeClr val="accent6">
              <a:lumMod val="20000"/>
              <a:lumOff val="80000"/>
            </a:schemeClr>
          </a:solidFill>
        </p:spPr>
        <p:txBody>
          <a:bodyPr wrap="square">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Nếu môi trường bị ô nhiễm sẽ làm cho thực vật và động vật ở đó bị chết. Hậu quả sẽ bị mất cân bằng.</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Hộp Văn bản 8">
            <a:extLst>
              <a:ext uri="{FF2B5EF4-FFF2-40B4-BE49-F238E27FC236}">
                <a16:creationId xmlns:a16="http://schemas.microsoft.com/office/drawing/2014/main" id="{9364CA1C-2354-3562-097B-58F186A27679}"/>
              </a:ext>
            </a:extLst>
          </p:cNvPr>
          <p:cNvSpPr txBox="1"/>
          <p:nvPr/>
        </p:nvSpPr>
        <p:spPr>
          <a:xfrm>
            <a:off x="3081131" y="4165700"/>
            <a:ext cx="8676860" cy="1055608"/>
          </a:xfrm>
          <a:prstGeom prst="roundRect">
            <a:avLst/>
          </a:prstGeom>
          <a:solidFill>
            <a:schemeClr val="accent6">
              <a:lumMod val="20000"/>
              <a:lumOff val="80000"/>
            </a:schemeClr>
          </a:solidFill>
        </p:spPr>
        <p:txBody>
          <a:bodyPr wrap="square">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Nếu môi trường bị ô nhiễm sẽ làm cho thực vật và động vật ở đó bị chết. Hậu quả sẽ bị mất cân bằng.</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6" name="Hộp Văn bản 8">
            <a:extLst>
              <a:ext uri="{FF2B5EF4-FFF2-40B4-BE49-F238E27FC236}">
                <a16:creationId xmlns:a16="http://schemas.microsoft.com/office/drawing/2014/main" id="{7A2BD1A2-B5C2-D90E-84EE-08D0E09158BA}"/>
              </a:ext>
            </a:extLst>
          </p:cNvPr>
          <p:cNvSpPr txBox="1"/>
          <p:nvPr/>
        </p:nvSpPr>
        <p:spPr>
          <a:xfrm>
            <a:off x="3170583" y="5427970"/>
            <a:ext cx="8676860" cy="1055608"/>
          </a:xfrm>
          <a:prstGeom prst="roundRect">
            <a:avLst/>
          </a:prstGeom>
          <a:solidFill>
            <a:schemeClr val="accent6">
              <a:lumMod val="20000"/>
              <a:lumOff val="80000"/>
            </a:schemeClr>
          </a:solidFill>
        </p:spPr>
        <p:txBody>
          <a:bodyPr wrap="square">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Góp phần giảm bớt rác thải ra môi trường, giảm tác động đến sự cân bằng chuỗi thức ăn trong tự nhiên</a:t>
            </a:r>
            <a:r>
              <a:rPr lang="en-US" sz="2800" dirty="0">
                <a:solidFill>
                  <a:prstClr val="black"/>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7554927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667">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7ABF59-D4C7-06A3-28EE-ECF53B9C3187}"/>
              </a:ext>
            </a:extLst>
          </p:cNvPr>
          <p:cNvPicPr>
            <a:picLocks noChangeAspect="1"/>
          </p:cNvPicPr>
          <p:nvPr/>
        </p:nvPicPr>
        <p:blipFill>
          <a:blip r:embed="rId3"/>
          <a:stretch>
            <a:fillRect/>
          </a:stretch>
        </p:blipFill>
        <p:spPr>
          <a:xfrm>
            <a:off x="2678876" y="652170"/>
            <a:ext cx="7291448" cy="2353260"/>
          </a:xfrm>
          <a:prstGeom prst="rect">
            <a:avLst/>
          </a:prstGeom>
        </p:spPr>
      </p:pic>
      <p:sp>
        <p:nvSpPr>
          <p:cNvPr id="2" name="Speech Bubble: Rectangle with Corners Rounded 1">
            <a:extLst>
              <a:ext uri="{FF2B5EF4-FFF2-40B4-BE49-F238E27FC236}">
                <a16:creationId xmlns:a16="http://schemas.microsoft.com/office/drawing/2014/main" id="{05CD0AD6-FD08-8F20-633E-DD1E4289E84D}"/>
              </a:ext>
            </a:extLst>
          </p:cNvPr>
          <p:cNvSpPr/>
          <p:nvPr/>
        </p:nvSpPr>
        <p:spPr>
          <a:xfrm>
            <a:off x="-1521556" y="123428"/>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KHOA</a:t>
            </a:r>
          </a:p>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HỌC</a:t>
            </a:r>
          </a:p>
        </p:txBody>
      </p:sp>
    </p:spTree>
    <p:extLst>
      <p:ext uri="{BB962C8B-B14F-4D97-AF65-F5344CB8AC3E}">
        <p14:creationId xmlns:p14="http://schemas.microsoft.com/office/powerpoint/2010/main" val="2063419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7A5E7C-E51F-4829-9243-A10D1551F875}"/>
              </a:ext>
            </a:extLst>
          </p:cNvPr>
          <p:cNvPicPr>
            <a:picLocks noChangeAspect="1"/>
          </p:cNvPicPr>
          <p:nvPr/>
        </p:nvPicPr>
        <p:blipFill>
          <a:blip r:embed="rId3"/>
          <a:stretch>
            <a:fillRect/>
          </a:stretch>
        </p:blipFill>
        <p:spPr>
          <a:xfrm>
            <a:off x="333156" y="2797636"/>
            <a:ext cx="2161567" cy="3897054"/>
          </a:xfrm>
          <a:prstGeom prst="rect">
            <a:avLst/>
          </a:prstGeom>
        </p:spPr>
      </p:pic>
      <p:grpSp>
        <p:nvGrpSpPr>
          <p:cNvPr id="13" name="Nhóm 17">
            <a:extLst>
              <a:ext uri="{FF2B5EF4-FFF2-40B4-BE49-F238E27FC236}">
                <a16:creationId xmlns:a16="http://schemas.microsoft.com/office/drawing/2014/main" id="{4C40F2EB-64CD-4E66-B80C-B2A735EBA663}"/>
              </a:ext>
            </a:extLst>
          </p:cNvPr>
          <p:cNvGrpSpPr/>
          <p:nvPr/>
        </p:nvGrpSpPr>
        <p:grpSpPr>
          <a:xfrm>
            <a:off x="238125" y="112575"/>
            <a:ext cx="11953874" cy="1437929"/>
            <a:chOff x="512633" y="973374"/>
            <a:chExt cx="8965366" cy="1816189"/>
          </a:xfrm>
        </p:grpSpPr>
        <p:grpSp>
          <p:nvGrpSpPr>
            <p:cNvPr id="14" name="Nhóm 18">
              <a:extLst>
                <a:ext uri="{FF2B5EF4-FFF2-40B4-BE49-F238E27FC236}">
                  <a16:creationId xmlns:a16="http://schemas.microsoft.com/office/drawing/2014/main" id="{0FA9DDF1-8643-40D4-8DE5-F497C654A2F2}"/>
                </a:ext>
              </a:extLst>
            </p:cNvPr>
            <p:cNvGrpSpPr/>
            <p:nvPr/>
          </p:nvGrpSpPr>
          <p:grpSpPr>
            <a:xfrm>
              <a:off x="512633" y="973374"/>
              <a:ext cx="8965366" cy="1816189"/>
              <a:chOff x="512633" y="973374"/>
              <a:chExt cx="8965366" cy="1816189"/>
            </a:xfrm>
          </p:grpSpPr>
          <p:grpSp>
            <p:nvGrpSpPr>
              <p:cNvPr id="16" name="Nhóm 20">
                <a:extLst>
                  <a:ext uri="{FF2B5EF4-FFF2-40B4-BE49-F238E27FC236}">
                    <a16:creationId xmlns:a16="http://schemas.microsoft.com/office/drawing/2014/main" id="{BF14C4A9-F146-41FA-BDC6-BB08D22A673E}"/>
                  </a:ext>
                </a:extLst>
              </p:cNvPr>
              <p:cNvGrpSpPr/>
              <p:nvPr/>
            </p:nvGrpSpPr>
            <p:grpSpPr>
              <a:xfrm>
                <a:off x="623305" y="973374"/>
                <a:ext cx="8854694" cy="1816189"/>
                <a:chOff x="600445" y="773379"/>
                <a:chExt cx="8854694" cy="1816189"/>
              </a:xfrm>
            </p:grpSpPr>
            <p:sp>
              <p:nvSpPr>
                <p:cNvPr id="18" name="Hình chữ nhật: Góc Tròn 22">
                  <a:extLst>
                    <a:ext uri="{FF2B5EF4-FFF2-40B4-BE49-F238E27FC236}">
                      <a16:creationId xmlns:a16="http://schemas.microsoft.com/office/drawing/2014/main" id="{6A2EADA9-2489-4571-8E76-A0C48614C96C}"/>
                    </a:ext>
                  </a:extLst>
                </p:cNvPr>
                <p:cNvSpPr/>
                <p:nvPr/>
              </p:nvSpPr>
              <p:spPr>
                <a:xfrm>
                  <a:off x="786326" y="892003"/>
                  <a:ext cx="8549076" cy="151232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Hình chữ nhật: Góc Tròn 23">
                  <a:extLst>
                    <a:ext uri="{FF2B5EF4-FFF2-40B4-BE49-F238E27FC236}">
                      <a16:creationId xmlns:a16="http://schemas.microsoft.com/office/drawing/2014/main" id="{86787CDD-40CA-48F1-844A-CC9581C9251A}"/>
                    </a:ext>
                  </a:extLst>
                </p:cNvPr>
                <p:cNvSpPr/>
                <p:nvPr/>
              </p:nvSpPr>
              <p:spPr>
                <a:xfrm>
                  <a:off x="600445" y="773379"/>
                  <a:ext cx="8854694" cy="1816189"/>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7" name="Đồ họa 21">
                <a:extLst>
                  <a:ext uri="{FF2B5EF4-FFF2-40B4-BE49-F238E27FC236}">
                    <a16:creationId xmlns:a16="http://schemas.microsoft.com/office/drawing/2014/main" id="{82BDBFD6-B4C6-4788-BFF0-878D65D917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633" y="1049451"/>
                <a:ext cx="700084" cy="1002974"/>
              </a:xfrm>
              <a:prstGeom prst="rect">
                <a:avLst/>
              </a:prstGeom>
              <a:effectLst>
                <a:outerShdw blurRad="50800" dist="38100" dir="5400000" algn="t" rotWithShape="0">
                  <a:prstClr val="black">
                    <a:alpha val="40000"/>
                  </a:prstClr>
                </a:outerShdw>
              </a:effectLst>
            </p:spPr>
          </p:pic>
        </p:grpSp>
        <p:sp>
          <p:nvSpPr>
            <p:cNvPr id="15" name="Hộp Văn bản 19">
              <a:extLst>
                <a:ext uri="{FF2B5EF4-FFF2-40B4-BE49-F238E27FC236}">
                  <a16:creationId xmlns:a16="http://schemas.microsoft.com/office/drawing/2014/main" id="{2203BE9F-97F1-48C1-B47D-20E2E1AEED16}"/>
                </a:ext>
              </a:extLst>
            </p:cNvPr>
            <p:cNvSpPr txBox="1"/>
            <p:nvPr/>
          </p:nvSpPr>
          <p:spPr>
            <a:xfrm>
              <a:off x="1327017" y="1136344"/>
              <a:ext cx="7874668" cy="136059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Lập danh sách những việc em sẽ làm để góp phần giữ cân bằng chuỗi thức ăn và chia sẻ việc làm đó với các bạn.</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Times New Roman" panose="02020603050405020304" pitchFamily="18" charset="0"/>
              </a:endParaRPr>
            </a:p>
          </p:txBody>
        </p:sp>
      </p:grpSp>
      <p:sp>
        <p:nvSpPr>
          <p:cNvPr id="2" name="Hộp Văn bản 8">
            <a:extLst>
              <a:ext uri="{FF2B5EF4-FFF2-40B4-BE49-F238E27FC236}">
                <a16:creationId xmlns:a16="http://schemas.microsoft.com/office/drawing/2014/main" id="{D95A7B2D-F04E-A759-7F0D-F9783CC1E7AF}"/>
              </a:ext>
            </a:extLst>
          </p:cNvPr>
          <p:cNvSpPr txBox="1"/>
          <p:nvPr/>
        </p:nvSpPr>
        <p:spPr>
          <a:xfrm>
            <a:off x="2872409" y="1700797"/>
            <a:ext cx="8676860" cy="646986"/>
          </a:xfrm>
          <a:prstGeom prst="roundRect">
            <a:avLst/>
          </a:prstGeom>
          <a:solidFill>
            <a:schemeClr val="accent6">
              <a:lumMod val="20000"/>
              <a:lumOff val="80000"/>
            </a:schemeClr>
          </a:solidFill>
        </p:spPr>
        <p:txBody>
          <a:bodyPr wrap="square">
            <a:spAutoFit/>
          </a:bodyPr>
          <a:lstStyle/>
          <a:p>
            <a:pPr lvl="0" algn="just"/>
            <a:r>
              <a:rPr lang="nl-NL" sz="3200" dirty="0">
                <a:solidFill>
                  <a:prstClr val="black"/>
                </a:solidFill>
                <a:latin typeface="Cambria" panose="02040503050406030204" pitchFamily="18" charset="0"/>
                <a:ea typeface="Cambria" panose="02040503050406030204" pitchFamily="18" charset="0"/>
              </a:rPr>
              <a:t>- Tuyên truyền bảo vệ rừng.</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Hộp Văn bản 8">
            <a:extLst>
              <a:ext uri="{FF2B5EF4-FFF2-40B4-BE49-F238E27FC236}">
                <a16:creationId xmlns:a16="http://schemas.microsoft.com/office/drawing/2014/main" id="{8B0C76DA-DB1D-543F-040A-26000DBCA7BF}"/>
              </a:ext>
            </a:extLst>
          </p:cNvPr>
          <p:cNvSpPr txBox="1"/>
          <p:nvPr/>
        </p:nvSpPr>
        <p:spPr>
          <a:xfrm>
            <a:off x="3019011" y="2657438"/>
            <a:ext cx="8676860" cy="646986"/>
          </a:xfrm>
          <a:prstGeom prst="roundRect">
            <a:avLst/>
          </a:prstGeom>
          <a:solidFill>
            <a:schemeClr val="accent6">
              <a:lumMod val="20000"/>
              <a:lumOff val="80000"/>
            </a:schemeClr>
          </a:solidFill>
        </p:spPr>
        <p:txBody>
          <a:bodyPr wrap="square">
            <a:spAutoFit/>
          </a:bodyPr>
          <a:lstStyle/>
          <a:p>
            <a:pPr lvl="0" algn="just"/>
            <a:r>
              <a:rPr lang="vi-VN" sz="3200" dirty="0">
                <a:solidFill>
                  <a:prstClr val="black"/>
                </a:solidFill>
                <a:latin typeface="Cambria" panose="02040503050406030204" pitchFamily="18" charset="0"/>
                <a:ea typeface="Cambria" panose="02040503050406030204" pitchFamily="18" charset="0"/>
              </a:rPr>
              <a:t>- Giữ vệ sinh môi trường.</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5" name="Hộp Văn bản 8">
            <a:extLst>
              <a:ext uri="{FF2B5EF4-FFF2-40B4-BE49-F238E27FC236}">
                <a16:creationId xmlns:a16="http://schemas.microsoft.com/office/drawing/2014/main" id="{9364CA1C-2354-3562-097B-58F186A27679}"/>
              </a:ext>
            </a:extLst>
          </p:cNvPr>
          <p:cNvSpPr txBox="1"/>
          <p:nvPr/>
        </p:nvSpPr>
        <p:spPr>
          <a:xfrm>
            <a:off x="3062081" y="3603725"/>
            <a:ext cx="8676860" cy="1191816"/>
          </a:xfrm>
          <a:prstGeom prst="roundRect">
            <a:avLst/>
          </a:prstGeom>
          <a:solidFill>
            <a:schemeClr val="accent6">
              <a:lumMod val="20000"/>
              <a:lumOff val="80000"/>
            </a:schemeClr>
          </a:solidFill>
        </p:spPr>
        <p:txBody>
          <a:bodyPr wrap="square">
            <a:spAutoFit/>
          </a:bodyPr>
          <a:lstStyle/>
          <a:p>
            <a:pPr lvl="0" algn="just"/>
            <a:r>
              <a:rPr lang="vi-VN" sz="3200" dirty="0">
                <a:solidFill>
                  <a:prstClr val="black"/>
                </a:solidFill>
                <a:latin typeface="Cambria" panose="02040503050406030204" pitchFamily="18" charset="0"/>
                <a:ea typeface="Cambria" panose="02040503050406030204" pitchFamily="18" charset="0"/>
              </a:rPr>
              <a:t>- Phát động phòng trào dọn vệ sinh ở khu dân cư.</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6" name="Hộp Văn bản 8">
            <a:extLst>
              <a:ext uri="{FF2B5EF4-FFF2-40B4-BE49-F238E27FC236}">
                <a16:creationId xmlns:a16="http://schemas.microsoft.com/office/drawing/2014/main" id="{7A2BD1A2-B5C2-D90E-84EE-08D0E09158BA}"/>
              </a:ext>
            </a:extLst>
          </p:cNvPr>
          <p:cNvSpPr txBox="1"/>
          <p:nvPr/>
        </p:nvSpPr>
        <p:spPr>
          <a:xfrm>
            <a:off x="3227733" y="5151745"/>
            <a:ext cx="8676860" cy="646986"/>
          </a:xfrm>
          <a:prstGeom prst="roundRect">
            <a:avLst/>
          </a:prstGeom>
          <a:solidFill>
            <a:schemeClr val="accent6">
              <a:lumMod val="20000"/>
              <a:lumOff val="80000"/>
            </a:schemeClr>
          </a:solidFill>
        </p:spPr>
        <p:txBody>
          <a:bodyPr wrap="square">
            <a:spAutoFit/>
          </a:bodyPr>
          <a:lstStyle/>
          <a:p>
            <a:pPr lvl="0" algn="just"/>
            <a:r>
              <a:rPr lang="vi-VN" sz="3200" dirty="0">
                <a:solidFill>
                  <a:prstClr val="black"/>
                </a:solidFill>
                <a:latin typeface="Cambria" panose="02040503050406030204" pitchFamily="18" charset="0"/>
                <a:ea typeface="Cambria" panose="02040503050406030204" pitchFamily="18" charset="0"/>
              </a:rPr>
              <a:t>- Tham gia chiến dịch trồng cây gây rừng …</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4938443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667">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5C224D-ACB9-5273-9E7A-1A1B4F4A53F5}"/>
              </a:ext>
            </a:extLst>
          </p:cNvPr>
          <p:cNvPicPr>
            <a:picLocks noChangeAspect="1"/>
          </p:cNvPicPr>
          <p:nvPr/>
        </p:nvPicPr>
        <p:blipFill>
          <a:blip r:embed="rId4"/>
          <a:stretch>
            <a:fillRect/>
          </a:stretch>
        </p:blipFill>
        <p:spPr>
          <a:xfrm>
            <a:off x="1418828" y="1670912"/>
            <a:ext cx="9144793" cy="3554276"/>
          </a:xfrm>
          <a:prstGeom prst="rect">
            <a:avLst/>
          </a:prstGeom>
        </p:spPr>
      </p:pic>
      <p:sp>
        <p:nvSpPr>
          <p:cNvPr id="3" name="Speech Bubble: Rectangle with Corners Rounded 1">
            <a:extLst>
              <a:ext uri="{FF2B5EF4-FFF2-40B4-BE49-F238E27FC236}">
                <a16:creationId xmlns:a16="http://schemas.microsoft.com/office/drawing/2014/main" id="{58919A25-BF26-A0B4-9FC1-232BAC71F66C}"/>
              </a:ext>
            </a:extLst>
          </p:cNvPr>
          <p:cNvSpPr/>
          <p:nvPr/>
        </p:nvSpPr>
        <p:spPr>
          <a:xfrm>
            <a:off x="-1521556" y="123428"/>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KHOA</a:t>
            </a:r>
          </a:p>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HỌC</a:t>
            </a:r>
          </a:p>
        </p:txBody>
      </p:sp>
    </p:spTree>
    <p:extLst>
      <p:ext uri="{BB962C8B-B14F-4D97-AF65-F5344CB8AC3E}">
        <p14:creationId xmlns:p14="http://schemas.microsoft.com/office/powerpoint/2010/main" val="2685025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1906" y="68038"/>
            <a:ext cx="12273906" cy="678996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2EA79A8-757C-4094-B507-4E61A6D7FCC3}"/>
              </a:ext>
            </a:extLst>
          </p:cNvPr>
          <p:cNvGrpSpPr>
            <a:grpSpLocks/>
          </p:cNvGrpSpPr>
          <p:nvPr/>
        </p:nvGrpSpPr>
        <p:grpSpPr bwMode="auto">
          <a:xfrm>
            <a:off x="2038350" y="5559425"/>
            <a:ext cx="8191500" cy="793750"/>
            <a:chOff x="514350" y="5559418"/>
            <a:chExt cx="8191500" cy="793757"/>
          </a:xfrm>
        </p:grpSpPr>
        <p:sp>
          <p:nvSpPr>
            <p:cNvPr id="5" name="Rectangle: Rounded Corners 4">
              <a:extLst>
                <a:ext uri="{FF2B5EF4-FFF2-40B4-BE49-F238E27FC236}">
                  <a16:creationId xmlns:a16="http://schemas.microsoft.com/office/drawing/2014/main" id="{B6360DDE-22F0-4378-A157-E5637DE459E1}"/>
                </a:ext>
              </a:extLst>
            </p:cNvPr>
            <p:cNvSpPr/>
            <p:nvPr/>
          </p:nvSpPr>
          <p:spPr>
            <a:xfrm>
              <a:off x="514350" y="5559418"/>
              <a:ext cx="8191500" cy="793757"/>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5" name="TextBox 14">
              <a:extLst>
                <a:ext uri="{FF2B5EF4-FFF2-40B4-BE49-F238E27FC236}">
                  <a16:creationId xmlns:a16="http://schemas.microsoft.com/office/drawing/2014/main" id="{8D651F94-DA4B-47FA-A1D5-4EBD2816FF3C}"/>
                </a:ext>
              </a:extLst>
            </p:cNvPr>
            <p:cNvSpPr txBox="1"/>
            <p:nvPr/>
          </p:nvSpPr>
          <p:spPr>
            <a:xfrm>
              <a:off x="3009715" y="5610218"/>
              <a:ext cx="3124573" cy="707892"/>
            </a:xfrm>
            <a:prstGeom prst="rect">
              <a:avLst/>
            </a:prstGeom>
            <a:noFill/>
            <a:ln>
              <a:noFill/>
            </a:ln>
          </p:spPr>
          <p:txBody>
            <a:bodyPr wrap="none">
              <a:spAutoFit/>
            </a:bodyPr>
            <a:lstStyle/>
            <a:p>
              <a:pPr algn="ctr" eaLnBrk="0" fontAlgn="base" hangingPunct="0"/>
              <a:r>
                <a:rPr lang="en-ID" sz="4000" b="1" dirty="0" err="1">
                  <a:solidFill>
                    <a:srgbClr val="1C1C1C"/>
                  </a:solidFill>
                  <a:latin typeface="Mali" pitchFamily="2" charset="-34"/>
                  <a:cs typeface="Mali" pitchFamily="2" charset="-34"/>
                </a:rPr>
                <a:t>Quả</a:t>
              </a:r>
              <a:r>
                <a:rPr lang="en-ID" sz="4000" b="1" dirty="0">
                  <a:solidFill>
                    <a:srgbClr val="1C1C1C"/>
                  </a:solidFill>
                  <a:latin typeface="Mali" pitchFamily="2" charset="-34"/>
                  <a:cs typeface="Mali" pitchFamily="2" charset="-34"/>
                </a:rPr>
                <a:t> </a:t>
              </a:r>
              <a:r>
                <a:rPr lang="en-ID" sz="4000" b="1" dirty="0" err="1">
                  <a:solidFill>
                    <a:srgbClr val="1C1C1C"/>
                  </a:solidFill>
                  <a:latin typeface="Mali" pitchFamily="2" charset="-34"/>
                  <a:cs typeface="Mali" pitchFamily="2" charset="-34"/>
                </a:rPr>
                <a:t>dâu</a:t>
              </a:r>
              <a:r>
                <a:rPr lang="en-ID" sz="4000" b="1" dirty="0">
                  <a:solidFill>
                    <a:srgbClr val="1C1C1C"/>
                  </a:solidFill>
                  <a:latin typeface="Mali" pitchFamily="2" charset="-34"/>
                  <a:cs typeface="Mali" pitchFamily="2" charset="-34"/>
                </a:rPr>
                <a:t> </a:t>
              </a:r>
              <a:r>
                <a:rPr lang="en-ID" sz="4000" b="1" dirty="0" err="1">
                  <a:solidFill>
                    <a:srgbClr val="1C1C1C"/>
                  </a:solidFill>
                  <a:latin typeface="Mali" pitchFamily="2" charset="-34"/>
                  <a:cs typeface="Mali" pitchFamily="2" charset="-34"/>
                </a:rPr>
                <a:t>tây</a:t>
              </a:r>
              <a:endParaRPr lang="en-ID" sz="4000" dirty="0">
                <a:solidFill>
                  <a:srgbClr val="1C1C1C"/>
                </a:solidFill>
                <a:latin typeface="Twinkl" panose="02000000000000000000" pitchFamily="2" charset="0"/>
              </a:endParaRPr>
            </a:p>
          </p:txBody>
        </p:sp>
      </p:grpSp>
      <p:pic>
        <p:nvPicPr>
          <p:cNvPr id="10" name="Picture 9">
            <a:extLst>
              <a:ext uri="{FF2B5EF4-FFF2-40B4-BE49-F238E27FC236}">
                <a16:creationId xmlns:a16="http://schemas.microsoft.com/office/drawing/2014/main" id="{F550FF31-1710-4691-AF32-AB4CC2B62E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2111" y="-2286515"/>
            <a:ext cx="18373060" cy="1252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5D5251D2-2887-475F-9E9B-F530D855DC1E}"/>
              </a:ext>
            </a:extLst>
          </p:cNvPr>
          <p:cNvSpPr txBox="1">
            <a:spLocks noChangeArrowheads="1"/>
          </p:cNvSpPr>
          <p:nvPr/>
        </p:nvSpPr>
        <p:spPr bwMode="auto">
          <a:xfrm>
            <a:off x="3562198" y="590690"/>
            <a:ext cx="5067606"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9pPr>
          </a:lstStyle>
          <a:p>
            <a:pPr algn="ctr" eaLnBrk="0" fontAlgn="base" hangingPunct="0">
              <a:spcAft>
                <a:spcPct val="0"/>
              </a:spcAft>
              <a:buNone/>
            </a:pPr>
            <a:r>
              <a:rPr lang="en-ID" sz="3200" b="1" dirty="0">
                <a:solidFill>
                  <a:prstClr val="white"/>
                </a:solidFill>
                <a:latin typeface="Calibri" panose="020F0502020204030204" pitchFamily="34" charset="0"/>
                <a:cs typeface="Calibri" panose="020F0502020204030204" pitchFamily="34" charset="0"/>
              </a:rPr>
              <a:t>Em </a:t>
            </a:r>
            <a:r>
              <a:rPr lang="en-ID" sz="3200" b="1" dirty="0" err="1">
                <a:solidFill>
                  <a:prstClr val="white"/>
                </a:solidFill>
                <a:latin typeface="Calibri" panose="020F0502020204030204" pitchFamily="34" charset="0"/>
                <a:cs typeface="Calibri" panose="020F0502020204030204" pitchFamily="34" charset="0"/>
              </a:rPr>
              <a:t>có</a:t>
            </a:r>
            <a:r>
              <a:rPr lang="en-ID" sz="3200" b="1" dirty="0">
                <a:solidFill>
                  <a:prstClr val="white"/>
                </a:solidFill>
                <a:latin typeface="Calibri" panose="020F0502020204030204" pitchFamily="34" charset="0"/>
                <a:cs typeface="Calibri" panose="020F0502020204030204" pitchFamily="34" charset="0"/>
              </a:rPr>
              <a:t> </a:t>
            </a:r>
            <a:r>
              <a:rPr lang="en-ID" sz="3200" b="1" dirty="0" err="1">
                <a:solidFill>
                  <a:prstClr val="white"/>
                </a:solidFill>
                <a:latin typeface="Calibri" panose="020F0502020204030204" pitchFamily="34" charset="0"/>
                <a:cs typeface="Calibri" panose="020F0502020204030204" pitchFamily="34" charset="0"/>
              </a:rPr>
              <a:t>thể</a:t>
            </a:r>
            <a:r>
              <a:rPr lang="en-ID" sz="3200" b="1" dirty="0">
                <a:solidFill>
                  <a:prstClr val="white"/>
                </a:solidFill>
                <a:latin typeface="Calibri" panose="020F0502020204030204" pitchFamily="34" charset="0"/>
                <a:cs typeface="Calibri" panose="020F0502020204030204" pitchFamily="34" charset="0"/>
              </a:rPr>
              <a:t> </a:t>
            </a:r>
            <a:r>
              <a:rPr lang="en-ID" sz="3200" b="1" dirty="0" err="1">
                <a:solidFill>
                  <a:prstClr val="white"/>
                </a:solidFill>
                <a:latin typeface="Calibri" panose="020F0502020204030204" pitchFamily="34" charset="0"/>
                <a:cs typeface="Calibri" panose="020F0502020204030204" pitchFamily="34" charset="0"/>
              </a:rPr>
              <a:t>đoán</a:t>
            </a:r>
            <a:r>
              <a:rPr lang="en-ID" sz="3200" b="1" dirty="0">
                <a:solidFill>
                  <a:prstClr val="white"/>
                </a:solidFill>
                <a:latin typeface="Calibri" panose="020F0502020204030204" pitchFamily="34" charset="0"/>
                <a:cs typeface="Calibri" panose="020F0502020204030204" pitchFamily="34" charset="0"/>
              </a:rPr>
              <a:t> </a:t>
            </a:r>
            <a:r>
              <a:rPr lang="en-ID" sz="3200" b="1" dirty="0" err="1">
                <a:solidFill>
                  <a:prstClr val="white"/>
                </a:solidFill>
                <a:latin typeface="Calibri" panose="020F0502020204030204" pitchFamily="34" charset="0"/>
                <a:cs typeface="Calibri" panose="020F0502020204030204" pitchFamily="34" charset="0"/>
              </a:rPr>
              <a:t>đây</a:t>
            </a:r>
            <a:r>
              <a:rPr lang="en-ID" sz="3200" b="1" dirty="0">
                <a:solidFill>
                  <a:prstClr val="white"/>
                </a:solidFill>
                <a:latin typeface="Calibri" panose="020F0502020204030204" pitchFamily="34" charset="0"/>
                <a:cs typeface="Calibri" panose="020F0502020204030204" pitchFamily="34" charset="0"/>
              </a:rPr>
              <a:t> </a:t>
            </a:r>
            <a:r>
              <a:rPr lang="en-ID" sz="3200" b="1" dirty="0" err="1">
                <a:solidFill>
                  <a:prstClr val="white"/>
                </a:solidFill>
                <a:latin typeface="Calibri" panose="020F0502020204030204" pitchFamily="34" charset="0"/>
                <a:cs typeface="Calibri" panose="020F0502020204030204" pitchFamily="34" charset="0"/>
              </a:rPr>
              <a:t>là</a:t>
            </a:r>
            <a:r>
              <a:rPr lang="en-ID" sz="3200" b="1" dirty="0">
                <a:solidFill>
                  <a:prstClr val="white"/>
                </a:solidFill>
                <a:latin typeface="Calibri" panose="020F0502020204030204" pitchFamily="34" charset="0"/>
                <a:cs typeface="Calibri" panose="020F0502020204030204" pitchFamily="34" charset="0"/>
              </a:rPr>
              <a:t> </a:t>
            </a:r>
            <a:r>
              <a:rPr lang="en-ID" sz="3200" b="1" dirty="0" err="1">
                <a:solidFill>
                  <a:prstClr val="white"/>
                </a:solidFill>
                <a:latin typeface="Calibri" panose="020F0502020204030204" pitchFamily="34" charset="0"/>
                <a:cs typeface="Calibri" panose="020F0502020204030204" pitchFamily="34" charset="0"/>
              </a:rPr>
              <a:t>quả</a:t>
            </a:r>
            <a:r>
              <a:rPr lang="en-ID" sz="3200" b="1" dirty="0">
                <a:solidFill>
                  <a:prstClr val="white"/>
                </a:solidFill>
                <a:latin typeface="Calibri" panose="020F0502020204030204" pitchFamily="34" charset="0"/>
                <a:cs typeface="Calibri" panose="020F0502020204030204" pitchFamily="34" charset="0"/>
              </a:rPr>
              <a:t> </a:t>
            </a:r>
            <a:r>
              <a:rPr lang="en-ID" sz="3200" b="1" dirty="0" err="1">
                <a:solidFill>
                  <a:prstClr val="white"/>
                </a:solidFill>
                <a:latin typeface="Calibri" panose="020F0502020204030204" pitchFamily="34" charset="0"/>
                <a:cs typeface="Calibri" panose="020F0502020204030204" pitchFamily="34" charset="0"/>
              </a:rPr>
              <a:t>gì</a:t>
            </a:r>
            <a:endParaRPr lang="en-ID" sz="3200" b="1" dirty="0">
              <a:solidFill>
                <a:prstClr val="white"/>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20248 -0.00555 L -0.20248 -0.00532 C -0.20625 -0.00463 -0.21029 -0.00278 -0.2142 -0.00278 C -0.25209 -0.00278 -0.25118 -0.00347 -0.27696 -0.00833 C -0.28907 -0.01528 -0.27813 -0.00833 -0.28659 -0.01505 C -0.28815 -0.0162 -0.28972 -0.0169 -0.29128 -0.0169 C -0.29388 -0.01852 -0.29597 -0.02083 -0.29844 -0.02222 C -0.30065 -0.02361 -0.30326 -0.02384 -0.3056 -0.025 C -0.30834 -0.02662 -0.31107 -0.03009 -0.31394 -0.03148 C -0.31706 -0.03264 -0.32019 -0.03403 -0.32331 -0.03611 C -0.32565 -0.03773 -0.32813 -0.04005 -0.33034 -0.04167 C -0.33321 -0.04375 -0.33607 -0.04537 -0.33868 -0.04722 C -0.34115 -0.04907 -0.34362 -0.05116 -0.34584 -0.05278 C -0.35039 -0.05602 -0.353 -0.05648 -0.35769 -0.05833 C -0.35886 -0.06018 -0.36003 -0.0625 -0.36133 -0.06389 C -0.36289 -0.06574 -0.36836 -0.06898 -0.36966 -0.06944 C -0.37357 -0.07153 -0.378 -0.07153 -0.38138 -0.075 C -0.38542 -0.0787 -0.3905 -0.0838 -0.3944 -0.08611 C -0.39623 -0.08704 -0.40105 -0.08981 -0.40274 -0.09167 C -0.40417 -0.09329 -0.40521 -0.09537 -0.40625 -0.09722 C -0.40716 -0.1 -0.40782 -0.10347 -0.40886 -0.10555 C -0.41159 -0.11111 -0.41524 -0.11481 -0.4181 -0.11944 C -0.41927 -0.1213 -0.42071 -0.12292 -0.42175 -0.125 C -0.42331 -0.12755 -0.42409 -0.13055 -0.42513 -0.13333 C -0.42487 -0.14074 -0.42513 -0.14861 -0.42409 -0.15555 C -0.42357 -0.15926 -0.42175 -0.16111 -0.42071 -0.16389 C -0.41107 -0.18981 -0.42344 -0.16111 -0.4125 -0.18333 C -0.41107 -0.18611 -0.41003 -0.18912 -0.40886 -0.19167 C -0.40508 -0.19954 -0.4043 -0.1993 -0.40052 -0.20555 C -0.39935 -0.20787 -0.39414 -0.21736 -0.39206 -0.21944 C -0.39102 -0.22083 -0.38998 -0.22106 -0.38868 -0.22222 C -0.38737 -0.22384 -0.38633 -0.22639 -0.38503 -0.22778 C -0.38399 -0.22917 -0.38269 -0.2294 -0.38138 -0.23055 C -0.38021 -0.23217 -0.37917 -0.23449 -0.378 -0.23611 C -0.37644 -0.23819 -0.37461 -0.23958 -0.37305 -0.24167 C -0.37175 -0.24421 -0.37019 -0.24792 -0.36836 -0.25 C -0.36732 -0.25162 -0.36615 -0.25139 -0.36498 -0.25278 C -0.36237 -0.25625 -0.36042 -0.2625 -0.35769 -0.26389 C -0.35625 -0.26481 -0.35469 -0.26574 -0.353 -0.26667 C -0.35196 -0.26759 -0.35091 -0.26875 -0.34935 -0.26944 C -0.3474 -0.2706 -0.34545 -0.2713 -0.34362 -0.27222 L -0.29011 -0.26944 C -0.28815 -0.26944 -0.28633 -0.26713 -0.28425 -0.26667 C -0.27513 -0.26528 -0.26602 -0.26481 -0.2569 -0.26389 C -0.253 -0.26296 -0.24909 -0.2618 -0.24493 -0.26111 C -0.22644 -0.25833 -0.20925 -0.25787 -0.1905 -0.25555 C -0.13529 -0.24954 -0.21784 -0.25648 -0.1431 -0.25 C -0.09323 -0.24583 -0.12188 -0.24954 -0.08711 -0.24444 C -0.08425 -0.24259 -0.08112 -0.24236 -0.07761 -0.23889 C -0.07227 -0.23264 -0.07331 -0.2331 -0.06706 -0.22778 C -0.06576 -0.22685 -0.06472 -0.22569 -0.06341 -0.225 C -0.06133 -0.22384 -0.05847 -0.22361 -0.05638 -0.22222 C -0.05378 -0.22083 -0.05091 -0.21875 -0.04831 -0.21667 C -0.04675 -0.21597 -0.04558 -0.21435 -0.0444 -0.21389 C -0.03894 -0.2125 -0.03347 -0.21204 -0.028 -0.21111 C -0.02305 -0.20926 -0.0181 -0.20926 -0.01341 -0.20555 L -0.00638 -0.2 C -0.00365 -0.19792 -0.00118 -0.19583 0.00182 -0.19444 C 0.00507 -0.19329 0.00794 -0.19259 0.01132 -0.19167 C 0.01497 -0.18889 0.01836 -0.18565 0.02226 -0.18333 C 0.02317 -0.18287 0.02877 -0.17963 0.03034 -0.17778 C 0.04179 -0.16296 0.03294 -0.16944 0.04218 -0.16389 C 0.04492 -0.15972 0.04791 -0.15532 0.05052 -0.15 C 0.05208 -0.14745 0.05312 -0.14444 0.05416 -0.14167 C 0.05859 -0.11134 0.05156 -0.15741 0.05768 -0.125 C 0.05872 -0.11967 0.05807 -0.1118 0.06015 -0.10833 C 0.06901 -0.09467 0.05807 -0.11227 0.06731 -0.09444 C 0.06836 -0.09236 0.06966 -0.09143 0.0707 -0.08889 C 0.08164 -0.06342 0.06627 -0.09282 0.07929 -0.06667 C 0.08307 -0.05903 0.08307 -0.06342 0.08606 -0.05278 C 0.08711 -0.04954 0.0875 -0.04491 0.08854 -0.04167 C 0.09101 -0.03472 0.09401 -0.02986 0.09674 -0.02222 L 0.10052 -0.01505 C 0.10117 -0.00833 0.10338 -0.00301 0.10312 0.00278 C 0.10208 0.01227 0.10169 0.02315 0.10052 0.03333 C 0.1 0.03634 0.09856 0.03866 0.09804 0.04167 C 0.09661 0.04792 0.0957 0.05463 0.09453 0.06111 C 0.09375 0.06389 0.09284 0.06644 0.09205 0.06945 C 0.09127 0.07199 0.09127 0.07523 0.09101 0.07778 C 0.08802 0.08912 0.08645 0.08982 0.08255 0.1 C 0.08138 0.10347 0.08047 0.10787 0.07929 0.11111 C 0.07721 0.11458 0.075 0.11597 0.07291 0.11945 C 0.07109 0.12338 0.06953 0.12963 0.06731 0.13333 C 0.06575 0.13542 0.06406 0.13472 0.06237 0.13611 C 0.06028 0.1375 0.05859 0.13982 0.05664 0.14167 C 0.05534 0.14259 0.05416 0.14306 0.05312 0.14445 C 0.05156 0.14583 0.05052 0.14861 0.04935 0.15 C 0.0427 0.15695 0.04127 0.15533 0.03398 0.15833 C 0.0319 0.15903 0.0302 0.16019 0.02799 0.16111 L -0.003 0.17222 C -0.00573 0.17315 -0.00847 0.17361 -0.0112 0.175 C -0.01289 0.17593 -0.01511 0.17732 -0.01719 0.17778 C -0.03841 0.18195 -0.05482 0.18357 -0.07552 0.18611 C -0.07904 0.18704 -0.08243 0.18866 -0.08594 0.18889 C -0.18607 0.19421 -0.14805 0.17732 -0.18438 0.19445 L -0.2319 0.18889 C -0.2349 0.18843 -0.23763 0.18681 -0.24024 0.18611 L -0.24987 0.18333 L -0.25795 0.17778 C -0.26407 0.17408 -0.26914 0.17199 -0.27487 0.16667 C -0.27709 0.16412 -0.2793 0.16088 -0.28177 0.15833 C -0.28386 0.15625 -0.28594 0.15533 -0.28763 0.15278 C -0.28998 0.14977 -0.29532 0.13866 -0.29727 0.13333 C -0.29831 0.13056 -0.29844 0.12732 -0.29948 0.125 C -0.30065 0.12245 -0.30209 0.1213 -0.30313 0.11945 C -0.30677 0.1132 -0.30951 0.10718 -0.31394 0.10278 C -0.3155 0.10116 -0.31706 0.10139 -0.31862 0.1 C -0.32188 0.09676 -0.32461 0.09144 -0.32813 0.08889 C -0.33034 0.08704 -0.33321 0.08658 -0.33529 0.08333 C -0.33646 0.08148 -0.33737 0.07894 -0.33868 0.07778 C -0.34115 0.07523 -0.34362 0.07408 -0.34584 0.07222 L -0.34935 0.06945 C -0.35065 0.06852 -0.35196 0.06783 -0.353 0.06667 C -0.35469 0.06482 -0.35625 0.0625 -0.35769 0.06111 C -0.35938 0.05972 -0.36094 0.05972 -0.3625 0.05833 C -0.36836 0.05232 -0.37448 0.04583 -0.38021 0.03889 C -0.3819 0.03658 -0.38334 0.03218 -0.38503 0.03033 C -0.3892 0.02662 -0.39375 0.02523 -0.39805 0.02222 C -0.40222 0.01921 -0.40508 0.01458 -0.40886 0.01111 C -0.40977 0.00833 -0.41146 0.00602 -0.41107 0.00278 C -0.41094 -0.00162 -0.40873 -0.00139 -0.40769 -0.00278 L -0.40769 -0.00555 " pathEditMode="relative" rAng="0" ptsTypes="AAAAAAAAAAAAAAAAAAAAAAAAAAAAAAAAAAAAAAAAAAAAAAAAAAAAAAAAAAAAAAAAAAAAAAAAAAAAAAAAAAAAAAAAAAAAAAAAAAAAAAAAAAAAAAAAAAAAAAAAAA">
                                      <p:cBhvr>
                                        <p:cTn id="6" dur="7000" fill="hold"/>
                                        <p:tgtEl>
                                          <p:spTgt spid="10"/>
                                        </p:tgtEl>
                                        <p:attrNameLst>
                                          <p:attrName>ppt_x</p:attrName>
                                          <p:attrName>ppt_y</p:attrName>
                                        </p:attrNameLst>
                                      </p:cBhvr>
                                      <p:rCtr x="4141" y="-3333"/>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F421392-236F-4FF8-85DF-69A57090FF7F}"/>
              </a:ext>
            </a:extLst>
          </p:cNvPr>
          <p:cNvGrpSpPr>
            <a:grpSpLocks/>
          </p:cNvGrpSpPr>
          <p:nvPr/>
        </p:nvGrpSpPr>
        <p:grpSpPr bwMode="auto">
          <a:xfrm>
            <a:off x="2038350" y="5559425"/>
            <a:ext cx="8191500" cy="793750"/>
            <a:chOff x="514350" y="5559418"/>
            <a:chExt cx="8191500" cy="793757"/>
          </a:xfrm>
        </p:grpSpPr>
        <p:sp>
          <p:nvSpPr>
            <p:cNvPr id="5" name="Rectangle: Rounded Corners 4">
              <a:extLst>
                <a:ext uri="{FF2B5EF4-FFF2-40B4-BE49-F238E27FC236}">
                  <a16:creationId xmlns:a16="http://schemas.microsoft.com/office/drawing/2014/main" id="{BCD4428F-A36D-4056-8BC7-294EAE4621AD}"/>
                </a:ext>
              </a:extLst>
            </p:cNvPr>
            <p:cNvSpPr/>
            <p:nvPr/>
          </p:nvSpPr>
          <p:spPr>
            <a:xfrm>
              <a:off x="514350" y="5559418"/>
              <a:ext cx="8191500" cy="793757"/>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5" name="TextBox 14">
              <a:extLst>
                <a:ext uri="{FF2B5EF4-FFF2-40B4-BE49-F238E27FC236}">
                  <a16:creationId xmlns:a16="http://schemas.microsoft.com/office/drawing/2014/main" id="{A23F8F48-E7CB-4536-B1CD-A0DF017748C1}"/>
                </a:ext>
              </a:extLst>
            </p:cNvPr>
            <p:cNvSpPr txBox="1"/>
            <p:nvPr/>
          </p:nvSpPr>
          <p:spPr>
            <a:xfrm>
              <a:off x="3566753" y="5615189"/>
              <a:ext cx="2010487" cy="707892"/>
            </a:xfrm>
            <a:prstGeom prst="rect">
              <a:avLst/>
            </a:prstGeom>
            <a:noFill/>
            <a:ln>
              <a:noFill/>
            </a:ln>
          </p:spPr>
          <p:txBody>
            <a:bodyPr wrap="none">
              <a:spAutoFit/>
            </a:bodyPr>
            <a:lstStyle/>
            <a:p>
              <a:pPr algn="ctr" eaLnBrk="0" fontAlgn="base" hangingPunct="0"/>
              <a:r>
                <a:rPr lang="en-US" sz="4000" b="1" dirty="0" err="1">
                  <a:solidFill>
                    <a:srgbClr val="1C1C1C"/>
                  </a:solidFill>
                  <a:latin typeface="Mali" pitchFamily="2" charset="-34"/>
                  <a:cs typeface="Mali" pitchFamily="2" charset="-34"/>
                </a:rPr>
                <a:t>Bắp</a:t>
              </a:r>
              <a:r>
                <a:rPr lang="en-US" sz="4000" b="1" dirty="0">
                  <a:solidFill>
                    <a:srgbClr val="1C1C1C"/>
                  </a:solidFill>
                  <a:latin typeface="Mali" pitchFamily="2" charset="-34"/>
                  <a:cs typeface="Mali" pitchFamily="2" charset="-34"/>
                </a:rPr>
                <a:t> </a:t>
              </a:r>
              <a:r>
                <a:rPr lang="en-US" sz="4000" b="1" dirty="0" err="1">
                  <a:solidFill>
                    <a:srgbClr val="1C1C1C"/>
                  </a:solidFill>
                  <a:latin typeface="Mali" pitchFamily="2" charset="-34"/>
                  <a:cs typeface="Mali" pitchFamily="2" charset="-34"/>
                </a:rPr>
                <a:t>cải</a:t>
              </a:r>
              <a:endParaRPr lang="vi-VN" sz="4000" dirty="0">
                <a:solidFill>
                  <a:srgbClr val="1C1C1C"/>
                </a:solidFill>
              </a:endParaRPr>
            </a:p>
          </p:txBody>
        </p:sp>
      </p:grpSp>
      <p:pic>
        <p:nvPicPr>
          <p:cNvPr id="10" name="Picture 9">
            <a:extLst>
              <a:ext uri="{FF2B5EF4-FFF2-40B4-BE49-F238E27FC236}">
                <a16:creationId xmlns:a16="http://schemas.microsoft.com/office/drawing/2014/main" id="{8E77E559-1F4F-4F07-A577-ABC706FAED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2455" y="-2963190"/>
            <a:ext cx="18945726" cy="1252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1205EEC0-337F-47F7-84F5-1100D6A8AC7A}"/>
              </a:ext>
            </a:extLst>
          </p:cNvPr>
          <p:cNvSpPr txBox="1">
            <a:spLocks noChangeArrowheads="1"/>
          </p:cNvSpPr>
          <p:nvPr/>
        </p:nvSpPr>
        <p:spPr bwMode="auto">
          <a:xfrm>
            <a:off x="4090866" y="373918"/>
            <a:ext cx="5390018" cy="55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9pPr>
          </a:lstStyle>
          <a:p>
            <a:pPr algn="ctr" eaLnBrk="0" fontAlgn="base" hangingPunct="0">
              <a:spcAft>
                <a:spcPct val="0"/>
              </a:spcAft>
              <a:buNone/>
            </a:pPr>
            <a:r>
              <a:rPr lang="en-ID" sz="3200" b="1" dirty="0">
                <a:solidFill>
                  <a:prstClr val="white"/>
                </a:solidFill>
                <a:latin typeface="Calibri" panose="020F0502020204030204" pitchFamily="34" charset="0"/>
                <a:cs typeface="Calibri" panose="020F0502020204030204" pitchFamily="34" charset="0"/>
              </a:rPr>
              <a:t>Em </a:t>
            </a:r>
            <a:r>
              <a:rPr lang="en-ID" sz="3200" b="1" dirty="0" err="1">
                <a:solidFill>
                  <a:prstClr val="white"/>
                </a:solidFill>
                <a:latin typeface="Calibri" panose="020F0502020204030204" pitchFamily="34" charset="0"/>
                <a:cs typeface="Calibri" panose="020F0502020204030204" pitchFamily="34" charset="0"/>
              </a:rPr>
              <a:t>có</a:t>
            </a:r>
            <a:r>
              <a:rPr lang="en-ID" sz="3200" b="1" dirty="0">
                <a:solidFill>
                  <a:prstClr val="white"/>
                </a:solidFill>
                <a:latin typeface="Calibri" panose="020F0502020204030204" pitchFamily="34" charset="0"/>
                <a:cs typeface="Calibri" panose="020F0502020204030204" pitchFamily="34" charset="0"/>
              </a:rPr>
              <a:t> </a:t>
            </a:r>
            <a:r>
              <a:rPr lang="en-ID" sz="3200" b="1" dirty="0" err="1">
                <a:solidFill>
                  <a:prstClr val="white"/>
                </a:solidFill>
                <a:latin typeface="Calibri" panose="020F0502020204030204" pitchFamily="34" charset="0"/>
                <a:cs typeface="Calibri" panose="020F0502020204030204" pitchFamily="34" charset="0"/>
              </a:rPr>
              <a:t>thể</a:t>
            </a:r>
            <a:r>
              <a:rPr lang="en-ID" sz="3200" b="1" dirty="0">
                <a:solidFill>
                  <a:prstClr val="white"/>
                </a:solidFill>
                <a:latin typeface="Calibri" panose="020F0502020204030204" pitchFamily="34" charset="0"/>
                <a:cs typeface="Calibri" panose="020F0502020204030204" pitchFamily="34" charset="0"/>
              </a:rPr>
              <a:t> </a:t>
            </a:r>
            <a:r>
              <a:rPr lang="en-ID" sz="3200" b="1" dirty="0" err="1">
                <a:solidFill>
                  <a:prstClr val="white"/>
                </a:solidFill>
                <a:latin typeface="Calibri" panose="020F0502020204030204" pitchFamily="34" charset="0"/>
                <a:cs typeface="Calibri" panose="020F0502020204030204" pitchFamily="34" charset="0"/>
              </a:rPr>
              <a:t>đoán</a:t>
            </a:r>
            <a:r>
              <a:rPr lang="en-ID" sz="3200" b="1" dirty="0">
                <a:solidFill>
                  <a:prstClr val="white"/>
                </a:solidFill>
                <a:latin typeface="Calibri" panose="020F0502020204030204" pitchFamily="34" charset="0"/>
                <a:cs typeface="Calibri" panose="020F0502020204030204" pitchFamily="34" charset="0"/>
              </a:rPr>
              <a:t> </a:t>
            </a:r>
            <a:r>
              <a:rPr lang="en-ID" sz="3200" b="1" dirty="0" err="1">
                <a:solidFill>
                  <a:prstClr val="white"/>
                </a:solidFill>
                <a:latin typeface="Calibri" panose="020F0502020204030204" pitchFamily="34" charset="0"/>
                <a:cs typeface="Calibri" panose="020F0502020204030204" pitchFamily="34" charset="0"/>
              </a:rPr>
              <a:t>đây</a:t>
            </a:r>
            <a:r>
              <a:rPr lang="en-ID" sz="3200" b="1" dirty="0">
                <a:solidFill>
                  <a:prstClr val="white"/>
                </a:solidFill>
                <a:latin typeface="Calibri" panose="020F0502020204030204" pitchFamily="34" charset="0"/>
                <a:cs typeface="Calibri" panose="020F0502020204030204" pitchFamily="34" charset="0"/>
              </a:rPr>
              <a:t> </a:t>
            </a:r>
            <a:r>
              <a:rPr lang="en-ID" sz="3200" b="1" dirty="0" err="1">
                <a:solidFill>
                  <a:prstClr val="white"/>
                </a:solidFill>
                <a:latin typeface="Calibri" panose="020F0502020204030204" pitchFamily="34" charset="0"/>
                <a:cs typeface="Calibri" panose="020F0502020204030204" pitchFamily="34" charset="0"/>
              </a:rPr>
              <a:t>là</a:t>
            </a:r>
            <a:r>
              <a:rPr lang="en-ID" sz="3200" b="1" dirty="0">
                <a:solidFill>
                  <a:prstClr val="white"/>
                </a:solidFill>
                <a:latin typeface="Calibri" panose="020F0502020204030204" pitchFamily="34" charset="0"/>
                <a:cs typeface="Calibri" panose="020F0502020204030204" pitchFamily="34" charset="0"/>
              </a:rPr>
              <a:t> </a:t>
            </a:r>
            <a:r>
              <a:rPr lang="en-ID" sz="3200" b="1" dirty="0" err="1">
                <a:solidFill>
                  <a:prstClr val="white"/>
                </a:solidFill>
                <a:latin typeface="Calibri" panose="020F0502020204030204" pitchFamily="34" charset="0"/>
                <a:cs typeface="Calibri" panose="020F0502020204030204" pitchFamily="34" charset="0"/>
              </a:rPr>
              <a:t>rau</a:t>
            </a:r>
            <a:r>
              <a:rPr lang="en-ID" sz="3200" b="1" dirty="0">
                <a:solidFill>
                  <a:prstClr val="white"/>
                </a:solidFill>
                <a:latin typeface="Calibri" panose="020F0502020204030204" pitchFamily="34" charset="0"/>
                <a:cs typeface="Calibri" panose="020F0502020204030204" pitchFamily="34" charset="0"/>
              </a:rPr>
              <a:t> </a:t>
            </a:r>
            <a:r>
              <a:rPr lang="en-ID" sz="3200" b="1" dirty="0" err="1">
                <a:solidFill>
                  <a:prstClr val="white"/>
                </a:solidFill>
                <a:latin typeface="Calibri" panose="020F0502020204030204" pitchFamily="34" charset="0"/>
                <a:cs typeface="Calibri" panose="020F0502020204030204" pitchFamily="34" charset="0"/>
              </a:rPr>
              <a:t>gì</a:t>
            </a:r>
            <a:endParaRPr lang="en-ID" sz="3200" b="1" dirty="0">
              <a:solidFill>
                <a:prstClr val="white"/>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14102 0.06157 L -0.14102 0.06227 C -0.14506 0.06319 -0.14948 0.06574 -0.15365 0.06574 C -0.19519 0.06574 -0.19414 0.06458 -0.22175 0.0581 C -0.23464 0.04884 -0.22305 0.0581 -0.2323 0.0493 C -0.23412 0.04768 -0.23568 0.04653 -0.2375 0.04653 C -0.24037 0.04467 -0.24245 0.04143 -0.24506 0.03981 C -0.24779 0.0375 -0.25039 0.0375 -0.253 0.03588 C -0.2556 0.03403 -0.25873 0.02917 -0.26198 0.02708 C -0.26511 0.02546 -0.26875 0.02384 -0.27188 0.02106 C -0.27448 0.01875 -0.27748 0.01574 -0.27969 0.01366 C -0.28295 0.01111 -0.28568 0.00903 -0.28868 0.00648 C -0.29115 0.0037 -0.29414 0.00139 -0.29662 -0.0007 C -0.30144 -0.00533 -0.30391 -0.00602 -0.30925 -0.0081 C -0.31081 -0.01088 -0.31185 -0.01412 -0.31315 -0.01574 C -0.31498 -0.01806 -0.32058 -0.02269 -0.3224 -0.02338 C -0.32683 -0.02616 -0.33125 -0.02616 -0.33516 -0.03079 C -0.33933 -0.03565 -0.34493 -0.04259 -0.34909 -0.04537 C -0.35092 -0.04653 -0.35651 -0.05046 -0.35834 -0.05278 C -0.35964 -0.05509 -0.36068 -0.05787 -0.36172 -0.06019 C -0.36276 -0.06366 -0.36381 -0.06875 -0.36459 -0.0713 C -0.36784 -0.07894 -0.37175 -0.0838 -0.37487 -0.08982 C -0.37592 -0.09236 -0.37748 -0.09468 -0.37852 -0.09722 C -0.38034 -0.1007 -0.38138 -0.10463 -0.38217 -0.10833 C -0.38217 -0.11829 -0.38217 -0.12871 -0.38138 -0.13796 C -0.3806 -0.14283 -0.37852 -0.14537 -0.37748 -0.14931 C -0.36693 -0.1838 -0.38034 -0.14537 -0.36862 -0.17477 C -0.36693 -0.17847 -0.36589 -0.18264 -0.36459 -0.18611 C -0.36068 -0.19653 -0.35964 -0.1963 -0.35599 -0.20486 C -0.35443 -0.20741 -0.34883 -0.22037 -0.34649 -0.22315 C -0.34545 -0.225 -0.3444 -0.22546 -0.34284 -0.22662 C -0.34154 -0.22894 -0.34037 -0.23218 -0.3392 -0.23403 C -0.33815 -0.23588 -0.3362 -0.23634 -0.33516 -0.23796 C -0.33373 -0.24005 -0.33282 -0.24329 -0.33125 -0.24537 C -0.32969 -0.24815 -0.32761 -0.25 -0.32605 -0.25301 C -0.32474 -0.25625 -0.32253 -0.26088 -0.32058 -0.26412 C -0.31967 -0.26621 -0.31836 -0.26574 -0.31732 -0.26759 C -0.31446 -0.27222 -0.31237 -0.28033 -0.30925 -0.28218 C -0.30795 -0.28357 -0.30599 -0.28496 -0.30391 -0.28611 C -0.30287 -0.2875 -0.30183 -0.28866 -0.30026 -0.28958 C -0.29818 -0.29121 -0.29636 -0.29213 -0.29414 -0.29306 L -0.2362 -0.28958 C -0.23412 -0.28958 -0.2323 -0.28634 -0.22982 -0.28611 C -0.21993 -0.28403 -0.2099 -0.28357 -0.19987 -0.28218 C -0.19571 -0.28125 -0.19154 -0.27963 -0.18711 -0.27871 C -0.16706 -0.27477 -0.14844 -0.27431 -0.12826 -0.2713 C -0.06836 -0.26296 -0.15795 -0.27222 -0.0767 -0.26412 C -0.0224 -0.25857 -0.05391 -0.26296 -0.01602 -0.25648 C -0.01289 -0.25394 -0.00951 -0.25371 -0.00612 -0.24931 C 3.75E-6 -0.24074 -0.00105 -0.24144 0.00547 -0.23403 C 0.00703 -0.23287 0.00807 -0.23148 0.00976 -0.23056 C 0.01185 -0.22894 0.01471 -0.22847 0.01705 -0.22662 C 0.01992 -0.225 0.02304 -0.22222 0.0263 -0.21921 C 0.02773 -0.21852 0.02864 -0.21667 0.03033 -0.21574 C 0.03593 -0.21389 0.04205 -0.2132 0.04817 -0.21204 C 0.05325 -0.20949 0.05872 -0.20949 0.06341 -0.20486 L 0.07148 -0.19746 C 0.07474 -0.19445 0.07695 -0.19167 0.0802 -0.18982 C 0.08385 -0.1882 0.08711 -0.18727 0.09075 -0.18611 C 0.09453 -0.18241 0.09804 -0.17824 0.10234 -0.17477 C 0.10325 -0.17454 0.10924 -0.17014 0.11145 -0.16759 C 0.12382 -0.14792 0.11367 -0.15648 0.12395 -0.14931 C 0.12708 -0.14375 0.13007 -0.13773 0.13333 -0.13079 C 0.1345 -0.12708 0.13554 -0.12292 0.13698 -0.11921 C 0.14166 -0.07894 0.13437 -0.14028 0.14075 -0.09722 C 0.14179 -0.09028 0.14101 -0.07986 0.14362 -0.075 C 0.15312 -0.05695 0.14101 -0.08009 0.15117 -0.05648 C 0.15234 -0.05394 0.15364 -0.05255 0.15468 -0.04908 C 0.16679 -0.01528 0.15013 -0.05417 0.16419 -0.01968 C 0.1681 -0.00926 0.1681 -0.01528 0.17148 -0.0007 C 0.17252 0.00347 0.17304 0.00926 0.17408 0.01366 C 0.17682 0.02245 0.17994 0.0294 0.18307 0.03981 L 0.18698 0.0493 C 0.18776 0.0581 0.19023 0.06551 0.19023 0.07315 C 0.1888 0.08542 0.18828 0.10023 0.18698 0.11389 C 0.18672 0.11782 0.18515 0.1206 0.18463 0.12477 C 0.18307 0.13333 0.18203 0.14213 0.18073 0.15023 C 0.17994 0.15417 0.17864 0.15741 0.17838 0.16157 C 0.17734 0.16481 0.17734 0.16921 0.17682 0.17315 C 0.17356 0.18796 0.172 0.18889 0.16731 0.20254 C 0.16627 0.20717 0.16523 0.21319 0.16419 0.21759 C 0.16211 0.22199 0.15937 0.22407 0.15729 0.22847 C 0.15547 0.23333 0.15338 0.24213 0.15117 0.24676 C 0.14948 0.24954 0.14752 0.24861 0.14609 0.25046 C 0.14362 0.25208 0.14166 0.25555 0.13945 0.2581 C 0.13841 0.25949 0.13698 0.25972 0.13554 0.26157 C 0.13437 0.26366 0.13333 0.26736 0.13164 0.26921 C 0.12422 0.2787 0.12291 0.27639 0.11471 0.28055 C 0.11263 0.28125 0.11106 0.28264 0.10859 0.28426 L 0.07487 0.29884 C 0.07226 0.3 0.06901 0.30069 0.06601 0.30254 C 0.06419 0.3037 0.06172 0.30532 0.05976 0.30602 C 0.03685 0.31157 0.01914 0.31389 -0.00339 0.31713 C -0.00743 0.31852 -0.01081 0.3206 -0.01498 0.32083 C -0.1237 0.32801 -0.0823 0.30532 -0.12162 0.3287 L -0.17318 0.32083 C -0.17631 0.32037 -0.17943 0.31805 -0.18203 0.31713 L -0.19258 0.31342 L -0.20157 0.30602 C -0.20782 0.30139 -0.21328 0.29861 -0.21967 0.29167 C -0.22201 0.28819 -0.22461 0.28379 -0.22696 0.28055 C -0.2293 0.27754 -0.23138 0.27639 -0.2336 0.27315 C -0.2362 0.26898 -0.24167 0.25393 -0.24375 0.24676 C -0.2448 0.24305 -0.24506 0.23866 -0.2461 0.23565 C -0.24779 0.23241 -0.24909 0.23079 -0.25039 0.22847 C -0.2543 0.22014 -0.25717 0.21227 -0.26198 0.20625 C -0.26355 0.20417 -0.26511 0.20417 -0.26693 0.20254 C -0.27032 0.19861 -0.27344 0.1912 -0.27748 0.18773 C -0.27969 0.18518 -0.28295 0.18495 -0.28503 0.18032 C -0.28607 0.17778 -0.28711 0.1743 -0.28868 0.17315 C -0.29115 0.16921 -0.29414 0.16759 -0.29662 0.16528 L -0.30026 0.16157 C -0.30144 0.16018 -0.30287 0.15926 -0.30391 0.15764 C -0.30599 0.15532 -0.30795 0.15208 -0.30925 0.15023 C -0.31107 0.14861 -0.31315 0.14861 -0.31446 0.14699 C -0.32058 0.13889 -0.32761 0.13032 -0.33373 0.12129 C -0.33542 0.11805 -0.33711 0.11227 -0.3392 0.10972 C -0.34323 0.10486 -0.34857 0.10301 -0.35313 0.09907 C -0.35756 0.09467 -0.36068 0.08842 -0.36459 0.08379 C -0.36563 0.08032 -0.36784 0.07754 -0.36693 0.07315 C -0.36693 0.0669 -0.36459 0.06759 -0.36355 0.06574 L -0.36355 0.06157 " pathEditMode="relative" rAng="0" ptsTypes="AAAAAAAAAAAAAAAAAAAAAAAAAAAAAAAAAAAAAAAAAAAAAAAAAAAAAAAAAAAAAAAAAAAAAAAAAAAAAAAAAAAAAAAAAAAAAAAAAAAAAAAAAAAAAAAAAAAAAAAAAA">
                                      <p:cBhvr>
                                        <p:cTn id="6" dur="7000" fill="hold"/>
                                        <p:tgtEl>
                                          <p:spTgt spid="10"/>
                                        </p:tgtEl>
                                        <p:attrNameLst>
                                          <p:attrName>ppt_x</p:attrName>
                                          <p:attrName>ppt_y</p:attrName>
                                        </p:attrNameLst>
                                      </p:cBhvr>
                                      <p:rCtr x="4505" y="-437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235386"/>
            <a:ext cx="12191999" cy="709338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3A9576F-5481-43D0-B873-37A66DBC0AA0}"/>
              </a:ext>
            </a:extLst>
          </p:cNvPr>
          <p:cNvGrpSpPr>
            <a:grpSpLocks/>
          </p:cNvGrpSpPr>
          <p:nvPr/>
        </p:nvGrpSpPr>
        <p:grpSpPr bwMode="auto">
          <a:xfrm>
            <a:off x="2038350" y="5559425"/>
            <a:ext cx="8191500" cy="793750"/>
            <a:chOff x="514350" y="5559418"/>
            <a:chExt cx="8191500" cy="793757"/>
          </a:xfrm>
        </p:grpSpPr>
        <p:sp>
          <p:nvSpPr>
            <p:cNvPr id="5" name="Rectangle: Rounded Corners 4">
              <a:extLst>
                <a:ext uri="{FF2B5EF4-FFF2-40B4-BE49-F238E27FC236}">
                  <a16:creationId xmlns:a16="http://schemas.microsoft.com/office/drawing/2014/main" id="{D962CD23-776A-470F-81BE-439D6411215E}"/>
                </a:ext>
              </a:extLst>
            </p:cNvPr>
            <p:cNvSpPr/>
            <p:nvPr/>
          </p:nvSpPr>
          <p:spPr>
            <a:xfrm>
              <a:off x="514350" y="5559418"/>
              <a:ext cx="8191500" cy="793757"/>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5" name="TextBox 14">
              <a:extLst>
                <a:ext uri="{FF2B5EF4-FFF2-40B4-BE49-F238E27FC236}">
                  <a16:creationId xmlns:a16="http://schemas.microsoft.com/office/drawing/2014/main" id="{F400D2CC-518B-4B62-8D04-481D67E567CE}"/>
                </a:ext>
              </a:extLst>
            </p:cNvPr>
            <p:cNvSpPr txBox="1"/>
            <p:nvPr/>
          </p:nvSpPr>
          <p:spPr>
            <a:xfrm>
              <a:off x="2454274" y="5629477"/>
              <a:ext cx="4235455" cy="707892"/>
            </a:xfrm>
            <a:prstGeom prst="rect">
              <a:avLst/>
            </a:prstGeom>
            <a:noFill/>
            <a:ln>
              <a:noFill/>
            </a:ln>
          </p:spPr>
          <p:txBody>
            <a:bodyPr wrap="none">
              <a:spAutoFit/>
            </a:bodyPr>
            <a:lstStyle/>
            <a:p>
              <a:pPr algn="ctr" eaLnBrk="0" fontAlgn="base" hangingPunct="0"/>
              <a:r>
                <a:rPr lang="en-ID" sz="4000" b="1" dirty="0" err="1">
                  <a:solidFill>
                    <a:srgbClr val="1C1C1C"/>
                  </a:solidFill>
                  <a:latin typeface="Mali" pitchFamily="2" charset="-34"/>
                  <a:cs typeface="Mali" pitchFamily="2" charset="-34"/>
                </a:rPr>
                <a:t>Đó</a:t>
              </a:r>
              <a:r>
                <a:rPr lang="en-ID" sz="4000" b="1" dirty="0">
                  <a:solidFill>
                    <a:srgbClr val="1C1C1C"/>
                  </a:solidFill>
                  <a:latin typeface="Mali" pitchFamily="2" charset="-34"/>
                  <a:cs typeface="Mali" pitchFamily="2" charset="-34"/>
                </a:rPr>
                <a:t> </a:t>
              </a:r>
              <a:r>
                <a:rPr lang="en-ID" sz="4000" b="1" dirty="0" err="1">
                  <a:solidFill>
                    <a:srgbClr val="1C1C1C"/>
                  </a:solidFill>
                  <a:latin typeface="Mali" pitchFamily="2" charset="-34"/>
                  <a:cs typeface="Mali" pitchFamily="2" charset="-34"/>
                </a:rPr>
                <a:t>là</a:t>
              </a:r>
              <a:r>
                <a:rPr lang="en-ID" sz="4000" b="1" dirty="0">
                  <a:solidFill>
                    <a:srgbClr val="1C1C1C"/>
                  </a:solidFill>
                  <a:latin typeface="Mali" pitchFamily="2" charset="-34"/>
                  <a:cs typeface="Mali" pitchFamily="2" charset="-34"/>
                </a:rPr>
                <a:t> </a:t>
              </a:r>
              <a:r>
                <a:rPr lang="en-ID" sz="4000" b="1" dirty="0" err="1">
                  <a:solidFill>
                    <a:srgbClr val="1C1C1C"/>
                  </a:solidFill>
                  <a:latin typeface="Mali" pitchFamily="2" charset="-34"/>
                  <a:cs typeface="Mali" pitchFamily="2" charset="-34"/>
                </a:rPr>
                <a:t>rau</a:t>
              </a:r>
              <a:r>
                <a:rPr lang="en-ID" sz="4000" b="1" dirty="0">
                  <a:solidFill>
                    <a:srgbClr val="1C1C1C"/>
                  </a:solidFill>
                  <a:latin typeface="Mali" pitchFamily="2" charset="-34"/>
                  <a:cs typeface="Mali" pitchFamily="2" charset="-34"/>
                </a:rPr>
                <a:t> </a:t>
              </a:r>
              <a:r>
                <a:rPr lang="en-ID" sz="4000" b="1" dirty="0" err="1">
                  <a:solidFill>
                    <a:srgbClr val="1C1C1C"/>
                  </a:solidFill>
                  <a:latin typeface="Mali" pitchFamily="2" charset="-34"/>
                  <a:cs typeface="Mali" pitchFamily="2" charset="-34"/>
                </a:rPr>
                <a:t>muống</a:t>
              </a:r>
              <a:endParaRPr lang="en-ID" sz="4000" dirty="0">
                <a:solidFill>
                  <a:srgbClr val="1C1C1C"/>
                </a:solidFill>
                <a:latin typeface="Twinkl" panose="02000000000000000000" pitchFamily="2" charset="0"/>
              </a:endParaRPr>
            </a:p>
          </p:txBody>
        </p:sp>
      </p:grpSp>
      <p:pic>
        <p:nvPicPr>
          <p:cNvPr id="10" name="Picture 9">
            <a:extLst>
              <a:ext uri="{FF2B5EF4-FFF2-40B4-BE49-F238E27FC236}">
                <a16:creationId xmlns:a16="http://schemas.microsoft.com/office/drawing/2014/main" id="{C64B2E22-3933-404B-B27E-C9E11A23AD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5730" y="-2527672"/>
            <a:ext cx="18160930" cy="1252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28B64C3B-70C7-48E4-808C-278783DE979E}"/>
              </a:ext>
            </a:extLst>
          </p:cNvPr>
          <p:cNvSpPr txBox="1">
            <a:spLocks noChangeArrowheads="1"/>
          </p:cNvSpPr>
          <p:nvPr/>
        </p:nvSpPr>
        <p:spPr bwMode="auto">
          <a:xfrm>
            <a:off x="3603588" y="590690"/>
            <a:ext cx="4984826"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ea typeface="Sassoon Infant Rg" pitchFamily="50" charset="0"/>
                <a:cs typeface="Sassoon Infant Rg" pitchFamily="50" charset="0"/>
              </a:defRPr>
            </a:lvl9pPr>
          </a:lstStyle>
          <a:p>
            <a:pPr algn="ctr" eaLnBrk="0" fontAlgn="base" hangingPunct="0">
              <a:spcAft>
                <a:spcPct val="0"/>
              </a:spcAft>
              <a:buNone/>
            </a:pPr>
            <a:r>
              <a:rPr lang="en-ID" sz="3200" b="1" dirty="0">
                <a:solidFill>
                  <a:prstClr val="white"/>
                </a:solidFill>
                <a:latin typeface="Calibri" panose="020F0502020204030204" pitchFamily="34" charset="0"/>
                <a:cs typeface="Calibri" panose="020F0502020204030204" pitchFamily="34" charset="0"/>
              </a:rPr>
              <a:t>Em </a:t>
            </a:r>
            <a:r>
              <a:rPr lang="en-ID" sz="3200" b="1" dirty="0" err="1">
                <a:solidFill>
                  <a:prstClr val="white"/>
                </a:solidFill>
                <a:latin typeface="Calibri" panose="020F0502020204030204" pitchFamily="34" charset="0"/>
                <a:cs typeface="Calibri" panose="020F0502020204030204" pitchFamily="34" charset="0"/>
              </a:rPr>
              <a:t>có</a:t>
            </a:r>
            <a:r>
              <a:rPr lang="en-ID" sz="3200" b="1" dirty="0">
                <a:solidFill>
                  <a:prstClr val="white"/>
                </a:solidFill>
                <a:latin typeface="Calibri" panose="020F0502020204030204" pitchFamily="34" charset="0"/>
                <a:cs typeface="Calibri" panose="020F0502020204030204" pitchFamily="34" charset="0"/>
              </a:rPr>
              <a:t> </a:t>
            </a:r>
            <a:r>
              <a:rPr lang="en-ID" sz="3200" b="1" dirty="0" err="1">
                <a:solidFill>
                  <a:prstClr val="white"/>
                </a:solidFill>
                <a:latin typeface="Calibri" panose="020F0502020204030204" pitchFamily="34" charset="0"/>
                <a:cs typeface="Calibri" panose="020F0502020204030204" pitchFamily="34" charset="0"/>
              </a:rPr>
              <a:t>thể</a:t>
            </a:r>
            <a:r>
              <a:rPr lang="en-ID" sz="3200" b="1" dirty="0">
                <a:solidFill>
                  <a:prstClr val="white"/>
                </a:solidFill>
                <a:latin typeface="Calibri" panose="020F0502020204030204" pitchFamily="34" charset="0"/>
                <a:cs typeface="Calibri" panose="020F0502020204030204" pitchFamily="34" charset="0"/>
              </a:rPr>
              <a:t> </a:t>
            </a:r>
            <a:r>
              <a:rPr lang="en-ID" sz="3200" b="1" dirty="0" err="1">
                <a:solidFill>
                  <a:prstClr val="white"/>
                </a:solidFill>
                <a:latin typeface="Calibri" panose="020F0502020204030204" pitchFamily="34" charset="0"/>
                <a:cs typeface="Calibri" panose="020F0502020204030204" pitchFamily="34" charset="0"/>
              </a:rPr>
              <a:t>đoán</a:t>
            </a:r>
            <a:r>
              <a:rPr lang="en-ID" sz="3200" b="1" dirty="0">
                <a:solidFill>
                  <a:prstClr val="white"/>
                </a:solidFill>
                <a:latin typeface="Calibri" panose="020F0502020204030204" pitchFamily="34" charset="0"/>
                <a:cs typeface="Calibri" panose="020F0502020204030204" pitchFamily="34" charset="0"/>
              </a:rPr>
              <a:t> </a:t>
            </a:r>
            <a:r>
              <a:rPr lang="en-ID" sz="3200" b="1" dirty="0" err="1">
                <a:solidFill>
                  <a:prstClr val="white"/>
                </a:solidFill>
                <a:latin typeface="Calibri" panose="020F0502020204030204" pitchFamily="34" charset="0"/>
                <a:cs typeface="Calibri" panose="020F0502020204030204" pitchFamily="34" charset="0"/>
              </a:rPr>
              <a:t>đây</a:t>
            </a:r>
            <a:r>
              <a:rPr lang="en-ID" sz="3200" b="1" dirty="0">
                <a:solidFill>
                  <a:prstClr val="white"/>
                </a:solidFill>
                <a:latin typeface="Calibri" panose="020F0502020204030204" pitchFamily="34" charset="0"/>
                <a:cs typeface="Calibri" panose="020F0502020204030204" pitchFamily="34" charset="0"/>
              </a:rPr>
              <a:t> </a:t>
            </a:r>
            <a:r>
              <a:rPr lang="en-ID" sz="3200" b="1" dirty="0" err="1">
                <a:solidFill>
                  <a:prstClr val="white"/>
                </a:solidFill>
                <a:latin typeface="Calibri" panose="020F0502020204030204" pitchFamily="34" charset="0"/>
                <a:cs typeface="Calibri" panose="020F0502020204030204" pitchFamily="34" charset="0"/>
              </a:rPr>
              <a:t>là</a:t>
            </a:r>
            <a:r>
              <a:rPr lang="en-ID" sz="3200" b="1" dirty="0">
                <a:solidFill>
                  <a:prstClr val="white"/>
                </a:solidFill>
                <a:latin typeface="Calibri" panose="020F0502020204030204" pitchFamily="34" charset="0"/>
                <a:cs typeface="Calibri" panose="020F0502020204030204" pitchFamily="34" charset="0"/>
              </a:rPr>
              <a:t> </a:t>
            </a:r>
            <a:r>
              <a:rPr lang="en-ID" sz="3200" b="1" dirty="0" err="1">
                <a:solidFill>
                  <a:prstClr val="white"/>
                </a:solidFill>
                <a:latin typeface="Calibri" panose="020F0502020204030204" pitchFamily="34" charset="0"/>
                <a:cs typeface="Calibri" panose="020F0502020204030204" pitchFamily="34" charset="0"/>
              </a:rPr>
              <a:t>rau</a:t>
            </a:r>
            <a:r>
              <a:rPr lang="en-ID" sz="3200" b="1" dirty="0">
                <a:solidFill>
                  <a:prstClr val="white"/>
                </a:solidFill>
                <a:latin typeface="Calibri" panose="020F0502020204030204" pitchFamily="34" charset="0"/>
                <a:cs typeface="Calibri" panose="020F0502020204030204" pitchFamily="34" charset="0"/>
              </a:rPr>
              <a:t> </a:t>
            </a:r>
            <a:r>
              <a:rPr lang="en-ID" sz="3200" b="1" dirty="0" err="1">
                <a:solidFill>
                  <a:prstClr val="white"/>
                </a:solidFill>
                <a:latin typeface="Calibri" panose="020F0502020204030204" pitchFamily="34" charset="0"/>
                <a:cs typeface="Calibri" panose="020F0502020204030204" pitchFamily="34" charset="0"/>
              </a:rPr>
              <a:t>gì</a:t>
            </a:r>
            <a:endParaRPr lang="en-ID" sz="3200" b="1" dirty="0">
              <a:solidFill>
                <a:prstClr val="white"/>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11836 0.06296 L -0.11836 0.06319 C -0.12227 0.06435 -0.12696 0.06689 -0.13099 0.06689 C -0.17149 0.06689 -0.17032 0.06574 -0.1974 0.05926 C -0.21016 0.05 -0.19883 0.05926 -0.20769 0.05046 C -0.20925 0.04884 -0.21107 0.04791 -0.21276 0.04791 C -0.21563 0.04583 -0.21758 0.04259 -0.22045 0.04097 C -0.22279 0.03912 -0.22539 0.03888 -0.22787 0.03726 C -0.2306 0.03518 -0.2336 0.03032 -0.23698 0.02824 C -0.23985 0.02685 -0.24323 0.025 -0.24623 0.02245 C -0.24909 0.02013 -0.25183 0.01713 -0.25417 0.01504 C -0.25717 0.01226 -0.26003 0.01018 -0.26276 0.00787 C -0.26576 0.00509 -0.26836 0.00254 -0.27071 0.00046 C -0.27552 -0.00394 -0.278 -0.00463 -0.28295 -0.00672 C -0.28438 -0.00949 -0.28542 -0.01274 -0.28685 -0.01436 C -0.28842 -0.01667 -0.29427 -0.02153 -0.29571 -0.02199 C -0.30013 -0.025 -0.30456 -0.025 -0.30847 -0.0294 C -0.31263 -0.03426 -0.3181 -0.04098 -0.32214 -0.04375 C -0.32357 -0.04514 -0.3293 -0.04931 -0.33099 -0.05116 C -0.33243 -0.05348 -0.33334 -0.05625 -0.33464 -0.05857 C -0.33529 -0.06227 -0.33633 -0.06737 -0.33711 -0.06991 C -0.34011 -0.07709 -0.34401 -0.08218 -0.34701 -0.08797 C -0.34805 -0.09074 -0.34987 -0.09283 -0.35092 -0.09537 C -0.35248 -0.09908 -0.35365 -0.10278 -0.35404 -0.10649 C -0.35404 -0.11644 -0.35404 -0.12686 -0.35365 -0.13588 C -0.35287 -0.14098 -0.35092 -0.14329 -0.34987 -0.14723 C -0.33972 -0.18172 -0.35248 -0.14329 -0.34102 -0.17269 C -0.33972 -0.17639 -0.33855 -0.18056 -0.33711 -0.18403 C -0.33334 -0.19445 -0.33243 -0.19422 -0.32878 -0.20255 C -0.32735 -0.20533 -0.32201 -0.21806 -0.31954 -0.22084 C -0.31823 -0.22269 -0.31732 -0.22315 -0.31615 -0.22431 C -0.31472 -0.22662 -0.31368 -0.22987 -0.31224 -0.23172 C -0.31094 -0.23357 -0.30938 -0.23403 -0.30847 -0.23565 C -0.30704 -0.23774 -0.30586 -0.24098 -0.30456 -0.24306 C -0.303 -0.24584 -0.30092 -0.24769 -0.29961 -0.25047 C -0.29805 -0.25371 -0.2961 -0.25857 -0.29427 -0.26135 C -0.29323 -0.26343 -0.29193 -0.2632 -0.29089 -0.26505 C -0.28815 -0.26991 -0.28607 -0.27778 -0.28295 -0.27963 C -0.28151 -0.28125 -0.28008 -0.28241 -0.278 -0.28357 C -0.27709 -0.28496 -0.27565 -0.28612 -0.27422 -0.28704 C -0.27214 -0.28889 -0.27045 -0.28959 -0.26836 -0.29051 L -0.21159 -0.28704 C -0.20925 -0.28704 -0.20769 -0.28403 -0.20521 -0.28357 C -0.19597 -0.28149 -0.18568 -0.28125 -0.17605 -0.27963 C -0.17201 -0.27871 -0.16797 -0.27709 -0.16368 -0.27616 C -0.14375 -0.27223 -0.12579 -0.27199 -0.10599 -0.26875 C -0.0474 -0.26065 -0.13503 -0.26991 -0.05534 -0.26135 C -0.00222 -0.25602 -0.03334 -0.26065 0.00377 -0.25394 C 0.0069 -0.25162 0.01028 -0.25139 0.01367 -0.24676 C 0.01966 -0.23843 0.01862 -0.23912 0.02513 -0.23172 C 0.02643 -0.23056 0.02734 -0.22917 0.02916 -0.22824 C 0.03125 -0.22662 0.03372 -0.22616 0.03632 -0.22431 C 0.03906 -0.22269 0.04218 -0.21991 0.04531 -0.2169 C 0.04661 -0.21644 0.04739 -0.21436 0.04882 -0.21343 C 0.05481 -0.21158 0.06054 -0.21112 0.0664 -0.20973 C 0.07161 -0.20741 0.07695 -0.20741 0.08138 -0.20255 L 0.08932 -0.19514 C 0.09231 -0.19237 0.09492 -0.18959 0.09791 -0.18774 C 0.10117 -0.18612 0.10455 -0.18519 0.10846 -0.18403 C 0.11185 -0.18033 0.11549 -0.17616 0.11966 -0.17269 C 0.1207 -0.17246 0.12617 -0.16806 0.12838 -0.16551 C 0.14062 -0.14607 0.13099 -0.1544 0.14088 -0.14723 C 0.14414 -0.14167 0.14661 -0.13588 0.14987 -0.12894 C 0.15117 -0.12524 0.15195 -0.12107 0.15338 -0.11737 C 0.15807 -0.07732 0.15065 -0.13843 0.15729 -0.09537 C 0.15833 -0.08843 0.15742 -0.07824 0.16002 -0.07338 C 0.16914 -0.05533 0.15742 -0.07848 0.16718 -0.05487 C 0.16849 -0.05232 0.16992 -0.05116 0.17109 -0.04746 C 0.18268 -0.01389 0.16614 -0.05278 0.1802 -0.01829 C 0.18385 -0.00787 0.18385 -0.01389 0.1875 0.00046 C 0.18867 0.00463 0.18867 0.01064 0.18984 0.01504 C 0.19257 0.02384 0.19557 0.03055 0.19856 0.04097 L 0.20247 0.05046 C 0.20312 0.05926 0.20586 0.06666 0.20586 0.0743 C 0.20416 0.08634 0.20364 0.10115 0.20247 0.11481 C 0.20195 0.11851 0.20065 0.12152 0.20026 0.12569 C 0.19856 0.13402 0.19778 0.14282 0.19648 0.15115 C 0.19557 0.15509 0.1944 0.15833 0.19388 0.1625 C 0.19296 0.16574 0.19296 0.17013 0.19257 0.17384 C 0.18945 0.18842 0.18763 0.18958 0.1832 0.20324 C 0.18216 0.20763 0.18125 0.21365 0.1802 0.21805 C 0.17825 0.22245 0.17539 0.22453 0.1733 0.22893 C 0.17148 0.23379 0.1694 0.24236 0.16718 0.24722 C 0.16588 0.2493 0.16393 0.24907 0.16224 0.25092 C 0.16002 0.25254 0.15807 0.25578 0.15586 0.25856 C 0.15481 0.25972 0.15338 0.26018 0.15195 0.26203 C 0.15065 0.26412 0.14987 0.26759 0.14804 0.26944 C 0.14114 0.27893 0.13971 0.27662 0.1319 0.28078 C 0.13007 0.28148 0.12812 0.28287 0.12578 0.28426 L 0.09283 0.29907 C 0.08997 0.30023 0.08711 0.30046 0.08398 0.30277 C 0.08216 0.3037 0.07981 0.30532 0.0776 0.30625 C 0.0556 0.3118 0.03828 0.31388 0.01601 0.31713 C 0.01224 0.31805 0.00898 0.3206 0.00481 0.32083 C -0.10157 0.32801 -0.06107 0.30532 -0.09935 0.3287 L -0.14961 0.32083 C -0.15274 0.32037 -0.15599 0.31759 -0.1586 0.31713 L -0.16901 0.31365 L -0.17761 0.30625 C -0.1836 0.30138 -0.1892 0.29884 -0.19532 0.29166 C -0.19753 0.28819 -0.2 0.28356 -0.20235 0.28078 C -0.20482 0.27777 -0.2069 0.27662 -0.20899 0.27338 C -0.21159 0.26921 -0.21693 0.25439 -0.21901 0.24722 C -0.21993 0.24351 -0.22045 0.23912 -0.22149 0.23611 C -0.22279 0.23287 -0.22422 0.23101 -0.22539 0.22893 C -0.2293 0.2206 -0.23204 0.21273 -0.23698 0.20671 C -0.23815 0.20463 -0.23985 0.20486 -0.24154 0.20324 C -0.24493 0.19907 -0.24818 0.19189 -0.25183 0.18842 C -0.25417 0.18588 -0.25717 0.18541 -0.25925 0.18101 C -0.26055 0.17847 -0.26146 0.175 -0.26276 0.17384 C -0.26576 0.17013 -0.26836 0.16828 -0.27071 0.1662 L -0.27422 0.1625 C -0.27552 0.16111 -0.27709 0.16018 -0.278 0.15856 C -0.28008 0.15625 -0.28151 0.15301 -0.28295 0.15115 C -0.2849 0.14953 -0.28685 0.14953 -0.28815 0.14791 C -0.29427 0.13958 -0.30092 0.13125 -0.30704 0.12222 C -0.30886 0.11875 -0.31029 0.11296 -0.31224 0.11064 C -0.31628 0.10555 -0.32149 0.10393 -0.32592 0.1 C -0.33034 0.0956 -0.33334 0.08935 -0.33711 0.08495 C -0.33815 0.08148 -0.34011 0.07847 -0.33972 0.0743 C -0.33972 0.06805 -0.33711 0.06875 -0.3362 0.06689 L -0.3362 0.06296 " pathEditMode="relative" rAng="0" ptsTypes="AAAAAAAAAAAAAAAAAAAAAAAAAAAAAAAAAAAAAAAAAAAAAAAAAAAAAAAAAAAAAAAAAAAAAAAAAAAAAAAAAAAAAAAAAAAAAAAAAAAAAAAAAAAAAAAAAAAAAAAAAA">
                                      <p:cBhvr>
                                        <p:cTn id="6" dur="7000" fill="hold"/>
                                        <p:tgtEl>
                                          <p:spTgt spid="10"/>
                                        </p:tgtEl>
                                        <p:attrNameLst>
                                          <p:attrName>ppt_x</p:attrName>
                                          <p:attrName>ppt_y</p:attrName>
                                        </p:attrNameLst>
                                      </p:cBhvr>
                                      <p:rCtr x="4427" y="-4398"/>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22DF85A-0CB9-DC29-A72B-42118526436C}"/>
              </a:ext>
            </a:extLst>
          </p:cNvPr>
          <p:cNvGrpSpPr/>
          <p:nvPr/>
        </p:nvGrpSpPr>
        <p:grpSpPr>
          <a:xfrm>
            <a:off x="-25317" y="5215049"/>
            <a:ext cx="12192000" cy="1650999"/>
            <a:chOff x="0" y="5207000"/>
            <a:chExt cx="12192000" cy="1650999"/>
          </a:xfrm>
        </p:grpSpPr>
        <p:pic>
          <p:nvPicPr>
            <p:cNvPr id="3" name="图片 5">
              <a:extLst>
                <a:ext uri="{FF2B5EF4-FFF2-40B4-BE49-F238E27FC236}">
                  <a16:creationId xmlns:a16="http://schemas.microsoft.com/office/drawing/2014/main" id="{6CA7A360-8C74-DD88-148A-C4DBF856E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6" name="图片 7">
              <a:extLst>
                <a:ext uri="{FF2B5EF4-FFF2-40B4-BE49-F238E27FC236}">
                  <a16:creationId xmlns:a16="http://schemas.microsoft.com/office/drawing/2014/main" id="{2626C0AC-493E-8F15-D01C-C34F41C9DD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8" name="图片 24">
              <a:extLst>
                <a:ext uri="{FF2B5EF4-FFF2-40B4-BE49-F238E27FC236}">
                  <a16:creationId xmlns:a16="http://schemas.microsoft.com/office/drawing/2014/main" id="{A1EF58FC-8626-40C3-C493-3B5A5858BC92}"/>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23">
              <a:extLst>
                <a:ext uri="{FF2B5EF4-FFF2-40B4-BE49-F238E27FC236}">
                  <a16:creationId xmlns:a16="http://schemas.microsoft.com/office/drawing/2014/main" id="{4CDB2E33-30D7-8EFF-8169-76732CE40CE9}"/>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4" name="图片 9">
              <a:extLst>
                <a:ext uri="{FF2B5EF4-FFF2-40B4-BE49-F238E27FC236}">
                  <a16:creationId xmlns:a16="http://schemas.microsoft.com/office/drawing/2014/main" id="{C5CE7FE2-014F-2A9B-58F9-D9A97EE779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5" name="图片 12">
              <a:extLst>
                <a:ext uri="{FF2B5EF4-FFF2-40B4-BE49-F238E27FC236}">
                  <a16:creationId xmlns:a16="http://schemas.microsoft.com/office/drawing/2014/main" id="{AF3216E0-4465-B3DB-1C52-F77DFCE99E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17" name="图片 22">
              <a:extLst>
                <a:ext uri="{FF2B5EF4-FFF2-40B4-BE49-F238E27FC236}">
                  <a16:creationId xmlns:a16="http://schemas.microsoft.com/office/drawing/2014/main" id="{FE1C4618-B6C8-89BC-80C5-A068F08B5040}"/>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18" name="任意多边形: 形状 59">
            <a:extLst>
              <a:ext uri="{FF2B5EF4-FFF2-40B4-BE49-F238E27FC236}">
                <a16:creationId xmlns:a16="http://schemas.microsoft.com/office/drawing/2014/main" id="{F48E16B4-B18C-F461-C438-FE480C601E0E}"/>
              </a:ext>
            </a:extLst>
          </p:cNvPr>
          <p:cNvSpPr/>
          <p:nvPr/>
        </p:nvSpPr>
        <p:spPr>
          <a:xfrm>
            <a:off x="1056334" y="691245"/>
            <a:ext cx="10079332" cy="5420359"/>
          </a:xfrm>
          <a:custGeom>
            <a:avLst/>
            <a:gdLst>
              <a:gd name="connsiteX0" fmla="*/ 0 w 10079332"/>
              <a:gd name="connsiteY0" fmla="*/ 903393 h 5420359"/>
              <a:gd name="connsiteX1" fmla="*/ 903393 w 10079332"/>
              <a:gd name="connsiteY1" fmla="*/ 0 h 5420359"/>
              <a:gd name="connsiteX2" fmla="*/ 1659740 w 10079332"/>
              <a:gd name="connsiteY2" fmla="*/ 0 h 5420359"/>
              <a:gd name="connsiteX3" fmla="*/ 2333362 w 10079332"/>
              <a:gd name="connsiteY3" fmla="*/ 0 h 5420359"/>
              <a:gd name="connsiteX4" fmla="*/ 2758807 w 10079332"/>
              <a:gd name="connsiteY4" fmla="*/ 0 h 5420359"/>
              <a:gd name="connsiteX5" fmla="*/ 3266978 w 10079332"/>
              <a:gd name="connsiteY5" fmla="*/ 0 h 5420359"/>
              <a:gd name="connsiteX6" fmla="*/ 3940599 w 10079332"/>
              <a:gd name="connsiteY6" fmla="*/ 0 h 5420359"/>
              <a:gd name="connsiteX7" fmla="*/ 4366044 w 10079332"/>
              <a:gd name="connsiteY7" fmla="*/ 0 h 5420359"/>
              <a:gd name="connsiteX8" fmla="*/ 5039666 w 10079332"/>
              <a:gd name="connsiteY8" fmla="*/ 0 h 5420359"/>
              <a:gd name="connsiteX9" fmla="*/ 5465111 w 10079332"/>
              <a:gd name="connsiteY9" fmla="*/ 0 h 5420359"/>
              <a:gd name="connsiteX10" fmla="*/ 5890556 w 10079332"/>
              <a:gd name="connsiteY10" fmla="*/ 0 h 5420359"/>
              <a:gd name="connsiteX11" fmla="*/ 6316002 w 10079332"/>
              <a:gd name="connsiteY11" fmla="*/ 0 h 5420359"/>
              <a:gd name="connsiteX12" fmla="*/ 6658721 w 10079332"/>
              <a:gd name="connsiteY12" fmla="*/ 0 h 5420359"/>
              <a:gd name="connsiteX13" fmla="*/ 7249618 w 10079332"/>
              <a:gd name="connsiteY13" fmla="*/ 0 h 5420359"/>
              <a:gd name="connsiteX14" fmla="*/ 7592337 w 10079332"/>
              <a:gd name="connsiteY14" fmla="*/ 0 h 5420359"/>
              <a:gd name="connsiteX15" fmla="*/ 8017783 w 10079332"/>
              <a:gd name="connsiteY15" fmla="*/ 0 h 5420359"/>
              <a:gd name="connsiteX16" fmla="*/ 8608679 w 10079332"/>
              <a:gd name="connsiteY16" fmla="*/ 0 h 5420359"/>
              <a:gd name="connsiteX17" fmla="*/ 9175939 w 10079332"/>
              <a:gd name="connsiteY17" fmla="*/ 0 h 5420359"/>
              <a:gd name="connsiteX18" fmla="*/ 10079332 w 10079332"/>
              <a:gd name="connsiteY18" fmla="*/ 903393 h 5420359"/>
              <a:gd name="connsiteX19" fmla="*/ 10079332 w 10079332"/>
              <a:gd name="connsiteY19" fmla="*/ 1491889 h 5420359"/>
              <a:gd name="connsiteX20" fmla="*/ 10079332 w 10079332"/>
              <a:gd name="connsiteY20" fmla="*/ 2044250 h 5420359"/>
              <a:gd name="connsiteX21" fmla="*/ 10079332 w 10079332"/>
              <a:gd name="connsiteY21" fmla="*/ 2488203 h 5420359"/>
              <a:gd name="connsiteX22" fmla="*/ 10079332 w 10079332"/>
              <a:gd name="connsiteY22" fmla="*/ 2968292 h 5420359"/>
              <a:gd name="connsiteX23" fmla="*/ 10079332 w 10079332"/>
              <a:gd name="connsiteY23" fmla="*/ 3520652 h 5420359"/>
              <a:gd name="connsiteX24" fmla="*/ 10079332 w 10079332"/>
              <a:gd name="connsiteY24" fmla="*/ 3928470 h 5420359"/>
              <a:gd name="connsiteX25" fmla="*/ 10079332 w 10079332"/>
              <a:gd name="connsiteY25" fmla="*/ 4516966 h 5420359"/>
              <a:gd name="connsiteX26" fmla="*/ 9175939 w 10079332"/>
              <a:gd name="connsiteY26" fmla="*/ 5420359 h 5420359"/>
              <a:gd name="connsiteX27" fmla="*/ 8833219 w 10079332"/>
              <a:gd name="connsiteY27" fmla="*/ 5420359 h 5420359"/>
              <a:gd name="connsiteX28" fmla="*/ 8490499 w 10079332"/>
              <a:gd name="connsiteY28" fmla="*/ 5420359 h 5420359"/>
              <a:gd name="connsiteX29" fmla="*/ 7734152 w 10079332"/>
              <a:gd name="connsiteY29" fmla="*/ 5420359 h 5420359"/>
              <a:gd name="connsiteX30" fmla="*/ 7143256 w 10079332"/>
              <a:gd name="connsiteY30" fmla="*/ 5420359 h 5420359"/>
              <a:gd name="connsiteX31" fmla="*/ 6552360 w 10079332"/>
              <a:gd name="connsiteY31" fmla="*/ 5420359 h 5420359"/>
              <a:gd name="connsiteX32" fmla="*/ 6209640 w 10079332"/>
              <a:gd name="connsiteY32" fmla="*/ 5420359 h 5420359"/>
              <a:gd name="connsiteX33" fmla="*/ 5453293 w 10079332"/>
              <a:gd name="connsiteY33" fmla="*/ 5420359 h 5420359"/>
              <a:gd name="connsiteX34" fmla="*/ 4862397 w 10079332"/>
              <a:gd name="connsiteY34" fmla="*/ 5420359 h 5420359"/>
              <a:gd name="connsiteX35" fmla="*/ 4188776 w 10079332"/>
              <a:gd name="connsiteY35" fmla="*/ 5420359 h 5420359"/>
              <a:gd name="connsiteX36" fmla="*/ 3680605 w 10079332"/>
              <a:gd name="connsiteY36" fmla="*/ 5420359 h 5420359"/>
              <a:gd name="connsiteX37" fmla="*/ 3089709 w 10079332"/>
              <a:gd name="connsiteY37" fmla="*/ 5420359 h 5420359"/>
              <a:gd name="connsiteX38" fmla="*/ 2416087 w 10079332"/>
              <a:gd name="connsiteY38" fmla="*/ 5420359 h 5420359"/>
              <a:gd name="connsiteX39" fmla="*/ 1990642 w 10079332"/>
              <a:gd name="connsiteY39" fmla="*/ 5420359 h 5420359"/>
              <a:gd name="connsiteX40" fmla="*/ 1565197 w 10079332"/>
              <a:gd name="connsiteY40" fmla="*/ 5420359 h 5420359"/>
              <a:gd name="connsiteX41" fmla="*/ 903393 w 10079332"/>
              <a:gd name="connsiteY41" fmla="*/ 5420359 h 5420359"/>
              <a:gd name="connsiteX42" fmla="*/ 0 w 10079332"/>
              <a:gd name="connsiteY42" fmla="*/ 4516966 h 5420359"/>
              <a:gd name="connsiteX43" fmla="*/ 0 w 10079332"/>
              <a:gd name="connsiteY43" fmla="*/ 4109148 h 5420359"/>
              <a:gd name="connsiteX44" fmla="*/ 0 w 10079332"/>
              <a:gd name="connsiteY44" fmla="*/ 3665195 h 5420359"/>
              <a:gd name="connsiteX45" fmla="*/ 0 w 10079332"/>
              <a:gd name="connsiteY45" fmla="*/ 3112835 h 5420359"/>
              <a:gd name="connsiteX46" fmla="*/ 0 w 10079332"/>
              <a:gd name="connsiteY46" fmla="*/ 2524339 h 5420359"/>
              <a:gd name="connsiteX47" fmla="*/ 0 w 10079332"/>
              <a:gd name="connsiteY47" fmla="*/ 2008114 h 5420359"/>
              <a:gd name="connsiteX48" fmla="*/ 0 w 10079332"/>
              <a:gd name="connsiteY48" fmla="*/ 1491889 h 5420359"/>
              <a:gd name="connsiteX49" fmla="*/ 0 w 10079332"/>
              <a:gd name="connsiteY49" fmla="*/ 903393 h 542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079332" h="5420359" fill="none" extrusionOk="0">
                <a:moveTo>
                  <a:pt x="0" y="903393"/>
                </a:moveTo>
                <a:cubicBezTo>
                  <a:pt x="-60362" y="331824"/>
                  <a:pt x="402733" y="37656"/>
                  <a:pt x="903393" y="0"/>
                </a:cubicBezTo>
                <a:cubicBezTo>
                  <a:pt x="1276264" y="-40508"/>
                  <a:pt x="1474877" y="90575"/>
                  <a:pt x="1659740" y="0"/>
                </a:cubicBezTo>
                <a:cubicBezTo>
                  <a:pt x="1844603" y="-90575"/>
                  <a:pt x="2037741" y="33779"/>
                  <a:pt x="2333362" y="0"/>
                </a:cubicBezTo>
                <a:cubicBezTo>
                  <a:pt x="2628983" y="-33779"/>
                  <a:pt x="2596562" y="7366"/>
                  <a:pt x="2758807" y="0"/>
                </a:cubicBezTo>
                <a:cubicBezTo>
                  <a:pt x="2921052" y="-7366"/>
                  <a:pt x="3013000" y="19543"/>
                  <a:pt x="3266978" y="0"/>
                </a:cubicBezTo>
                <a:cubicBezTo>
                  <a:pt x="3520956" y="-19543"/>
                  <a:pt x="3667003" y="71115"/>
                  <a:pt x="3940599" y="0"/>
                </a:cubicBezTo>
                <a:cubicBezTo>
                  <a:pt x="4214195" y="-71115"/>
                  <a:pt x="4207910" y="31693"/>
                  <a:pt x="4366044" y="0"/>
                </a:cubicBezTo>
                <a:cubicBezTo>
                  <a:pt x="4524179" y="-31693"/>
                  <a:pt x="4726542" y="72682"/>
                  <a:pt x="5039666" y="0"/>
                </a:cubicBezTo>
                <a:cubicBezTo>
                  <a:pt x="5352790" y="-72682"/>
                  <a:pt x="5318588" y="26224"/>
                  <a:pt x="5465111" y="0"/>
                </a:cubicBezTo>
                <a:cubicBezTo>
                  <a:pt x="5611634" y="-26224"/>
                  <a:pt x="5736109" y="46373"/>
                  <a:pt x="5890556" y="0"/>
                </a:cubicBezTo>
                <a:cubicBezTo>
                  <a:pt x="6045003" y="-46373"/>
                  <a:pt x="6163910" y="10449"/>
                  <a:pt x="6316002" y="0"/>
                </a:cubicBezTo>
                <a:cubicBezTo>
                  <a:pt x="6468094" y="-10449"/>
                  <a:pt x="6533505" y="14012"/>
                  <a:pt x="6658721" y="0"/>
                </a:cubicBezTo>
                <a:cubicBezTo>
                  <a:pt x="6783937" y="-14012"/>
                  <a:pt x="7081053" y="60572"/>
                  <a:pt x="7249618" y="0"/>
                </a:cubicBezTo>
                <a:cubicBezTo>
                  <a:pt x="7418183" y="-60572"/>
                  <a:pt x="7488635" y="11367"/>
                  <a:pt x="7592337" y="0"/>
                </a:cubicBezTo>
                <a:cubicBezTo>
                  <a:pt x="7696039" y="-11367"/>
                  <a:pt x="7827464" y="34979"/>
                  <a:pt x="8017783" y="0"/>
                </a:cubicBezTo>
                <a:cubicBezTo>
                  <a:pt x="8208102" y="-34979"/>
                  <a:pt x="8396891" y="62580"/>
                  <a:pt x="8608679" y="0"/>
                </a:cubicBezTo>
                <a:cubicBezTo>
                  <a:pt x="8820467" y="-62580"/>
                  <a:pt x="8966040" y="57337"/>
                  <a:pt x="9175939" y="0"/>
                </a:cubicBezTo>
                <a:cubicBezTo>
                  <a:pt x="9732188" y="19291"/>
                  <a:pt x="10162701" y="526831"/>
                  <a:pt x="10079332" y="903393"/>
                </a:cubicBezTo>
                <a:cubicBezTo>
                  <a:pt x="10085854" y="1069494"/>
                  <a:pt x="10043978" y="1235056"/>
                  <a:pt x="10079332" y="1491889"/>
                </a:cubicBezTo>
                <a:cubicBezTo>
                  <a:pt x="10114686" y="1748722"/>
                  <a:pt x="10062462" y="1915229"/>
                  <a:pt x="10079332" y="2044250"/>
                </a:cubicBezTo>
                <a:cubicBezTo>
                  <a:pt x="10096202" y="2173271"/>
                  <a:pt x="10036065" y="2332375"/>
                  <a:pt x="10079332" y="2488203"/>
                </a:cubicBezTo>
                <a:cubicBezTo>
                  <a:pt x="10122599" y="2644031"/>
                  <a:pt x="10023463" y="2728490"/>
                  <a:pt x="10079332" y="2968292"/>
                </a:cubicBezTo>
                <a:cubicBezTo>
                  <a:pt x="10135201" y="3208094"/>
                  <a:pt x="10030891" y="3262313"/>
                  <a:pt x="10079332" y="3520652"/>
                </a:cubicBezTo>
                <a:cubicBezTo>
                  <a:pt x="10127773" y="3778991"/>
                  <a:pt x="10071873" y="3763099"/>
                  <a:pt x="10079332" y="3928470"/>
                </a:cubicBezTo>
                <a:cubicBezTo>
                  <a:pt x="10086791" y="4093841"/>
                  <a:pt x="10053926" y="4306744"/>
                  <a:pt x="10079332" y="4516966"/>
                </a:cubicBezTo>
                <a:cubicBezTo>
                  <a:pt x="10031919" y="5046668"/>
                  <a:pt x="9683009" y="5472497"/>
                  <a:pt x="9175939" y="5420359"/>
                </a:cubicBezTo>
                <a:cubicBezTo>
                  <a:pt x="9027629" y="5445590"/>
                  <a:pt x="8964117" y="5411415"/>
                  <a:pt x="8833219" y="5420359"/>
                </a:cubicBezTo>
                <a:cubicBezTo>
                  <a:pt x="8702321" y="5429303"/>
                  <a:pt x="8579799" y="5387315"/>
                  <a:pt x="8490499" y="5420359"/>
                </a:cubicBezTo>
                <a:cubicBezTo>
                  <a:pt x="8401199" y="5453403"/>
                  <a:pt x="7972054" y="5349013"/>
                  <a:pt x="7734152" y="5420359"/>
                </a:cubicBezTo>
                <a:cubicBezTo>
                  <a:pt x="7496250" y="5491705"/>
                  <a:pt x="7315689" y="5397497"/>
                  <a:pt x="7143256" y="5420359"/>
                </a:cubicBezTo>
                <a:cubicBezTo>
                  <a:pt x="6970823" y="5443221"/>
                  <a:pt x="6793911" y="5403003"/>
                  <a:pt x="6552360" y="5420359"/>
                </a:cubicBezTo>
                <a:cubicBezTo>
                  <a:pt x="6310809" y="5437715"/>
                  <a:pt x="6347026" y="5379511"/>
                  <a:pt x="6209640" y="5420359"/>
                </a:cubicBezTo>
                <a:cubicBezTo>
                  <a:pt x="6072254" y="5461207"/>
                  <a:pt x="5794077" y="5400671"/>
                  <a:pt x="5453293" y="5420359"/>
                </a:cubicBezTo>
                <a:cubicBezTo>
                  <a:pt x="5112509" y="5440047"/>
                  <a:pt x="4990314" y="5375758"/>
                  <a:pt x="4862397" y="5420359"/>
                </a:cubicBezTo>
                <a:cubicBezTo>
                  <a:pt x="4734480" y="5464960"/>
                  <a:pt x="4368841" y="5372477"/>
                  <a:pt x="4188776" y="5420359"/>
                </a:cubicBezTo>
                <a:cubicBezTo>
                  <a:pt x="4008711" y="5468241"/>
                  <a:pt x="3928219" y="5367602"/>
                  <a:pt x="3680605" y="5420359"/>
                </a:cubicBezTo>
                <a:cubicBezTo>
                  <a:pt x="3432991" y="5473116"/>
                  <a:pt x="3224360" y="5360993"/>
                  <a:pt x="3089709" y="5420359"/>
                </a:cubicBezTo>
                <a:cubicBezTo>
                  <a:pt x="2955058" y="5479725"/>
                  <a:pt x="2632201" y="5411692"/>
                  <a:pt x="2416087" y="5420359"/>
                </a:cubicBezTo>
                <a:cubicBezTo>
                  <a:pt x="2199973" y="5429026"/>
                  <a:pt x="2187445" y="5414972"/>
                  <a:pt x="1990642" y="5420359"/>
                </a:cubicBezTo>
                <a:cubicBezTo>
                  <a:pt x="1793839" y="5425746"/>
                  <a:pt x="1653389" y="5403811"/>
                  <a:pt x="1565197" y="5420359"/>
                </a:cubicBezTo>
                <a:cubicBezTo>
                  <a:pt x="1477006" y="5436907"/>
                  <a:pt x="1043254" y="5360586"/>
                  <a:pt x="903393" y="5420359"/>
                </a:cubicBezTo>
                <a:cubicBezTo>
                  <a:pt x="423055" y="5337465"/>
                  <a:pt x="82792" y="5137237"/>
                  <a:pt x="0" y="4516966"/>
                </a:cubicBezTo>
                <a:cubicBezTo>
                  <a:pt x="-1810" y="4394790"/>
                  <a:pt x="3223" y="4236500"/>
                  <a:pt x="0" y="4109148"/>
                </a:cubicBezTo>
                <a:cubicBezTo>
                  <a:pt x="-3223" y="3981796"/>
                  <a:pt x="23981" y="3791621"/>
                  <a:pt x="0" y="3665195"/>
                </a:cubicBezTo>
                <a:cubicBezTo>
                  <a:pt x="-23981" y="3538769"/>
                  <a:pt x="15864" y="3360179"/>
                  <a:pt x="0" y="3112835"/>
                </a:cubicBezTo>
                <a:cubicBezTo>
                  <a:pt x="-15864" y="2865491"/>
                  <a:pt x="1581" y="2705064"/>
                  <a:pt x="0" y="2524339"/>
                </a:cubicBezTo>
                <a:cubicBezTo>
                  <a:pt x="-1581" y="2343614"/>
                  <a:pt x="22908" y="2121688"/>
                  <a:pt x="0" y="2008114"/>
                </a:cubicBezTo>
                <a:cubicBezTo>
                  <a:pt x="-22908" y="1894541"/>
                  <a:pt x="14574" y="1712387"/>
                  <a:pt x="0" y="1491889"/>
                </a:cubicBezTo>
                <a:cubicBezTo>
                  <a:pt x="-14574" y="1271392"/>
                  <a:pt x="52138" y="1180912"/>
                  <a:pt x="0" y="903393"/>
                </a:cubicBezTo>
                <a:close/>
              </a:path>
              <a:path w="10079332" h="5420359" stroke="0" extrusionOk="0">
                <a:moveTo>
                  <a:pt x="0" y="903393"/>
                </a:moveTo>
                <a:cubicBezTo>
                  <a:pt x="-12813" y="471401"/>
                  <a:pt x="320069" y="-115626"/>
                  <a:pt x="903393" y="0"/>
                </a:cubicBezTo>
                <a:cubicBezTo>
                  <a:pt x="1198058" y="-44851"/>
                  <a:pt x="1309799" y="58394"/>
                  <a:pt x="1577015" y="0"/>
                </a:cubicBezTo>
                <a:cubicBezTo>
                  <a:pt x="1844231" y="-58394"/>
                  <a:pt x="1808798" y="15362"/>
                  <a:pt x="1919734" y="0"/>
                </a:cubicBezTo>
                <a:cubicBezTo>
                  <a:pt x="2030670" y="-15362"/>
                  <a:pt x="2095575" y="1765"/>
                  <a:pt x="2262454" y="0"/>
                </a:cubicBezTo>
                <a:cubicBezTo>
                  <a:pt x="2429333" y="-1765"/>
                  <a:pt x="2525964" y="50660"/>
                  <a:pt x="2687899" y="0"/>
                </a:cubicBezTo>
                <a:cubicBezTo>
                  <a:pt x="2849835" y="-50660"/>
                  <a:pt x="3111839" y="74450"/>
                  <a:pt x="3444246" y="0"/>
                </a:cubicBezTo>
                <a:cubicBezTo>
                  <a:pt x="3776653" y="-74450"/>
                  <a:pt x="3798615" y="32119"/>
                  <a:pt x="3952417" y="0"/>
                </a:cubicBezTo>
                <a:cubicBezTo>
                  <a:pt x="4106219" y="-32119"/>
                  <a:pt x="4199087" y="24670"/>
                  <a:pt x="4295137" y="0"/>
                </a:cubicBezTo>
                <a:cubicBezTo>
                  <a:pt x="4391187" y="-24670"/>
                  <a:pt x="4512265" y="13236"/>
                  <a:pt x="4637857" y="0"/>
                </a:cubicBezTo>
                <a:cubicBezTo>
                  <a:pt x="4763449" y="-13236"/>
                  <a:pt x="4944456" y="55664"/>
                  <a:pt x="5146027" y="0"/>
                </a:cubicBezTo>
                <a:cubicBezTo>
                  <a:pt x="5347598" y="-55664"/>
                  <a:pt x="5466364" y="36208"/>
                  <a:pt x="5571473" y="0"/>
                </a:cubicBezTo>
                <a:cubicBezTo>
                  <a:pt x="5676582" y="-36208"/>
                  <a:pt x="5870912" y="30908"/>
                  <a:pt x="6079643" y="0"/>
                </a:cubicBezTo>
                <a:cubicBezTo>
                  <a:pt x="6288374" y="-30908"/>
                  <a:pt x="6357374" y="217"/>
                  <a:pt x="6505088" y="0"/>
                </a:cubicBezTo>
                <a:cubicBezTo>
                  <a:pt x="6652802" y="-217"/>
                  <a:pt x="6977114" y="60493"/>
                  <a:pt x="7095985" y="0"/>
                </a:cubicBezTo>
                <a:cubicBezTo>
                  <a:pt x="7214856" y="-60493"/>
                  <a:pt x="7373610" y="14567"/>
                  <a:pt x="7604155" y="0"/>
                </a:cubicBezTo>
                <a:cubicBezTo>
                  <a:pt x="7834700" y="-14567"/>
                  <a:pt x="8073860" y="3474"/>
                  <a:pt x="8195051" y="0"/>
                </a:cubicBezTo>
                <a:cubicBezTo>
                  <a:pt x="8316242" y="-3474"/>
                  <a:pt x="8891172" y="7511"/>
                  <a:pt x="9175939" y="0"/>
                </a:cubicBezTo>
                <a:cubicBezTo>
                  <a:pt x="9558596" y="-76160"/>
                  <a:pt x="10171385" y="434198"/>
                  <a:pt x="10079332" y="903393"/>
                </a:cubicBezTo>
                <a:cubicBezTo>
                  <a:pt x="10085670" y="1146710"/>
                  <a:pt x="10065639" y="1259949"/>
                  <a:pt x="10079332" y="1491889"/>
                </a:cubicBezTo>
                <a:cubicBezTo>
                  <a:pt x="10093025" y="1723829"/>
                  <a:pt x="10023504" y="1941330"/>
                  <a:pt x="10079332" y="2080385"/>
                </a:cubicBezTo>
                <a:cubicBezTo>
                  <a:pt x="10135160" y="2219440"/>
                  <a:pt x="10033382" y="2395979"/>
                  <a:pt x="10079332" y="2668882"/>
                </a:cubicBezTo>
                <a:cubicBezTo>
                  <a:pt x="10125282" y="2941785"/>
                  <a:pt x="10050697" y="3091621"/>
                  <a:pt x="10079332" y="3221242"/>
                </a:cubicBezTo>
                <a:cubicBezTo>
                  <a:pt x="10107967" y="3350863"/>
                  <a:pt x="10045962" y="3468807"/>
                  <a:pt x="10079332" y="3701331"/>
                </a:cubicBezTo>
                <a:cubicBezTo>
                  <a:pt x="10112702" y="3933855"/>
                  <a:pt x="10066489" y="4199919"/>
                  <a:pt x="10079332" y="4516966"/>
                </a:cubicBezTo>
                <a:cubicBezTo>
                  <a:pt x="10093041" y="5009449"/>
                  <a:pt x="9750126" y="5356966"/>
                  <a:pt x="9175939" y="5420359"/>
                </a:cubicBezTo>
                <a:cubicBezTo>
                  <a:pt x="9031371" y="5424822"/>
                  <a:pt x="8957894" y="5394201"/>
                  <a:pt x="8750494" y="5420359"/>
                </a:cubicBezTo>
                <a:cubicBezTo>
                  <a:pt x="8543095" y="5446517"/>
                  <a:pt x="8533425" y="5406149"/>
                  <a:pt x="8407774" y="5420359"/>
                </a:cubicBezTo>
                <a:cubicBezTo>
                  <a:pt x="8282123" y="5434569"/>
                  <a:pt x="8066256" y="5415666"/>
                  <a:pt x="7899603" y="5420359"/>
                </a:cubicBezTo>
                <a:cubicBezTo>
                  <a:pt x="7732950" y="5425052"/>
                  <a:pt x="7355379" y="5371493"/>
                  <a:pt x="7143256" y="5420359"/>
                </a:cubicBezTo>
                <a:cubicBezTo>
                  <a:pt x="6931133" y="5469225"/>
                  <a:pt x="6770795" y="5362912"/>
                  <a:pt x="6469635" y="5420359"/>
                </a:cubicBezTo>
                <a:cubicBezTo>
                  <a:pt x="6168475" y="5477806"/>
                  <a:pt x="6091389" y="5368660"/>
                  <a:pt x="5961464" y="5420359"/>
                </a:cubicBezTo>
                <a:cubicBezTo>
                  <a:pt x="5831539" y="5472058"/>
                  <a:pt x="5445156" y="5401358"/>
                  <a:pt x="5287842" y="5420359"/>
                </a:cubicBezTo>
                <a:cubicBezTo>
                  <a:pt x="5130528" y="5439360"/>
                  <a:pt x="4956602" y="5392019"/>
                  <a:pt x="4779672" y="5420359"/>
                </a:cubicBezTo>
                <a:cubicBezTo>
                  <a:pt x="4602742" y="5448699"/>
                  <a:pt x="4584337" y="5396075"/>
                  <a:pt x="4436952" y="5420359"/>
                </a:cubicBezTo>
                <a:cubicBezTo>
                  <a:pt x="4289567" y="5444643"/>
                  <a:pt x="4124181" y="5381160"/>
                  <a:pt x="3928781" y="5420359"/>
                </a:cubicBezTo>
                <a:cubicBezTo>
                  <a:pt x="3733381" y="5459558"/>
                  <a:pt x="3357361" y="5374906"/>
                  <a:pt x="3172434" y="5420359"/>
                </a:cubicBezTo>
                <a:cubicBezTo>
                  <a:pt x="2987507" y="5465812"/>
                  <a:pt x="2846236" y="5353930"/>
                  <a:pt x="2581538" y="5420359"/>
                </a:cubicBezTo>
                <a:cubicBezTo>
                  <a:pt x="2316840" y="5486788"/>
                  <a:pt x="2263288" y="5382757"/>
                  <a:pt x="2156093" y="5420359"/>
                </a:cubicBezTo>
                <a:cubicBezTo>
                  <a:pt x="2048899" y="5457961"/>
                  <a:pt x="1716758" y="5411224"/>
                  <a:pt x="1565197" y="5420359"/>
                </a:cubicBezTo>
                <a:cubicBezTo>
                  <a:pt x="1413636" y="5429494"/>
                  <a:pt x="1064422" y="5397973"/>
                  <a:pt x="903393" y="5420359"/>
                </a:cubicBezTo>
                <a:cubicBezTo>
                  <a:pt x="365205" y="5498016"/>
                  <a:pt x="-46513" y="4917450"/>
                  <a:pt x="0" y="4516966"/>
                </a:cubicBezTo>
                <a:cubicBezTo>
                  <a:pt x="-4776" y="4270728"/>
                  <a:pt x="20666" y="4237375"/>
                  <a:pt x="0" y="4000741"/>
                </a:cubicBezTo>
                <a:cubicBezTo>
                  <a:pt x="-20666" y="3764107"/>
                  <a:pt x="16335" y="3638573"/>
                  <a:pt x="0" y="3412245"/>
                </a:cubicBezTo>
                <a:cubicBezTo>
                  <a:pt x="-16335" y="3185917"/>
                  <a:pt x="36003" y="3124846"/>
                  <a:pt x="0" y="2896020"/>
                </a:cubicBezTo>
                <a:cubicBezTo>
                  <a:pt x="-36003" y="2667195"/>
                  <a:pt x="32891" y="2559270"/>
                  <a:pt x="0" y="2307524"/>
                </a:cubicBezTo>
                <a:cubicBezTo>
                  <a:pt x="-32891" y="2055778"/>
                  <a:pt x="37141" y="2028428"/>
                  <a:pt x="0" y="1755164"/>
                </a:cubicBezTo>
                <a:cubicBezTo>
                  <a:pt x="-37141" y="1481900"/>
                  <a:pt x="86414" y="1321101"/>
                  <a:pt x="0" y="903393"/>
                </a:cubicBezTo>
                <a:close/>
              </a:path>
            </a:pathLst>
          </a:custGeom>
          <a:solidFill>
            <a:schemeClr val="bg1">
              <a:alpha val="73000"/>
            </a:schemeClr>
          </a:solidFill>
          <a:ln>
            <a:noFill/>
            <a:extLst>
              <a:ext uri="{C807C97D-BFC1-408E-A445-0C87EB9F89A2}">
                <ask:lineSketchStyleProps xmlns:ask="http://schemas.microsoft.com/office/drawing/2018/sketchyshapes" sd="2152701965">
                  <a:prstGeom prst="flowChartAlternateProcess">
                    <a:avLst/>
                  </a:prstGeom>
                  <ask:type>
                    <ask:lineSketchScribble/>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20" name="文本框 21">
            <a:extLst>
              <a:ext uri="{FF2B5EF4-FFF2-40B4-BE49-F238E27FC236}">
                <a16:creationId xmlns:a16="http://schemas.microsoft.com/office/drawing/2014/main" id="{731D09EB-F9C6-4788-BF1F-9CABDA7DDEE3}"/>
              </a:ext>
            </a:extLst>
          </p:cNvPr>
          <p:cNvSpPr txBox="1"/>
          <p:nvPr/>
        </p:nvSpPr>
        <p:spPr>
          <a:xfrm>
            <a:off x="1823638" y="1021694"/>
            <a:ext cx="79244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Arial" panose="020B0604020202020204" pitchFamily="34" charset="0"/>
              </a:rPr>
              <a:t>Thứ</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Arial" panose="020B0604020202020204" pitchFamily="34" charset="0"/>
              </a:rPr>
              <a:t> Ba </a:t>
            </a: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Arial" panose="020B0604020202020204" pitchFamily="34" charset="0"/>
              </a:rPr>
              <a:t>ngày</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Arial" panose="020B0604020202020204" pitchFamily="34" charset="0"/>
              </a:rPr>
              <a:t> 7 </a:t>
            </a: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Arial" panose="020B0604020202020204" pitchFamily="34" charset="0"/>
              </a:rPr>
              <a:t>tháng</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Arial" panose="020B0604020202020204" pitchFamily="34" charset="0"/>
              </a:rPr>
              <a:t> 5 </a:t>
            </a: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Arial" panose="020B0604020202020204" pitchFamily="34" charset="0"/>
              </a:rPr>
              <a:t>năm</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Arial" panose="020B0604020202020204" pitchFamily="34" charset="0"/>
              </a:rPr>
              <a:t> </a:t>
            </a:r>
            <a:r>
              <a:rPr lang="en-US" altLang="zh-CN" sz="3600" b="1" dirty="0">
                <a:ln w="12700">
                  <a:noFill/>
                </a:ln>
                <a:solidFill>
                  <a:srgbClr val="002060"/>
                </a:solidFill>
                <a:latin typeface="Calibri" panose="020F0502020204030204"/>
                <a:ea typeface="微软雅黑" panose="020B0503020204020204" pitchFamily="34" charset="-122"/>
                <a:cs typeface="Arial" panose="020B0604020202020204" pitchFamily="34" charset="0"/>
              </a:rPr>
              <a:t>2024</a:t>
            </a:r>
            <a:endParaRPr kumimoji="0" lang="zh-CN" altLang="en-US" sz="36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C4374183-7EDA-36AD-ECF3-0D567CC04C6C}"/>
              </a:ext>
            </a:extLst>
          </p:cNvPr>
          <p:cNvPicPr>
            <a:picLocks noChangeAspect="1"/>
          </p:cNvPicPr>
          <p:nvPr/>
        </p:nvPicPr>
        <p:blipFill>
          <a:blip r:embed="rId11"/>
          <a:stretch>
            <a:fillRect/>
          </a:stretch>
        </p:blipFill>
        <p:spPr>
          <a:xfrm>
            <a:off x="3770207" y="1528516"/>
            <a:ext cx="3889585" cy="1286367"/>
          </a:xfrm>
          <a:prstGeom prst="rect">
            <a:avLst/>
          </a:prstGeom>
        </p:spPr>
      </p:pic>
      <p:pic>
        <p:nvPicPr>
          <p:cNvPr id="13" name="Picture 12">
            <a:extLst>
              <a:ext uri="{FF2B5EF4-FFF2-40B4-BE49-F238E27FC236}">
                <a16:creationId xmlns:a16="http://schemas.microsoft.com/office/drawing/2014/main" id="{041ADB52-8858-BB59-1436-5DEBA0FFB1F6}"/>
              </a:ext>
            </a:extLst>
          </p:cNvPr>
          <p:cNvPicPr>
            <a:picLocks noChangeAspect="1"/>
          </p:cNvPicPr>
          <p:nvPr/>
        </p:nvPicPr>
        <p:blipFill>
          <a:blip r:embed="rId12"/>
          <a:stretch>
            <a:fillRect/>
          </a:stretch>
        </p:blipFill>
        <p:spPr>
          <a:xfrm>
            <a:off x="1538845" y="3141687"/>
            <a:ext cx="9114310" cy="2818655"/>
          </a:xfrm>
          <a:prstGeom prst="rect">
            <a:avLst/>
          </a:prstGeom>
        </p:spPr>
      </p:pic>
      <p:pic>
        <p:nvPicPr>
          <p:cNvPr id="7" name="Picture 6">
            <a:extLst>
              <a:ext uri="{FF2B5EF4-FFF2-40B4-BE49-F238E27FC236}">
                <a16:creationId xmlns:a16="http://schemas.microsoft.com/office/drawing/2014/main" id="{60CC6A59-A17F-41CD-38EA-A30B3200B288}"/>
              </a:ext>
            </a:extLst>
          </p:cNvPr>
          <p:cNvPicPr>
            <a:picLocks noChangeAspect="1"/>
          </p:cNvPicPr>
          <p:nvPr/>
        </p:nvPicPr>
        <p:blipFill>
          <a:blip r:embed="rId13"/>
          <a:stretch>
            <a:fillRect/>
          </a:stretch>
        </p:blipFill>
        <p:spPr>
          <a:xfrm>
            <a:off x="1447366" y="2328435"/>
            <a:ext cx="5352752" cy="1072989"/>
          </a:xfrm>
          <a:prstGeom prst="rect">
            <a:avLst/>
          </a:prstGeom>
        </p:spPr>
      </p:pic>
      <p:sp>
        <p:nvSpPr>
          <p:cNvPr id="5" name="Speech Bubble: Rectangle with Corners Rounded 1">
            <a:extLst>
              <a:ext uri="{FF2B5EF4-FFF2-40B4-BE49-F238E27FC236}">
                <a16:creationId xmlns:a16="http://schemas.microsoft.com/office/drawing/2014/main" id="{3612C36D-5CBF-6D7F-2712-47F6AE8D2C5F}"/>
              </a:ext>
            </a:extLst>
          </p:cNvPr>
          <p:cNvSpPr/>
          <p:nvPr/>
        </p:nvSpPr>
        <p:spPr>
          <a:xfrm>
            <a:off x="-1521556" y="319370"/>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KHOA</a:t>
            </a:r>
          </a:p>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HỌC</a:t>
            </a:r>
          </a:p>
        </p:txBody>
      </p:sp>
    </p:spTree>
    <p:extLst>
      <p:ext uri="{BB962C8B-B14F-4D97-AF65-F5344CB8AC3E}">
        <p14:creationId xmlns:p14="http://schemas.microsoft.com/office/powerpoint/2010/main" val="2789370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strVal val="#ppt_h"/>
                                          </p:val>
                                        </p:tav>
                                        <p:tav tm="100000">
                                          <p:val>
                                            <p:strVal val="#ppt_h"/>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1000" fill="hold"/>
                                        <p:tgtEl>
                                          <p:spTgt spid="20"/>
                                        </p:tgtEl>
                                        <p:attrNameLst>
                                          <p:attrName>ppt_w</p:attrName>
                                        </p:attrNameLst>
                                      </p:cBhvr>
                                      <p:tavLst>
                                        <p:tav tm="0">
                                          <p:val>
                                            <p:strVal val="#ppt_w+.3"/>
                                          </p:val>
                                        </p:tav>
                                        <p:tav tm="100000">
                                          <p:val>
                                            <p:strVal val="#ppt_w"/>
                                          </p:val>
                                        </p:tav>
                                      </p:tavLst>
                                    </p:anim>
                                    <p:anim calcmode="lin" valueType="num">
                                      <p:cBhvr>
                                        <p:cTn id="12" dur="1000" fill="hold"/>
                                        <p:tgtEl>
                                          <p:spTgt spid="20"/>
                                        </p:tgtEl>
                                        <p:attrNameLst>
                                          <p:attrName>ppt_h</p:attrName>
                                        </p:attrNameLst>
                                      </p:cBhvr>
                                      <p:tavLst>
                                        <p:tav tm="0">
                                          <p:val>
                                            <p:strVal val="#ppt_h"/>
                                          </p:val>
                                        </p:tav>
                                        <p:tav tm="100000">
                                          <p:val>
                                            <p:strVal val="#ppt_h"/>
                                          </p:val>
                                        </p:tav>
                                      </p:tavLst>
                                    </p:anim>
                                    <p:animEffect transition="in" filter="fade">
                                      <p:cBhvr>
                                        <p:cTn id="13" dur="1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A5D458-87C9-B1E8-1AFA-39655B4FE842}"/>
              </a:ext>
            </a:extLst>
          </p:cNvPr>
          <p:cNvPicPr>
            <a:picLocks noChangeAspect="1"/>
          </p:cNvPicPr>
          <p:nvPr/>
        </p:nvPicPr>
        <p:blipFill>
          <a:blip r:embed="rId3"/>
          <a:stretch>
            <a:fillRect/>
          </a:stretch>
        </p:blipFill>
        <p:spPr>
          <a:xfrm>
            <a:off x="2600768" y="1056061"/>
            <a:ext cx="7352413" cy="1621677"/>
          </a:xfrm>
          <a:prstGeom prst="rect">
            <a:avLst/>
          </a:prstGeom>
        </p:spPr>
      </p:pic>
      <p:sp>
        <p:nvSpPr>
          <p:cNvPr id="2" name="Speech Bubble: Rectangle with Corners Rounded 1">
            <a:extLst>
              <a:ext uri="{FF2B5EF4-FFF2-40B4-BE49-F238E27FC236}">
                <a16:creationId xmlns:a16="http://schemas.microsoft.com/office/drawing/2014/main" id="{FBDCB0CC-9290-BCFE-B9E8-8AC83349E8D3}"/>
              </a:ext>
            </a:extLst>
          </p:cNvPr>
          <p:cNvSpPr/>
          <p:nvPr/>
        </p:nvSpPr>
        <p:spPr>
          <a:xfrm>
            <a:off x="-1521556" y="319370"/>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KHOA</a:t>
            </a:r>
          </a:p>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HỌC</a:t>
            </a:r>
          </a:p>
        </p:txBody>
      </p:sp>
    </p:spTree>
    <p:extLst>
      <p:ext uri="{BB962C8B-B14F-4D97-AF65-F5344CB8AC3E}">
        <p14:creationId xmlns:p14="http://schemas.microsoft.com/office/powerpoint/2010/main" val="3372740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920B5E-E8C9-B1A6-A169-D04D449E4AC0}"/>
              </a:ext>
            </a:extLst>
          </p:cNvPr>
          <p:cNvSpPr/>
          <p:nvPr/>
        </p:nvSpPr>
        <p:spPr>
          <a:xfrm>
            <a:off x="466726" y="314325"/>
            <a:ext cx="11382374" cy="63055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62FADD7A-981F-008C-3388-582197FD2CB3}"/>
              </a:ext>
            </a:extLst>
          </p:cNvPr>
          <p:cNvGrpSpPr/>
          <p:nvPr/>
        </p:nvGrpSpPr>
        <p:grpSpPr>
          <a:xfrm>
            <a:off x="-69574" y="220118"/>
            <a:ext cx="12046226" cy="1469533"/>
            <a:chOff x="215994" y="220119"/>
            <a:chExt cx="11433081" cy="1009012"/>
          </a:xfrm>
        </p:grpSpPr>
        <p:sp>
          <p:nvSpPr>
            <p:cNvPr id="3" name="Rectangle: Rounded Corners 7">
              <a:extLst>
                <a:ext uri="{FF2B5EF4-FFF2-40B4-BE49-F238E27FC236}">
                  <a16:creationId xmlns:a16="http://schemas.microsoft.com/office/drawing/2014/main" id="{90394FB7-E931-97CC-2FAE-25BA2F52E8C6}"/>
                </a:ext>
              </a:extLst>
            </p:cNvPr>
            <p:cNvSpPr/>
            <p:nvPr/>
          </p:nvSpPr>
          <p:spPr>
            <a:xfrm>
              <a:off x="1272517" y="220119"/>
              <a:ext cx="10376558" cy="846682"/>
            </a:xfrm>
            <a:custGeom>
              <a:avLst/>
              <a:gdLst>
                <a:gd name="connsiteX0" fmla="*/ 0 w 10376558"/>
                <a:gd name="connsiteY0" fmla="*/ 141115 h 846682"/>
                <a:gd name="connsiteX1" fmla="*/ 507694 w 10376558"/>
                <a:gd name="connsiteY1" fmla="*/ 0 h 846682"/>
                <a:gd name="connsiteX2" fmla="*/ 9868862 w 10376558"/>
                <a:gd name="connsiteY2" fmla="*/ 0 h 846682"/>
                <a:gd name="connsiteX3" fmla="*/ 10376558 w 10376558"/>
                <a:gd name="connsiteY3" fmla="*/ 141115 h 846682"/>
                <a:gd name="connsiteX4" fmla="*/ 10376558 w 10376558"/>
                <a:gd name="connsiteY4" fmla="*/ 705565 h 846682"/>
                <a:gd name="connsiteX5" fmla="*/ 9868862 w 10376558"/>
                <a:gd name="connsiteY5" fmla="*/ 846682 h 846682"/>
                <a:gd name="connsiteX6" fmla="*/ 507694 w 10376558"/>
                <a:gd name="connsiteY6" fmla="*/ 846682 h 846682"/>
                <a:gd name="connsiteX7" fmla="*/ 0 w 10376558"/>
                <a:gd name="connsiteY7" fmla="*/ 705565 h 846682"/>
                <a:gd name="connsiteX8" fmla="*/ 0 w 10376558"/>
                <a:gd name="connsiteY8" fmla="*/ 141115 h 846682"/>
                <a:gd name="connsiteX0" fmla="*/ 0 w 10376558"/>
                <a:gd name="connsiteY0" fmla="*/ 141115 h 846682"/>
                <a:gd name="connsiteX1" fmla="*/ 507694 w 10376558"/>
                <a:gd name="connsiteY1" fmla="*/ 0 h 846682"/>
                <a:gd name="connsiteX2" fmla="*/ 9868862 w 10376558"/>
                <a:gd name="connsiteY2" fmla="*/ 0 h 846682"/>
                <a:gd name="connsiteX3" fmla="*/ 10376558 w 10376558"/>
                <a:gd name="connsiteY3" fmla="*/ 141115 h 846682"/>
                <a:gd name="connsiteX4" fmla="*/ 10376558 w 10376558"/>
                <a:gd name="connsiteY4" fmla="*/ 705565 h 846682"/>
                <a:gd name="connsiteX5" fmla="*/ 9868862 w 10376558"/>
                <a:gd name="connsiteY5" fmla="*/ 846682 h 846682"/>
                <a:gd name="connsiteX6" fmla="*/ 507694 w 10376558"/>
                <a:gd name="connsiteY6" fmla="*/ 846682 h 846682"/>
                <a:gd name="connsiteX7" fmla="*/ 0 w 10376558"/>
                <a:gd name="connsiteY7" fmla="*/ 705565 h 846682"/>
                <a:gd name="connsiteX8" fmla="*/ 0 w 10376558"/>
                <a:gd name="connsiteY8" fmla="*/ 141115 h 846682"/>
                <a:gd name="connsiteX0" fmla="*/ 0 w 10376558"/>
                <a:gd name="connsiteY0" fmla="*/ 141115 h 846682"/>
                <a:gd name="connsiteX1" fmla="*/ 507694 w 10376558"/>
                <a:gd name="connsiteY1" fmla="*/ 0 h 846682"/>
                <a:gd name="connsiteX2" fmla="*/ 9868862 w 10376558"/>
                <a:gd name="connsiteY2" fmla="*/ 0 h 846682"/>
                <a:gd name="connsiteX3" fmla="*/ 10376558 w 10376558"/>
                <a:gd name="connsiteY3" fmla="*/ 141115 h 846682"/>
                <a:gd name="connsiteX4" fmla="*/ 10376558 w 10376558"/>
                <a:gd name="connsiteY4" fmla="*/ 705565 h 846682"/>
                <a:gd name="connsiteX5" fmla="*/ 9868862 w 10376558"/>
                <a:gd name="connsiteY5" fmla="*/ 846682 h 846682"/>
                <a:gd name="connsiteX6" fmla="*/ 507694 w 10376558"/>
                <a:gd name="connsiteY6" fmla="*/ 846682 h 846682"/>
                <a:gd name="connsiteX7" fmla="*/ 0 w 10376558"/>
                <a:gd name="connsiteY7" fmla="*/ 705565 h 846682"/>
                <a:gd name="connsiteX8" fmla="*/ 0 w 10376558"/>
                <a:gd name="connsiteY8" fmla="*/ 141115 h 84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6558" h="846682" fill="none" extrusionOk="0">
                  <a:moveTo>
                    <a:pt x="0" y="141115"/>
                  </a:moveTo>
                  <a:cubicBezTo>
                    <a:pt x="-48771" y="73399"/>
                    <a:pt x="165845" y="-37773"/>
                    <a:pt x="507694" y="0"/>
                  </a:cubicBezTo>
                  <a:cubicBezTo>
                    <a:pt x="4403899" y="9508"/>
                    <a:pt x="6756700" y="-73424"/>
                    <a:pt x="9868862" y="0"/>
                  </a:cubicBezTo>
                  <a:cubicBezTo>
                    <a:pt x="10201071" y="1518"/>
                    <a:pt x="10335908" y="49513"/>
                    <a:pt x="10376558" y="141115"/>
                  </a:cubicBezTo>
                  <a:cubicBezTo>
                    <a:pt x="10495961" y="355158"/>
                    <a:pt x="10495006" y="481247"/>
                    <a:pt x="10376558" y="705565"/>
                  </a:cubicBezTo>
                  <a:cubicBezTo>
                    <a:pt x="10292613" y="802316"/>
                    <a:pt x="10158250" y="859508"/>
                    <a:pt x="9868862" y="846682"/>
                  </a:cubicBezTo>
                  <a:cubicBezTo>
                    <a:pt x="8233390" y="909348"/>
                    <a:pt x="2365846" y="1011157"/>
                    <a:pt x="507694" y="846682"/>
                  </a:cubicBezTo>
                  <a:cubicBezTo>
                    <a:pt x="298105" y="871565"/>
                    <a:pt x="-39616" y="766578"/>
                    <a:pt x="0" y="705565"/>
                  </a:cubicBezTo>
                  <a:cubicBezTo>
                    <a:pt x="-119525" y="638998"/>
                    <a:pt x="129251" y="258206"/>
                    <a:pt x="0" y="141115"/>
                  </a:cubicBezTo>
                  <a:close/>
                </a:path>
                <a:path w="10376558" h="846682" stroke="0" extrusionOk="0">
                  <a:moveTo>
                    <a:pt x="0" y="141115"/>
                  </a:moveTo>
                  <a:cubicBezTo>
                    <a:pt x="34142" y="75143"/>
                    <a:pt x="215739" y="26210"/>
                    <a:pt x="507694" y="0"/>
                  </a:cubicBezTo>
                  <a:cubicBezTo>
                    <a:pt x="5469655" y="170063"/>
                    <a:pt x="7239788" y="264254"/>
                    <a:pt x="9868862" y="0"/>
                  </a:cubicBezTo>
                  <a:cubicBezTo>
                    <a:pt x="10118427" y="-45351"/>
                    <a:pt x="10423730" y="46220"/>
                    <a:pt x="10376558" y="141115"/>
                  </a:cubicBezTo>
                  <a:cubicBezTo>
                    <a:pt x="10394671" y="259686"/>
                    <a:pt x="10439425" y="415022"/>
                    <a:pt x="10376558" y="705565"/>
                  </a:cubicBezTo>
                  <a:cubicBezTo>
                    <a:pt x="10337158" y="813984"/>
                    <a:pt x="10181275" y="829497"/>
                    <a:pt x="9868862" y="846682"/>
                  </a:cubicBezTo>
                  <a:cubicBezTo>
                    <a:pt x="8380542" y="890529"/>
                    <a:pt x="4509235" y="1476115"/>
                    <a:pt x="507694" y="846682"/>
                  </a:cubicBezTo>
                  <a:cubicBezTo>
                    <a:pt x="208062" y="847051"/>
                    <a:pt x="43092" y="807255"/>
                    <a:pt x="0" y="705565"/>
                  </a:cubicBezTo>
                  <a:cubicBezTo>
                    <a:pt x="-66204" y="448780"/>
                    <a:pt x="77881" y="381349"/>
                    <a:pt x="0" y="141115"/>
                  </a:cubicBezTo>
                  <a:close/>
                </a:path>
                <a:path w="10376558" h="846682" fill="none" stroke="0" extrusionOk="0">
                  <a:moveTo>
                    <a:pt x="0" y="141115"/>
                  </a:moveTo>
                  <a:cubicBezTo>
                    <a:pt x="-99918" y="99991"/>
                    <a:pt x="232195" y="7288"/>
                    <a:pt x="507694" y="0"/>
                  </a:cubicBezTo>
                  <a:cubicBezTo>
                    <a:pt x="4832245" y="162580"/>
                    <a:pt x="7498646" y="41046"/>
                    <a:pt x="9868862" y="0"/>
                  </a:cubicBezTo>
                  <a:cubicBezTo>
                    <a:pt x="10186468" y="3256"/>
                    <a:pt x="10359430" y="58929"/>
                    <a:pt x="10376558" y="141115"/>
                  </a:cubicBezTo>
                  <a:cubicBezTo>
                    <a:pt x="10507212" y="345079"/>
                    <a:pt x="10512935" y="463804"/>
                    <a:pt x="10376558" y="705565"/>
                  </a:cubicBezTo>
                  <a:cubicBezTo>
                    <a:pt x="10293516" y="802869"/>
                    <a:pt x="10185080" y="857142"/>
                    <a:pt x="9868862" y="846682"/>
                  </a:cubicBezTo>
                  <a:cubicBezTo>
                    <a:pt x="8741517" y="1219754"/>
                    <a:pt x="3124577" y="679541"/>
                    <a:pt x="507694" y="846682"/>
                  </a:cubicBezTo>
                  <a:cubicBezTo>
                    <a:pt x="267231" y="841551"/>
                    <a:pt x="-26085" y="784628"/>
                    <a:pt x="0" y="705565"/>
                  </a:cubicBezTo>
                  <a:cubicBezTo>
                    <a:pt x="-79234" y="635186"/>
                    <a:pt x="208427" y="301750"/>
                    <a:pt x="0" y="141115"/>
                  </a:cubicBezTo>
                  <a:close/>
                </a:path>
                <a:path w="10376558" h="846682" fill="none" stroke="0" extrusionOk="0">
                  <a:moveTo>
                    <a:pt x="0" y="141115"/>
                  </a:moveTo>
                  <a:cubicBezTo>
                    <a:pt x="-59121" y="92395"/>
                    <a:pt x="220682" y="-40282"/>
                    <a:pt x="507694" y="0"/>
                  </a:cubicBezTo>
                  <a:cubicBezTo>
                    <a:pt x="3653352" y="164815"/>
                    <a:pt x="5515771" y="-64802"/>
                    <a:pt x="9868862" y="0"/>
                  </a:cubicBezTo>
                  <a:cubicBezTo>
                    <a:pt x="10190562" y="-7400"/>
                    <a:pt x="10355920" y="56162"/>
                    <a:pt x="10376558" y="141115"/>
                  </a:cubicBezTo>
                  <a:cubicBezTo>
                    <a:pt x="10504542" y="355903"/>
                    <a:pt x="10503425" y="473168"/>
                    <a:pt x="10376558" y="705565"/>
                  </a:cubicBezTo>
                  <a:cubicBezTo>
                    <a:pt x="10314842" y="793082"/>
                    <a:pt x="10178309" y="851932"/>
                    <a:pt x="9868862" y="846682"/>
                  </a:cubicBezTo>
                  <a:cubicBezTo>
                    <a:pt x="8774343" y="968754"/>
                    <a:pt x="2354059" y="971087"/>
                    <a:pt x="507694" y="846682"/>
                  </a:cubicBezTo>
                  <a:cubicBezTo>
                    <a:pt x="286959" y="854233"/>
                    <a:pt x="-31749" y="773701"/>
                    <a:pt x="0" y="705565"/>
                  </a:cubicBezTo>
                  <a:cubicBezTo>
                    <a:pt x="-69329" y="625964"/>
                    <a:pt x="159031" y="280935"/>
                    <a:pt x="0" y="141115"/>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10933043"/>
                        <a:gd name="connsiteY0" fmla="*/ 205522 h 1233114"/>
                        <a:gd name="connsiteX1" fmla="*/ 534922 w 10933043"/>
                        <a:gd name="connsiteY1" fmla="*/ 0 h 1233114"/>
                        <a:gd name="connsiteX2" fmla="*/ 10398120 w 10933043"/>
                        <a:gd name="connsiteY2" fmla="*/ 0 h 1233114"/>
                        <a:gd name="connsiteX3" fmla="*/ 10933043 w 10933043"/>
                        <a:gd name="connsiteY3" fmla="*/ 205522 h 1233114"/>
                        <a:gd name="connsiteX4" fmla="*/ 10933043 w 10933043"/>
                        <a:gd name="connsiteY4" fmla="*/ 1027591 h 1233114"/>
                        <a:gd name="connsiteX5" fmla="*/ 10398120 w 10933043"/>
                        <a:gd name="connsiteY5" fmla="*/ 1233114 h 1233114"/>
                        <a:gd name="connsiteX6" fmla="*/ 534922 w 10933043"/>
                        <a:gd name="connsiteY6" fmla="*/ 1233114 h 1233114"/>
                        <a:gd name="connsiteX7" fmla="*/ 0 w 10933043"/>
                        <a:gd name="connsiteY7" fmla="*/ 1027591 h 1233114"/>
                        <a:gd name="connsiteX8" fmla="*/ 0 w 10933043"/>
                        <a:gd name="connsiteY8" fmla="*/ 205522 h 1233114"/>
                        <a:gd name="connsiteX0" fmla="*/ 0 w 10933043"/>
                        <a:gd name="connsiteY0" fmla="*/ 205522 h 1233114"/>
                        <a:gd name="connsiteX1" fmla="*/ 534922 w 10933043"/>
                        <a:gd name="connsiteY1" fmla="*/ 0 h 1233114"/>
                        <a:gd name="connsiteX2" fmla="*/ 10398120 w 10933043"/>
                        <a:gd name="connsiteY2" fmla="*/ 0 h 1233114"/>
                        <a:gd name="connsiteX3" fmla="*/ 10933043 w 10933043"/>
                        <a:gd name="connsiteY3" fmla="*/ 205522 h 1233114"/>
                        <a:gd name="connsiteX4" fmla="*/ 10933043 w 10933043"/>
                        <a:gd name="connsiteY4" fmla="*/ 1027591 h 1233114"/>
                        <a:gd name="connsiteX5" fmla="*/ 10398120 w 10933043"/>
                        <a:gd name="connsiteY5" fmla="*/ 1233114 h 1233114"/>
                        <a:gd name="connsiteX6" fmla="*/ 534922 w 10933043"/>
                        <a:gd name="connsiteY6" fmla="*/ 1233114 h 1233114"/>
                        <a:gd name="connsiteX7" fmla="*/ 0 w 10933043"/>
                        <a:gd name="connsiteY7" fmla="*/ 1027591 h 1233114"/>
                        <a:gd name="connsiteX8" fmla="*/ 0 w 10933043"/>
                        <a:gd name="connsiteY8" fmla="*/ 205522 h 12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3043" h="1233114" fill="none" extrusionOk="0">
                          <a:moveTo>
                            <a:pt x="0" y="205522"/>
                          </a:moveTo>
                          <a:cubicBezTo>
                            <a:pt x="-43660" y="102629"/>
                            <a:pt x="215374" y="-10965"/>
                            <a:pt x="534922" y="0"/>
                          </a:cubicBezTo>
                          <a:cubicBezTo>
                            <a:pt x="2601618" y="9508"/>
                            <a:pt x="5957034" y="-73424"/>
                            <a:pt x="10398120" y="0"/>
                          </a:cubicBezTo>
                          <a:cubicBezTo>
                            <a:pt x="10741072" y="1471"/>
                            <a:pt x="10904707" y="84521"/>
                            <a:pt x="10933043" y="205522"/>
                          </a:cubicBezTo>
                          <a:cubicBezTo>
                            <a:pt x="11065961" y="524721"/>
                            <a:pt x="11056995" y="684031"/>
                            <a:pt x="10933043" y="1027591"/>
                          </a:cubicBezTo>
                          <a:cubicBezTo>
                            <a:pt x="10872921" y="1153269"/>
                            <a:pt x="10699685" y="1240779"/>
                            <a:pt x="10398120" y="1233114"/>
                          </a:cubicBezTo>
                          <a:cubicBezTo>
                            <a:pt x="8806143" y="1185579"/>
                            <a:pt x="2878588" y="1348673"/>
                            <a:pt x="534922" y="1233114"/>
                          </a:cubicBezTo>
                          <a:cubicBezTo>
                            <a:pt x="302081" y="1257286"/>
                            <a:pt x="-35410" y="1125185"/>
                            <a:pt x="0" y="1027591"/>
                          </a:cubicBezTo>
                          <a:cubicBezTo>
                            <a:pt x="-104205" y="907160"/>
                            <a:pt x="145095" y="410146"/>
                            <a:pt x="0" y="205522"/>
                          </a:cubicBezTo>
                          <a:close/>
                        </a:path>
                        <a:path w="10933043" h="1233114" stroke="0" extrusionOk="0">
                          <a:moveTo>
                            <a:pt x="0" y="205522"/>
                          </a:moveTo>
                          <a:cubicBezTo>
                            <a:pt x="16040" y="103239"/>
                            <a:pt x="233069" y="24287"/>
                            <a:pt x="534922" y="0"/>
                          </a:cubicBezTo>
                          <a:cubicBezTo>
                            <a:pt x="5479476" y="153966"/>
                            <a:pt x="7524209" y="224925"/>
                            <a:pt x="10398120" y="0"/>
                          </a:cubicBezTo>
                          <a:cubicBezTo>
                            <a:pt x="10666335" y="-40330"/>
                            <a:pt x="10981854" y="69870"/>
                            <a:pt x="10933043" y="205522"/>
                          </a:cubicBezTo>
                          <a:cubicBezTo>
                            <a:pt x="10946368" y="410284"/>
                            <a:pt x="11007606" y="618201"/>
                            <a:pt x="10933043" y="1027591"/>
                          </a:cubicBezTo>
                          <a:cubicBezTo>
                            <a:pt x="10902547" y="1151427"/>
                            <a:pt x="10728914" y="1226226"/>
                            <a:pt x="10398120" y="1233114"/>
                          </a:cubicBezTo>
                          <a:cubicBezTo>
                            <a:pt x="9043929" y="1205819"/>
                            <a:pt x="4905038" y="1809960"/>
                            <a:pt x="534922" y="1233114"/>
                          </a:cubicBezTo>
                          <a:cubicBezTo>
                            <a:pt x="236519" y="1230040"/>
                            <a:pt x="44642" y="1157649"/>
                            <a:pt x="0" y="1027591"/>
                          </a:cubicBezTo>
                          <a:cubicBezTo>
                            <a:pt x="-96147" y="650340"/>
                            <a:pt x="81304" y="573515"/>
                            <a:pt x="0" y="205522"/>
                          </a:cubicBezTo>
                          <a:close/>
                        </a:path>
                        <a:path w="10933043" h="1233114" fill="none" stroke="0" extrusionOk="0">
                          <a:moveTo>
                            <a:pt x="0" y="205522"/>
                          </a:moveTo>
                          <a:cubicBezTo>
                            <a:pt x="-58442" y="134296"/>
                            <a:pt x="233962" y="-26965"/>
                            <a:pt x="534922" y="0"/>
                          </a:cubicBezTo>
                          <a:cubicBezTo>
                            <a:pt x="5263430" y="164815"/>
                            <a:pt x="7797800" y="-64802"/>
                            <a:pt x="10398120" y="0"/>
                          </a:cubicBezTo>
                          <a:cubicBezTo>
                            <a:pt x="10735224" y="-7349"/>
                            <a:pt x="10913881" y="83588"/>
                            <a:pt x="10933043" y="205522"/>
                          </a:cubicBezTo>
                          <a:cubicBezTo>
                            <a:pt x="11077147" y="509890"/>
                            <a:pt x="11078898" y="667422"/>
                            <a:pt x="10933043" y="1027591"/>
                          </a:cubicBezTo>
                          <a:cubicBezTo>
                            <a:pt x="10853923" y="1156586"/>
                            <a:pt x="10736319" y="1237439"/>
                            <a:pt x="10398120" y="1233114"/>
                          </a:cubicBezTo>
                          <a:cubicBezTo>
                            <a:pt x="9338149" y="1306313"/>
                            <a:pt x="3032513" y="1301109"/>
                            <a:pt x="534922" y="1233114"/>
                          </a:cubicBezTo>
                          <a:cubicBezTo>
                            <a:pt x="287640" y="1228049"/>
                            <a:pt x="-22509" y="1134488"/>
                            <a:pt x="0" y="1027591"/>
                          </a:cubicBezTo>
                          <a:cubicBezTo>
                            <a:pt x="-59041" y="897834"/>
                            <a:pt x="192045" y="417559"/>
                            <a:pt x="0" y="205522"/>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   </a:t>
              </a:r>
              <a:r>
                <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Đóng vai một người dân trong làng kể lại câu chuyện dưới đây.</a:t>
              </a:r>
            </a:p>
          </p:txBody>
        </p:sp>
        <p:grpSp>
          <p:nvGrpSpPr>
            <p:cNvPr id="5" name="Google Shape;6833;p45">
              <a:extLst>
                <a:ext uri="{FF2B5EF4-FFF2-40B4-BE49-F238E27FC236}">
                  <a16:creationId xmlns:a16="http://schemas.microsoft.com/office/drawing/2014/main" id="{B46671AD-281E-0149-CE75-DC682131D454}"/>
                </a:ext>
              </a:extLst>
            </p:cNvPr>
            <p:cNvGrpSpPr/>
            <p:nvPr/>
          </p:nvGrpSpPr>
          <p:grpSpPr>
            <a:xfrm flipH="1">
              <a:off x="215994" y="241456"/>
              <a:ext cx="1373125" cy="987675"/>
              <a:chOff x="5785950" y="1653700"/>
              <a:chExt cx="1373125" cy="987675"/>
            </a:xfrm>
          </p:grpSpPr>
          <p:grpSp>
            <p:nvGrpSpPr>
              <p:cNvPr id="6" name="Google Shape;6834;p45">
                <a:extLst>
                  <a:ext uri="{FF2B5EF4-FFF2-40B4-BE49-F238E27FC236}">
                    <a16:creationId xmlns:a16="http://schemas.microsoft.com/office/drawing/2014/main" id="{E77B9C68-825B-CFDA-5934-CF357A808230}"/>
                  </a:ext>
                </a:extLst>
              </p:cNvPr>
              <p:cNvGrpSpPr/>
              <p:nvPr/>
            </p:nvGrpSpPr>
            <p:grpSpPr>
              <a:xfrm>
                <a:off x="5785950" y="1653700"/>
                <a:ext cx="1373125" cy="987675"/>
                <a:chOff x="5785950" y="1653700"/>
                <a:chExt cx="1373125" cy="987675"/>
              </a:xfrm>
            </p:grpSpPr>
            <p:sp>
              <p:nvSpPr>
                <p:cNvPr id="17" name="Google Shape;6835;p45">
                  <a:extLst>
                    <a:ext uri="{FF2B5EF4-FFF2-40B4-BE49-F238E27FC236}">
                      <a16:creationId xmlns:a16="http://schemas.microsoft.com/office/drawing/2014/main" id="{73E7D7C1-9DE2-FBDA-4C63-F5F7484F0BEF}"/>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6836;p45">
                  <a:extLst>
                    <a:ext uri="{FF2B5EF4-FFF2-40B4-BE49-F238E27FC236}">
                      <a16:creationId xmlns:a16="http://schemas.microsoft.com/office/drawing/2014/main" id="{3C88900F-917B-DA0D-45F4-2B10B5E90866}"/>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837;p45">
                  <a:extLst>
                    <a:ext uri="{FF2B5EF4-FFF2-40B4-BE49-F238E27FC236}">
                      <a16:creationId xmlns:a16="http://schemas.microsoft.com/office/drawing/2014/main" id="{FC17A4E8-4DA0-C9C0-F07B-5B372E98DCE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838;p45">
                  <a:extLst>
                    <a:ext uri="{FF2B5EF4-FFF2-40B4-BE49-F238E27FC236}">
                      <a16:creationId xmlns:a16="http://schemas.microsoft.com/office/drawing/2014/main" id="{78D67DBE-09B0-D383-022E-692AD424C360}"/>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6839;p45">
                  <a:extLst>
                    <a:ext uri="{FF2B5EF4-FFF2-40B4-BE49-F238E27FC236}">
                      <a16:creationId xmlns:a16="http://schemas.microsoft.com/office/drawing/2014/main" id="{C6F3E46B-524A-BE3D-3F74-FF8BC09556F7}"/>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6840;p45">
                  <a:extLst>
                    <a:ext uri="{FF2B5EF4-FFF2-40B4-BE49-F238E27FC236}">
                      <a16:creationId xmlns:a16="http://schemas.microsoft.com/office/drawing/2014/main" id="{D0CF2267-CEE7-2899-EA61-CC1397C1827D}"/>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6841;p45">
                  <a:extLst>
                    <a:ext uri="{FF2B5EF4-FFF2-40B4-BE49-F238E27FC236}">
                      <a16:creationId xmlns:a16="http://schemas.microsoft.com/office/drawing/2014/main" id="{3C77C6B4-E554-03AA-7E94-E856551B15B0}"/>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6842;p45">
                  <a:extLst>
                    <a:ext uri="{FF2B5EF4-FFF2-40B4-BE49-F238E27FC236}">
                      <a16:creationId xmlns:a16="http://schemas.microsoft.com/office/drawing/2014/main" id="{1B11EDF2-FE1A-F6A7-34B3-0E4572192E94}"/>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843;p45">
                  <a:extLst>
                    <a:ext uri="{FF2B5EF4-FFF2-40B4-BE49-F238E27FC236}">
                      <a16:creationId xmlns:a16="http://schemas.microsoft.com/office/drawing/2014/main" id="{A4C284A0-C68F-6A15-7D0C-689DE93F9DA4}"/>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6844;p45">
                  <a:extLst>
                    <a:ext uri="{FF2B5EF4-FFF2-40B4-BE49-F238E27FC236}">
                      <a16:creationId xmlns:a16="http://schemas.microsoft.com/office/drawing/2014/main" id="{E3D7A774-9E1A-6A2B-55F1-71890684FBE2}"/>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oogle Shape;6845;p45">
                <a:extLst>
                  <a:ext uri="{FF2B5EF4-FFF2-40B4-BE49-F238E27FC236}">
                    <a16:creationId xmlns:a16="http://schemas.microsoft.com/office/drawing/2014/main" id="{60DC3587-4C13-287A-8FDC-FFC7E4B6CD04}"/>
                  </a:ext>
                </a:extLst>
              </p:cNvPr>
              <p:cNvGrpSpPr/>
              <p:nvPr/>
            </p:nvGrpSpPr>
            <p:grpSpPr>
              <a:xfrm>
                <a:off x="5891858" y="1901182"/>
                <a:ext cx="135420" cy="69561"/>
                <a:chOff x="2330525" y="2356200"/>
                <a:chExt cx="229525" cy="117900"/>
              </a:xfrm>
            </p:grpSpPr>
            <p:sp>
              <p:nvSpPr>
                <p:cNvPr id="9" name="Google Shape;6846;p45">
                  <a:extLst>
                    <a:ext uri="{FF2B5EF4-FFF2-40B4-BE49-F238E27FC236}">
                      <a16:creationId xmlns:a16="http://schemas.microsoft.com/office/drawing/2014/main" id="{F53070B7-6BC5-43B4-285C-9B02553EEFEC}"/>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847;p45">
                  <a:extLst>
                    <a:ext uri="{FF2B5EF4-FFF2-40B4-BE49-F238E27FC236}">
                      <a16:creationId xmlns:a16="http://schemas.microsoft.com/office/drawing/2014/main" id="{8F4CD7AD-F8B5-5F8E-234E-0AF43538695E}"/>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6848;p45">
                  <a:extLst>
                    <a:ext uri="{FF2B5EF4-FFF2-40B4-BE49-F238E27FC236}">
                      <a16:creationId xmlns:a16="http://schemas.microsoft.com/office/drawing/2014/main" id="{710078C9-FB79-BEC2-4704-D24FD82FC759}"/>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6849;p45">
                  <a:extLst>
                    <a:ext uri="{FF2B5EF4-FFF2-40B4-BE49-F238E27FC236}">
                      <a16:creationId xmlns:a16="http://schemas.microsoft.com/office/drawing/2014/main" id="{2AB048A1-EA84-4C23-2DC5-82B70718106D}"/>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6850;p45">
                  <a:extLst>
                    <a:ext uri="{FF2B5EF4-FFF2-40B4-BE49-F238E27FC236}">
                      <a16:creationId xmlns:a16="http://schemas.microsoft.com/office/drawing/2014/main" id="{99D58B1E-87FF-DC97-76BA-08507E0A49D4}"/>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6851;p45">
                  <a:extLst>
                    <a:ext uri="{FF2B5EF4-FFF2-40B4-BE49-F238E27FC236}">
                      <a16:creationId xmlns:a16="http://schemas.microsoft.com/office/drawing/2014/main" id="{1015505E-65B7-A19D-8919-9D5A2D8E6F4C}"/>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6852;p45">
                  <a:extLst>
                    <a:ext uri="{FF2B5EF4-FFF2-40B4-BE49-F238E27FC236}">
                      <a16:creationId xmlns:a16="http://schemas.microsoft.com/office/drawing/2014/main" id="{6A9D0015-21C5-783A-E114-7067CCCD559F}"/>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6853;p45">
                  <a:extLst>
                    <a:ext uri="{FF2B5EF4-FFF2-40B4-BE49-F238E27FC236}">
                      <a16:creationId xmlns:a16="http://schemas.microsoft.com/office/drawing/2014/main" id="{391EE3E3-7B78-894E-36AF-12DF34BBD82A}"/>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Google Shape;6854;p45">
                <a:extLst>
                  <a:ext uri="{FF2B5EF4-FFF2-40B4-BE49-F238E27FC236}">
                    <a16:creationId xmlns:a16="http://schemas.microsoft.com/office/drawing/2014/main" id="{ACF65D31-7974-552C-2791-679232AAB692}"/>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8" name="Picture 27">
            <a:extLst>
              <a:ext uri="{FF2B5EF4-FFF2-40B4-BE49-F238E27FC236}">
                <a16:creationId xmlns:a16="http://schemas.microsoft.com/office/drawing/2014/main" id="{22DA2454-65B1-1833-B0AD-BC40CFE0B65B}"/>
              </a:ext>
            </a:extLst>
          </p:cNvPr>
          <p:cNvPicPr>
            <a:picLocks noChangeAspect="1"/>
          </p:cNvPicPr>
          <p:nvPr/>
        </p:nvPicPr>
        <p:blipFill>
          <a:blip r:embed="rId3"/>
          <a:stretch>
            <a:fillRect/>
          </a:stretch>
        </p:blipFill>
        <p:spPr>
          <a:xfrm>
            <a:off x="643351" y="1770201"/>
            <a:ext cx="5082581" cy="2821678"/>
          </a:xfrm>
          <a:prstGeom prst="rect">
            <a:avLst/>
          </a:prstGeom>
        </p:spPr>
      </p:pic>
      <p:pic>
        <p:nvPicPr>
          <p:cNvPr id="31" name="Picture 30">
            <a:extLst>
              <a:ext uri="{FF2B5EF4-FFF2-40B4-BE49-F238E27FC236}">
                <a16:creationId xmlns:a16="http://schemas.microsoft.com/office/drawing/2014/main" id="{8C0981C4-086C-DB29-79F3-A8E409831FD4}"/>
              </a:ext>
            </a:extLst>
          </p:cNvPr>
          <p:cNvPicPr>
            <a:picLocks noChangeAspect="1"/>
          </p:cNvPicPr>
          <p:nvPr/>
        </p:nvPicPr>
        <p:blipFill>
          <a:blip r:embed="rId4"/>
          <a:stretch>
            <a:fillRect/>
          </a:stretch>
        </p:blipFill>
        <p:spPr>
          <a:xfrm>
            <a:off x="5724938" y="1726510"/>
            <a:ext cx="5864087" cy="2950369"/>
          </a:xfrm>
          <a:prstGeom prst="rect">
            <a:avLst/>
          </a:prstGeom>
        </p:spPr>
      </p:pic>
      <p:pic>
        <p:nvPicPr>
          <p:cNvPr id="33" name="Picture 32">
            <a:extLst>
              <a:ext uri="{FF2B5EF4-FFF2-40B4-BE49-F238E27FC236}">
                <a16:creationId xmlns:a16="http://schemas.microsoft.com/office/drawing/2014/main" id="{B122B39E-581B-B7AD-88D2-65D493073BDD}"/>
              </a:ext>
            </a:extLst>
          </p:cNvPr>
          <p:cNvPicPr>
            <a:picLocks noChangeAspect="1"/>
          </p:cNvPicPr>
          <p:nvPr/>
        </p:nvPicPr>
        <p:blipFill>
          <a:blip r:embed="rId5"/>
          <a:stretch>
            <a:fillRect/>
          </a:stretch>
        </p:blipFill>
        <p:spPr>
          <a:xfrm>
            <a:off x="2516463" y="4846568"/>
            <a:ext cx="7571755" cy="1488364"/>
          </a:xfrm>
          <a:prstGeom prst="rect">
            <a:avLst/>
          </a:prstGeom>
        </p:spPr>
      </p:pic>
      <p:sp>
        <p:nvSpPr>
          <p:cNvPr id="4" name="Speech Bubble: Rectangle with Corners Rounded 1">
            <a:extLst>
              <a:ext uri="{FF2B5EF4-FFF2-40B4-BE49-F238E27FC236}">
                <a16:creationId xmlns:a16="http://schemas.microsoft.com/office/drawing/2014/main" id="{C34CF99D-1B54-0090-55F9-65CA29F2A907}"/>
              </a:ext>
            </a:extLst>
          </p:cNvPr>
          <p:cNvSpPr/>
          <p:nvPr/>
        </p:nvSpPr>
        <p:spPr>
          <a:xfrm>
            <a:off x="-1521556" y="319370"/>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KHOA</a:t>
            </a:r>
          </a:p>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HỌC</a:t>
            </a:r>
          </a:p>
        </p:txBody>
      </p:sp>
    </p:spTree>
    <p:extLst>
      <p:ext uri="{BB962C8B-B14F-4D97-AF65-F5344CB8AC3E}">
        <p14:creationId xmlns:p14="http://schemas.microsoft.com/office/powerpoint/2010/main" val="3938100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sp>
        <p:nvSpPr>
          <p:cNvPr id="3" name="TextBox 2">
            <a:extLst>
              <a:ext uri="{FF2B5EF4-FFF2-40B4-BE49-F238E27FC236}">
                <a16:creationId xmlns:a16="http://schemas.microsoft.com/office/drawing/2014/main" id="{2DEAAF77-F74B-3310-02E9-3864B90BA23B}"/>
              </a:ext>
            </a:extLst>
          </p:cNvPr>
          <p:cNvSpPr txBox="1"/>
          <p:nvPr/>
        </p:nvSpPr>
        <p:spPr>
          <a:xfrm>
            <a:off x="3945834" y="1639957"/>
            <a:ext cx="4343400" cy="1754326"/>
          </a:xfrm>
          <a:prstGeom prst="rect">
            <a:avLst/>
          </a:prstGeom>
          <a:noFill/>
        </p:spPr>
        <p:txBody>
          <a:bodyPr wrap="square" rtlCol="0">
            <a:spAutoFit/>
          </a:bodyPr>
          <a:lstStyle/>
          <a:p>
            <a:pPr algn="ctr"/>
            <a:r>
              <a:rPr lang="en-US" sz="5400" b="1" dirty="0" err="1">
                <a:solidFill>
                  <a:srgbClr val="FFFF00"/>
                </a:solidFill>
              </a:rPr>
              <a:t>Kể</a:t>
            </a:r>
            <a:r>
              <a:rPr lang="en-US" sz="5400" b="1" dirty="0">
                <a:solidFill>
                  <a:srgbClr val="FFFF00"/>
                </a:solidFill>
              </a:rPr>
              <a:t> </a:t>
            </a:r>
            <a:r>
              <a:rPr lang="en-US" sz="5400" b="1" dirty="0" err="1">
                <a:solidFill>
                  <a:srgbClr val="FFFF00"/>
                </a:solidFill>
              </a:rPr>
              <a:t>chuyện</a:t>
            </a:r>
            <a:r>
              <a:rPr lang="en-US" sz="5400" b="1" dirty="0">
                <a:solidFill>
                  <a:srgbClr val="FFFF00"/>
                </a:solidFill>
              </a:rPr>
              <a:t> </a:t>
            </a:r>
            <a:r>
              <a:rPr lang="en-US" sz="5400" b="1" dirty="0" err="1">
                <a:solidFill>
                  <a:srgbClr val="FFFF00"/>
                </a:solidFill>
              </a:rPr>
              <a:t>trước</a:t>
            </a:r>
            <a:r>
              <a:rPr lang="en-US" sz="5400" b="1" dirty="0">
                <a:solidFill>
                  <a:srgbClr val="FFFF00"/>
                </a:solidFill>
              </a:rPr>
              <a:t> </a:t>
            </a:r>
            <a:r>
              <a:rPr lang="en-US" sz="5400" b="1" dirty="0" err="1">
                <a:solidFill>
                  <a:srgbClr val="FFFF00"/>
                </a:solidFill>
              </a:rPr>
              <a:t>lớp</a:t>
            </a:r>
            <a:endParaRPr lang="en-US" sz="5400" b="1" dirty="0">
              <a:solidFill>
                <a:srgbClr val="FFFF00"/>
              </a:solidFill>
            </a:endParaRPr>
          </a:p>
        </p:txBody>
      </p:sp>
      <p:sp>
        <p:nvSpPr>
          <p:cNvPr id="2" name="Speech Bubble: Rectangle with Corners Rounded 1">
            <a:extLst>
              <a:ext uri="{FF2B5EF4-FFF2-40B4-BE49-F238E27FC236}">
                <a16:creationId xmlns:a16="http://schemas.microsoft.com/office/drawing/2014/main" id="{48F09520-2316-9798-196B-354DEFDD04F0}"/>
              </a:ext>
            </a:extLst>
          </p:cNvPr>
          <p:cNvSpPr/>
          <p:nvPr/>
        </p:nvSpPr>
        <p:spPr>
          <a:xfrm>
            <a:off x="-1540217" y="11409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KHOA</a:t>
            </a:r>
          </a:p>
          <a:p>
            <a:pPr algn="ctr" defTabSz="1219170">
              <a:buClr>
                <a:srgbClr val="000000"/>
              </a:buClr>
            </a:pPr>
            <a:r>
              <a:rPr lang="en-US" sz="2800" b="1" i="1" kern="0" dirty="0">
                <a:solidFill>
                  <a:srgbClr val="261D2A"/>
                </a:solidFill>
                <a:latin typeface="Calibri" panose="020F0502020204030204" pitchFamily="34" charset="0"/>
                <a:cs typeface="Calibri" panose="020F0502020204030204" pitchFamily="34" charset="0"/>
                <a:sym typeface="Arial"/>
              </a:rPr>
              <a:t>HỌC</a:t>
            </a:r>
          </a:p>
        </p:txBody>
      </p:sp>
    </p:spTree>
    <p:extLst>
      <p:ext uri="{BB962C8B-B14F-4D97-AF65-F5344CB8AC3E}">
        <p14:creationId xmlns:p14="http://schemas.microsoft.com/office/powerpoint/2010/main" val="3677851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CBCA707B-BBA2-4E7E-9DB6-705861FD9E17}" vid="{48CF7D95-9755-429D-A1B1-06B08BB4DD7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710</Words>
  <Application>Microsoft Office PowerPoint</Application>
  <PresentationFormat>Widescreen</PresentationFormat>
  <Paragraphs>83</Paragraphs>
  <Slides>23</Slides>
  <Notes>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23</vt:i4>
      </vt:variant>
    </vt:vector>
  </HeadingPairs>
  <TitlesOfParts>
    <vt:vector size="33" baseType="lpstr">
      <vt:lpstr>Arial</vt:lpstr>
      <vt:lpstr>Calibri</vt:lpstr>
      <vt:lpstr>Cambria</vt:lpstr>
      <vt:lpstr>Mali</vt:lpstr>
      <vt:lpstr>Times New Roman</vt:lpstr>
      <vt:lpstr>Twinkl</vt:lpstr>
      <vt:lpstr>Custom Design</vt:lpstr>
      <vt:lpstr>1_Custom Design</vt:lpstr>
      <vt:lpstr>Chủ đề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26</cp:revision>
  <dcterms:created xsi:type="dcterms:W3CDTF">2024-03-31T10:02:15Z</dcterms:created>
  <dcterms:modified xsi:type="dcterms:W3CDTF">2024-05-05T13:00:56Z</dcterms:modified>
</cp:coreProperties>
</file>