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33"/>
  </p:notesMasterIdLst>
  <p:sldIdLst>
    <p:sldId id="334" r:id="rId5"/>
    <p:sldId id="262" r:id="rId6"/>
    <p:sldId id="301" r:id="rId7"/>
    <p:sldId id="302" r:id="rId8"/>
    <p:sldId id="303" r:id="rId9"/>
    <p:sldId id="266" r:id="rId10"/>
    <p:sldId id="338" r:id="rId11"/>
    <p:sldId id="345" r:id="rId12"/>
    <p:sldId id="349" r:id="rId13"/>
    <p:sldId id="377" r:id="rId14"/>
    <p:sldId id="358" r:id="rId15"/>
    <p:sldId id="452" r:id="rId16"/>
    <p:sldId id="453" r:id="rId17"/>
    <p:sldId id="454" r:id="rId18"/>
    <p:sldId id="455" r:id="rId19"/>
    <p:sldId id="456" r:id="rId20"/>
    <p:sldId id="457" r:id="rId21"/>
    <p:sldId id="458" r:id="rId22"/>
    <p:sldId id="459" r:id="rId23"/>
    <p:sldId id="460" r:id="rId24"/>
    <p:sldId id="461" r:id="rId25"/>
    <p:sldId id="462" r:id="rId26"/>
    <p:sldId id="370" r:id="rId27"/>
    <p:sldId id="374" r:id="rId28"/>
    <p:sldId id="378" r:id="rId29"/>
    <p:sldId id="451" r:id="rId30"/>
    <p:sldId id="290" r:id="rId31"/>
    <p:sldId id="29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ECDE4-E505-41B0-BD70-B07E80E4EAF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69655-7C33-40E7-9FF4-59F2209B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61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hoa để tới câu hỏi</a:t>
            </a:r>
          </a:p>
          <a:p>
            <a:r>
              <a:rPr lang="en-US" baseline="0"/>
              <a:t>Tại slide câu hỏi, click vào hoa để quay về đây</a:t>
            </a:r>
          </a:p>
          <a:p>
            <a:r>
              <a:rPr lang="en-US" baseline="0"/>
              <a:t>Click vào mặt trời để đi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818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27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775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732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523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275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16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3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126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597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6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65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789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866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782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824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57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7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30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95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78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99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64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22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08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07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59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11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75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60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29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58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16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29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98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94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86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0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373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73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91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74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80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182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390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1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99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43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67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8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360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077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54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7295" indent="0">
              <a:buNone/>
              <a:defRPr sz="3200"/>
            </a:lvl3pPr>
            <a:lvl4pPr marL="1825625" indent="0">
              <a:buNone/>
              <a:defRPr sz="2700"/>
            </a:lvl4pPr>
            <a:lvl5pPr marL="2434590" indent="0">
              <a:buNone/>
              <a:defRPr sz="2700"/>
            </a:lvl5pPr>
            <a:lvl6pPr marL="3042920" indent="0">
              <a:buNone/>
              <a:defRPr sz="2700"/>
            </a:lvl6pPr>
            <a:lvl7pPr marL="3651885" indent="0">
              <a:buNone/>
              <a:defRPr sz="2700"/>
            </a:lvl7pPr>
            <a:lvl8pPr marL="4260215" indent="0">
              <a:buNone/>
              <a:defRPr sz="2700"/>
            </a:lvl8pPr>
            <a:lvl9pPr marL="486918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73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60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07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88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21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18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4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22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7D5A501-9A8B-1A53-671E-901C84F33B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315" y="180484"/>
            <a:ext cx="1246891" cy="12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5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564D1BB-45C9-711F-72B1-1CF4CBB519B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315" y="180484"/>
            <a:ext cx="1246891" cy="12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3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9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121729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6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2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75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72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5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38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4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9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8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1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8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5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4.xml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slide" Target="slide3.xml"/><Relationship Id="rId5" Type="http://schemas.openxmlformats.org/officeDocument/2006/relationships/slide" Target="slide5.xml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media" Target="../media/media3.mp3"/><Relationship Id="rId7" Type="http://schemas.openxmlformats.org/officeDocument/2006/relationships/image" Target="../media/image4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4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.jpeg"/><Relationship Id="rId5" Type="http://schemas.openxmlformats.org/officeDocument/2006/relationships/image" Target="../media/image18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B62D8-151A-4954-8DDE-391EF463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1424"/>
          </a:xfrm>
          <a:prstGeom prst="rect">
            <a:avLst/>
          </a:prstGeom>
        </p:spPr>
      </p:pic>
      <p:pic>
        <p:nvPicPr>
          <p:cNvPr id="12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53" y="3429000"/>
            <a:ext cx="4426293" cy="30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9AA487-A9E0-CCB6-F196-25F1079522B0}"/>
              </a:ext>
            </a:extLst>
          </p:cNvPr>
          <p:cNvSpPr txBox="1"/>
          <p:nvPr/>
        </p:nvSpPr>
        <p:spPr>
          <a:xfrm>
            <a:off x="12356608" y="4225495"/>
            <a:ext cx="1055651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127000">
                  <a:solidFill>
                    <a:prstClr val="white"/>
                  </a:solidFill>
                </a:ln>
                <a:gradFill>
                  <a:gsLst>
                    <a:gs pos="90000">
                      <a:srgbClr val="FFFF00"/>
                    </a:gs>
                    <a:gs pos="66000">
                      <a:srgbClr val="00B0F0"/>
                    </a:gs>
                    <a:gs pos="0">
                      <a:srgbClr val="FF0066"/>
                    </a:gs>
                    <a:gs pos="32000">
                      <a:srgbClr val="FFC000"/>
                    </a:gs>
                    <a:gs pos="53000">
                      <a:srgbClr val="FF66FF"/>
                    </a:gs>
                    <a:gs pos="18000">
                      <a:srgbClr val="FF3399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sv-SE" sz="115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gradFill>
                <a:gsLst>
                  <a:gs pos="90000">
                    <a:srgbClr val="FFFF00"/>
                  </a:gs>
                  <a:gs pos="66000">
                    <a:srgbClr val="00B0F0"/>
                  </a:gs>
                  <a:gs pos="0">
                    <a:srgbClr val="FF0066"/>
                  </a:gs>
                  <a:gs pos="32000">
                    <a:srgbClr val="FFC000"/>
                  </a:gs>
                  <a:gs pos="53000">
                    <a:srgbClr val="FF66FF"/>
                  </a:gs>
                  <a:gs pos="18000">
                    <a:srgbClr val="FF3399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DA11E-B199-F514-8B20-E26F20783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342" y="1074418"/>
            <a:ext cx="10559187" cy="2072820"/>
          </a:xfrm>
          <a:prstGeom prst="rect">
            <a:avLst/>
          </a:prstGeom>
        </p:spPr>
      </p:pic>
      <p:sp>
        <p:nvSpPr>
          <p:cNvPr id="5" name="Speech Bubble: Rectangle with Corners Rounded 1">
            <a:extLst>
              <a:ext uri="{FF2B5EF4-FFF2-40B4-BE49-F238E27FC236}">
                <a16:creationId xmlns:a16="http://schemas.microsoft.com/office/drawing/2014/main" id="{2E3B3585-DCD1-2EC0-D466-71EDF37B7B29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401754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652B76-7F75-CE8D-5B4A-7FA90B53B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2" y="1905000"/>
            <a:ext cx="11269980" cy="22098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B5193C2-7409-FD45-A299-1C6A6069EE68}"/>
              </a:ext>
            </a:extLst>
          </p:cNvPr>
          <p:cNvSpPr/>
          <p:nvPr/>
        </p:nvSpPr>
        <p:spPr>
          <a:xfrm>
            <a:off x="1181100" y="2438400"/>
            <a:ext cx="1914525" cy="1047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chua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F082CA-801A-A705-FA92-1EE795DAAAEA}"/>
              </a:ext>
            </a:extLst>
          </p:cNvPr>
          <p:cNvSpPr/>
          <p:nvPr/>
        </p:nvSpPr>
        <p:spPr>
          <a:xfrm>
            <a:off x="3438525" y="1905000"/>
            <a:ext cx="1495426" cy="1047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thức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ăn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FBB43A9-FD09-9503-0B9E-3DA8E546863D}"/>
              </a:ext>
            </a:extLst>
          </p:cNvPr>
          <p:cNvSpPr/>
          <p:nvPr/>
        </p:nvSpPr>
        <p:spPr>
          <a:xfrm>
            <a:off x="9525000" y="2486025"/>
            <a:ext cx="1914525" cy="1047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Chim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6C9E4D-BB7B-0B80-FBA7-8CCF04539A95}"/>
              </a:ext>
            </a:extLst>
          </p:cNvPr>
          <p:cNvSpPr/>
          <p:nvPr/>
        </p:nvSpPr>
        <p:spPr>
          <a:xfrm>
            <a:off x="7553325" y="1800225"/>
            <a:ext cx="1495426" cy="1047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thức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ăn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EB0FF63-262A-1BC1-2FFC-344EC707E5B3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16246096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723900" y="1271093"/>
            <a:ext cx="10248900" cy="1072057"/>
            <a:chOff x="3951073" y="3626777"/>
            <a:chExt cx="6826518" cy="29077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2"/>
              <a:ext cx="6688476" cy="1534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Sơ đồ chuỗi thức ăn trên thể hiện điều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CE095A-43C6-9DB8-C3F0-F502D6C48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786" y="2438401"/>
            <a:ext cx="4663278" cy="3243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108E25-A025-6418-B81D-46B5A890A1B5}"/>
              </a:ext>
            </a:extLst>
          </p:cNvPr>
          <p:cNvSpPr txBox="1"/>
          <p:nvPr/>
        </p:nvSpPr>
        <p:spPr>
          <a:xfrm>
            <a:off x="742951" y="3009900"/>
            <a:ext cx="6210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Sơ đồ trên thể hiện mối liên hệ thức ăn giữa cây cà chua, con sâu, con chim trong tự nhiên.</a:t>
            </a:r>
            <a:endParaRPr lang="en-US" sz="36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EEB8FF65-FEE9-6628-E5B0-9C39D3E75C18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25215388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723900" y="714375"/>
            <a:ext cx="10248900" cy="1628200"/>
            <a:chOff x="3951073" y="3626777"/>
            <a:chExt cx="6826518" cy="29077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0"/>
              <a:ext cx="6688476" cy="2583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 thức ăn các em vừa vẽ có bao nhiêu mắt xích? Gồm những sinh vật nào?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CE095A-43C6-9DB8-C3F0-F502D6C48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786" y="2438401"/>
            <a:ext cx="4663278" cy="3243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108E25-A025-6418-B81D-46B5A890A1B5}"/>
              </a:ext>
            </a:extLst>
          </p:cNvPr>
          <p:cNvSpPr txBox="1"/>
          <p:nvPr/>
        </p:nvSpPr>
        <p:spPr>
          <a:xfrm>
            <a:off x="742951" y="3009900"/>
            <a:ext cx="6210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i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Chuỗi thức ăn các em vừa vẽ có 3 mắt xích. Gồm: Cây cà chua, sâu, chim.</a:t>
            </a:r>
            <a:endParaRPr kumimoji="0" lang="en-US" sz="4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1B03FB49-32E5-CF9E-F79C-00B14EA8B927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13155711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027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 flipH="1">
            <a:off x="8934449" y="95282"/>
            <a:ext cx="3961289" cy="68670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7C0E52-64D8-4821-AF28-6739D6AE4CF8}"/>
              </a:ext>
            </a:extLst>
          </p:cNvPr>
          <p:cNvGrpSpPr/>
          <p:nvPr/>
        </p:nvGrpSpPr>
        <p:grpSpPr>
          <a:xfrm>
            <a:off x="1204321" y="1431957"/>
            <a:ext cx="7863637" cy="2473292"/>
            <a:chOff x="1241458" y="2647170"/>
            <a:chExt cx="6891437" cy="97291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F177B01-5B66-4B3B-A4DE-9316DACA7834}"/>
                </a:ext>
              </a:extLst>
            </p:cNvPr>
            <p:cNvSpPr/>
            <p:nvPr/>
          </p:nvSpPr>
          <p:spPr>
            <a:xfrm>
              <a:off x="1241458" y="2647170"/>
              <a:ext cx="6891437" cy="972919"/>
            </a:xfrm>
            <a:prstGeom prst="roundRect">
              <a:avLst/>
            </a:prstGeom>
            <a:solidFill>
              <a:srgbClr val="66FFCC"/>
            </a:solidFill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605623-8142-4923-BC5C-5EBCF5907926}"/>
                </a:ext>
              </a:extLst>
            </p:cNvPr>
            <p:cNvSpPr txBox="1"/>
            <p:nvPr/>
          </p:nvSpPr>
          <p:spPr>
            <a:xfrm>
              <a:off x="1266362" y="2727364"/>
              <a:ext cx="6858048" cy="835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Hoạt động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4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: Viết sơ đồ chuỗi thức ăn mô tả mối liên hệ thức ăn của các sinh vật.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endParaRPr>
            </a:p>
          </p:txBody>
        </p:sp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E410524-E4F3-E270-77DB-2570C2263B75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28174484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618A32-9780-350F-2CC1-26CACA6420B9}"/>
              </a:ext>
            </a:extLst>
          </p:cNvPr>
          <p:cNvGrpSpPr/>
          <p:nvPr/>
        </p:nvGrpSpPr>
        <p:grpSpPr>
          <a:xfrm>
            <a:off x="619283" y="89992"/>
            <a:ext cx="10591641" cy="1348283"/>
            <a:chOff x="3951073" y="3626777"/>
            <a:chExt cx="6826518" cy="29077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7F797E-D2BC-F973-0420-11E8AFD2F49E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609E41-C48F-C303-B5BA-A8E596CE3F91}"/>
                </a:ext>
              </a:extLst>
            </p:cNvPr>
            <p:cNvSpPr txBox="1"/>
            <p:nvPr/>
          </p:nvSpPr>
          <p:spPr>
            <a:xfrm>
              <a:off x="4089115" y="3785782"/>
              <a:ext cx="6688476" cy="258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 sơ đồ chuỗi thức ăn có trong hình 7 và giới thiệu sơ đồ đó v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ớ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i các bạn.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A706F91-923B-8B41-A816-F96B7EBF0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5" y="2024574"/>
            <a:ext cx="11239500" cy="335228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585F69D-C9FC-7593-835E-FF10A8A9932A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5448340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2705100" y="213819"/>
            <a:ext cx="6410325" cy="814882"/>
            <a:chOff x="3951073" y="3626777"/>
            <a:chExt cx="6826518" cy="29077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1"/>
              <a:ext cx="6688476" cy="2086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Hoàn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thành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phiếu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học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tập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5D62135-B33F-5E49-11C2-35CBFCE37317}"/>
              </a:ext>
            </a:extLst>
          </p:cNvPr>
          <p:cNvSpPr/>
          <p:nvPr/>
        </p:nvSpPr>
        <p:spPr>
          <a:xfrm>
            <a:off x="1171575" y="1771650"/>
            <a:ext cx="10106025" cy="468630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D9D51-B7BD-B0CA-E2C3-0A414DE0F416}"/>
              </a:ext>
            </a:extLst>
          </p:cNvPr>
          <p:cNvSpPr txBox="1"/>
          <p:nvPr/>
        </p:nvSpPr>
        <p:spPr>
          <a:xfrm>
            <a:off x="1352549" y="2381250"/>
            <a:ext cx="9629775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vi-VN" sz="24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Nhóm: ……</a:t>
            </a:r>
            <a:endParaRPr lang="en-US" sz="2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vi-VN" sz="2400" b="1" i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</a:t>
            </a:r>
            <a:r>
              <a:rPr lang="vi-VN" sz="2400" b="1" i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2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sơ đồ chuỗi thức ăn có trong hình 6 và giới thiệu sơ đồ đó với các bạn.</a:t>
            </a:r>
            <a:endParaRPr lang="en-US" sz="2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0C236D-237D-32F5-C227-C38A65423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925" y="3694990"/>
            <a:ext cx="8896350" cy="26534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611530-6D9D-8015-9A4A-4E8729A3FD09}"/>
              </a:ext>
            </a:extLst>
          </p:cNvPr>
          <p:cNvSpPr txBox="1"/>
          <p:nvPr/>
        </p:nvSpPr>
        <p:spPr>
          <a:xfrm>
            <a:off x="4057650" y="1809750"/>
            <a:ext cx="477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PHIẾU HỌC TẬP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55AB2F4-5690-B032-BC3D-BBCB873AC4DF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30255844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1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28C2C5-301F-DDF2-21D8-D897192E12DF}"/>
              </a:ext>
            </a:extLst>
          </p:cNvPr>
          <p:cNvGrpSpPr/>
          <p:nvPr/>
        </p:nvGrpSpPr>
        <p:grpSpPr>
          <a:xfrm>
            <a:off x="2419350" y="2257425"/>
            <a:ext cx="7800975" cy="1422402"/>
            <a:chOff x="-143721" y="38100"/>
            <a:chExt cx="2772621" cy="494986"/>
          </a:xfrm>
        </p:grpSpPr>
        <p:sp>
          <p:nvSpPr>
            <p:cNvPr id="3" name="Text Box 22">
              <a:extLst>
                <a:ext uri="{FF2B5EF4-FFF2-40B4-BE49-F238E27FC236}">
                  <a16:creationId xmlns:a16="http://schemas.microsoft.com/office/drawing/2014/main" id="{975FB70B-26BC-492D-484B-C2601CF5AB78}"/>
                </a:ext>
              </a:extLst>
            </p:cNvPr>
            <p:cNvSpPr txBox="1"/>
            <p:nvPr/>
          </p:nvSpPr>
          <p:spPr>
            <a:xfrm>
              <a:off x="1409700" y="76200"/>
              <a:ext cx="876300" cy="222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3200" b="1" kern="10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 thức ăn của </a:t>
              </a:r>
              <a:endParaRPr lang="en-US" sz="5400" b="1" kern="1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5400" b="1" kern="10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  <a:endParaRPr lang="en-US" sz="5400" b="1" kern="1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0D3C619-8BDF-32F0-1535-07D8139BCA0A}"/>
                </a:ext>
              </a:extLst>
            </p:cNvPr>
            <p:cNvGrpSpPr/>
            <p:nvPr/>
          </p:nvGrpSpPr>
          <p:grpSpPr>
            <a:xfrm>
              <a:off x="-143721" y="38100"/>
              <a:ext cx="2772621" cy="494986"/>
              <a:chOff x="-143721" y="38100"/>
              <a:chExt cx="2772621" cy="494986"/>
            </a:xfrm>
          </p:grpSpPr>
          <p:sp>
            <p:nvSpPr>
              <p:cNvPr id="10" name="Text Box 22">
                <a:extLst>
                  <a:ext uri="{FF2B5EF4-FFF2-40B4-BE49-F238E27FC236}">
                    <a16:creationId xmlns:a16="http://schemas.microsoft.com/office/drawing/2014/main" id="{42752DFA-6854-09B5-C516-64F96A224998}"/>
                  </a:ext>
                </a:extLst>
              </p:cNvPr>
              <p:cNvSpPr txBox="1"/>
              <p:nvPr/>
            </p:nvSpPr>
            <p:spPr>
              <a:xfrm>
                <a:off x="318790" y="74002"/>
                <a:ext cx="876300" cy="2222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vi-VN" sz="3200" b="1" kern="1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 thức ăn của </a:t>
                </a:r>
                <a:endParaRPr lang="en-US" sz="5400" b="1" kern="1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vi-VN" sz="5400" b="1" kern="1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 </a:t>
                </a:r>
                <a:endParaRPr lang="en-US" sz="5400" b="1" kern="1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2BD1E57-3FB9-53CE-2255-B960E4FB3016}"/>
                  </a:ext>
                </a:extLst>
              </p:cNvPr>
              <p:cNvGrpSpPr/>
              <p:nvPr/>
            </p:nvGrpSpPr>
            <p:grpSpPr>
              <a:xfrm>
                <a:off x="-143721" y="38100"/>
                <a:ext cx="2772621" cy="494986"/>
                <a:chOff x="-143721" y="6350"/>
                <a:chExt cx="2772621" cy="49498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97F9D60-1D18-5B09-38AE-B307519E0A75}"/>
                    </a:ext>
                  </a:extLst>
                </p:cNvPr>
                <p:cNvSpPr/>
                <p:nvPr/>
              </p:nvSpPr>
              <p:spPr>
                <a:xfrm>
                  <a:off x="-143721" y="6350"/>
                  <a:ext cx="538954" cy="494986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70AD47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endParaRPr lang="en-US" sz="36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vi-VN" sz="3600" b="1" kern="1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Cào cào</a:t>
                  </a:r>
                  <a:endParaRPr lang="en-US" sz="54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vi-VN" sz="5400" b="1" kern="1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 </a:t>
                  </a:r>
                  <a:endParaRPr lang="en-US" sz="54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7F67827-23DF-FF1F-B029-EE861215DDA5}"/>
                    </a:ext>
                  </a:extLst>
                </p:cNvPr>
                <p:cNvSpPr/>
                <p:nvPr/>
              </p:nvSpPr>
              <p:spPr>
                <a:xfrm>
                  <a:off x="1130300" y="50800"/>
                  <a:ext cx="355600" cy="3683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endParaRPr lang="en-US" sz="32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endParaRPr lang="en-US" sz="3200" b="1" kern="1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vi-VN" sz="3200" b="1" kern="1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Ếch</a:t>
                  </a:r>
                  <a:endParaRPr lang="en-US" sz="54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vi-VN" sz="3200" b="1" kern="1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 </a:t>
                  </a:r>
                  <a:endParaRPr lang="en-US" sz="54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vi-VN" sz="3200" b="1" kern="1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54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70436BA-6A9B-2961-B306-6F5454789248}"/>
                    </a:ext>
                  </a:extLst>
                </p:cNvPr>
                <p:cNvSpPr/>
                <p:nvPr/>
              </p:nvSpPr>
              <p:spPr>
                <a:xfrm>
                  <a:off x="2197736" y="38100"/>
                  <a:ext cx="431164" cy="390799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endParaRPr lang="en-US" sz="32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endParaRPr lang="en-US" sz="3200" b="1" kern="1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vi-VN" sz="3200" b="1" kern="1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Rắn</a:t>
                  </a:r>
                  <a:endParaRPr lang="en-US" sz="54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vi-VN" sz="5400" b="1" kern="1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 </a:t>
                  </a:r>
                  <a:endParaRPr lang="en-US" sz="5400" b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DDAD1F5D-6DE7-A675-9FED-CFBE7E6B509C}"/>
                    </a:ext>
                  </a:extLst>
                </p:cNvPr>
                <p:cNvCxnSpPr/>
                <p:nvPr/>
              </p:nvCxnSpPr>
              <p:spPr>
                <a:xfrm>
                  <a:off x="412750" y="247650"/>
                  <a:ext cx="673100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C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ABD5647D-C48A-6BDE-340F-D95D9186684B}"/>
                    </a:ext>
                  </a:extLst>
                </p:cNvPr>
                <p:cNvCxnSpPr/>
                <p:nvPr/>
              </p:nvCxnSpPr>
              <p:spPr>
                <a:xfrm>
                  <a:off x="1485900" y="234950"/>
                  <a:ext cx="673100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C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</p:grpSp>
      </p:grpSp>
      <p:sp>
        <p:nvSpPr>
          <p:cNvPr id="4" name="Speech Bubble: Rectangle with Corners Rounded 1">
            <a:extLst>
              <a:ext uri="{FF2B5EF4-FFF2-40B4-BE49-F238E27FC236}">
                <a16:creationId xmlns:a16="http://schemas.microsoft.com/office/drawing/2014/main" id="{5249F994-FE89-369A-120E-0107094BC1F4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26120827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657225" y="871043"/>
            <a:ext cx="10248900" cy="1584455"/>
            <a:chOff x="3951073" y="3626777"/>
            <a:chExt cx="6826518" cy="29077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1"/>
              <a:ext cx="6688476" cy="265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Hãy kể tên chuỗi thức ăn có 3 hoặc 4 mắt xích mà em biết.”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CE095A-43C6-9DB8-C3F0-F502D6C48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786" y="2438401"/>
            <a:ext cx="4663278" cy="324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084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7C833-AA1C-E3D2-DB41-0DEFA1DC7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50" y="1663065"/>
            <a:ext cx="1843087" cy="1094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95AD6-8C00-DD35-5E98-71BD8FA0D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7825" y="1323975"/>
            <a:ext cx="1485900" cy="148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241C0E-8E14-532E-B768-5FDDA1859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150" y="1310745"/>
            <a:ext cx="1790700" cy="154199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A35867-F4AE-2C7A-D56D-808446D10248}"/>
              </a:ext>
            </a:extLst>
          </p:cNvPr>
          <p:cNvCxnSpPr>
            <a:cxnSpLocks/>
          </p:cNvCxnSpPr>
          <p:nvPr/>
        </p:nvCxnSpPr>
        <p:spPr>
          <a:xfrm>
            <a:off x="3590925" y="2257425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4852C6-C009-52D1-3DFE-877C40ABE658}"/>
              </a:ext>
            </a:extLst>
          </p:cNvPr>
          <p:cNvCxnSpPr>
            <a:cxnSpLocks/>
          </p:cNvCxnSpPr>
          <p:nvPr/>
        </p:nvCxnSpPr>
        <p:spPr>
          <a:xfrm>
            <a:off x="6600825" y="2257425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8871CDA-1FED-0F6A-71FB-472910EE1A81}"/>
              </a:ext>
            </a:extLst>
          </p:cNvPr>
          <p:cNvSpPr txBox="1"/>
          <p:nvPr/>
        </p:nvSpPr>
        <p:spPr>
          <a:xfrm>
            <a:off x="2438400" y="2952750"/>
            <a:ext cx="660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 rốt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Thỏ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Sư tử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F2A51B5-E0B2-3D6A-53FE-7499DD557E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0700" y="3959484"/>
            <a:ext cx="1110596" cy="14507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60E16-1A00-70E1-4076-BA45F3DB9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394025"/>
            <a:ext cx="2543175" cy="9346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72BDCF-E81E-F079-64A8-1FE02D3E46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6249" y="3588663"/>
            <a:ext cx="3171825" cy="2107942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7E19B2-D511-35EA-8B05-EC4D526FBA77}"/>
              </a:ext>
            </a:extLst>
          </p:cNvPr>
          <p:cNvCxnSpPr>
            <a:cxnSpLocks/>
          </p:cNvCxnSpPr>
          <p:nvPr/>
        </p:nvCxnSpPr>
        <p:spPr>
          <a:xfrm>
            <a:off x="3676650" y="4829175"/>
            <a:ext cx="19907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A63D378-A7C9-1F52-E587-03D07422C8DE}"/>
              </a:ext>
            </a:extLst>
          </p:cNvPr>
          <p:cNvCxnSpPr>
            <a:cxnSpLocks/>
          </p:cNvCxnSpPr>
          <p:nvPr/>
        </p:nvCxnSpPr>
        <p:spPr>
          <a:xfrm>
            <a:off x="6743700" y="4829175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03E7972-03E9-D86C-8301-E0F285B759A2}"/>
              </a:ext>
            </a:extLst>
          </p:cNvPr>
          <p:cNvSpPr txBox="1"/>
          <p:nvPr/>
        </p:nvSpPr>
        <p:spPr>
          <a:xfrm>
            <a:off x="2600325" y="5486400"/>
            <a:ext cx="660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Ốc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Cá trê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Mèo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5C1933-9970-76BB-70CE-0F9787B30E1E}"/>
              </a:ext>
            </a:extLst>
          </p:cNvPr>
          <p:cNvSpPr txBox="1"/>
          <p:nvPr/>
        </p:nvSpPr>
        <p:spPr>
          <a:xfrm>
            <a:off x="5334000" y="409575"/>
            <a:ext cx="2105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VÍ DỤ: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78C0E4B-9D91-EF98-A385-F98D2CBBC140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24855632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027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 flipH="1">
            <a:off x="8934449" y="95282"/>
            <a:ext cx="3961289" cy="68670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7C0E52-64D8-4821-AF28-6739D6AE4CF8}"/>
              </a:ext>
            </a:extLst>
          </p:cNvPr>
          <p:cNvGrpSpPr/>
          <p:nvPr/>
        </p:nvGrpSpPr>
        <p:grpSpPr>
          <a:xfrm>
            <a:off x="1204321" y="1431957"/>
            <a:ext cx="7863637" cy="2473292"/>
            <a:chOff x="1241458" y="2647170"/>
            <a:chExt cx="6891437" cy="97291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F177B01-5B66-4B3B-A4DE-9316DACA7834}"/>
                </a:ext>
              </a:extLst>
            </p:cNvPr>
            <p:cNvSpPr/>
            <p:nvPr/>
          </p:nvSpPr>
          <p:spPr>
            <a:xfrm>
              <a:off x="1241458" y="2647170"/>
              <a:ext cx="6891437" cy="972919"/>
            </a:xfrm>
            <a:prstGeom prst="roundRect">
              <a:avLst/>
            </a:prstGeom>
            <a:solidFill>
              <a:srgbClr val="66FFCC"/>
            </a:solidFill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605623-8142-4923-BC5C-5EBCF5907926}"/>
                </a:ext>
              </a:extLst>
            </p:cNvPr>
            <p:cNvSpPr txBox="1"/>
            <p:nvPr/>
          </p:nvSpPr>
          <p:spPr>
            <a:xfrm>
              <a:off x="1266362" y="2727364"/>
              <a:ext cx="6858048" cy="835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Hoạt động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5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: Thực hành quan sát và lập chuỗi thức ăn ở môi trường nơi em sống.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endParaRPr>
            </a:p>
          </p:txBody>
        </p:sp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F9AEF60-BFCD-64E3-2379-289B7FC38BED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35450874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6" name="Picture 1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80" y="1589161"/>
            <a:ext cx="2921000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92" y="2438401"/>
            <a:ext cx="2944812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 descr="117 reference of sunlight png transparent background | Sun clip art, Happy  sunshine, Sun drawi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01199"/>
            <a:ext cx="2654326" cy="2654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-1" fmla="*/ 0 w 12420600"/>
              <a:gd name="connsiteY0-2" fmla="*/ 533400 h 1828800"/>
              <a:gd name="connsiteX1-3" fmla="*/ 8686641 w 12420600"/>
              <a:gd name="connsiteY1-4" fmla="*/ 0 h 1828800"/>
              <a:gd name="connsiteX2-5" fmla="*/ 12420600 w 12420600"/>
              <a:gd name="connsiteY2-6" fmla="*/ 533400 h 1828800"/>
              <a:gd name="connsiteX3-7" fmla="*/ 12420600 w 12420600"/>
              <a:gd name="connsiteY3-8" fmla="*/ 1828800 h 1828800"/>
              <a:gd name="connsiteX4-9" fmla="*/ 0 w 12420600"/>
              <a:gd name="connsiteY4-10" fmla="*/ 1828800 h 1828800"/>
              <a:gd name="connsiteX5" fmla="*/ 0 w 12420600"/>
              <a:gd name="connsiteY5" fmla="*/ 533400 h 1828800"/>
              <a:gd name="connsiteX0-11" fmla="*/ 0 w 12420600"/>
              <a:gd name="connsiteY0-12" fmla="*/ 533400 h 1828800"/>
              <a:gd name="connsiteX1-13" fmla="*/ 8686641 w 12420600"/>
              <a:gd name="connsiteY1-14" fmla="*/ 0 h 1828800"/>
              <a:gd name="connsiteX2-15" fmla="*/ 12420600 w 12420600"/>
              <a:gd name="connsiteY2-16" fmla="*/ 533400 h 1828800"/>
              <a:gd name="connsiteX3-17" fmla="*/ 12420600 w 12420600"/>
              <a:gd name="connsiteY3-18" fmla="*/ 1828800 h 1828800"/>
              <a:gd name="connsiteX4-19" fmla="*/ 0 w 12420600"/>
              <a:gd name="connsiteY4-20" fmla="*/ 1828800 h 1828800"/>
              <a:gd name="connsiteX5-21" fmla="*/ 0 w 12420600"/>
              <a:gd name="connsiteY5-22" fmla="*/ 533400 h 1828800"/>
              <a:gd name="connsiteX0-23" fmla="*/ 0 w 12420600"/>
              <a:gd name="connsiteY0-24" fmla="*/ 563283 h 1858683"/>
              <a:gd name="connsiteX1-25" fmla="*/ 8686641 w 12420600"/>
              <a:gd name="connsiteY1-26" fmla="*/ 29883 h 1858683"/>
              <a:gd name="connsiteX2-27" fmla="*/ 12420600 w 12420600"/>
              <a:gd name="connsiteY2-28" fmla="*/ 563283 h 1858683"/>
              <a:gd name="connsiteX3-29" fmla="*/ 12420600 w 12420600"/>
              <a:gd name="connsiteY3-30" fmla="*/ 1858683 h 1858683"/>
              <a:gd name="connsiteX4-31" fmla="*/ 0 w 12420600"/>
              <a:gd name="connsiteY4-32" fmla="*/ 1858683 h 1858683"/>
              <a:gd name="connsiteX5-33" fmla="*/ 0 w 12420600"/>
              <a:gd name="connsiteY5-34" fmla="*/ 563283 h 18586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9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82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1" y="499373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65" y="2012884"/>
            <a:ext cx="1111317" cy="111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740" y="1327084"/>
            <a:ext cx="1111317" cy="11113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84" y="609601"/>
            <a:ext cx="1111317" cy="1111317"/>
          </a:xfrm>
          <a:prstGeom prst="rect">
            <a:avLst/>
          </a:prstGeom>
        </p:spPr>
      </p:pic>
      <p:pic>
        <p:nvPicPr>
          <p:cNvPr id="1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88081" y="1022283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25400" y="2783755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62719" y="45452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3038475" y="213819"/>
            <a:ext cx="6410325" cy="814882"/>
            <a:chOff x="3951073" y="3626777"/>
            <a:chExt cx="6826518" cy="29077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1"/>
              <a:ext cx="6688476" cy="2086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Hoàn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thành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phiếu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học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tập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5D62135-B33F-5E49-11C2-35CBFCE37317}"/>
              </a:ext>
            </a:extLst>
          </p:cNvPr>
          <p:cNvSpPr/>
          <p:nvPr/>
        </p:nvSpPr>
        <p:spPr>
          <a:xfrm>
            <a:off x="1171575" y="1333500"/>
            <a:ext cx="10106025" cy="523875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D9D51-B7BD-B0CA-E2C3-0A414DE0F416}"/>
              </a:ext>
            </a:extLst>
          </p:cNvPr>
          <p:cNvSpPr txBox="1"/>
          <p:nvPr/>
        </p:nvSpPr>
        <p:spPr>
          <a:xfrm>
            <a:off x="1362074" y="2047875"/>
            <a:ext cx="9629775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Nhóm: ……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Các loại sinh vật quan sát được: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Lá cây hoa hồng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…………………………………………………………………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…………………………………………………………………………………………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Mối liên hệ thức ăn của các loài sinh vật: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+ VD: Lá cây hoa hồng là thức ăn của sâu.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……………………………………………………………………………………..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c) Chuỗi thức ăn: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1) ………→…….…→…...…→………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2) ………→…….…→…...…→………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611530-6D9D-8015-9A4A-4E8729A3FD09}"/>
              </a:ext>
            </a:extLst>
          </p:cNvPr>
          <p:cNvSpPr txBox="1"/>
          <p:nvPr/>
        </p:nvSpPr>
        <p:spPr>
          <a:xfrm>
            <a:off x="4048125" y="1381125"/>
            <a:ext cx="477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 HỌC TẬP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900A1F8-BBF5-EAA1-77F5-59BED3BD0EB6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11198509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1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419099" y="714375"/>
            <a:ext cx="10772775" cy="2028026"/>
            <a:chOff x="3951073" y="3626777"/>
            <a:chExt cx="6826518" cy="362179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0"/>
              <a:ext cx="6688476" cy="3462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Trong tự nhiên có nhiều chuỗi thức ăn, phần lớn các chuỗi thức ăn bắt đầu bằng sinh vật nào?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CE095A-43C6-9DB8-C3F0-F502D6C48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786" y="2438401"/>
            <a:ext cx="4663278" cy="3243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108E25-A025-6418-B81D-46B5A890A1B5}"/>
              </a:ext>
            </a:extLst>
          </p:cNvPr>
          <p:cNvSpPr txBox="1"/>
          <p:nvPr/>
        </p:nvSpPr>
        <p:spPr>
          <a:xfrm>
            <a:off x="742951" y="3009900"/>
            <a:ext cx="6210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i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tự nhiên có nhiều chuỗi thức ăn, phần lớn các chuỗi thức ăn bắt đầu bằng thực vật.</a:t>
            </a:r>
            <a:endParaRPr kumimoji="0" lang="en-US" sz="4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AAE1309F-51B8-92E4-7411-A6DFF4395300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26334941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419099" y="714375"/>
            <a:ext cx="10772775" cy="1628200"/>
            <a:chOff x="3951073" y="3626777"/>
            <a:chExt cx="6826518" cy="29077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0"/>
              <a:ext cx="6688476" cy="236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Sinh vật đứng trước và sinh vật đứng sau có liên quan gì với nhau trong mối liên hệ về thức ăn?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CE095A-43C6-9DB8-C3F0-F502D6C48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786" y="2438401"/>
            <a:ext cx="4663278" cy="3243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108E25-A025-6418-B81D-46B5A890A1B5}"/>
              </a:ext>
            </a:extLst>
          </p:cNvPr>
          <p:cNvSpPr txBox="1"/>
          <p:nvPr/>
        </p:nvSpPr>
        <p:spPr>
          <a:xfrm>
            <a:off x="742951" y="3009900"/>
            <a:ext cx="6210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i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 vật đứng trước là thức ăn của sinh vật đứng sau.</a:t>
            </a:r>
            <a:endParaRPr kumimoji="0" lang="en-US" sz="4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9F1CA07F-46F5-B398-FE21-2AE1332349DC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33949123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0" y="2768305"/>
            <a:ext cx="596265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1BD7E-96B7-5BB1-829B-2FD0FB886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539" y="893363"/>
            <a:ext cx="6724471" cy="188992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63CFABD-BB08-E9D0-B428-5B2593C7681B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3291978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4">
            <a:extLst>
              <a:ext uri="{FF2B5EF4-FFF2-40B4-BE49-F238E27FC236}">
                <a16:creationId xmlns:a16="http://schemas.microsoft.com/office/drawing/2014/main" id="{5D92E6BD-B142-4426-84F0-64644A7681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4600" y="2434111"/>
            <a:ext cx="5235198" cy="4500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E0C80-AB70-4448-EE4A-2814F75B8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03" y="0"/>
            <a:ext cx="9583743" cy="2615411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3209374-08DA-AB82-7FE4-92EAC8D2DA4F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384847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3846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1E5C13-80B6-453C-9977-82F4E68CB6AE}"/>
              </a:ext>
            </a:extLst>
          </p:cNvPr>
          <p:cNvGrpSpPr/>
          <p:nvPr/>
        </p:nvGrpSpPr>
        <p:grpSpPr>
          <a:xfrm>
            <a:off x="3203812" y="1409700"/>
            <a:ext cx="8607187" cy="5632151"/>
            <a:chOff x="742948" y="457200"/>
            <a:chExt cx="6932419" cy="2910056"/>
          </a:xfrm>
          <a:solidFill>
            <a:srgbClr val="FFC000">
              <a:lumMod val="60000"/>
              <a:lumOff val="40000"/>
            </a:srgb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F84F1C-B672-485E-9B8B-1A98A83E46A6}"/>
                </a:ext>
              </a:extLst>
            </p:cNvPr>
            <p:cNvSpPr/>
            <p:nvPr/>
          </p:nvSpPr>
          <p:spPr>
            <a:xfrm>
              <a:off x="742948" y="457200"/>
              <a:ext cx="6932419" cy="2438400"/>
            </a:xfrm>
            <a:prstGeom prst="roundRect">
              <a:avLst>
                <a:gd name="adj" fmla="val 9885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F66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56CCEE-7D54-4319-B42C-8FF6F33682B5}"/>
                </a:ext>
              </a:extLst>
            </p:cNvPr>
            <p:cNvSpPr/>
            <p:nvPr/>
          </p:nvSpPr>
          <p:spPr>
            <a:xfrm>
              <a:off x="955507" y="587931"/>
              <a:ext cx="6540457" cy="2182769"/>
            </a:xfrm>
            <a:custGeom>
              <a:avLst/>
              <a:gdLst>
                <a:gd name="connsiteX0" fmla="*/ 0 w 6540457"/>
                <a:gd name="connsiteY0" fmla="*/ 215766 h 2182769"/>
                <a:gd name="connsiteX1" fmla="*/ 196131 w 6540457"/>
                <a:gd name="connsiteY1" fmla="*/ 0 h 2182769"/>
                <a:gd name="connsiteX2" fmla="*/ 879264 w 6540457"/>
                <a:gd name="connsiteY2" fmla="*/ 0 h 2182769"/>
                <a:gd name="connsiteX3" fmla="*/ 1685360 w 6540457"/>
                <a:gd name="connsiteY3" fmla="*/ 0 h 2182769"/>
                <a:gd name="connsiteX4" fmla="*/ 2368493 w 6540457"/>
                <a:gd name="connsiteY4" fmla="*/ 0 h 2182769"/>
                <a:gd name="connsiteX5" fmla="*/ 2867180 w 6540457"/>
                <a:gd name="connsiteY5" fmla="*/ 0 h 2182769"/>
                <a:gd name="connsiteX6" fmla="*/ 3550312 w 6540457"/>
                <a:gd name="connsiteY6" fmla="*/ 0 h 2182769"/>
                <a:gd name="connsiteX7" fmla="*/ 4171962 w 6540457"/>
                <a:gd name="connsiteY7" fmla="*/ 0 h 2182769"/>
                <a:gd name="connsiteX8" fmla="*/ 4916577 w 6540457"/>
                <a:gd name="connsiteY8" fmla="*/ 0 h 2182769"/>
                <a:gd name="connsiteX9" fmla="*/ 5538228 w 6540457"/>
                <a:gd name="connsiteY9" fmla="*/ 0 h 2182769"/>
                <a:gd name="connsiteX10" fmla="*/ 6344324 w 6540457"/>
                <a:gd name="connsiteY10" fmla="*/ 0 h 2182769"/>
                <a:gd name="connsiteX11" fmla="*/ 6540457 w 6540457"/>
                <a:gd name="connsiteY11" fmla="*/ 215766 h 2182769"/>
                <a:gd name="connsiteX12" fmla="*/ 6540457 w 6540457"/>
                <a:gd name="connsiteY12" fmla="*/ 764487 h 2182769"/>
                <a:gd name="connsiteX13" fmla="*/ 6540457 w 6540457"/>
                <a:gd name="connsiteY13" fmla="*/ 1365744 h 2182769"/>
                <a:gd name="connsiteX14" fmla="*/ 6540457 w 6540457"/>
                <a:gd name="connsiteY14" fmla="*/ 1967002 h 2182769"/>
                <a:gd name="connsiteX15" fmla="*/ 6344324 w 6540457"/>
                <a:gd name="connsiteY15" fmla="*/ 2182769 h 2182769"/>
                <a:gd name="connsiteX16" fmla="*/ 5538228 w 6540457"/>
                <a:gd name="connsiteY16" fmla="*/ 2182769 h 2182769"/>
                <a:gd name="connsiteX17" fmla="*/ 4793613 w 6540457"/>
                <a:gd name="connsiteY17" fmla="*/ 2182769 h 2182769"/>
                <a:gd name="connsiteX18" fmla="*/ 4294926 w 6540457"/>
                <a:gd name="connsiteY18" fmla="*/ 2182769 h 2182769"/>
                <a:gd name="connsiteX19" fmla="*/ 3734758 w 6540457"/>
                <a:gd name="connsiteY19" fmla="*/ 2182769 h 2182769"/>
                <a:gd name="connsiteX20" fmla="*/ 2928661 w 6540457"/>
                <a:gd name="connsiteY20" fmla="*/ 2182769 h 2182769"/>
                <a:gd name="connsiteX21" fmla="*/ 2122564 w 6540457"/>
                <a:gd name="connsiteY21" fmla="*/ 2182769 h 2182769"/>
                <a:gd name="connsiteX22" fmla="*/ 1562396 w 6540457"/>
                <a:gd name="connsiteY22" fmla="*/ 2182769 h 2182769"/>
                <a:gd name="connsiteX23" fmla="*/ 196131 w 6540457"/>
                <a:gd name="connsiteY23" fmla="*/ 2182769 h 2182769"/>
                <a:gd name="connsiteX24" fmla="*/ 0 w 6540457"/>
                <a:gd name="connsiteY24" fmla="*/ 1967002 h 2182769"/>
                <a:gd name="connsiteX25" fmla="*/ 0 w 6540457"/>
                <a:gd name="connsiteY25" fmla="*/ 1365744 h 2182769"/>
                <a:gd name="connsiteX26" fmla="*/ 0 w 6540457"/>
                <a:gd name="connsiteY26" fmla="*/ 764487 h 2182769"/>
                <a:gd name="connsiteX27" fmla="*/ 0 w 6540457"/>
                <a:gd name="connsiteY27" fmla="*/ 215766 h 2182769"/>
                <a:gd name="connsiteX0" fmla="*/ 0 w 6540457"/>
                <a:gd name="connsiteY0" fmla="*/ 215766 h 2182769"/>
                <a:gd name="connsiteX1" fmla="*/ 196131 w 6540457"/>
                <a:gd name="connsiteY1" fmla="*/ 0 h 2182769"/>
                <a:gd name="connsiteX2" fmla="*/ 817782 w 6540457"/>
                <a:gd name="connsiteY2" fmla="*/ 0 h 2182769"/>
                <a:gd name="connsiteX3" fmla="*/ 1377950 w 6540457"/>
                <a:gd name="connsiteY3" fmla="*/ 0 h 2182769"/>
                <a:gd name="connsiteX4" fmla="*/ 2122564 w 6540457"/>
                <a:gd name="connsiteY4" fmla="*/ 0 h 2182769"/>
                <a:gd name="connsiteX5" fmla="*/ 2805697 w 6540457"/>
                <a:gd name="connsiteY5" fmla="*/ 0 h 2182769"/>
                <a:gd name="connsiteX6" fmla="*/ 3611794 w 6540457"/>
                <a:gd name="connsiteY6" fmla="*/ 0 h 2182769"/>
                <a:gd name="connsiteX7" fmla="*/ 4294926 w 6540457"/>
                <a:gd name="connsiteY7" fmla="*/ 0 h 2182769"/>
                <a:gd name="connsiteX8" fmla="*/ 5039540 w 6540457"/>
                <a:gd name="connsiteY8" fmla="*/ 0 h 2182769"/>
                <a:gd name="connsiteX9" fmla="*/ 6344324 w 6540457"/>
                <a:gd name="connsiteY9" fmla="*/ 0 h 2182769"/>
                <a:gd name="connsiteX10" fmla="*/ 6540457 w 6540457"/>
                <a:gd name="connsiteY10" fmla="*/ 215766 h 2182769"/>
                <a:gd name="connsiteX11" fmla="*/ 6540457 w 6540457"/>
                <a:gd name="connsiteY11" fmla="*/ 817024 h 2182769"/>
                <a:gd name="connsiteX12" fmla="*/ 6540457 w 6540457"/>
                <a:gd name="connsiteY12" fmla="*/ 1383256 h 2182769"/>
                <a:gd name="connsiteX13" fmla="*/ 6540457 w 6540457"/>
                <a:gd name="connsiteY13" fmla="*/ 1967002 h 2182769"/>
                <a:gd name="connsiteX14" fmla="*/ 6344324 w 6540457"/>
                <a:gd name="connsiteY14" fmla="*/ 2182769 h 2182769"/>
                <a:gd name="connsiteX15" fmla="*/ 5661192 w 6540457"/>
                <a:gd name="connsiteY15" fmla="*/ 2182769 h 2182769"/>
                <a:gd name="connsiteX16" fmla="*/ 4978059 w 6540457"/>
                <a:gd name="connsiteY16" fmla="*/ 2182769 h 2182769"/>
                <a:gd name="connsiteX17" fmla="*/ 4417891 w 6540457"/>
                <a:gd name="connsiteY17" fmla="*/ 2182769 h 2182769"/>
                <a:gd name="connsiteX18" fmla="*/ 3611794 w 6540457"/>
                <a:gd name="connsiteY18" fmla="*/ 2182769 h 2182769"/>
                <a:gd name="connsiteX19" fmla="*/ 3113107 w 6540457"/>
                <a:gd name="connsiteY19" fmla="*/ 2182769 h 2182769"/>
                <a:gd name="connsiteX20" fmla="*/ 2307010 w 6540457"/>
                <a:gd name="connsiteY20" fmla="*/ 2182769 h 2182769"/>
                <a:gd name="connsiteX21" fmla="*/ 1685360 w 6540457"/>
                <a:gd name="connsiteY21" fmla="*/ 2182769 h 2182769"/>
                <a:gd name="connsiteX22" fmla="*/ 1125191 w 6540457"/>
                <a:gd name="connsiteY22" fmla="*/ 2182769 h 2182769"/>
                <a:gd name="connsiteX23" fmla="*/ 196131 w 6540457"/>
                <a:gd name="connsiteY23" fmla="*/ 2182769 h 2182769"/>
                <a:gd name="connsiteX24" fmla="*/ 0 w 6540457"/>
                <a:gd name="connsiteY24" fmla="*/ 1967002 h 2182769"/>
                <a:gd name="connsiteX25" fmla="*/ 0 w 6540457"/>
                <a:gd name="connsiteY25" fmla="*/ 1400769 h 2182769"/>
                <a:gd name="connsiteX26" fmla="*/ 0 w 6540457"/>
                <a:gd name="connsiteY26" fmla="*/ 852048 h 2182769"/>
                <a:gd name="connsiteX27" fmla="*/ 0 w 6540457"/>
                <a:gd name="connsiteY27" fmla="*/ 215766 h 2182769"/>
                <a:gd name="connsiteX0" fmla="*/ 0 w 6540457"/>
                <a:gd name="connsiteY0" fmla="*/ 215766 h 2182769"/>
                <a:gd name="connsiteX1" fmla="*/ 196131 w 6540457"/>
                <a:gd name="connsiteY1" fmla="*/ 0 h 2182769"/>
                <a:gd name="connsiteX2" fmla="*/ 879264 w 6540457"/>
                <a:gd name="connsiteY2" fmla="*/ 0 h 2182769"/>
                <a:gd name="connsiteX3" fmla="*/ 1685360 w 6540457"/>
                <a:gd name="connsiteY3" fmla="*/ 0 h 2182769"/>
                <a:gd name="connsiteX4" fmla="*/ 2368493 w 6540457"/>
                <a:gd name="connsiteY4" fmla="*/ 0 h 2182769"/>
                <a:gd name="connsiteX5" fmla="*/ 2867180 w 6540457"/>
                <a:gd name="connsiteY5" fmla="*/ 0 h 2182769"/>
                <a:gd name="connsiteX6" fmla="*/ 3550312 w 6540457"/>
                <a:gd name="connsiteY6" fmla="*/ 0 h 2182769"/>
                <a:gd name="connsiteX7" fmla="*/ 4171962 w 6540457"/>
                <a:gd name="connsiteY7" fmla="*/ 0 h 2182769"/>
                <a:gd name="connsiteX8" fmla="*/ 4916577 w 6540457"/>
                <a:gd name="connsiteY8" fmla="*/ 0 h 2182769"/>
                <a:gd name="connsiteX9" fmla="*/ 5538228 w 6540457"/>
                <a:gd name="connsiteY9" fmla="*/ 0 h 2182769"/>
                <a:gd name="connsiteX10" fmla="*/ 6344324 w 6540457"/>
                <a:gd name="connsiteY10" fmla="*/ 0 h 2182769"/>
                <a:gd name="connsiteX11" fmla="*/ 6540457 w 6540457"/>
                <a:gd name="connsiteY11" fmla="*/ 215766 h 2182769"/>
                <a:gd name="connsiteX12" fmla="*/ 6540457 w 6540457"/>
                <a:gd name="connsiteY12" fmla="*/ 764487 h 2182769"/>
                <a:gd name="connsiteX13" fmla="*/ 6540457 w 6540457"/>
                <a:gd name="connsiteY13" fmla="*/ 1365744 h 2182769"/>
                <a:gd name="connsiteX14" fmla="*/ 6540457 w 6540457"/>
                <a:gd name="connsiteY14" fmla="*/ 1967002 h 2182769"/>
                <a:gd name="connsiteX15" fmla="*/ 6344324 w 6540457"/>
                <a:gd name="connsiteY15" fmla="*/ 2182769 h 2182769"/>
                <a:gd name="connsiteX16" fmla="*/ 5538228 w 6540457"/>
                <a:gd name="connsiteY16" fmla="*/ 2182769 h 2182769"/>
                <a:gd name="connsiteX17" fmla="*/ 5158474 w 6540457"/>
                <a:gd name="connsiteY17" fmla="*/ 2182769 h 2182769"/>
                <a:gd name="connsiteX18" fmla="*/ 4793613 w 6540457"/>
                <a:gd name="connsiteY18" fmla="*/ 2182769 h 2182769"/>
                <a:gd name="connsiteX19" fmla="*/ 4294926 w 6540457"/>
                <a:gd name="connsiteY19" fmla="*/ 2182769 h 2182769"/>
                <a:gd name="connsiteX20" fmla="*/ 3734758 w 6540457"/>
                <a:gd name="connsiteY20" fmla="*/ 2182769 h 2182769"/>
                <a:gd name="connsiteX21" fmla="*/ 2928661 w 6540457"/>
                <a:gd name="connsiteY21" fmla="*/ 2182769 h 2182769"/>
                <a:gd name="connsiteX22" fmla="*/ 2122564 w 6540457"/>
                <a:gd name="connsiteY22" fmla="*/ 2182769 h 2182769"/>
                <a:gd name="connsiteX23" fmla="*/ 1562396 w 6540457"/>
                <a:gd name="connsiteY23" fmla="*/ 2182769 h 2182769"/>
                <a:gd name="connsiteX24" fmla="*/ 196131 w 6540457"/>
                <a:gd name="connsiteY24" fmla="*/ 2182769 h 2182769"/>
                <a:gd name="connsiteX25" fmla="*/ 0 w 6540457"/>
                <a:gd name="connsiteY25" fmla="*/ 1967002 h 2182769"/>
                <a:gd name="connsiteX26" fmla="*/ 0 w 6540457"/>
                <a:gd name="connsiteY26" fmla="*/ 1365744 h 2182769"/>
                <a:gd name="connsiteX27" fmla="*/ 0 w 6540457"/>
                <a:gd name="connsiteY27" fmla="*/ 764487 h 2182769"/>
                <a:gd name="connsiteX28" fmla="*/ 0 w 6540457"/>
                <a:gd name="connsiteY28" fmla="*/ 215766 h 218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540457" h="2182769" fill="none" extrusionOk="0">
                  <a:moveTo>
                    <a:pt x="0" y="215766"/>
                  </a:moveTo>
                  <a:cubicBezTo>
                    <a:pt x="23201" y="102352"/>
                    <a:pt x="131282" y="24488"/>
                    <a:pt x="196131" y="0"/>
                  </a:cubicBezTo>
                  <a:cubicBezTo>
                    <a:pt x="373601" y="-26359"/>
                    <a:pt x="509018" y="40092"/>
                    <a:pt x="879264" y="0"/>
                  </a:cubicBezTo>
                  <a:cubicBezTo>
                    <a:pt x="1239091" y="-29826"/>
                    <a:pt x="1432517" y="49513"/>
                    <a:pt x="1685360" y="0"/>
                  </a:cubicBezTo>
                  <a:cubicBezTo>
                    <a:pt x="1900540" y="21809"/>
                    <a:pt x="2115097" y="31424"/>
                    <a:pt x="2368493" y="0"/>
                  </a:cubicBezTo>
                  <a:cubicBezTo>
                    <a:pt x="2640206" y="-17463"/>
                    <a:pt x="2649546" y="1848"/>
                    <a:pt x="2867180" y="0"/>
                  </a:cubicBezTo>
                  <a:cubicBezTo>
                    <a:pt x="3142025" y="35644"/>
                    <a:pt x="3346978" y="31866"/>
                    <a:pt x="3550312" y="0"/>
                  </a:cubicBezTo>
                  <a:cubicBezTo>
                    <a:pt x="3763654" y="2035"/>
                    <a:pt x="3868065" y="24122"/>
                    <a:pt x="4171962" y="0"/>
                  </a:cubicBezTo>
                  <a:cubicBezTo>
                    <a:pt x="4409645" y="-41810"/>
                    <a:pt x="4606931" y="33344"/>
                    <a:pt x="4916577" y="0"/>
                  </a:cubicBezTo>
                  <a:cubicBezTo>
                    <a:pt x="5259274" y="-55245"/>
                    <a:pt x="5342673" y="2031"/>
                    <a:pt x="5538228" y="0"/>
                  </a:cubicBezTo>
                  <a:cubicBezTo>
                    <a:pt x="5705623" y="73822"/>
                    <a:pt x="5959613" y="33136"/>
                    <a:pt x="6344324" y="0"/>
                  </a:cubicBezTo>
                  <a:cubicBezTo>
                    <a:pt x="6477952" y="20767"/>
                    <a:pt x="6532252" y="89587"/>
                    <a:pt x="6540457" y="215766"/>
                  </a:cubicBezTo>
                  <a:cubicBezTo>
                    <a:pt x="6551494" y="440021"/>
                    <a:pt x="6518779" y="495871"/>
                    <a:pt x="6540457" y="764487"/>
                  </a:cubicBezTo>
                  <a:cubicBezTo>
                    <a:pt x="6553885" y="1036247"/>
                    <a:pt x="6538858" y="1077507"/>
                    <a:pt x="6540457" y="1365744"/>
                  </a:cubicBezTo>
                  <a:cubicBezTo>
                    <a:pt x="6542462" y="1665951"/>
                    <a:pt x="6497293" y="1713326"/>
                    <a:pt x="6540457" y="1967002"/>
                  </a:cubicBezTo>
                  <a:cubicBezTo>
                    <a:pt x="6519450" y="2068025"/>
                    <a:pt x="6421699" y="2215424"/>
                    <a:pt x="6344324" y="2182769"/>
                  </a:cubicBezTo>
                  <a:cubicBezTo>
                    <a:pt x="6048478" y="2210596"/>
                    <a:pt x="5684194" y="2170789"/>
                    <a:pt x="5538228" y="2182769"/>
                  </a:cubicBezTo>
                  <a:cubicBezTo>
                    <a:pt x="5379241" y="2173419"/>
                    <a:pt x="4974764" y="2209829"/>
                    <a:pt x="4793613" y="2182769"/>
                  </a:cubicBezTo>
                  <a:cubicBezTo>
                    <a:pt x="4615353" y="2184343"/>
                    <a:pt x="4546364" y="2198125"/>
                    <a:pt x="4294926" y="2182769"/>
                  </a:cubicBezTo>
                  <a:cubicBezTo>
                    <a:pt x="4024607" y="2164679"/>
                    <a:pt x="3954187" y="2217387"/>
                    <a:pt x="3734758" y="2182769"/>
                  </a:cubicBezTo>
                  <a:cubicBezTo>
                    <a:pt x="3544373" y="2216206"/>
                    <a:pt x="3123092" y="2110373"/>
                    <a:pt x="2928661" y="2182769"/>
                  </a:cubicBezTo>
                  <a:cubicBezTo>
                    <a:pt x="2685152" y="2236662"/>
                    <a:pt x="2500739" y="2108408"/>
                    <a:pt x="2122564" y="2182769"/>
                  </a:cubicBezTo>
                  <a:cubicBezTo>
                    <a:pt x="1779543" y="2218737"/>
                    <a:pt x="1742374" y="2187139"/>
                    <a:pt x="1562396" y="2182769"/>
                  </a:cubicBezTo>
                  <a:cubicBezTo>
                    <a:pt x="1366345" y="2316372"/>
                    <a:pt x="858640" y="2236390"/>
                    <a:pt x="196131" y="2182769"/>
                  </a:cubicBezTo>
                  <a:cubicBezTo>
                    <a:pt x="96540" y="2198625"/>
                    <a:pt x="19846" y="2097855"/>
                    <a:pt x="0" y="1967002"/>
                  </a:cubicBezTo>
                  <a:cubicBezTo>
                    <a:pt x="-10943" y="1775418"/>
                    <a:pt x="-28704" y="1656266"/>
                    <a:pt x="0" y="1365744"/>
                  </a:cubicBezTo>
                  <a:cubicBezTo>
                    <a:pt x="34928" y="1076445"/>
                    <a:pt x="-10896" y="1008497"/>
                    <a:pt x="0" y="764487"/>
                  </a:cubicBezTo>
                  <a:cubicBezTo>
                    <a:pt x="-9382" y="549324"/>
                    <a:pt x="28892" y="464654"/>
                    <a:pt x="0" y="215766"/>
                  </a:cubicBezTo>
                  <a:close/>
                </a:path>
                <a:path w="6540457" h="2182769" stroke="0" extrusionOk="0">
                  <a:moveTo>
                    <a:pt x="0" y="215766"/>
                  </a:moveTo>
                  <a:cubicBezTo>
                    <a:pt x="-26580" y="93399"/>
                    <a:pt x="106223" y="-22913"/>
                    <a:pt x="196131" y="0"/>
                  </a:cubicBezTo>
                  <a:cubicBezTo>
                    <a:pt x="354190" y="-7135"/>
                    <a:pt x="526274" y="-5147"/>
                    <a:pt x="817782" y="0"/>
                  </a:cubicBezTo>
                  <a:cubicBezTo>
                    <a:pt x="1107952" y="45053"/>
                    <a:pt x="1172973" y="-7741"/>
                    <a:pt x="1377950" y="0"/>
                  </a:cubicBezTo>
                  <a:cubicBezTo>
                    <a:pt x="1587869" y="-24781"/>
                    <a:pt x="1976809" y="-215"/>
                    <a:pt x="2122564" y="0"/>
                  </a:cubicBezTo>
                  <a:cubicBezTo>
                    <a:pt x="2269279" y="-10172"/>
                    <a:pt x="2672406" y="-16899"/>
                    <a:pt x="2805697" y="0"/>
                  </a:cubicBezTo>
                  <a:cubicBezTo>
                    <a:pt x="2938722" y="67985"/>
                    <a:pt x="3350380" y="-23122"/>
                    <a:pt x="3611794" y="0"/>
                  </a:cubicBezTo>
                  <a:cubicBezTo>
                    <a:pt x="3828842" y="14271"/>
                    <a:pt x="4118639" y="63381"/>
                    <a:pt x="4294926" y="0"/>
                  </a:cubicBezTo>
                  <a:cubicBezTo>
                    <a:pt x="4437231" y="62045"/>
                    <a:pt x="4631237" y="5885"/>
                    <a:pt x="5039540" y="0"/>
                  </a:cubicBezTo>
                  <a:cubicBezTo>
                    <a:pt x="5332636" y="55899"/>
                    <a:pt x="5849214" y="-84621"/>
                    <a:pt x="6344324" y="0"/>
                  </a:cubicBezTo>
                  <a:cubicBezTo>
                    <a:pt x="6448705" y="-22883"/>
                    <a:pt x="6542666" y="97521"/>
                    <a:pt x="6540457" y="215766"/>
                  </a:cubicBezTo>
                  <a:cubicBezTo>
                    <a:pt x="6556166" y="475375"/>
                    <a:pt x="6504926" y="678941"/>
                    <a:pt x="6540457" y="817024"/>
                  </a:cubicBezTo>
                  <a:cubicBezTo>
                    <a:pt x="6545911" y="996013"/>
                    <a:pt x="6455196" y="1189210"/>
                    <a:pt x="6540457" y="1383256"/>
                  </a:cubicBezTo>
                  <a:cubicBezTo>
                    <a:pt x="6521863" y="1611690"/>
                    <a:pt x="6574760" y="1749533"/>
                    <a:pt x="6540457" y="1967002"/>
                  </a:cubicBezTo>
                  <a:cubicBezTo>
                    <a:pt x="6553043" y="2096169"/>
                    <a:pt x="6436501" y="2171094"/>
                    <a:pt x="6344324" y="2182769"/>
                  </a:cubicBezTo>
                  <a:cubicBezTo>
                    <a:pt x="6128143" y="2171284"/>
                    <a:pt x="5980445" y="2213729"/>
                    <a:pt x="5661192" y="2182769"/>
                  </a:cubicBezTo>
                  <a:cubicBezTo>
                    <a:pt x="5361517" y="2165582"/>
                    <a:pt x="5298282" y="2173439"/>
                    <a:pt x="4978059" y="2182769"/>
                  </a:cubicBezTo>
                  <a:cubicBezTo>
                    <a:pt x="4658136" y="2180933"/>
                    <a:pt x="4662087" y="2179600"/>
                    <a:pt x="4417891" y="2182769"/>
                  </a:cubicBezTo>
                  <a:cubicBezTo>
                    <a:pt x="4106598" y="2176038"/>
                    <a:pt x="3830465" y="2221810"/>
                    <a:pt x="3611794" y="2182769"/>
                  </a:cubicBezTo>
                  <a:cubicBezTo>
                    <a:pt x="3417377" y="2145014"/>
                    <a:pt x="3293494" y="2185867"/>
                    <a:pt x="3113107" y="2182769"/>
                  </a:cubicBezTo>
                  <a:cubicBezTo>
                    <a:pt x="2956170" y="2105854"/>
                    <a:pt x="2685728" y="2216490"/>
                    <a:pt x="2307010" y="2182769"/>
                  </a:cubicBezTo>
                  <a:cubicBezTo>
                    <a:pt x="1920069" y="2200003"/>
                    <a:pt x="1922606" y="2198982"/>
                    <a:pt x="1685360" y="2182769"/>
                  </a:cubicBezTo>
                  <a:cubicBezTo>
                    <a:pt x="1440353" y="2181535"/>
                    <a:pt x="1405104" y="2166661"/>
                    <a:pt x="1125191" y="2182769"/>
                  </a:cubicBezTo>
                  <a:cubicBezTo>
                    <a:pt x="775006" y="2128334"/>
                    <a:pt x="591338" y="2179766"/>
                    <a:pt x="196131" y="2182769"/>
                  </a:cubicBezTo>
                  <a:cubicBezTo>
                    <a:pt x="74996" y="2229079"/>
                    <a:pt x="53447" y="2097334"/>
                    <a:pt x="0" y="1967002"/>
                  </a:cubicBezTo>
                  <a:cubicBezTo>
                    <a:pt x="7973" y="1819523"/>
                    <a:pt x="37787" y="1595997"/>
                    <a:pt x="0" y="1400769"/>
                  </a:cubicBezTo>
                  <a:cubicBezTo>
                    <a:pt x="-866" y="1213018"/>
                    <a:pt x="-46517" y="956788"/>
                    <a:pt x="0" y="852048"/>
                  </a:cubicBezTo>
                  <a:cubicBezTo>
                    <a:pt x="42530" y="812279"/>
                    <a:pt x="119334" y="411317"/>
                    <a:pt x="0" y="215766"/>
                  </a:cubicBezTo>
                  <a:close/>
                </a:path>
                <a:path w="6540457" h="2182769" fill="none" stroke="0" extrusionOk="0">
                  <a:moveTo>
                    <a:pt x="0" y="215766"/>
                  </a:moveTo>
                  <a:cubicBezTo>
                    <a:pt x="39436" y="102294"/>
                    <a:pt x="94067" y="9529"/>
                    <a:pt x="196131" y="0"/>
                  </a:cubicBezTo>
                  <a:cubicBezTo>
                    <a:pt x="365730" y="10007"/>
                    <a:pt x="614139" y="49809"/>
                    <a:pt x="879264" y="0"/>
                  </a:cubicBezTo>
                  <a:cubicBezTo>
                    <a:pt x="1191344" y="-110509"/>
                    <a:pt x="1449688" y="-42400"/>
                    <a:pt x="1685360" y="0"/>
                  </a:cubicBezTo>
                  <a:cubicBezTo>
                    <a:pt x="1961684" y="18760"/>
                    <a:pt x="2079721" y="12992"/>
                    <a:pt x="2368493" y="0"/>
                  </a:cubicBezTo>
                  <a:cubicBezTo>
                    <a:pt x="2633956" y="-11148"/>
                    <a:pt x="2651830" y="-3017"/>
                    <a:pt x="2867180" y="0"/>
                  </a:cubicBezTo>
                  <a:cubicBezTo>
                    <a:pt x="3037155" y="-13275"/>
                    <a:pt x="3343765" y="-8204"/>
                    <a:pt x="3550312" y="0"/>
                  </a:cubicBezTo>
                  <a:cubicBezTo>
                    <a:pt x="3787119" y="28492"/>
                    <a:pt x="3913636" y="41991"/>
                    <a:pt x="4171962" y="0"/>
                  </a:cubicBezTo>
                  <a:cubicBezTo>
                    <a:pt x="4476269" y="-23448"/>
                    <a:pt x="4580459" y="37797"/>
                    <a:pt x="4916577" y="0"/>
                  </a:cubicBezTo>
                  <a:cubicBezTo>
                    <a:pt x="5270258" y="-8655"/>
                    <a:pt x="5417095" y="8478"/>
                    <a:pt x="5538228" y="0"/>
                  </a:cubicBezTo>
                  <a:cubicBezTo>
                    <a:pt x="5725617" y="389"/>
                    <a:pt x="6068806" y="-46329"/>
                    <a:pt x="6344324" y="0"/>
                  </a:cubicBezTo>
                  <a:cubicBezTo>
                    <a:pt x="6427802" y="8156"/>
                    <a:pt x="6570528" y="129224"/>
                    <a:pt x="6540457" y="215766"/>
                  </a:cubicBezTo>
                  <a:cubicBezTo>
                    <a:pt x="6532650" y="443341"/>
                    <a:pt x="6523379" y="503109"/>
                    <a:pt x="6540457" y="764487"/>
                  </a:cubicBezTo>
                  <a:cubicBezTo>
                    <a:pt x="6551216" y="1015649"/>
                    <a:pt x="6498904" y="1088590"/>
                    <a:pt x="6540457" y="1365744"/>
                  </a:cubicBezTo>
                  <a:cubicBezTo>
                    <a:pt x="6535279" y="1645127"/>
                    <a:pt x="6481431" y="1740510"/>
                    <a:pt x="6540457" y="1967002"/>
                  </a:cubicBezTo>
                  <a:cubicBezTo>
                    <a:pt x="6551489" y="2069525"/>
                    <a:pt x="6441300" y="2211006"/>
                    <a:pt x="6344324" y="2182769"/>
                  </a:cubicBezTo>
                  <a:cubicBezTo>
                    <a:pt x="6054728" y="2180916"/>
                    <a:pt x="5701701" y="2134724"/>
                    <a:pt x="5538228" y="2182769"/>
                  </a:cubicBezTo>
                  <a:cubicBezTo>
                    <a:pt x="5410862" y="2197453"/>
                    <a:pt x="5347602" y="2197876"/>
                    <a:pt x="5158474" y="2182769"/>
                  </a:cubicBezTo>
                  <a:cubicBezTo>
                    <a:pt x="4969346" y="2167662"/>
                    <a:pt x="4942363" y="2176541"/>
                    <a:pt x="4793613" y="2182769"/>
                  </a:cubicBezTo>
                  <a:cubicBezTo>
                    <a:pt x="4594900" y="2176230"/>
                    <a:pt x="4542339" y="2198804"/>
                    <a:pt x="4294926" y="2182769"/>
                  </a:cubicBezTo>
                  <a:cubicBezTo>
                    <a:pt x="4037897" y="2155470"/>
                    <a:pt x="3966648" y="2212921"/>
                    <a:pt x="3734758" y="2182769"/>
                  </a:cubicBezTo>
                  <a:cubicBezTo>
                    <a:pt x="3528267" y="2181530"/>
                    <a:pt x="3074832" y="2152633"/>
                    <a:pt x="2928661" y="2182769"/>
                  </a:cubicBezTo>
                  <a:cubicBezTo>
                    <a:pt x="2756627" y="2231339"/>
                    <a:pt x="2484030" y="2176446"/>
                    <a:pt x="2122564" y="2182769"/>
                  </a:cubicBezTo>
                  <a:cubicBezTo>
                    <a:pt x="1761361" y="2206800"/>
                    <a:pt x="1731601" y="2180901"/>
                    <a:pt x="1562396" y="2182769"/>
                  </a:cubicBezTo>
                  <a:cubicBezTo>
                    <a:pt x="1244147" y="2272211"/>
                    <a:pt x="831895" y="2168778"/>
                    <a:pt x="196131" y="2182769"/>
                  </a:cubicBezTo>
                  <a:cubicBezTo>
                    <a:pt x="48645" y="2180356"/>
                    <a:pt x="1792" y="2072155"/>
                    <a:pt x="0" y="1967002"/>
                  </a:cubicBezTo>
                  <a:cubicBezTo>
                    <a:pt x="3121" y="1810199"/>
                    <a:pt x="-52988" y="1628429"/>
                    <a:pt x="0" y="1365744"/>
                  </a:cubicBezTo>
                  <a:cubicBezTo>
                    <a:pt x="23046" y="1072733"/>
                    <a:pt x="-12881" y="970811"/>
                    <a:pt x="0" y="764487"/>
                  </a:cubicBezTo>
                  <a:cubicBezTo>
                    <a:pt x="28350" y="550725"/>
                    <a:pt x="-32149" y="440280"/>
                    <a:pt x="0" y="215766"/>
                  </a:cubicBezTo>
                  <a:close/>
                </a:path>
                <a:path w="6540457" h="2182769" fill="none" stroke="0" extrusionOk="0">
                  <a:moveTo>
                    <a:pt x="0" y="215766"/>
                  </a:moveTo>
                  <a:cubicBezTo>
                    <a:pt x="23640" y="97755"/>
                    <a:pt x="107802" y="19014"/>
                    <a:pt x="196131" y="0"/>
                  </a:cubicBezTo>
                  <a:cubicBezTo>
                    <a:pt x="410918" y="2882"/>
                    <a:pt x="570605" y="44216"/>
                    <a:pt x="879264" y="0"/>
                  </a:cubicBezTo>
                  <a:cubicBezTo>
                    <a:pt x="1229362" y="-61280"/>
                    <a:pt x="1438276" y="23966"/>
                    <a:pt x="1685360" y="0"/>
                  </a:cubicBezTo>
                  <a:cubicBezTo>
                    <a:pt x="1920378" y="-4846"/>
                    <a:pt x="2095719" y="21631"/>
                    <a:pt x="2368493" y="0"/>
                  </a:cubicBezTo>
                  <a:cubicBezTo>
                    <a:pt x="2634795" y="-15331"/>
                    <a:pt x="2650107" y="-2009"/>
                    <a:pt x="2867180" y="0"/>
                  </a:cubicBezTo>
                  <a:cubicBezTo>
                    <a:pt x="3094867" y="4779"/>
                    <a:pt x="3347268" y="-559"/>
                    <a:pt x="3550312" y="0"/>
                  </a:cubicBezTo>
                  <a:cubicBezTo>
                    <a:pt x="3761078" y="9055"/>
                    <a:pt x="3889029" y="49710"/>
                    <a:pt x="4171962" y="0"/>
                  </a:cubicBezTo>
                  <a:cubicBezTo>
                    <a:pt x="4413314" y="-12135"/>
                    <a:pt x="4619654" y="49717"/>
                    <a:pt x="4916577" y="0"/>
                  </a:cubicBezTo>
                  <a:cubicBezTo>
                    <a:pt x="5255280" y="-23394"/>
                    <a:pt x="5369306" y="-845"/>
                    <a:pt x="5538228" y="0"/>
                  </a:cubicBezTo>
                  <a:cubicBezTo>
                    <a:pt x="5696516" y="14463"/>
                    <a:pt x="6013344" y="-18507"/>
                    <a:pt x="6344324" y="0"/>
                  </a:cubicBezTo>
                  <a:cubicBezTo>
                    <a:pt x="6466857" y="32532"/>
                    <a:pt x="6550017" y="119667"/>
                    <a:pt x="6540457" y="215766"/>
                  </a:cubicBezTo>
                  <a:cubicBezTo>
                    <a:pt x="6541727" y="437361"/>
                    <a:pt x="6517214" y="497816"/>
                    <a:pt x="6540457" y="764487"/>
                  </a:cubicBezTo>
                  <a:cubicBezTo>
                    <a:pt x="6566104" y="1028114"/>
                    <a:pt x="6528501" y="1079688"/>
                    <a:pt x="6540457" y="1365744"/>
                  </a:cubicBezTo>
                  <a:cubicBezTo>
                    <a:pt x="6534824" y="1664357"/>
                    <a:pt x="6495300" y="1727661"/>
                    <a:pt x="6540457" y="1967002"/>
                  </a:cubicBezTo>
                  <a:cubicBezTo>
                    <a:pt x="6536178" y="2068884"/>
                    <a:pt x="6431731" y="2217602"/>
                    <a:pt x="6344324" y="2182769"/>
                  </a:cubicBezTo>
                  <a:cubicBezTo>
                    <a:pt x="6041064" y="2214945"/>
                    <a:pt x="5691627" y="2151344"/>
                    <a:pt x="5538228" y="2182769"/>
                  </a:cubicBezTo>
                  <a:cubicBezTo>
                    <a:pt x="5382693" y="2152626"/>
                    <a:pt x="4940740" y="2187098"/>
                    <a:pt x="4793613" y="2182769"/>
                  </a:cubicBezTo>
                  <a:cubicBezTo>
                    <a:pt x="4598815" y="2192323"/>
                    <a:pt x="4548412" y="2199736"/>
                    <a:pt x="4294926" y="2182769"/>
                  </a:cubicBezTo>
                  <a:cubicBezTo>
                    <a:pt x="4026505" y="2147995"/>
                    <a:pt x="3947697" y="2203864"/>
                    <a:pt x="3734758" y="2182769"/>
                  </a:cubicBezTo>
                  <a:cubicBezTo>
                    <a:pt x="3539314" y="2213968"/>
                    <a:pt x="3115342" y="2145946"/>
                    <a:pt x="2928661" y="2182769"/>
                  </a:cubicBezTo>
                  <a:cubicBezTo>
                    <a:pt x="2732730" y="2209569"/>
                    <a:pt x="2522892" y="2130245"/>
                    <a:pt x="2122564" y="2182769"/>
                  </a:cubicBezTo>
                  <a:cubicBezTo>
                    <a:pt x="1781005" y="2213655"/>
                    <a:pt x="1737977" y="2183833"/>
                    <a:pt x="1562396" y="2182769"/>
                  </a:cubicBezTo>
                  <a:cubicBezTo>
                    <a:pt x="1344979" y="2278284"/>
                    <a:pt x="822664" y="2160929"/>
                    <a:pt x="196131" y="2182769"/>
                  </a:cubicBezTo>
                  <a:cubicBezTo>
                    <a:pt x="63017" y="2195985"/>
                    <a:pt x="26288" y="2079217"/>
                    <a:pt x="0" y="1967002"/>
                  </a:cubicBezTo>
                  <a:cubicBezTo>
                    <a:pt x="11419" y="1838390"/>
                    <a:pt x="-33505" y="1648770"/>
                    <a:pt x="0" y="1365744"/>
                  </a:cubicBezTo>
                  <a:cubicBezTo>
                    <a:pt x="38882" y="1086457"/>
                    <a:pt x="10938" y="996842"/>
                    <a:pt x="0" y="764487"/>
                  </a:cubicBezTo>
                  <a:cubicBezTo>
                    <a:pt x="8984" y="536229"/>
                    <a:pt x="10149" y="462061"/>
                    <a:pt x="0" y="215766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70AD47">
                  <a:lumMod val="50000"/>
                </a:srgb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098206046">
                    <a:custGeom>
                      <a:avLst/>
                      <a:gdLst>
                        <a:gd name="connsiteX0" fmla="*/ 0 w 8120533"/>
                        <a:gd name="connsiteY0" fmla="*/ 417596 h 4224553"/>
                        <a:gd name="connsiteX1" fmla="*/ 243514 w 8120533"/>
                        <a:gd name="connsiteY1" fmla="*/ 0 h 4224553"/>
                        <a:gd name="connsiteX2" fmla="*/ 1091681 w 8120533"/>
                        <a:gd name="connsiteY2" fmla="*/ 0 h 4224553"/>
                        <a:gd name="connsiteX3" fmla="*/ 2092518 w 8120533"/>
                        <a:gd name="connsiteY3" fmla="*/ 0 h 4224553"/>
                        <a:gd name="connsiteX4" fmla="*/ 2940686 w 8120533"/>
                        <a:gd name="connsiteY4" fmla="*/ 0 h 4224553"/>
                        <a:gd name="connsiteX5" fmla="*/ 3559848 w 8120533"/>
                        <a:gd name="connsiteY5" fmla="*/ 0 h 4224553"/>
                        <a:gd name="connsiteX6" fmla="*/ 4408014 w 8120533"/>
                        <a:gd name="connsiteY6" fmla="*/ 0 h 4224553"/>
                        <a:gd name="connsiteX7" fmla="*/ 5179846 w 8120533"/>
                        <a:gd name="connsiteY7" fmla="*/ 0 h 4224553"/>
                        <a:gd name="connsiteX8" fmla="*/ 6104349 w 8120533"/>
                        <a:gd name="connsiteY8" fmla="*/ 0 h 4224553"/>
                        <a:gd name="connsiteX9" fmla="*/ 6876181 w 8120533"/>
                        <a:gd name="connsiteY9" fmla="*/ 0 h 4224553"/>
                        <a:gd name="connsiteX10" fmla="*/ 7877018 w 8120533"/>
                        <a:gd name="connsiteY10" fmla="*/ 0 h 4224553"/>
                        <a:gd name="connsiteX11" fmla="*/ 8120533 w 8120533"/>
                        <a:gd name="connsiteY11" fmla="*/ 417596 h 4224553"/>
                        <a:gd name="connsiteX12" fmla="*/ 8120533 w 8120533"/>
                        <a:gd name="connsiteY12" fmla="*/ 1479597 h 4224553"/>
                        <a:gd name="connsiteX13" fmla="*/ 8120533 w 8120533"/>
                        <a:gd name="connsiteY13" fmla="*/ 2643275 h 4224553"/>
                        <a:gd name="connsiteX14" fmla="*/ 8120533 w 8120533"/>
                        <a:gd name="connsiteY14" fmla="*/ 3806956 h 4224553"/>
                        <a:gd name="connsiteX15" fmla="*/ 7877018 w 8120533"/>
                        <a:gd name="connsiteY15" fmla="*/ 4224553 h 4224553"/>
                        <a:gd name="connsiteX16" fmla="*/ 6876181 w 8120533"/>
                        <a:gd name="connsiteY16" fmla="*/ 4224553 h 4224553"/>
                        <a:gd name="connsiteX17" fmla="*/ 5951679 w 8120533"/>
                        <a:gd name="connsiteY17" fmla="*/ 4224553 h 4224553"/>
                        <a:gd name="connsiteX18" fmla="*/ 5332516 w 8120533"/>
                        <a:gd name="connsiteY18" fmla="*/ 4224553 h 4224553"/>
                        <a:gd name="connsiteX19" fmla="*/ 4637020 w 8120533"/>
                        <a:gd name="connsiteY19" fmla="*/ 4224553 h 4224553"/>
                        <a:gd name="connsiteX20" fmla="*/ 3636182 w 8120533"/>
                        <a:gd name="connsiteY20" fmla="*/ 4224553 h 4224553"/>
                        <a:gd name="connsiteX21" fmla="*/ 2635344 w 8120533"/>
                        <a:gd name="connsiteY21" fmla="*/ 4224553 h 4224553"/>
                        <a:gd name="connsiteX22" fmla="*/ 1939848 w 8120533"/>
                        <a:gd name="connsiteY22" fmla="*/ 4224553 h 4224553"/>
                        <a:gd name="connsiteX23" fmla="*/ 243514 w 8120533"/>
                        <a:gd name="connsiteY23" fmla="*/ 4224553 h 4224553"/>
                        <a:gd name="connsiteX24" fmla="*/ 0 w 8120533"/>
                        <a:gd name="connsiteY24" fmla="*/ 3806956 h 4224553"/>
                        <a:gd name="connsiteX25" fmla="*/ 0 w 8120533"/>
                        <a:gd name="connsiteY25" fmla="*/ 2643275 h 4224553"/>
                        <a:gd name="connsiteX26" fmla="*/ 0 w 8120533"/>
                        <a:gd name="connsiteY26" fmla="*/ 1479597 h 4224553"/>
                        <a:gd name="connsiteX27" fmla="*/ 0 w 8120533"/>
                        <a:gd name="connsiteY27" fmla="*/ 417596 h 4224553"/>
                        <a:gd name="connsiteX0" fmla="*/ 0 w 8120533"/>
                        <a:gd name="connsiteY0" fmla="*/ 417596 h 4224553"/>
                        <a:gd name="connsiteX1" fmla="*/ 243514 w 8120533"/>
                        <a:gd name="connsiteY1" fmla="*/ 0 h 4224553"/>
                        <a:gd name="connsiteX2" fmla="*/ 1015346 w 8120533"/>
                        <a:gd name="connsiteY2" fmla="*/ 0 h 4224553"/>
                        <a:gd name="connsiteX3" fmla="*/ 1710842 w 8120533"/>
                        <a:gd name="connsiteY3" fmla="*/ 0 h 4224553"/>
                        <a:gd name="connsiteX4" fmla="*/ 2635344 w 8120533"/>
                        <a:gd name="connsiteY4" fmla="*/ 0 h 4224553"/>
                        <a:gd name="connsiteX5" fmla="*/ 3483512 w 8120533"/>
                        <a:gd name="connsiteY5" fmla="*/ 0 h 4224553"/>
                        <a:gd name="connsiteX6" fmla="*/ 4484350 w 8120533"/>
                        <a:gd name="connsiteY6" fmla="*/ 0 h 4224553"/>
                        <a:gd name="connsiteX7" fmla="*/ 5332516 w 8120533"/>
                        <a:gd name="connsiteY7" fmla="*/ 0 h 4224553"/>
                        <a:gd name="connsiteX8" fmla="*/ 6257018 w 8120533"/>
                        <a:gd name="connsiteY8" fmla="*/ 0 h 4224553"/>
                        <a:gd name="connsiteX9" fmla="*/ 7877018 w 8120533"/>
                        <a:gd name="connsiteY9" fmla="*/ 0 h 4224553"/>
                        <a:gd name="connsiteX10" fmla="*/ 8120533 w 8120533"/>
                        <a:gd name="connsiteY10" fmla="*/ 417596 h 4224553"/>
                        <a:gd name="connsiteX11" fmla="*/ 8120533 w 8120533"/>
                        <a:gd name="connsiteY11" fmla="*/ 1581277 h 4224553"/>
                        <a:gd name="connsiteX12" fmla="*/ 8120533 w 8120533"/>
                        <a:gd name="connsiteY12" fmla="*/ 2677169 h 4224553"/>
                        <a:gd name="connsiteX13" fmla="*/ 8120533 w 8120533"/>
                        <a:gd name="connsiteY13" fmla="*/ 3806956 h 4224553"/>
                        <a:gd name="connsiteX14" fmla="*/ 7877018 w 8120533"/>
                        <a:gd name="connsiteY14" fmla="*/ 4224553 h 4224553"/>
                        <a:gd name="connsiteX15" fmla="*/ 7028851 w 8120533"/>
                        <a:gd name="connsiteY15" fmla="*/ 4224553 h 4224553"/>
                        <a:gd name="connsiteX16" fmla="*/ 6180684 w 8120533"/>
                        <a:gd name="connsiteY16" fmla="*/ 4224553 h 4224553"/>
                        <a:gd name="connsiteX17" fmla="*/ 5485188 w 8120533"/>
                        <a:gd name="connsiteY17" fmla="*/ 4224553 h 4224553"/>
                        <a:gd name="connsiteX18" fmla="*/ 4484350 w 8120533"/>
                        <a:gd name="connsiteY18" fmla="*/ 4224553 h 4224553"/>
                        <a:gd name="connsiteX19" fmla="*/ 3865188 w 8120533"/>
                        <a:gd name="connsiteY19" fmla="*/ 4224553 h 4224553"/>
                        <a:gd name="connsiteX20" fmla="*/ 2864350 w 8120533"/>
                        <a:gd name="connsiteY20" fmla="*/ 4224553 h 4224553"/>
                        <a:gd name="connsiteX21" fmla="*/ 2092518 w 8120533"/>
                        <a:gd name="connsiteY21" fmla="*/ 4224553 h 4224553"/>
                        <a:gd name="connsiteX22" fmla="*/ 1397021 w 8120533"/>
                        <a:gd name="connsiteY22" fmla="*/ 4224553 h 4224553"/>
                        <a:gd name="connsiteX23" fmla="*/ 243514 w 8120533"/>
                        <a:gd name="connsiteY23" fmla="*/ 4224553 h 4224553"/>
                        <a:gd name="connsiteX24" fmla="*/ 0 w 8120533"/>
                        <a:gd name="connsiteY24" fmla="*/ 3806956 h 4224553"/>
                        <a:gd name="connsiteX25" fmla="*/ 0 w 8120533"/>
                        <a:gd name="connsiteY25" fmla="*/ 2711063 h 4224553"/>
                        <a:gd name="connsiteX26" fmla="*/ 0 w 8120533"/>
                        <a:gd name="connsiteY26" fmla="*/ 1649063 h 4224553"/>
                        <a:gd name="connsiteX27" fmla="*/ 0 w 8120533"/>
                        <a:gd name="connsiteY27" fmla="*/ 417596 h 42245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8120533" h="4224553" fill="none" extrusionOk="0">
                          <a:moveTo>
                            <a:pt x="0" y="417596"/>
                          </a:moveTo>
                          <a:cubicBezTo>
                            <a:pt x="24250" y="193418"/>
                            <a:pt x="144989" y="30647"/>
                            <a:pt x="243514" y="0"/>
                          </a:cubicBezTo>
                          <a:cubicBezTo>
                            <a:pt x="468428" y="3336"/>
                            <a:pt x="677289" y="60922"/>
                            <a:pt x="1091681" y="0"/>
                          </a:cubicBezTo>
                          <a:cubicBezTo>
                            <a:pt x="1502306" y="-53083"/>
                            <a:pt x="1773583" y="164"/>
                            <a:pt x="2092518" y="0"/>
                          </a:cubicBezTo>
                          <a:cubicBezTo>
                            <a:pt x="2383308" y="53025"/>
                            <a:pt x="2612009" y="34074"/>
                            <a:pt x="2940686" y="0"/>
                          </a:cubicBezTo>
                          <a:cubicBezTo>
                            <a:pt x="3274918" y="-30529"/>
                            <a:pt x="3288885" y="-4724"/>
                            <a:pt x="3559848" y="0"/>
                          </a:cubicBezTo>
                          <a:cubicBezTo>
                            <a:pt x="3859405" y="25234"/>
                            <a:pt x="4151195" y="-25459"/>
                            <a:pt x="4408014" y="0"/>
                          </a:cubicBezTo>
                          <a:cubicBezTo>
                            <a:pt x="4668820" y="38045"/>
                            <a:pt x="4810225" y="53519"/>
                            <a:pt x="5179846" y="0"/>
                          </a:cubicBezTo>
                          <a:cubicBezTo>
                            <a:pt x="5489366" y="-75346"/>
                            <a:pt x="5700446" y="63969"/>
                            <a:pt x="6104349" y="0"/>
                          </a:cubicBezTo>
                          <a:cubicBezTo>
                            <a:pt x="6536852" y="-74303"/>
                            <a:pt x="6655112" y="-8642"/>
                            <a:pt x="6876181" y="0"/>
                          </a:cubicBezTo>
                          <a:cubicBezTo>
                            <a:pt x="7070462" y="44673"/>
                            <a:pt x="7442700" y="-38597"/>
                            <a:pt x="7877018" y="0"/>
                          </a:cubicBezTo>
                          <a:cubicBezTo>
                            <a:pt x="8037483" y="31860"/>
                            <a:pt x="8122789" y="192677"/>
                            <a:pt x="8120533" y="417596"/>
                          </a:cubicBezTo>
                          <a:cubicBezTo>
                            <a:pt x="8131607" y="862630"/>
                            <a:pt x="8093387" y="968909"/>
                            <a:pt x="8120533" y="1479597"/>
                          </a:cubicBezTo>
                          <a:cubicBezTo>
                            <a:pt x="8141412" y="1993398"/>
                            <a:pt x="8114760" y="2089914"/>
                            <a:pt x="8120533" y="2643275"/>
                          </a:cubicBezTo>
                          <a:cubicBezTo>
                            <a:pt x="8126697" y="3214365"/>
                            <a:pt x="8072118" y="3341186"/>
                            <a:pt x="8120533" y="3806956"/>
                          </a:cubicBezTo>
                          <a:cubicBezTo>
                            <a:pt x="8105526" y="4014881"/>
                            <a:pt x="7981735" y="4280445"/>
                            <a:pt x="7877018" y="4224553"/>
                          </a:cubicBezTo>
                          <a:cubicBezTo>
                            <a:pt x="7529731" y="4246089"/>
                            <a:pt x="7065080" y="4192460"/>
                            <a:pt x="6876181" y="4224553"/>
                          </a:cubicBezTo>
                          <a:cubicBezTo>
                            <a:pt x="6671003" y="4251562"/>
                            <a:pt x="6187811" y="4233517"/>
                            <a:pt x="5951679" y="4224553"/>
                          </a:cubicBezTo>
                          <a:cubicBezTo>
                            <a:pt x="5717232" y="4224996"/>
                            <a:pt x="5643429" y="4251515"/>
                            <a:pt x="5332516" y="4224553"/>
                          </a:cubicBezTo>
                          <a:cubicBezTo>
                            <a:pt x="5009807" y="4197175"/>
                            <a:pt x="4899391" y="4260645"/>
                            <a:pt x="4637020" y="4224553"/>
                          </a:cubicBezTo>
                          <a:cubicBezTo>
                            <a:pt x="4394226" y="4242051"/>
                            <a:pt x="3881470" y="4141663"/>
                            <a:pt x="3636182" y="4224553"/>
                          </a:cubicBezTo>
                          <a:cubicBezTo>
                            <a:pt x="3379172" y="4281414"/>
                            <a:pt x="3088937" y="4135852"/>
                            <a:pt x="2635344" y="4224553"/>
                          </a:cubicBezTo>
                          <a:cubicBezTo>
                            <a:pt x="2206182" y="4294404"/>
                            <a:pt x="2160096" y="4228040"/>
                            <a:pt x="1939848" y="4224553"/>
                          </a:cubicBezTo>
                          <a:cubicBezTo>
                            <a:pt x="1707927" y="4372156"/>
                            <a:pt x="1014189" y="4263696"/>
                            <a:pt x="243514" y="4224553"/>
                          </a:cubicBezTo>
                          <a:cubicBezTo>
                            <a:pt x="111079" y="4244315"/>
                            <a:pt x="21181" y="4040153"/>
                            <a:pt x="0" y="3806956"/>
                          </a:cubicBezTo>
                          <a:cubicBezTo>
                            <a:pt x="-4182" y="3490100"/>
                            <a:pt x="-29287" y="3182529"/>
                            <a:pt x="0" y="2643275"/>
                          </a:cubicBezTo>
                          <a:cubicBezTo>
                            <a:pt x="33759" y="2102113"/>
                            <a:pt x="-13548" y="1940507"/>
                            <a:pt x="0" y="1479597"/>
                          </a:cubicBezTo>
                          <a:cubicBezTo>
                            <a:pt x="424" y="1060565"/>
                            <a:pt x="28566" y="899184"/>
                            <a:pt x="0" y="417596"/>
                          </a:cubicBezTo>
                          <a:close/>
                        </a:path>
                        <a:path w="8120533" h="4224553" stroke="0" extrusionOk="0">
                          <a:moveTo>
                            <a:pt x="0" y="417596"/>
                          </a:moveTo>
                          <a:cubicBezTo>
                            <a:pt x="-818" y="175636"/>
                            <a:pt x="112818" y="-7271"/>
                            <a:pt x="243514" y="0"/>
                          </a:cubicBezTo>
                          <a:cubicBezTo>
                            <a:pt x="448916" y="-3198"/>
                            <a:pt x="648651" y="-38028"/>
                            <a:pt x="1015346" y="0"/>
                          </a:cubicBezTo>
                          <a:cubicBezTo>
                            <a:pt x="1379165" y="69051"/>
                            <a:pt x="1442135" y="-21298"/>
                            <a:pt x="1710842" y="0"/>
                          </a:cubicBezTo>
                          <a:cubicBezTo>
                            <a:pt x="1987239" y="8885"/>
                            <a:pt x="2447462" y="29683"/>
                            <a:pt x="2635344" y="0"/>
                          </a:cubicBezTo>
                          <a:cubicBezTo>
                            <a:pt x="2821326" y="-31877"/>
                            <a:pt x="3306666" y="-34046"/>
                            <a:pt x="3483512" y="0"/>
                          </a:cubicBezTo>
                          <a:cubicBezTo>
                            <a:pt x="3654928" y="96899"/>
                            <a:pt x="4192717" y="-59213"/>
                            <a:pt x="4484350" y="0"/>
                          </a:cubicBezTo>
                          <a:cubicBezTo>
                            <a:pt x="4758189" y="58316"/>
                            <a:pt x="5123470" y="43894"/>
                            <a:pt x="5332516" y="0"/>
                          </a:cubicBezTo>
                          <a:cubicBezTo>
                            <a:pt x="5518110" y="62506"/>
                            <a:pt x="5761104" y="26381"/>
                            <a:pt x="6257018" y="0"/>
                          </a:cubicBezTo>
                          <a:cubicBezTo>
                            <a:pt x="6653697" y="10482"/>
                            <a:pt x="7204428" y="-21103"/>
                            <a:pt x="7877018" y="0"/>
                          </a:cubicBezTo>
                          <a:cubicBezTo>
                            <a:pt x="8019003" y="2855"/>
                            <a:pt x="8116566" y="206381"/>
                            <a:pt x="8120533" y="417596"/>
                          </a:cubicBezTo>
                          <a:cubicBezTo>
                            <a:pt x="8116285" y="872069"/>
                            <a:pt x="8080872" y="1313727"/>
                            <a:pt x="8120533" y="1581277"/>
                          </a:cubicBezTo>
                          <a:cubicBezTo>
                            <a:pt x="8111813" y="1880121"/>
                            <a:pt x="8067238" y="2259870"/>
                            <a:pt x="8120533" y="2677169"/>
                          </a:cubicBezTo>
                          <a:cubicBezTo>
                            <a:pt x="8110219" y="3118400"/>
                            <a:pt x="8157363" y="3380199"/>
                            <a:pt x="8120533" y="3806956"/>
                          </a:cubicBezTo>
                          <a:cubicBezTo>
                            <a:pt x="8128214" y="4023058"/>
                            <a:pt x="8003072" y="4208923"/>
                            <a:pt x="7877018" y="4224553"/>
                          </a:cubicBezTo>
                          <a:cubicBezTo>
                            <a:pt x="7617220" y="4185808"/>
                            <a:pt x="7392590" y="4248492"/>
                            <a:pt x="7028851" y="4224553"/>
                          </a:cubicBezTo>
                          <a:cubicBezTo>
                            <a:pt x="6668059" y="4202927"/>
                            <a:pt x="6578553" y="4210572"/>
                            <a:pt x="6180684" y="4224553"/>
                          </a:cubicBezTo>
                          <a:cubicBezTo>
                            <a:pt x="5783303" y="4220958"/>
                            <a:pt x="5788608" y="4218118"/>
                            <a:pt x="5485188" y="4224553"/>
                          </a:cubicBezTo>
                          <a:cubicBezTo>
                            <a:pt x="5157904" y="4228470"/>
                            <a:pt x="4731761" y="4281957"/>
                            <a:pt x="4484350" y="4224553"/>
                          </a:cubicBezTo>
                          <a:cubicBezTo>
                            <a:pt x="4264583" y="4177493"/>
                            <a:pt x="4091785" y="4250586"/>
                            <a:pt x="3865188" y="4224553"/>
                          </a:cubicBezTo>
                          <a:cubicBezTo>
                            <a:pt x="3657541" y="4120366"/>
                            <a:pt x="3342108" y="4204671"/>
                            <a:pt x="2864350" y="4224553"/>
                          </a:cubicBezTo>
                          <a:cubicBezTo>
                            <a:pt x="2384363" y="4258879"/>
                            <a:pt x="2386588" y="4255281"/>
                            <a:pt x="2092518" y="4224553"/>
                          </a:cubicBezTo>
                          <a:cubicBezTo>
                            <a:pt x="1793703" y="4204432"/>
                            <a:pt x="1738368" y="4188694"/>
                            <a:pt x="1397021" y="4224553"/>
                          </a:cubicBezTo>
                          <a:cubicBezTo>
                            <a:pt x="1026098" y="4226631"/>
                            <a:pt x="643017" y="4252077"/>
                            <a:pt x="243514" y="4224553"/>
                          </a:cubicBezTo>
                          <a:cubicBezTo>
                            <a:pt x="95893" y="4259179"/>
                            <a:pt x="50119" y="4040302"/>
                            <a:pt x="0" y="3806956"/>
                          </a:cubicBezTo>
                          <a:cubicBezTo>
                            <a:pt x="5706" y="3513653"/>
                            <a:pt x="33170" y="3096625"/>
                            <a:pt x="0" y="2711063"/>
                          </a:cubicBezTo>
                          <a:cubicBezTo>
                            <a:pt x="5754" y="2328757"/>
                            <a:pt x="-38796" y="1862319"/>
                            <a:pt x="0" y="1649063"/>
                          </a:cubicBezTo>
                          <a:cubicBezTo>
                            <a:pt x="31098" y="1502817"/>
                            <a:pt x="100758" y="842724"/>
                            <a:pt x="0" y="417596"/>
                          </a:cubicBezTo>
                          <a:close/>
                        </a:path>
                        <a:path w="8120533" h="4224553" fill="none" stroke="0" extrusionOk="0">
                          <a:moveTo>
                            <a:pt x="0" y="417596"/>
                          </a:moveTo>
                          <a:cubicBezTo>
                            <a:pt x="27259" y="173165"/>
                            <a:pt x="117128" y="27372"/>
                            <a:pt x="243514" y="0"/>
                          </a:cubicBezTo>
                          <a:cubicBezTo>
                            <a:pt x="497305" y="14205"/>
                            <a:pt x="774094" y="73625"/>
                            <a:pt x="1091681" y="0"/>
                          </a:cubicBezTo>
                          <a:cubicBezTo>
                            <a:pt x="1491481" y="-109458"/>
                            <a:pt x="1774857" y="-47159"/>
                            <a:pt x="2092518" y="0"/>
                          </a:cubicBezTo>
                          <a:cubicBezTo>
                            <a:pt x="2417063" y="43971"/>
                            <a:pt x="2600539" y="33193"/>
                            <a:pt x="2940686" y="0"/>
                          </a:cubicBezTo>
                          <a:cubicBezTo>
                            <a:pt x="3267642" y="-28530"/>
                            <a:pt x="3294362" y="-4016"/>
                            <a:pt x="3559848" y="0"/>
                          </a:cubicBezTo>
                          <a:cubicBezTo>
                            <a:pt x="3794994" y="-15784"/>
                            <a:pt x="4165501" y="4156"/>
                            <a:pt x="4408014" y="0"/>
                          </a:cubicBezTo>
                          <a:cubicBezTo>
                            <a:pt x="4669289" y="10681"/>
                            <a:pt x="4848128" y="90250"/>
                            <a:pt x="5179846" y="0"/>
                          </a:cubicBezTo>
                          <a:cubicBezTo>
                            <a:pt x="5521888" y="-45319"/>
                            <a:pt x="5676934" y="68506"/>
                            <a:pt x="6104349" y="0"/>
                          </a:cubicBezTo>
                          <a:cubicBezTo>
                            <a:pt x="6520329" y="-31973"/>
                            <a:pt x="6719002" y="-7865"/>
                            <a:pt x="6876181" y="0"/>
                          </a:cubicBezTo>
                          <a:cubicBezTo>
                            <a:pt x="7080164" y="-50416"/>
                            <a:pt x="7489385" y="-64721"/>
                            <a:pt x="7877018" y="0"/>
                          </a:cubicBezTo>
                          <a:cubicBezTo>
                            <a:pt x="7996647" y="43884"/>
                            <a:pt x="8155316" y="246086"/>
                            <a:pt x="8120533" y="417596"/>
                          </a:cubicBezTo>
                          <a:cubicBezTo>
                            <a:pt x="8112268" y="860231"/>
                            <a:pt x="8089775" y="971465"/>
                            <a:pt x="8120533" y="1479597"/>
                          </a:cubicBezTo>
                          <a:cubicBezTo>
                            <a:pt x="8154239" y="1979810"/>
                            <a:pt x="8085038" y="2104105"/>
                            <a:pt x="8120533" y="2643275"/>
                          </a:cubicBezTo>
                          <a:cubicBezTo>
                            <a:pt x="8121137" y="3190278"/>
                            <a:pt x="8052667" y="3397332"/>
                            <a:pt x="8120533" y="3806956"/>
                          </a:cubicBezTo>
                          <a:cubicBezTo>
                            <a:pt x="8136772" y="4022110"/>
                            <a:pt x="8010372" y="4281621"/>
                            <a:pt x="7877018" y="4224553"/>
                          </a:cubicBezTo>
                          <a:cubicBezTo>
                            <a:pt x="7526478" y="4245680"/>
                            <a:pt x="7087574" y="4170986"/>
                            <a:pt x="6876181" y="4224553"/>
                          </a:cubicBezTo>
                          <a:cubicBezTo>
                            <a:pt x="6676482" y="4221966"/>
                            <a:pt x="6156580" y="4224528"/>
                            <a:pt x="5951679" y="4224553"/>
                          </a:cubicBezTo>
                          <a:cubicBezTo>
                            <a:pt x="5704408" y="4236230"/>
                            <a:pt x="5641206" y="4247695"/>
                            <a:pt x="5332516" y="4224553"/>
                          </a:cubicBezTo>
                          <a:cubicBezTo>
                            <a:pt x="5016291" y="4180588"/>
                            <a:pt x="4899452" y="4254257"/>
                            <a:pt x="4637020" y="4224553"/>
                          </a:cubicBezTo>
                          <a:cubicBezTo>
                            <a:pt x="4389011" y="4267254"/>
                            <a:pt x="3839889" y="4198117"/>
                            <a:pt x="3636182" y="4224553"/>
                          </a:cubicBezTo>
                          <a:cubicBezTo>
                            <a:pt x="3444825" y="4262450"/>
                            <a:pt x="3127254" y="4145055"/>
                            <a:pt x="2635344" y="4224553"/>
                          </a:cubicBezTo>
                          <a:cubicBezTo>
                            <a:pt x="2194971" y="4288716"/>
                            <a:pt x="2145230" y="4215559"/>
                            <a:pt x="1939848" y="4224553"/>
                          </a:cubicBezTo>
                          <a:cubicBezTo>
                            <a:pt x="1662514" y="4274737"/>
                            <a:pt x="970884" y="4198341"/>
                            <a:pt x="243514" y="4224553"/>
                          </a:cubicBezTo>
                          <a:cubicBezTo>
                            <a:pt x="56615" y="4221989"/>
                            <a:pt x="27270" y="4001459"/>
                            <a:pt x="0" y="3806956"/>
                          </a:cubicBezTo>
                          <a:cubicBezTo>
                            <a:pt x="31877" y="3586607"/>
                            <a:pt x="-62899" y="3190976"/>
                            <a:pt x="0" y="2643275"/>
                          </a:cubicBezTo>
                          <a:cubicBezTo>
                            <a:pt x="35535" y="2112286"/>
                            <a:pt x="14218" y="1893071"/>
                            <a:pt x="0" y="1479597"/>
                          </a:cubicBezTo>
                          <a:cubicBezTo>
                            <a:pt x="22019" y="1047362"/>
                            <a:pt x="-31050" y="893447"/>
                            <a:pt x="0" y="417596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60CD5C-2313-47ED-BD00-087037FAA139}"/>
                </a:ext>
              </a:extLst>
            </p:cNvPr>
            <p:cNvSpPr txBox="1"/>
            <p:nvPr/>
          </p:nvSpPr>
          <p:spPr>
            <a:xfrm>
              <a:off x="1137875" y="695929"/>
              <a:ext cx="6184008" cy="2671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Chia lớp thành các nhóm. Và cùng thi một lượt tổng thời gian 2 phút.</a:t>
              </a:r>
            </a:p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 nhóm thi nhau đưa ra những ví vụ về chuỗi thức ăn trong tự nhiên. Mỗi lần đưa ra câu đúng sẽ được nhận 1 hoa dán vào vị trí nhóm. Sau 2 phút, nhóm nào nhiều hoa nhất nhóm đó thắng cuộc.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614778" y="884488"/>
            <a:ext cx="3494177" cy="6057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3494CF-4F54-67CF-5144-CA002C084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749" y="100133"/>
            <a:ext cx="6407451" cy="1609483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26A6341-FEC2-ACA7-F1C2-2A874CFEC3D3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3109850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5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248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9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8CDBFCE-A002-4E41-AE2C-0CB5CE2475CE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4266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30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028783" cy="3367187"/>
          </a:xfrm>
          <a:custGeom>
            <a:avLst/>
            <a:gdLst>
              <a:gd name="connsiteX0" fmla="*/ 0 w 11028783"/>
              <a:gd name="connsiteY0" fmla="*/ 456355 h 3367187"/>
              <a:gd name="connsiteX1" fmla="*/ 456355 w 11028783"/>
              <a:gd name="connsiteY1" fmla="*/ 0 h 3367187"/>
              <a:gd name="connsiteX2" fmla="*/ 10572428 w 11028783"/>
              <a:gd name="connsiteY2" fmla="*/ 0 h 3367187"/>
              <a:gd name="connsiteX3" fmla="*/ 11028783 w 11028783"/>
              <a:gd name="connsiteY3" fmla="*/ 456355 h 3367187"/>
              <a:gd name="connsiteX4" fmla="*/ 11028783 w 11028783"/>
              <a:gd name="connsiteY4" fmla="*/ 2910832 h 3367187"/>
              <a:gd name="connsiteX5" fmla="*/ 10572428 w 11028783"/>
              <a:gd name="connsiteY5" fmla="*/ 3367187 h 3367187"/>
              <a:gd name="connsiteX6" fmla="*/ 456355 w 11028783"/>
              <a:gd name="connsiteY6" fmla="*/ 3367187 h 3367187"/>
              <a:gd name="connsiteX7" fmla="*/ 0 w 11028783"/>
              <a:gd name="connsiteY7" fmla="*/ 2910832 h 3367187"/>
              <a:gd name="connsiteX8" fmla="*/ 0 w 11028783"/>
              <a:gd name="connsiteY8" fmla="*/ 456355 h 336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8783" h="3367187" fill="none" extrusionOk="0">
                <a:moveTo>
                  <a:pt x="0" y="456355"/>
                </a:moveTo>
                <a:cubicBezTo>
                  <a:pt x="1243" y="237966"/>
                  <a:pt x="213477" y="15373"/>
                  <a:pt x="456355" y="0"/>
                </a:cubicBezTo>
                <a:cubicBezTo>
                  <a:pt x="3611767" y="72427"/>
                  <a:pt x="9452842" y="61419"/>
                  <a:pt x="10572428" y="0"/>
                </a:cubicBezTo>
                <a:cubicBezTo>
                  <a:pt x="10817282" y="-49451"/>
                  <a:pt x="11006003" y="197427"/>
                  <a:pt x="11028783" y="456355"/>
                </a:cubicBezTo>
                <a:cubicBezTo>
                  <a:pt x="11129659" y="1203694"/>
                  <a:pt x="10921470" y="2449257"/>
                  <a:pt x="11028783" y="2910832"/>
                </a:cubicBezTo>
                <a:cubicBezTo>
                  <a:pt x="11037397" y="3119153"/>
                  <a:pt x="10798689" y="3338291"/>
                  <a:pt x="10572428" y="3367187"/>
                </a:cubicBezTo>
                <a:cubicBezTo>
                  <a:pt x="5888077" y="3397014"/>
                  <a:pt x="3607341" y="3287881"/>
                  <a:pt x="456355" y="3367187"/>
                </a:cubicBezTo>
                <a:cubicBezTo>
                  <a:pt x="210871" y="3366446"/>
                  <a:pt x="-15462" y="3165927"/>
                  <a:pt x="0" y="2910832"/>
                </a:cubicBezTo>
                <a:cubicBezTo>
                  <a:pt x="50037" y="2065458"/>
                  <a:pt x="770" y="957939"/>
                  <a:pt x="0" y="456355"/>
                </a:cubicBezTo>
                <a:close/>
              </a:path>
              <a:path w="11028783" h="3367187" stroke="0" extrusionOk="0">
                <a:moveTo>
                  <a:pt x="0" y="456355"/>
                </a:moveTo>
                <a:cubicBezTo>
                  <a:pt x="5927" y="205933"/>
                  <a:pt x="221694" y="36204"/>
                  <a:pt x="456355" y="0"/>
                </a:cubicBezTo>
                <a:cubicBezTo>
                  <a:pt x="4828236" y="123000"/>
                  <a:pt x="8244357" y="-96860"/>
                  <a:pt x="10572428" y="0"/>
                </a:cubicBezTo>
                <a:cubicBezTo>
                  <a:pt x="10792071" y="-24690"/>
                  <a:pt x="11032659" y="196503"/>
                  <a:pt x="11028783" y="456355"/>
                </a:cubicBezTo>
                <a:cubicBezTo>
                  <a:pt x="11031956" y="729580"/>
                  <a:pt x="11123050" y="1868254"/>
                  <a:pt x="11028783" y="2910832"/>
                </a:cubicBezTo>
                <a:cubicBezTo>
                  <a:pt x="11011190" y="3169244"/>
                  <a:pt x="10793171" y="3362065"/>
                  <a:pt x="10572428" y="3367187"/>
                </a:cubicBezTo>
                <a:cubicBezTo>
                  <a:pt x="7659894" y="3206480"/>
                  <a:pt x="4987186" y="3406854"/>
                  <a:pt x="456355" y="3367187"/>
                </a:cubicBezTo>
                <a:cubicBezTo>
                  <a:pt x="185197" y="3363325"/>
                  <a:pt x="-22948" y="3152474"/>
                  <a:pt x="0" y="2910832"/>
                </a:cubicBezTo>
                <a:cubicBezTo>
                  <a:pt x="32216" y="2412653"/>
                  <a:pt x="57206" y="1414107"/>
                  <a:pt x="0" y="456355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C079C3-AF12-76E7-9DFE-C5D93B45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D1D172-EF51-3E67-C64A-C5E049D4E06E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ABBB828-4F59-2112-6B58-FCB7FAFE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0FBD1CE-E9FA-84BC-0DA0-DCB000FA8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pic>
        <p:nvPicPr>
          <p:cNvPr id="25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67258" y="46681"/>
            <a:ext cx="1738467" cy="18579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5038EA-FB61-1873-6B9B-908F97171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941" y="255968"/>
            <a:ext cx="4974767" cy="1469263"/>
          </a:xfrm>
          <a:prstGeom prst="rect">
            <a:avLst/>
          </a:prstGeom>
        </p:spPr>
      </p:pic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4109C376-5AF5-1669-91D0-3A879DE018C0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417724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6" grpId="0" uiExpand="1" build="p"/>
      <p:bldP spid="18" grpId="0" uiExpand="1" build="p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4932" r="66541" b="72268"/>
          <a:stretch/>
        </p:blipFill>
        <p:spPr>
          <a:xfrm>
            <a:off x="3566160" y="438912"/>
            <a:ext cx="4608576" cy="1563624"/>
          </a:xfrm>
          <a:prstGeom prst="rect">
            <a:avLst/>
          </a:prstGeom>
        </p:spPr>
      </p:pic>
      <p:pic>
        <p:nvPicPr>
          <p:cNvPr id="25" name="Picture 2" descr="Happy Flower Power Sticker for iOS &amp; Android | GIPHY | Happy flowers, Love  heart gif, Happy stickers">
            <a:extLst>
              <a:ext uri="{FF2B5EF4-FFF2-40B4-BE49-F238E27FC236}">
                <a16:creationId xmlns:a16="http://schemas.microsoft.com/office/drawing/2014/main" id="{8A71919D-47DE-C92E-17FB-36034D7D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3" y="438912"/>
            <a:ext cx="859380" cy="859380"/>
          </a:xfrm>
          <a:prstGeom prst="rect">
            <a:avLst/>
          </a:prstGeom>
          <a:noFill/>
          <a:effectLst>
            <a:glow rad="114300">
              <a:schemeClr val="bg1"/>
            </a:glow>
            <a:innerShdw blurRad="63500">
              <a:schemeClr val="bg1">
                <a:lumMod val="65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765FAC-C85E-F128-D8E3-F2854564A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53" y="1322773"/>
            <a:ext cx="11723624" cy="1359526"/>
          </a:xfrm>
          <a:prstGeom prst="rect">
            <a:avLst/>
          </a:prstGeom>
        </p:spPr>
      </p:pic>
      <p:sp>
        <p:nvSpPr>
          <p:cNvPr id="4" name="Speech Bubble: Rectangle with Corners Rounded 1">
            <a:extLst>
              <a:ext uri="{FF2B5EF4-FFF2-40B4-BE49-F238E27FC236}">
                <a16:creationId xmlns:a16="http://schemas.microsoft.com/office/drawing/2014/main" id="{463CA6E0-0E6F-79F6-D333-854FFAFCE1C2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239602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1975" y="266701"/>
            <a:ext cx="10945654" cy="1840813"/>
          </a:xfrm>
        </p:spPr>
        <p:txBody>
          <a:bodyPr>
            <a:normAutofit/>
          </a:bodyPr>
          <a:lstStyle/>
          <a:p>
            <a:pPr fontAlgn="base"/>
            <a:r>
              <a:rPr lang="vi-VN" dirty="0">
                <a:solidFill>
                  <a:srgbClr val="0070C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Thức ăn của châu chấu là gì?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85" y="4876800"/>
            <a:ext cx="1905000" cy="1905000"/>
          </a:xfrm>
          <a:prstGeom prst="rect">
            <a:avLst/>
          </a:prstGeom>
        </p:spPr>
      </p:pic>
      <p:pic>
        <p:nvPicPr>
          <p:cNvPr id="1026" name="Picture 2" descr="Châu chấu có thể đánh hơi được bom?">
            <a:extLst>
              <a:ext uri="{FF2B5EF4-FFF2-40B4-BE49-F238E27FC236}">
                <a16:creationId xmlns:a16="http://schemas.microsoft.com/office/drawing/2014/main" id="{04DE3A57-EB83-DFAD-B441-31ED4FF3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90500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3C50BFD-A444-256F-7910-0D7A45F4E055}"/>
              </a:ext>
            </a:extLst>
          </p:cNvPr>
          <p:cNvGrpSpPr/>
          <p:nvPr/>
        </p:nvGrpSpPr>
        <p:grpSpPr>
          <a:xfrm>
            <a:off x="7147921" y="3136933"/>
            <a:ext cx="3891553" cy="1185899"/>
            <a:chOff x="1241458" y="2647170"/>
            <a:chExt cx="6933036" cy="79356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7EEB9AB-A408-9986-D50B-04720E625B02}"/>
                </a:ext>
              </a:extLst>
            </p:cNvPr>
            <p:cNvSpPr/>
            <p:nvPr/>
          </p:nvSpPr>
          <p:spPr>
            <a:xfrm>
              <a:off x="1241458" y="2647170"/>
              <a:ext cx="6891437" cy="781830"/>
            </a:xfrm>
            <a:prstGeom prst="roundRect">
              <a:avLst/>
            </a:prstGeom>
            <a:solidFill>
              <a:srgbClr val="66FFCC"/>
            </a:solidFill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D86C52-8705-A39C-674E-7692AE7C0BEB}"/>
                </a:ext>
              </a:extLst>
            </p:cNvPr>
            <p:cNvSpPr txBox="1"/>
            <p:nvPr/>
          </p:nvSpPr>
          <p:spPr>
            <a:xfrm>
              <a:off x="1316446" y="2761086"/>
              <a:ext cx="6858048" cy="679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Lá cây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9" y="5181754"/>
            <a:ext cx="1615281" cy="160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D5FC8299-A4FB-0D34-9E18-7D8A4A38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" y="266701"/>
            <a:ext cx="10945654" cy="1840813"/>
          </a:xfrm>
        </p:spPr>
        <p:txBody>
          <a:bodyPr>
            <a:normAutofit/>
          </a:bodyPr>
          <a:lstStyle/>
          <a:p>
            <a:pPr fontAlgn="base"/>
            <a:r>
              <a:rPr lang="vi-VN" dirty="0">
                <a:solidFill>
                  <a:srgbClr val="0070C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Thức ăn của ếch là gì?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B91F04-827C-CCFE-BF9E-DC9C1A706005}"/>
              </a:ext>
            </a:extLst>
          </p:cNvPr>
          <p:cNvGrpSpPr/>
          <p:nvPr/>
        </p:nvGrpSpPr>
        <p:grpSpPr>
          <a:xfrm>
            <a:off x="6515100" y="2867023"/>
            <a:ext cx="5238750" cy="1752986"/>
            <a:chOff x="1241458" y="2647170"/>
            <a:chExt cx="6945664" cy="79876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DB5172-941B-8E6D-EF9C-8268E25AE2CD}"/>
                </a:ext>
              </a:extLst>
            </p:cNvPr>
            <p:cNvSpPr/>
            <p:nvPr/>
          </p:nvSpPr>
          <p:spPr>
            <a:xfrm>
              <a:off x="1241458" y="2647170"/>
              <a:ext cx="6891437" cy="781830"/>
            </a:xfrm>
            <a:prstGeom prst="roundRect">
              <a:avLst/>
            </a:prstGeom>
            <a:solidFill>
              <a:srgbClr val="66FFCC"/>
            </a:solidFill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870DE6-C215-1AC9-9883-D657BC3FB1F0}"/>
                </a:ext>
              </a:extLst>
            </p:cNvPr>
            <p:cNvSpPr txBox="1"/>
            <p:nvPr/>
          </p:nvSpPr>
          <p:spPr>
            <a:xfrm>
              <a:off x="1329075" y="2730705"/>
              <a:ext cx="6858047" cy="71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Ốc, tôm, tép, cào cào, châu chấu..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endParaRPr>
            </a:p>
          </p:txBody>
        </p:sp>
      </p:grpSp>
      <p:pic>
        <p:nvPicPr>
          <p:cNvPr id="2050" name="Picture 2" descr="Hơn 137.600 Con ếch ảnh, hình chụp &amp; hình ảnh trả phí bản quyền một lần sẵn  có - iStock">
            <a:extLst>
              <a:ext uri="{FF2B5EF4-FFF2-40B4-BE49-F238E27FC236}">
                <a16:creationId xmlns:a16="http://schemas.microsoft.com/office/drawing/2014/main" id="{C0C8374C-E58F-9306-EC96-B74B5F28E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847850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374" y="4114800"/>
            <a:ext cx="2079625" cy="25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3"/>
          <p:cNvSpPr txBox="1"/>
          <p:nvPr/>
        </p:nvSpPr>
        <p:spPr>
          <a:xfrm>
            <a:off x="2171700" y="390526"/>
            <a:ext cx="8331258" cy="1840813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121729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chuỗi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dựa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800" dirty="0" err="1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4800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2" name="Picture 2" descr="Châu chấu có thể đánh hơi được bom?">
            <a:extLst>
              <a:ext uri="{FF2B5EF4-FFF2-40B4-BE49-F238E27FC236}">
                <a16:creationId xmlns:a16="http://schemas.microsoft.com/office/drawing/2014/main" id="{88526F28-28FF-CC31-1532-2150BB8F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1" y="283845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ơn 137.600 Con ếch ảnh, hình chụp &amp; hình ảnh trả phí bản quyền một lần sẵn  có - iStock">
            <a:extLst>
              <a:ext uri="{FF2B5EF4-FFF2-40B4-BE49-F238E27FC236}">
                <a16:creationId xmlns:a16="http://schemas.microsoft.com/office/drawing/2014/main" id="{4435477F-211D-A6BE-355B-2B7F64F2F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3038475"/>
            <a:ext cx="26289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Phone có thể nhận diện lá cây">
            <a:extLst>
              <a:ext uri="{FF2B5EF4-FFF2-40B4-BE49-F238E27FC236}">
                <a16:creationId xmlns:a16="http://schemas.microsoft.com/office/drawing/2014/main" id="{6BB744C7-336B-6503-E19B-421948B0A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3086099"/>
            <a:ext cx="229512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0F4A4DD-882C-4683-EF95-F220B848EBF0}"/>
              </a:ext>
            </a:extLst>
          </p:cNvPr>
          <p:cNvCxnSpPr>
            <a:cxnSpLocks/>
          </p:cNvCxnSpPr>
          <p:nvPr/>
        </p:nvCxnSpPr>
        <p:spPr>
          <a:xfrm>
            <a:off x="2981325" y="3952875"/>
            <a:ext cx="12954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5BBC826-D3AE-FA23-9A47-0014C3959E59}"/>
              </a:ext>
            </a:extLst>
          </p:cNvPr>
          <p:cNvCxnSpPr>
            <a:cxnSpLocks/>
          </p:cNvCxnSpPr>
          <p:nvPr/>
        </p:nvCxnSpPr>
        <p:spPr>
          <a:xfrm>
            <a:off x="6867525" y="4000500"/>
            <a:ext cx="13811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80472F3-FBB1-F977-C37D-FDB95ABEAE93}"/>
              </a:ext>
            </a:extLst>
          </p:cNvPr>
          <p:cNvSpPr txBox="1"/>
          <p:nvPr/>
        </p:nvSpPr>
        <p:spPr>
          <a:xfrm>
            <a:off x="1200151" y="4924425"/>
            <a:ext cx="8039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 cây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châu chấu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Ếch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1A96CE-5E7C-4D7F-D479-1806B7456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1065921"/>
            <a:ext cx="12192000" cy="1127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F3F90A-7344-7F56-273D-58C1865C7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623" y="3902347"/>
            <a:ext cx="5791702" cy="938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5E705F-2015-ECF5-1CCA-15D1F858B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97" y="2193681"/>
            <a:ext cx="10640407" cy="1890212"/>
          </a:xfrm>
          <a:prstGeom prst="rect">
            <a:avLst/>
          </a:prstGeom>
        </p:spPr>
      </p:pic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F6D3F860-1307-34C2-C92A-DAB9C3CE7148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14C8E67-03DC-D8DC-AB75-BF2286A7163B}"/>
              </a:ext>
            </a:extLst>
          </p:cNvPr>
          <p:cNvSpPr txBox="1"/>
          <p:nvPr/>
        </p:nvSpPr>
        <p:spPr>
          <a:xfrm>
            <a:off x="2810571" y="553133"/>
            <a:ext cx="691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2024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58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0" y="3414573"/>
            <a:ext cx="5036875" cy="35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C719DE-86CB-D875-0DEA-6C2C2C3FA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232" y="609600"/>
            <a:ext cx="9101797" cy="3204321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B8FEF85-AD40-59E2-D651-C0CA459BAC30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3656249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027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 flipH="1">
            <a:off x="8934449" y="95282"/>
            <a:ext cx="3961289" cy="68670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7C0E52-64D8-4821-AF28-6739D6AE4CF8}"/>
              </a:ext>
            </a:extLst>
          </p:cNvPr>
          <p:cNvGrpSpPr/>
          <p:nvPr/>
        </p:nvGrpSpPr>
        <p:grpSpPr>
          <a:xfrm>
            <a:off x="1204321" y="1431957"/>
            <a:ext cx="7911105" cy="1987518"/>
            <a:chOff x="1241458" y="2647170"/>
            <a:chExt cx="6933036" cy="78183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F177B01-5B66-4B3B-A4DE-9316DACA7834}"/>
                </a:ext>
              </a:extLst>
            </p:cNvPr>
            <p:cNvSpPr/>
            <p:nvPr/>
          </p:nvSpPr>
          <p:spPr>
            <a:xfrm>
              <a:off x="1241458" y="2647170"/>
              <a:ext cx="6891437" cy="781830"/>
            </a:xfrm>
            <a:prstGeom prst="roundRect">
              <a:avLst/>
            </a:prstGeom>
            <a:solidFill>
              <a:srgbClr val="66FFCC"/>
            </a:solidFill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605623-8142-4923-BC5C-5EBCF5907926}"/>
                </a:ext>
              </a:extLst>
            </p:cNvPr>
            <p:cNvSpPr txBox="1"/>
            <p:nvPr/>
          </p:nvSpPr>
          <p:spPr>
            <a:xfrm>
              <a:off x="1316446" y="2761086"/>
              <a:ext cx="6858048" cy="61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Hoạt động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3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: Thực hành thể hiện sơ đồ chuỗi thức ăn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endParaRPr>
            </a:p>
          </p:txBody>
        </p:sp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DB77993-1206-99E6-2150-9D381FFC59DB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3001896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618A32-9780-350F-2CC1-26CACA6420B9}"/>
              </a:ext>
            </a:extLst>
          </p:cNvPr>
          <p:cNvGrpSpPr/>
          <p:nvPr/>
        </p:nvGrpSpPr>
        <p:grpSpPr>
          <a:xfrm>
            <a:off x="619283" y="89992"/>
            <a:ext cx="10591641" cy="1348283"/>
            <a:chOff x="3951073" y="3626777"/>
            <a:chExt cx="6826518" cy="29077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7F797E-D2BC-F973-0420-11E8AFD2F49E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609E41-C48F-C303-B5BA-A8E596CE3F91}"/>
                </a:ext>
              </a:extLst>
            </p:cNvPr>
            <p:cNvSpPr txBox="1"/>
            <p:nvPr/>
          </p:nvSpPr>
          <p:spPr>
            <a:xfrm>
              <a:off x="4089115" y="3785782"/>
              <a:ext cx="6688476" cy="258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Nêu tên sinh vật có ở hình 1 phù hợp với mỗi ô trong sơ đồ chuỗi thức ăn duói đây.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C2F7618-9D4F-41C8-EFC1-DDF6E0AD7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74" y="1507757"/>
            <a:ext cx="8601075" cy="4826367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573F401-C34E-B020-85B5-123E51E7FA2B}"/>
              </a:ext>
            </a:extLst>
          </p:cNvPr>
          <p:cNvSpPr/>
          <p:nvPr/>
        </p:nvSpPr>
        <p:spPr>
          <a:xfrm>
            <a:off x="-1416469" y="173976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8690343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643</Words>
  <Application>Microsoft Office PowerPoint</Application>
  <PresentationFormat>Widescreen</PresentationFormat>
  <Paragraphs>110</Paragraphs>
  <Slides>28</Slides>
  <Notes>17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Arial-Rounded</vt:lpstr>
      <vt:lpstr>Calibri</vt:lpstr>
      <vt:lpstr>Calibri </vt:lpstr>
      <vt:lpstr>Calibri Light</vt:lpstr>
      <vt:lpstr>Cambria</vt:lpstr>
      <vt:lpstr>UTM Showcard</vt:lpstr>
      <vt:lpstr>Custom Design</vt:lpstr>
      <vt:lpstr>1_Custom Design</vt:lpstr>
      <vt:lpstr>3_Office Theme</vt:lpstr>
      <vt:lpstr>Office Theme</vt:lpstr>
      <vt:lpstr>PowerPoint Presentation</vt:lpstr>
      <vt:lpstr>PowerPoint Presentation</vt:lpstr>
      <vt:lpstr>Thức ăn của châu chấu là gì?</vt:lpstr>
      <vt:lpstr>Thức ăn của ếch là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20</cp:revision>
  <dcterms:created xsi:type="dcterms:W3CDTF">2024-03-25T07:01:25Z</dcterms:created>
  <dcterms:modified xsi:type="dcterms:W3CDTF">2024-04-26T14:21:48Z</dcterms:modified>
</cp:coreProperties>
</file>