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6" r:id="rId3"/>
  </p:sldMasterIdLst>
  <p:notesMasterIdLst>
    <p:notesMasterId r:id="rId21"/>
  </p:notesMasterIdLst>
  <p:sldIdLst>
    <p:sldId id="259" r:id="rId4"/>
    <p:sldId id="11988" r:id="rId5"/>
    <p:sldId id="11968" r:id="rId6"/>
    <p:sldId id="257" r:id="rId7"/>
    <p:sldId id="12002" r:id="rId8"/>
    <p:sldId id="11969" r:id="rId9"/>
    <p:sldId id="11970" r:id="rId10"/>
    <p:sldId id="12003" r:id="rId11"/>
    <p:sldId id="12004" r:id="rId12"/>
    <p:sldId id="11967" r:id="rId13"/>
    <p:sldId id="12005" r:id="rId14"/>
    <p:sldId id="11991" r:id="rId15"/>
    <p:sldId id="11992" r:id="rId16"/>
    <p:sldId id="274" r:id="rId17"/>
    <p:sldId id="12001" r:id="rId18"/>
    <p:sldId id="292" r:id="rId19"/>
    <p:sldId id="11987"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8" d="100"/>
          <a:sy n="78" d="100"/>
        </p:scale>
        <p:origin x="87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F7E4BD-6653-4D71-B4DB-F62872463FB9}" type="datetimeFigureOut">
              <a:rPr lang="en-US" smtClean="0"/>
              <a:t>4/17/2024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08811E-C1CF-462A-8DE9-4F07120354AC}" type="slidenum">
              <a:rPr lang="en-US" smtClean="0"/>
              <a:t>‹#›</a:t>
            </a:fld>
            <a:endParaRPr lang="en-US"/>
          </a:p>
        </p:txBody>
      </p:sp>
    </p:spTree>
    <p:extLst>
      <p:ext uri="{BB962C8B-B14F-4D97-AF65-F5344CB8AC3E}">
        <p14:creationId xmlns:p14="http://schemas.microsoft.com/office/powerpoint/2010/main" val="39345704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C541B1-6E27-4B2F-86B0-76148B1B475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05931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08811E-C1CF-462A-8DE9-4F07120354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81482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08811E-C1CF-462A-8DE9-4F07120354AC}" type="slidenum">
              <a:rPr lang="en-US" smtClean="0"/>
              <a:t>10</a:t>
            </a:fld>
            <a:endParaRPr lang="en-US"/>
          </a:p>
        </p:txBody>
      </p:sp>
    </p:spTree>
    <p:extLst>
      <p:ext uri="{BB962C8B-B14F-4D97-AF65-F5344CB8AC3E}">
        <p14:creationId xmlns:p14="http://schemas.microsoft.com/office/powerpoint/2010/main" val="12291204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BF1D47-4B35-4E2A-A10B-209887A6A77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09366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AD2084-F60C-C74F-26DE-439E9183CE1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2991FF1-EA0C-38AB-EBAF-59A05744D5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47964A8-5BB4-859B-79CE-BDC72AB37329}"/>
              </a:ext>
            </a:extLst>
          </p:cNvPr>
          <p:cNvSpPr>
            <a:spLocks noGrp="1"/>
          </p:cNvSpPr>
          <p:nvPr>
            <p:ph type="dt" sz="half" idx="10"/>
          </p:nvPr>
        </p:nvSpPr>
        <p:spPr/>
        <p:txBody>
          <a:bodyPr/>
          <a:lstStyle/>
          <a:p>
            <a:fld id="{9AA49115-88B2-4BE5-B9F7-31439666C995}" type="datetimeFigureOut">
              <a:rPr lang="zh-CN" altLang="en-US" smtClean="0"/>
              <a:t>2024/4/17</a:t>
            </a:fld>
            <a:endParaRPr lang="zh-CN" altLang="en-US"/>
          </a:p>
        </p:txBody>
      </p:sp>
      <p:sp>
        <p:nvSpPr>
          <p:cNvPr id="5" name="页脚占位符 4">
            <a:extLst>
              <a:ext uri="{FF2B5EF4-FFF2-40B4-BE49-F238E27FC236}">
                <a16:creationId xmlns:a16="http://schemas.microsoft.com/office/drawing/2014/main" id="{808A79BD-920E-FDA6-BBB8-5258278C18A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E5C6948-675A-2CB4-B9F3-C5E4847F96A7}"/>
              </a:ext>
            </a:extLst>
          </p:cNvPr>
          <p:cNvSpPr>
            <a:spLocks noGrp="1"/>
          </p:cNvSpPr>
          <p:nvPr>
            <p:ph type="sldNum" sz="quarter" idx="12"/>
          </p:nvPr>
        </p:nvSpPr>
        <p:spPr/>
        <p:txBody>
          <a:bodyPr/>
          <a:lstStyle/>
          <a:p>
            <a:fld id="{3D71E57C-4CF8-4422-893C-374ADA4EBFE5}" type="slidenum">
              <a:rPr lang="zh-CN" altLang="en-US" smtClean="0"/>
              <a:t>‹#›</a:t>
            </a:fld>
            <a:endParaRPr lang="zh-CN" altLang="en-US"/>
          </a:p>
        </p:txBody>
      </p:sp>
    </p:spTree>
    <p:extLst>
      <p:ext uri="{BB962C8B-B14F-4D97-AF65-F5344CB8AC3E}">
        <p14:creationId xmlns:p14="http://schemas.microsoft.com/office/powerpoint/2010/main" val="222830049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C6532E4-7FF6-9827-44F9-3A397316288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BC87A24-4A22-559A-5C3C-3BEE8DC66D27}"/>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32989B4-009F-A356-5275-BD8C34D48459}"/>
              </a:ext>
            </a:extLst>
          </p:cNvPr>
          <p:cNvSpPr>
            <a:spLocks noGrp="1"/>
          </p:cNvSpPr>
          <p:nvPr>
            <p:ph type="dt" sz="half" idx="10"/>
          </p:nvPr>
        </p:nvSpPr>
        <p:spPr/>
        <p:txBody>
          <a:bodyPr/>
          <a:lstStyle/>
          <a:p>
            <a:fld id="{9AA49115-88B2-4BE5-B9F7-31439666C995}" type="datetimeFigureOut">
              <a:rPr lang="zh-CN" altLang="en-US" smtClean="0"/>
              <a:t>2024/4/17</a:t>
            </a:fld>
            <a:endParaRPr lang="zh-CN" altLang="en-US"/>
          </a:p>
        </p:txBody>
      </p:sp>
      <p:sp>
        <p:nvSpPr>
          <p:cNvPr id="5" name="页脚占位符 4">
            <a:extLst>
              <a:ext uri="{FF2B5EF4-FFF2-40B4-BE49-F238E27FC236}">
                <a16:creationId xmlns:a16="http://schemas.microsoft.com/office/drawing/2014/main" id="{9E3696B5-F9BD-F9DA-9AE4-28127276D01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1DCAFFB-5679-2EA1-DA12-8FE01F0E8003}"/>
              </a:ext>
            </a:extLst>
          </p:cNvPr>
          <p:cNvSpPr>
            <a:spLocks noGrp="1"/>
          </p:cNvSpPr>
          <p:nvPr>
            <p:ph type="sldNum" sz="quarter" idx="12"/>
          </p:nvPr>
        </p:nvSpPr>
        <p:spPr/>
        <p:txBody>
          <a:bodyPr/>
          <a:lstStyle/>
          <a:p>
            <a:fld id="{3D71E57C-4CF8-4422-893C-374ADA4EBFE5}" type="slidenum">
              <a:rPr lang="zh-CN" altLang="en-US" smtClean="0"/>
              <a:t>‹#›</a:t>
            </a:fld>
            <a:endParaRPr lang="zh-CN" altLang="en-US"/>
          </a:p>
        </p:txBody>
      </p:sp>
    </p:spTree>
    <p:extLst>
      <p:ext uri="{BB962C8B-B14F-4D97-AF65-F5344CB8AC3E}">
        <p14:creationId xmlns:p14="http://schemas.microsoft.com/office/powerpoint/2010/main" val="386149161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94F1CF6-150E-1204-2B0C-11C7D6299B2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CFF4D97-47DB-E884-246A-AFCDEA435828}"/>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9001BD3-D7B7-1F20-7B41-04AA59BD6041}"/>
              </a:ext>
            </a:extLst>
          </p:cNvPr>
          <p:cNvSpPr>
            <a:spLocks noGrp="1"/>
          </p:cNvSpPr>
          <p:nvPr>
            <p:ph type="dt" sz="half" idx="10"/>
          </p:nvPr>
        </p:nvSpPr>
        <p:spPr/>
        <p:txBody>
          <a:bodyPr/>
          <a:lstStyle/>
          <a:p>
            <a:fld id="{9AA49115-88B2-4BE5-B9F7-31439666C995}" type="datetimeFigureOut">
              <a:rPr lang="zh-CN" altLang="en-US" smtClean="0"/>
              <a:t>2024/4/17</a:t>
            </a:fld>
            <a:endParaRPr lang="zh-CN" altLang="en-US"/>
          </a:p>
        </p:txBody>
      </p:sp>
      <p:sp>
        <p:nvSpPr>
          <p:cNvPr id="5" name="页脚占位符 4">
            <a:extLst>
              <a:ext uri="{FF2B5EF4-FFF2-40B4-BE49-F238E27FC236}">
                <a16:creationId xmlns:a16="http://schemas.microsoft.com/office/drawing/2014/main" id="{745F05DF-7ADB-29A1-F047-BCF93AF1C0D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5AE5819-D9F2-2A57-705A-D1423BD0643F}"/>
              </a:ext>
            </a:extLst>
          </p:cNvPr>
          <p:cNvSpPr>
            <a:spLocks noGrp="1"/>
          </p:cNvSpPr>
          <p:nvPr>
            <p:ph type="sldNum" sz="quarter" idx="12"/>
          </p:nvPr>
        </p:nvSpPr>
        <p:spPr/>
        <p:txBody>
          <a:bodyPr/>
          <a:lstStyle/>
          <a:p>
            <a:fld id="{3D71E57C-4CF8-4422-893C-374ADA4EBFE5}" type="slidenum">
              <a:rPr lang="zh-CN" altLang="en-US" smtClean="0"/>
              <a:t>‹#›</a:t>
            </a:fld>
            <a:endParaRPr lang="zh-CN" altLang="en-US"/>
          </a:p>
        </p:txBody>
      </p:sp>
    </p:spTree>
    <p:extLst>
      <p:ext uri="{BB962C8B-B14F-4D97-AF65-F5344CB8AC3E}">
        <p14:creationId xmlns:p14="http://schemas.microsoft.com/office/powerpoint/2010/main" val="61021139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FC366CA-B051-FE08-E806-9D8DD99BF228}"/>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B336D5E8-FFD8-CA96-DD58-4A0B92F6D7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A2ED416E-3E7B-E580-D144-E076402CA9C0}"/>
              </a:ext>
            </a:extLst>
          </p:cNvPr>
          <p:cNvSpPr>
            <a:spLocks noGrp="1"/>
          </p:cNvSpPr>
          <p:nvPr>
            <p:ph type="dt" sz="half" idx="10"/>
          </p:nvPr>
        </p:nvSpPr>
        <p:spPr/>
        <p:txBody>
          <a:bodyPr/>
          <a:lstStyle/>
          <a:p>
            <a:fld id="{F3299EF5-DC63-4F6C-881D-8A47E373558F}" type="datetimeFigureOut">
              <a:rPr lang="en-US" smtClean="0"/>
              <a:t>4/17/2024</a:t>
            </a:fld>
            <a:endParaRPr lang="en-US"/>
          </a:p>
        </p:txBody>
      </p:sp>
      <p:sp>
        <p:nvSpPr>
          <p:cNvPr id="5" name="Chỗ dành sẵn cho Chân trang 4">
            <a:extLst>
              <a:ext uri="{FF2B5EF4-FFF2-40B4-BE49-F238E27FC236}">
                <a16:creationId xmlns:a16="http://schemas.microsoft.com/office/drawing/2014/main" id="{3ECCBD23-B547-BAF3-FAF3-EE9368D7BF3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A6268FB9-3AC4-39F0-A27D-4D5BD20DCD76}"/>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27860794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02C986C-7330-8150-DB5A-C797D0EDF756}"/>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A3851DD-6242-4D47-3F5B-7A8F220250E9}"/>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A85D927-BCFC-CF5C-C44C-F57280EE3C53}"/>
              </a:ext>
            </a:extLst>
          </p:cNvPr>
          <p:cNvSpPr>
            <a:spLocks noGrp="1"/>
          </p:cNvSpPr>
          <p:nvPr>
            <p:ph type="dt" sz="half" idx="10"/>
          </p:nvPr>
        </p:nvSpPr>
        <p:spPr/>
        <p:txBody>
          <a:bodyPr/>
          <a:lstStyle/>
          <a:p>
            <a:fld id="{F3299EF5-DC63-4F6C-881D-8A47E373558F}" type="datetimeFigureOut">
              <a:rPr lang="en-US" smtClean="0"/>
              <a:t>4/17/2024</a:t>
            </a:fld>
            <a:endParaRPr lang="en-US"/>
          </a:p>
        </p:txBody>
      </p:sp>
      <p:sp>
        <p:nvSpPr>
          <p:cNvPr id="5" name="Chỗ dành sẵn cho Chân trang 4">
            <a:extLst>
              <a:ext uri="{FF2B5EF4-FFF2-40B4-BE49-F238E27FC236}">
                <a16:creationId xmlns:a16="http://schemas.microsoft.com/office/drawing/2014/main" id="{ACC6DBBE-9908-F4D1-2BEB-E5245F0235E1}"/>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C07F2D1B-16A2-57D5-229A-A25C000EFADF}"/>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25142986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629759F-D2B5-B0C3-89AF-82853A9DCBA6}"/>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66BCA40C-25E1-9EF4-BB33-13975A804D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0CC71C7B-D823-D317-6BC5-27D7D6648980}"/>
              </a:ext>
            </a:extLst>
          </p:cNvPr>
          <p:cNvSpPr>
            <a:spLocks noGrp="1"/>
          </p:cNvSpPr>
          <p:nvPr>
            <p:ph type="dt" sz="half" idx="10"/>
          </p:nvPr>
        </p:nvSpPr>
        <p:spPr/>
        <p:txBody>
          <a:bodyPr/>
          <a:lstStyle/>
          <a:p>
            <a:fld id="{F3299EF5-DC63-4F6C-881D-8A47E373558F}" type="datetimeFigureOut">
              <a:rPr lang="en-US" smtClean="0"/>
              <a:t>4/17/2024</a:t>
            </a:fld>
            <a:endParaRPr lang="en-US"/>
          </a:p>
        </p:txBody>
      </p:sp>
      <p:sp>
        <p:nvSpPr>
          <p:cNvPr id="5" name="Chỗ dành sẵn cho Chân trang 4">
            <a:extLst>
              <a:ext uri="{FF2B5EF4-FFF2-40B4-BE49-F238E27FC236}">
                <a16:creationId xmlns:a16="http://schemas.microsoft.com/office/drawing/2014/main" id="{84A0F5A5-6E18-0AE3-3D18-50CBC6CCE33D}"/>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72A7856-CEDF-46BF-6A6B-DA696BF96817}"/>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6590523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3795B90-5894-5A12-6119-8152B1BDAD4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47D26AE-C969-05C4-AC96-6DFFB8378403}"/>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290F1825-793C-B39F-BA03-85E4B344C3D2}"/>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77C72FF5-BCE2-BC70-DF96-D6399BEC21EA}"/>
              </a:ext>
            </a:extLst>
          </p:cNvPr>
          <p:cNvSpPr>
            <a:spLocks noGrp="1"/>
          </p:cNvSpPr>
          <p:nvPr>
            <p:ph type="dt" sz="half" idx="10"/>
          </p:nvPr>
        </p:nvSpPr>
        <p:spPr/>
        <p:txBody>
          <a:bodyPr/>
          <a:lstStyle/>
          <a:p>
            <a:fld id="{F3299EF5-DC63-4F6C-881D-8A47E373558F}" type="datetimeFigureOut">
              <a:rPr lang="en-US" smtClean="0"/>
              <a:t>4/17/2024</a:t>
            </a:fld>
            <a:endParaRPr lang="en-US"/>
          </a:p>
        </p:txBody>
      </p:sp>
      <p:sp>
        <p:nvSpPr>
          <p:cNvPr id="6" name="Chỗ dành sẵn cho Chân trang 5">
            <a:extLst>
              <a:ext uri="{FF2B5EF4-FFF2-40B4-BE49-F238E27FC236}">
                <a16:creationId xmlns:a16="http://schemas.microsoft.com/office/drawing/2014/main" id="{617BCA36-CBA0-919E-97BF-82FC12100EED}"/>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AB6384D3-9444-82AA-83D0-06A02C09B524}"/>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35035474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7F75FB1-85E2-B9DB-B2B1-7F5C690DC5CC}"/>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CC1F1FAD-20A0-5FA5-739B-CCA95FA9D7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293E93D1-3E44-0254-EEB5-D3544E838AC6}"/>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53426DCD-B8D8-A070-AD88-C178BD7705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82E90A24-E252-F76D-B5D6-1B35554079F7}"/>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7ADA509F-4075-1AB0-5891-363C078D5C9A}"/>
              </a:ext>
            </a:extLst>
          </p:cNvPr>
          <p:cNvSpPr>
            <a:spLocks noGrp="1"/>
          </p:cNvSpPr>
          <p:nvPr>
            <p:ph type="dt" sz="half" idx="10"/>
          </p:nvPr>
        </p:nvSpPr>
        <p:spPr/>
        <p:txBody>
          <a:bodyPr/>
          <a:lstStyle/>
          <a:p>
            <a:fld id="{F3299EF5-DC63-4F6C-881D-8A47E373558F}" type="datetimeFigureOut">
              <a:rPr lang="en-US" smtClean="0"/>
              <a:t>4/17/2024</a:t>
            </a:fld>
            <a:endParaRPr lang="en-US"/>
          </a:p>
        </p:txBody>
      </p:sp>
      <p:sp>
        <p:nvSpPr>
          <p:cNvPr id="8" name="Chỗ dành sẵn cho Chân trang 7">
            <a:extLst>
              <a:ext uri="{FF2B5EF4-FFF2-40B4-BE49-F238E27FC236}">
                <a16:creationId xmlns:a16="http://schemas.microsoft.com/office/drawing/2014/main" id="{5BFC6E6B-0F13-3328-7A94-2CC0D7E2C66A}"/>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C3537723-4C4F-D760-254D-1EE118918856}"/>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41951825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C04C537-A475-DF47-0533-F3586D2A1F29}"/>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96A864E5-9FB4-6591-0623-8566D6B65EBA}"/>
              </a:ext>
            </a:extLst>
          </p:cNvPr>
          <p:cNvSpPr>
            <a:spLocks noGrp="1"/>
          </p:cNvSpPr>
          <p:nvPr>
            <p:ph type="dt" sz="half" idx="10"/>
          </p:nvPr>
        </p:nvSpPr>
        <p:spPr/>
        <p:txBody>
          <a:bodyPr/>
          <a:lstStyle/>
          <a:p>
            <a:fld id="{F3299EF5-DC63-4F6C-881D-8A47E373558F}" type="datetimeFigureOut">
              <a:rPr lang="en-US" smtClean="0"/>
              <a:t>4/17/2024</a:t>
            </a:fld>
            <a:endParaRPr lang="en-US"/>
          </a:p>
        </p:txBody>
      </p:sp>
      <p:sp>
        <p:nvSpPr>
          <p:cNvPr id="4" name="Chỗ dành sẵn cho Chân trang 3">
            <a:extLst>
              <a:ext uri="{FF2B5EF4-FFF2-40B4-BE49-F238E27FC236}">
                <a16:creationId xmlns:a16="http://schemas.microsoft.com/office/drawing/2014/main" id="{0AE144F8-7AD2-DF37-DBA7-89651824EF9C}"/>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90E5A006-462A-31E4-A8F4-DEE6C3CF08C5}"/>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12218924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5B2FD79D-5FC9-AC77-BA75-45FD93623AC0}"/>
              </a:ext>
            </a:extLst>
          </p:cNvPr>
          <p:cNvSpPr>
            <a:spLocks noGrp="1"/>
          </p:cNvSpPr>
          <p:nvPr>
            <p:ph type="dt" sz="half" idx="10"/>
          </p:nvPr>
        </p:nvSpPr>
        <p:spPr/>
        <p:txBody>
          <a:bodyPr/>
          <a:lstStyle/>
          <a:p>
            <a:fld id="{F3299EF5-DC63-4F6C-881D-8A47E373558F}" type="datetimeFigureOut">
              <a:rPr lang="en-US" smtClean="0"/>
              <a:t>4/17/2024</a:t>
            </a:fld>
            <a:endParaRPr lang="en-US"/>
          </a:p>
        </p:txBody>
      </p:sp>
      <p:sp>
        <p:nvSpPr>
          <p:cNvPr id="3" name="Chỗ dành sẵn cho Chân trang 2">
            <a:extLst>
              <a:ext uri="{FF2B5EF4-FFF2-40B4-BE49-F238E27FC236}">
                <a16:creationId xmlns:a16="http://schemas.microsoft.com/office/drawing/2014/main" id="{4915787F-D888-C39D-6332-01535182FE64}"/>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4BEEC9FF-D40B-4334-9D51-3379E77844C4}"/>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33868886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14D0277-A023-E12A-401A-612932093F35}"/>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67E11A7-9FF4-D0D9-53AF-35FCD8B79C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6615F9C8-E988-B67E-971A-8C3B0D875A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04C589C9-95C9-0E86-2A02-542F821E90EE}"/>
              </a:ext>
            </a:extLst>
          </p:cNvPr>
          <p:cNvSpPr>
            <a:spLocks noGrp="1"/>
          </p:cNvSpPr>
          <p:nvPr>
            <p:ph type="dt" sz="half" idx="10"/>
          </p:nvPr>
        </p:nvSpPr>
        <p:spPr/>
        <p:txBody>
          <a:bodyPr/>
          <a:lstStyle/>
          <a:p>
            <a:fld id="{F3299EF5-DC63-4F6C-881D-8A47E373558F}" type="datetimeFigureOut">
              <a:rPr lang="en-US" smtClean="0"/>
              <a:t>4/17/2024</a:t>
            </a:fld>
            <a:endParaRPr lang="en-US"/>
          </a:p>
        </p:txBody>
      </p:sp>
      <p:sp>
        <p:nvSpPr>
          <p:cNvPr id="6" name="Chỗ dành sẵn cho Chân trang 5">
            <a:extLst>
              <a:ext uri="{FF2B5EF4-FFF2-40B4-BE49-F238E27FC236}">
                <a16:creationId xmlns:a16="http://schemas.microsoft.com/office/drawing/2014/main" id="{C684C35F-8BF8-FEA6-93FE-9E5BAF614AE9}"/>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5DCF398E-BB96-75D2-35FA-BDA4C3BDA163}"/>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4639941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433822B-2B9A-04D8-E1CD-5F47597F340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D977277-C3DE-AD3C-4527-9F8A73141117}"/>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D952EE5-EC72-1ECC-7E94-CC9AB6B75628}"/>
              </a:ext>
            </a:extLst>
          </p:cNvPr>
          <p:cNvSpPr>
            <a:spLocks noGrp="1"/>
          </p:cNvSpPr>
          <p:nvPr>
            <p:ph type="dt" sz="half" idx="10"/>
          </p:nvPr>
        </p:nvSpPr>
        <p:spPr/>
        <p:txBody>
          <a:bodyPr/>
          <a:lstStyle/>
          <a:p>
            <a:fld id="{9AA49115-88B2-4BE5-B9F7-31439666C995}" type="datetimeFigureOut">
              <a:rPr lang="zh-CN" altLang="en-US" smtClean="0"/>
              <a:t>2024/4/17</a:t>
            </a:fld>
            <a:endParaRPr lang="zh-CN" altLang="en-US"/>
          </a:p>
        </p:txBody>
      </p:sp>
      <p:sp>
        <p:nvSpPr>
          <p:cNvPr id="5" name="页脚占位符 4">
            <a:extLst>
              <a:ext uri="{FF2B5EF4-FFF2-40B4-BE49-F238E27FC236}">
                <a16:creationId xmlns:a16="http://schemas.microsoft.com/office/drawing/2014/main" id="{F98B1DE6-9E73-94FB-5755-76D3DC29935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C80FA99-AF47-3FF4-203C-0251340050B6}"/>
              </a:ext>
            </a:extLst>
          </p:cNvPr>
          <p:cNvSpPr>
            <a:spLocks noGrp="1"/>
          </p:cNvSpPr>
          <p:nvPr>
            <p:ph type="sldNum" sz="quarter" idx="12"/>
          </p:nvPr>
        </p:nvSpPr>
        <p:spPr/>
        <p:txBody>
          <a:bodyPr/>
          <a:lstStyle/>
          <a:p>
            <a:fld id="{3D71E57C-4CF8-4422-893C-374ADA4EBFE5}" type="slidenum">
              <a:rPr lang="zh-CN" altLang="en-US" smtClean="0"/>
              <a:t>‹#›</a:t>
            </a:fld>
            <a:endParaRPr lang="zh-CN" altLang="en-US"/>
          </a:p>
        </p:txBody>
      </p:sp>
    </p:spTree>
    <p:extLst>
      <p:ext uri="{BB962C8B-B14F-4D97-AF65-F5344CB8AC3E}">
        <p14:creationId xmlns:p14="http://schemas.microsoft.com/office/powerpoint/2010/main" val="316097103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F56EAD6-3975-238C-0849-D069979AB869}"/>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B2639B40-5ABC-D947-93C5-C7D38F283B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1611EECB-D453-9056-A44E-F2EC76D6E7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A1D708F-3324-DE9A-CB3C-028B2B84B205}"/>
              </a:ext>
            </a:extLst>
          </p:cNvPr>
          <p:cNvSpPr>
            <a:spLocks noGrp="1"/>
          </p:cNvSpPr>
          <p:nvPr>
            <p:ph type="dt" sz="half" idx="10"/>
          </p:nvPr>
        </p:nvSpPr>
        <p:spPr/>
        <p:txBody>
          <a:bodyPr/>
          <a:lstStyle/>
          <a:p>
            <a:fld id="{F3299EF5-DC63-4F6C-881D-8A47E373558F}" type="datetimeFigureOut">
              <a:rPr lang="en-US" smtClean="0"/>
              <a:t>4/17/2024</a:t>
            </a:fld>
            <a:endParaRPr lang="en-US"/>
          </a:p>
        </p:txBody>
      </p:sp>
      <p:sp>
        <p:nvSpPr>
          <p:cNvPr id="6" name="Chỗ dành sẵn cho Chân trang 5">
            <a:extLst>
              <a:ext uri="{FF2B5EF4-FFF2-40B4-BE49-F238E27FC236}">
                <a16:creationId xmlns:a16="http://schemas.microsoft.com/office/drawing/2014/main" id="{92AE38F4-836C-EA97-F2DF-89EB3E0E82D6}"/>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793BB9AF-FA48-62E8-2DAD-261622A5802F}"/>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30240419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4503C08-901C-F953-58AB-0A61768C9533}"/>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FF680BDC-0EC4-B261-09EE-A2315E718BCF}"/>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F2C7AF9-EF5F-B063-9483-AC26A6C50B0D}"/>
              </a:ext>
            </a:extLst>
          </p:cNvPr>
          <p:cNvSpPr>
            <a:spLocks noGrp="1"/>
          </p:cNvSpPr>
          <p:nvPr>
            <p:ph type="dt" sz="half" idx="10"/>
          </p:nvPr>
        </p:nvSpPr>
        <p:spPr/>
        <p:txBody>
          <a:bodyPr/>
          <a:lstStyle/>
          <a:p>
            <a:fld id="{F3299EF5-DC63-4F6C-881D-8A47E373558F}" type="datetimeFigureOut">
              <a:rPr lang="en-US" smtClean="0"/>
              <a:t>4/17/2024</a:t>
            </a:fld>
            <a:endParaRPr lang="en-US"/>
          </a:p>
        </p:txBody>
      </p:sp>
      <p:sp>
        <p:nvSpPr>
          <p:cNvPr id="5" name="Chỗ dành sẵn cho Chân trang 4">
            <a:extLst>
              <a:ext uri="{FF2B5EF4-FFF2-40B4-BE49-F238E27FC236}">
                <a16:creationId xmlns:a16="http://schemas.microsoft.com/office/drawing/2014/main" id="{9C3D43B7-53B9-8839-7CAD-B52A0DD1218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1C7B1CC-2F87-4E9C-9D6E-C977C0044FA1}"/>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9820275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FA087760-39BF-6469-629A-C4D6502D20C7}"/>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F47ED9D0-132C-99E5-554C-219D985D48D1}"/>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6523E50-A1AB-B4B1-26D5-A49B0477C2EF}"/>
              </a:ext>
            </a:extLst>
          </p:cNvPr>
          <p:cNvSpPr>
            <a:spLocks noGrp="1"/>
          </p:cNvSpPr>
          <p:nvPr>
            <p:ph type="dt" sz="half" idx="10"/>
          </p:nvPr>
        </p:nvSpPr>
        <p:spPr/>
        <p:txBody>
          <a:bodyPr/>
          <a:lstStyle/>
          <a:p>
            <a:fld id="{F3299EF5-DC63-4F6C-881D-8A47E373558F}" type="datetimeFigureOut">
              <a:rPr lang="en-US" smtClean="0"/>
              <a:t>4/17/2024</a:t>
            </a:fld>
            <a:endParaRPr lang="en-US"/>
          </a:p>
        </p:txBody>
      </p:sp>
      <p:sp>
        <p:nvSpPr>
          <p:cNvPr id="5" name="Chỗ dành sẵn cho Chân trang 4">
            <a:extLst>
              <a:ext uri="{FF2B5EF4-FFF2-40B4-BE49-F238E27FC236}">
                <a16:creationId xmlns:a16="http://schemas.microsoft.com/office/drawing/2014/main" id="{045ADE6C-C8FA-7D6F-5CC6-E50B92BDC4AA}"/>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CA7D210B-5BE1-8CFC-0C26-F7FD373D4AB3}"/>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12447350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4/17/2024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917917"/>
      </p:ext>
    </p:extLst>
  </p:cSld>
  <p:clrMapOvr>
    <a:masterClrMapping/>
  </p:clrMapOvr>
  <p:transition spd="med">
    <p:pull/>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4/17/2024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59467635"/>
      </p:ext>
    </p:extLst>
  </p:cSld>
  <p:clrMapOvr>
    <a:masterClrMapping/>
  </p:clrMapOvr>
  <p:transition spd="med">
    <p:pull/>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4/17/2024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78720265"/>
      </p:ext>
    </p:extLst>
  </p:cSld>
  <p:clrMapOvr>
    <a:masterClrMapping/>
  </p:clrMapOvr>
  <p:transition spd="med">
    <p:pull/>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4/17/2024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35965670"/>
      </p:ext>
    </p:extLst>
  </p:cSld>
  <p:clrMapOvr>
    <a:masterClrMapping/>
  </p:clrMapOvr>
  <p:transition spd="med">
    <p:pull/>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4/17/2024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28110942"/>
      </p:ext>
    </p:extLst>
  </p:cSld>
  <p:clrMapOvr>
    <a:masterClrMapping/>
  </p:clrMapOvr>
  <p:transition spd="med">
    <p:pull/>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4/17/2024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89133168"/>
      </p:ext>
    </p:extLst>
  </p:cSld>
  <p:clrMapOvr>
    <a:masterClrMapping/>
  </p:clrMapOvr>
  <p:transition spd="med">
    <p:pull/>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4/17/2024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08239283"/>
      </p:ext>
    </p:extLst>
  </p:cSld>
  <p:clrMapOvr>
    <a:masterClrMapping/>
  </p:clrMapOvr>
  <p:transition spd="med">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1E8F35-CC81-3643-38CA-CE0DE9EAB944}"/>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D8DEDE68-50C1-22BB-E3E8-2EBA14A54B4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28A46F70-D5A4-6C0C-BDFB-5BE37CC21809}"/>
              </a:ext>
            </a:extLst>
          </p:cNvPr>
          <p:cNvSpPr>
            <a:spLocks noGrp="1"/>
          </p:cNvSpPr>
          <p:nvPr>
            <p:ph type="dt" sz="half" idx="10"/>
          </p:nvPr>
        </p:nvSpPr>
        <p:spPr/>
        <p:txBody>
          <a:bodyPr/>
          <a:lstStyle/>
          <a:p>
            <a:fld id="{9AA49115-88B2-4BE5-B9F7-31439666C995}" type="datetimeFigureOut">
              <a:rPr lang="zh-CN" altLang="en-US" smtClean="0"/>
              <a:t>2024/4/17</a:t>
            </a:fld>
            <a:endParaRPr lang="zh-CN" altLang="en-US"/>
          </a:p>
        </p:txBody>
      </p:sp>
      <p:sp>
        <p:nvSpPr>
          <p:cNvPr id="5" name="页脚占位符 4">
            <a:extLst>
              <a:ext uri="{FF2B5EF4-FFF2-40B4-BE49-F238E27FC236}">
                <a16:creationId xmlns:a16="http://schemas.microsoft.com/office/drawing/2014/main" id="{75AED7A8-5438-4C6E-CD2F-F6B56848899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072B6E0-6288-F209-A7D5-4116E25F3689}"/>
              </a:ext>
            </a:extLst>
          </p:cNvPr>
          <p:cNvSpPr>
            <a:spLocks noGrp="1"/>
          </p:cNvSpPr>
          <p:nvPr>
            <p:ph type="sldNum" sz="quarter" idx="12"/>
          </p:nvPr>
        </p:nvSpPr>
        <p:spPr/>
        <p:txBody>
          <a:bodyPr/>
          <a:lstStyle/>
          <a:p>
            <a:fld id="{3D71E57C-4CF8-4422-893C-374ADA4EBFE5}" type="slidenum">
              <a:rPr lang="zh-CN" altLang="en-US" smtClean="0"/>
              <a:t>‹#›</a:t>
            </a:fld>
            <a:endParaRPr lang="zh-CN" altLang="en-US"/>
          </a:p>
        </p:txBody>
      </p:sp>
    </p:spTree>
    <p:extLst>
      <p:ext uri="{BB962C8B-B14F-4D97-AF65-F5344CB8AC3E}">
        <p14:creationId xmlns:p14="http://schemas.microsoft.com/office/powerpoint/2010/main" val="230994875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4/17/2024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70958098"/>
      </p:ext>
    </p:extLst>
  </p:cSld>
  <p:clrMapOvr>
    <a:masterClrMapping/>
  </p:clrMapOvr>
  <p:transition spd="med">
    <p:pull/>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4/17/2024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06943281"/>
      </p:ext>
    </p:extLst>
  </p:cSld>
  <p:clrMapOvr>
    <a:masterClrMapping/>
  </p:clrMapOvr>
  <p:transition spd="med">
    <p:pull/>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4/17/2024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8173114"/>
      </p:ext>
    </p:extLst>
  </p:cSld>
  <p:clrMapOvr>
    <a:masterClrMapping/>
  </p:clrMapOvr>
  <p:transition spd="med">
    <p:pull/>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4/17/2024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40007283"/>
      </p:ext>
    </p:extLst>
  </p:cSld>
  <p:clrMapOvr>
    <a:masterClrMapping/>
  </p:clrMapOvr>
  <p:transition spd="med">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BC3787-B139-3EED-63B9-8A3AB94BEE0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9261282-0CCD-84D8-F6C5-EBAE2C83D7E4}"/>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AF116514-46F6-10E2-13D2-297503308CD2}"/>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C417251A-D438-DEF2-56DC-A6EE898F3BCF}"/>
              </a:ext>
            </a:extLst>
          </p:cNvPr>
          <p:cNvSpPr>
            <a:spLocks noGrp="1"/>
          </p:cNvSpPr>
          <p:nvPr>
            <p:ph type="dt" sz="half" idx="10"/>
          </p:nvPr>
        </p:nvSpPr>
        <p:spPr/>
        <p:txBody>
          <a:bodyPr/>
          <a:lstStyle/>
          <a:p>
            <a:fld id="{9AA49115-88B2-4BE5-B9F7-31439666C995}" type="datetimeFigureOut">
              <a:rPr lang="zh-CN" altLang="en-US" smtClean="0"/>
              <a:t>2024/4/17</a:t>
            </a:fld>
            <a:endParaRPr lang="zh-CN" altLang="en-US"/>
          </a:p>
        </p:txBody>
      </p:sp>
      <p:sp>
        <p:nvSpPr>
          <p:cNvPr id="6" name="页脚占位符 5">
            <a:extLst>
              <a:ext uri="{FF2B5EF4-FFF2-40B4-BE49-F238E27FC236}">
                <a16:creationId xmlns:a16="http://schemas.microsoft.com/office/drawing/2014/main" id="{E9F690E9-AFA1-5543-18CF-ED71EE122FB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AC9FD24-CD8B-18A3-CD49-0DE034C90DFD}"/>
              </a:ext>
            </a:extLst>
          </p:cNvPr>
          <p:cNvSpPr>
            <a:spLocks noGrp="1"/>
          </p:cNvSpPr>
          <p:nvPr>
            <p:ph type="sldNum" sz="quarter" idx="12"/>
          </p:nvPr>
        </p:nvSpPr>
        <p:spPr/>
        <p:txBody>
          <a:bodyPr/>
          <a:lstStyle/>
          <a:p>
            <a:fld id="{3D71E57C-4CF8-4422-893C-374ADA4EBFE5}" type="slidenum">
              <a:rPr lang="zh-CN" altLang="en-US" smtClean="0"/>
              <a:t>‹#›</a:t>
            </a:fld>
            <a:endParaRPr lang="zh-CN" altLang="en-US"/>
          </a:p>
        </p:txBody>
      </p:sp>
    </p:spTree>
    <p:extLst>
      <p:ext uri="{BB962C8B-B14F-4D97-AF65-F5344CB8AC3E}">
        <p14:creationId xmlns:p14="http://schemas.microsoft.com/office/powerpoint/2010/main" val="396503652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3704BB0-7811-5AFE-78F6-C02990AED590}"/>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D8C7DEF-61AD-AD94-637E-67DCDD7B85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6DB1867-D5A4-25C7-7A22-70D8CAFF2611}"/>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EB46E8E-6C50-5384-19C5-D071AC155C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86A036F-5187-899A-D07E-58C18B384037}"/>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B56194FC-23C5-4B6C-ABAC-FF8B4E3ABB6E}"/>
              </a:ext>
            </a:extLst>
          </p:cNvPr>
          <p:cNvSpPr>
            <a:spLocks noGrp="1"/>
          </p:cNvSpPr>
          <p:nvPr>
            <p:ph type="dt" sz="half" idx="10"/>
          </p:nvPr>
        </p:nvSpPr>
        <p:spPr/>
        <p:txBody>
          <a:bodyPr/>
          <a:lstStyle/>
          <a:p>
            <a:fld id="{9AA49115-88B2-4BE5-B9F7-31439666C995}" type="datetimeFigureOut">
              <a:rPr lang="zh-CN" altLang="en-US" smtClean="0"/>
              <a:t>2024/4/17</a:t>
            </a:fld>
            <a:endParaRPr lang="zh-CN" altLang="en-US"/>
          </a:p>
        </p:txBody>
      </p:sp>
      <p:sp>
        <p:nvSpPr>
          <p:cNvPr id="8" name="页脚占位符 7">
            <a:extLst>
              <a:ext uri="{FF2B5EF4-FFF2-40B4-BE49-F238E27FC236}">
                <a16:creationId xmlns:a16="http://schemas.microsoft.com/office/drawing/2014/main" id="{C40D26B1-CF91-275D-0152-BFD0B2063D8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05C65004-B793-6B8C-A09C-52AD6C3170DA}"/>
              </a:ext>
            </a:extLst>
          </p:cNvPr>
          <p:cNvSpPr>
            <a:spLocks noGrp="1"/>
          </p:cNvSpPr>
          <p:nvPr>
            <p:ph type="sldNum" sz="quarter" idx="12"/>
          </p:nvPr>
        </p:nvSpPr>
        <p:spPr/>
        <p:txBody>
          <a:bodyPr/>
          <a:lstStyle/>
          <a:p>
            <a:fld id="{3D71E57C-4CF8-4422-893C-374ADA4EBFE5}" type="slidenum">
              <a:rPr lang="zh-CN" altLang="en-US" smtClean="0"/>
              <a:t>‹#›</a:t>
            </a:fld>
            <a:endParaRPr lang="zh-CN" altLang="en-US"/>
          </a:p>
        </p:txBody>
      </p:sp>
    </p:spTree>
    <p:extLst>
      <p:ext uri="{BB962C8B-B14F-4D97-AF65-F5344CB8AC3E}">
        <p14:creationId xmlns:p14="http://schemas.microsoft.com/office/powerpoint/2010/main" val="127652131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8C72D3-2075-A495-880A-D848AF4ADC76}"/>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4199512-6951-871C-833F-EA68B7AABEB9}"/>
              </a:ext>
            </a:extLst>
          </p:cNvPr>
          <p:cNvSpPr>
            <a:spLocks noGrp="1"/>
          </p:cNvSpPr>
          <p:nvPr>
            <p:ph type="dt" sz="half" idx="10"/>
          </p:nvPr>
        </p:nvSpPr>
        <p:spPr/>
        <p:txBody>
          <a:bodyPr/>
          <a:lstStyle/>
          <a:p>
            <a:fld id="{9AA49115-88B2-4BE5-B9F7-31439666C995}" type="datetimeFigureOut">
              <a:rPr lang="zh-CN" altLang="en-US" smtClean="0"/>
              <a:t>2024/4/17</a:t>
            </a:fld>
            <a:endParaRPr lang="zh-CN" altLang="en-US"/>
          </a:p>
        </p:txBody>
      </p:sp>
      <p:sp>
        <p:nvSpPr>
          <p:cNvPr id="4" name="页脚占位符 3">
            <a:extLst>
              <a:ext uri="{FF2B5EF4-FFF2-40B4-BE49-F238E27FC236}">
                <a16:creationId xmlns:a16="http://schemas.microsoft.com/office/drawing/2014/main" id="{2E34E8AD-0CCE-7D4F-8730-507D91494366}"/>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74C80DBF-9C0A-A84A-46E3-B4C5F6E07A2F}"/>
              </a:ext>
            </a:extLst>
          </p:cNvPr>
          <p:cNvSpPr>
            <a:spLocks noGrp="1"/>
          </p:cNvSpPr>
          <p:nvPr>
            <p:ph type="sldNum" sz="quarter" idx="12"/>
          </p:nvPr>
        </p:nvSpPr>
        <p:spPr/>
        <p:txBody>
          <a:bodyPr/>
          <a:lstStyle/>
          <a:p>
            <a:fld id="{3D71E57C-4CF8-4422-893C-374ADA4EBFE5}" type="slidenum">
              <a:rPr lang="zh-CN" altLang="en-US" smtClean="0"/>
              <a:t>‹#›</a:t>
            </a:fld>
            <a:endParaRPr lang="zh-CN" altLang="en-US"/>
          </a:p>
        </p:txBody>
      </p:sp>
    </p:spTree>
    <p:extLst>
      <p:ext uri="{BB962C8B-B14F-4D97-AF65-F5344CB8AC3E}">
        <p14:creationId xmlns:p14="http://schemas.microsoft.com/office/powerpoint/2010/main" val="393428351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9265AF2-4B8A-2A64-34D8-3BCE064D337C}"/>
              </a:ext>
            </a:extLst>
          </p:cNvPr>
          <p:cNvSpPr>
            <a:spLocks noGrp="1"/>
          </p:cNvSpPr>
          <p:nvPr>
            <p:ph type="dt" sz="half" idx="10"/>
          </p:nvPr>
        </p:nvSpPr>
        <p:spPr/>
        <p:txBody>
          <a:bodyPr/>
          <a:lstStyle/>
          <a:p>
            <a:fld id="{9AA49115-88B2-4BE5-B9F7-31439666C995}" type="datetimeFigureOut">
              <a:rPr lang="zh-CN" altLang="en-US" smtClean="0"/>
              <a:t>2024/4/17</a:t>
            </a:fld>
            <a:endParaRPr lang="zh-CN" altLang="en-US"/>
          </a:p>
        </p:txBody>
      </p:sp>
      <p:sp>
        <p:nvSpPr>
          <p:cNvPr id="3" name="页脚占位符 2">
            <a:extLst>
              <a:ext uri="{FF2B5EF4-FFF2-40B4-BE49-F238E27FC236}">
                <a16:creationId xmlns:a16="http://schemas.microsoft.com/office/drawing/2014/main" id="{C3B7D9A8-28EE-DCEC-3B03-5F512F0EB2E6}"/>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FD511D2B-6590-98FC-BA83-B3245964459E}"/>
              </a:ext>
            </a:extLst>
          </p:cNvPr>
          <p:cNvSpPr>
            <a:spLocks noGrp="1"/>
          </p:cNvSpPr>
          <p:nvPr>
            <p:ph type="sldNum" sz="quarter" idx="12"/>
          </p:nvPr>
        </p:nvSpPr>
        <p:spPr/>
        <p:txBody>
          <a:bodyPr/>
          <a:lstStyle/>
          <a:p>
            <a:fld id="{3D71E57C-4CF8-4422-893C-374ADA4EBFE5}" type="slidenum">
              <a:rPr lang="zh-CN" altLang="en-US" smtClean="0"/>
              <a:t>‹#›</a:t>
            </a:fld>
            <a:endParaRPr lang="zh-CN" altLang="en-US"/>
          </a:p>
        </p:txBody>
      </p:sp>
    </p:spTree>
    <p:extLst>
      <p:ext uri="{BB962C8B-B14F-4D97-AF65-F5344CB8AC3E}">
        <p14:creationId xmlns:p14="http://schemas.microsoft.com/office/powerpoint/2010/main" val="374594213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0FD90EC-BCF0-7740-2A4E-E3BD9F3525B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33D40868-9226-72F6-EB25-A4167D5B75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9A46B85-DD51-BDA1-0E24-D79CB405F7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773DCBF-DA1F-1C0E-E1DC-45BAE477E4EB}"/>
              </a:ext>
            </a:extLst>
          </p:cNvPr>
          <p:cNvSpPr>
            <a:spLocks noGrp="1"/>
          </p:cNvSpPr>
          <p:nvPr>
            <p:ph type="dt" sz="half" idx="10"/>
          </p:nvPr>
        </p:nvSpPr>
        <p:spPr/>
        <p:txBody>
          <a:bodyPr/>
          <a:lstStyle/>
          <a:p>
            <a:fld id="{9AA49115-88B2-4BE5-B9F7-31439666C995}" type="datetimeFigureOut">
              <a:rPr lang="zh-CN" altLang="en-US" smtClean="0"/>
              <a:t>2024/4/17</a:t>
            </a:fld>
            <a:endParaRPr lang="zh-CN" altLang="en-US"/>
          </a:p>
        </p:txBody>
      </p:sp>
      <p:sp>
        <p:nvSpPr>
          <p:cNvPr id="6" name="页脚占位符 5">
            <a:extLst>
              <a:ext uri="{FF2B5EF4-FFF2-40B4-BE49-F238E27FC236}">
                <a16:creationId xmlns:a16="http://schemas.microsoft.com/office/drawing/2014/main" id="{3FEAAB46-70F4-1534-57F6-EB3F407E277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ED396B3-6C06-768B-4E80-FCD2281D6611}"/>
              </a:ext>
            </a:extLst>
          </p:cNvPr>
          <p:cNvSpPr>
            <a:spLocks noGrp="1"/>
          </p:cNvSpPr>
          <p:nvPr>
            <p:ph type="sldNum" sz="quarter" idx="12"/>
          </p:nvPr>
        </p:nvSpPr>
        <p:spPr/>
        <p:txBody>
          <a:bodyPr/>
          <a:lstStyle/>
          <a:p>
            <a:fld id="{3D71E57C-4CF8-4422-893C-374ADA4EBFE5}" type="slidenum">
              <a:rPr lang="zh-CN" altLang="en-US" smtClean="0"/>
              <a:t>‹#›</a:t>
            </a:fld>
            <a:endParaRPr lang="zh-CN" altLang="en-US"/>
          </a:p>
        </p:txBody>
      </p:sp>
    </p:spTree>
    <p:extLst>
      <p:ext uri="{BB962C8B-B14F-4D97-AF65-F5344CB8AC3E}">
        <p14:creationId xmlns:p14="http://schemas.microsoft.com/office/powerpoint/2010/main" val="255475333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B0AEAE-86ED-70CC-0D71-11D583B386A4}"/>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B06B6E9-1F21-0688-26CF-B754D3CFDE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D3FDA4F-1358-46B8-78B9-88DA9ADDC2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B78D9EF-DB11-BA31-C2CA-DDE490EEB28F}"/>
              </a:ext>
            </a:extLst>
          </p:cNvPr>
          <p:cNvSpPr>
            <a:spLocks noGrp="1"/>
          </p:cNvSpPr>
          <p:nvPr>
            <p:ph type="dt" sz="half" idx="10"/>
          </p:nvPr>
        </p:nvSpPr>
        <p:spPr/>
        <p:txBody>
          <a:bodyPr/>
          <a:lstStyle/>
          <a:p>
            <a:fld id="{9AA49115-88B2-4BE5-B9F7-31439666C995}" type="datetimeFigureOut">
              <a:rPr lang="zh-CN" altLang="en-US" smtClean="0"/>
              <a:t>2024/4/17</a:t>
            </a:fld>
            <a:endParaRPr lang="zh-CN" altLang="en-US"/>
          </a:p>
        </p:txBody>
      </p:sp>
      <p:sp>
        <p:nvSpPr>
          <p:cNvPr id="6" name="页脚占位符 5">
            <a:extLst>
              <a:ext uri="{FF2B5EF4-FFF2-40B4-BE49-F238E27FC236}">
                <a16:creationId xmlns:a16="http://schemas.microsoft.com/office/drawing/2014/main" id="{5AD461B4-4FF2-2171-5287-10946D198E7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C946E65-A62E-F9CF-1E38-C1608EBDEBFF}"/>
              </a:ext>
            </a:extLst>
          </p:cNvPr>
          <p:cNvSpPr>
            <a:spLocks noGrp="1"/>
          </p:cNvSpPr>
          <p:nvPr>
            <p:ph type="sldNum" sz="quarter" idx="12"/>
          </p:nvPr>
        </p:nvSpPr>
        <p:spPr/>
        <p:txBody>
          <a:bodyPr/>
          <a:lstStyle/>
          <a:p>
            <a:fld id="{3D71E57C-4CF8-4422-893C-374ADA4EBFE5}" type="slidenum">
              <a:rPr lang="zh-CN" altLang="en-US" smtClean="0"/>
              <a:t>‹#›</a:t>
            </a:fld>
            <a:endParaRPr lang="zh-CN" altLang="en-US"/>
          </a:p>
        </p:txBody>
      </p:sp>
    </p:spTree>
    <p:extLst>
      <p:ext uri="{BB962C8B-B14F-4D97-AF65-F5344CB8AC3E}">
        <p14:creationId xmlns:p14="http://schemas.microsoft.com/office/powerpoint/2010/main" val="151502325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D29D0CE-9188-476D-49D7-9AFABA4548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A31ECA2-1977-E704-4794-77F2C3A09C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4344582-F269-394B-CD68-99ACDC9E20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A49115-88B2-4BE5-B9F7-31439666C995}" type="datetimeFigureOut">
              <a:rPr lang="zh-CN" altLang="en-US" smtClean="0"/>
              <a:t>2024/4/17</a:t>
            </a:fld>
            <a:endParaRPr lang="zh-CN" altLang="en-US"/>
          </a:p>
        </p:txBody>
      </p:sp>
      <p:sp>
        <p:nvSpPr>
          <p:cNvPr id="5" name="页脚占位符 4">
            <a:extLst>
              <a:ext uri="{FF2B5EF4-FFF2-40B4-BE49-F238E27FC236}">
                <a16:creationId xmlns:a16="http://schemas.microsoft.com/office/drawing/2014/main" id="{2B8CFFDF-2A69-B0B6-61D5-44B5B6DE98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2BBAE13-B77E-60DE-BB4E-703272C4C4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71E57C-4CF8-4422-893C-374ADA4EBFE5}"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1BDF0DC1-D6D5-F47F-051F-B75FA5823982}"/>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489436" y="312459"/>
            <a:ext cx="1237465" cy="1237465"/>
          </a:xfrm>
          <a:prstGeom prst="rect">
            <a:avLst/>
          </a:prstGeom>
        </p:spPr>
      </p:pic>
    </p:spTree>
    <p:extLst>
      <p:ext uri="{BB962C8B-B14F-4D97-AF65-F5344CB8AC3E}">
        <p14:creationId xmlns:p14="http://schemas.microsoft.com/office/powerpoint/2010/main" val="16645081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5000" b="-15000"/>
          </a:stretch>
        </a:blipFill>
        <a:effectLst/>
      </p:bgPr>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A213B440-7B95-DE3F-55FD-B9B77A2E85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58B978A-CE30-3C97-64A9-9AB46EFC6B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9001987-8593-19BB-3DAA-08C9F4D3AF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299EF5-DC63-4F6C-881D-8A47E373558F}" type="datetimeFigureOut">
              <a:rPr lang="en-US" smtClean="0"/>
              <a:t>4/17/2024</a:t>
            </a:fld>
            <a:endParaRPr lang="en-US"/>
          </a:p>
        </p:txBody>
      </p:sp>
      <p:sp>
        <p:nvSpPr>
          <p:cNvPr id="5" name="Chỗ dành sẵn cho Chân trang 4">
            <a:extLst>
              <a:ext uri="{FF2B5EF4-FFF2-40B4-BE49-F238E27FC236}">
                <a16:creationId xmlns:a16="http://schemas.microsoft.com/office/drawing/2014/main" id="{D9AE8255-740C-19F4-7DC5-E55AB0E754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DDB95AB4-6CC2-99C3-3B38-650A1E8864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BAC042-6237-41E7-958C-A2B2DBEE253A}" type="slidenum">
              <a:rPr lang="en-US" smtClean="0"/>
              <a:t>‹#›</a:t>
            </a:fld>
            <a:endParaRPr lang="en-US"/>
          </a:p>
        </p:txBody>
      </p:sp>
    </p:spTree>
    <p:extLst>
      <p:ext uri="{BB962C8B-B14F-4D97-AF65-F5344CB8AC3E}">
        <p14:creationId xmlns:p14="http://schemas.microsoft.com/office/powerpoint/2010/main" val="254604458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38B6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027554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spd="med">
    <p:pull/>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9.svg"/></Relationships>
</file>

<file path=ppt/slides/_rels/slide13.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29.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39.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3.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2F7A1AD-3005-6BDF-8564-B359155DB5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5" name="云形 4">
            <a:extLst>
              <a:ext uri="{FF2B5EF4-FFF2-40B4-BE49-F238E27FC236}">
                <a16:creationId xmlns:a16="http://schemas.microsoft.com/office/drawing/2014/main" id="{A0484E21-38CB-015B-90B9-2422F9C66161}"/>
              </a:ext>
            </a:extLst>
          </p:cNvPr>
          <p:cNvSpPr/>
          <p:nvPr/>
        </p:nvSpPr>
        <p:spPr>
          <a:xfrm rot="299877">
            <a:off x="503593" y="434582"/>
            <a:ext cx="11184813" cy="5988835"/>
          </a:xfrm>
          <a:prstGeom prst="cloud">
            <a:avLst/>
          </a:prstGeom>
          <a:solidFill>
            <a:schemeClr val="bg1">
              <a:alpha val="89000"/>
            </a:schemeClr>
          </a:solidFill>
          <a:ln w="38100">
            <a:solidFill>
              <a:srgbClr val="B7E7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8" name="图片 17">
            <a:extLst>
              <a:ext uri="{FF2B5EF4-FFF2-40B4-BE49-F238E27FC236}">
                <a16:creationId xmlns:a16="http://schemas.microsoft.com/office/drawing/2014/main" id="{30F84B12-DB2C-4365-5F44-01F49D5915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29075"/>
            <a:ext cx="2679699" cy="2679699"/>
          </a:xfrm>
          <a:prstGeom prst="rect">
            <a:avLst/>
          </a:prstGeom>
        </p:spPr>
      </p:pic>
      <p:pic>
        <p:nvPicPr>
          <p:cNvPr id="20" name="图片 19">
            <a:extLst>
              <a:ext uri="{FF2B5EF4-FFF2-40B4-BE49-F238E27FC236}">
                <a16:creationId xmlns:a16="http://schemas.microsoft.com/office/drawing/2014/main" id="{A4229BFF-EEB2-F47A-7851-636D7854EA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551962" y="3429000"/>
            <a:ext cx="4089833" cy="3790894"/>
          </a:xfrm>
          <a:prstGeom prst="rect">
            <a:avLst/>
          </a:prstGeom>
        </p:spPr>
      </p:pic>
      <p:pic>
        <p:nvPicPr>
          <p:cNvPr id="2" name="Picture 1">
            <a:extLst>
              <a:ext uri="{FF2B5EF4-FFF2-40B4-BE49-F238E27FC236}">
                <a16:creationId xmlns:a16="http://schemas.microsoft.com/office/drawing/2014/main" id="{8A6C4C60-540E-FD8D-10FA-AAE3B186643C}"/>
              </a:ext>
            </a:extLst>
          </p:cNvPr>
          <p:cNvPicPr>
            <a:picLocks noChangeAspect="1"/>
          </p:cNvPicPr>
          <p:nvPr/>
        </p:nvPicPr>
        <p:blipFill>
          <a:blip r:embed="rId5"/>
          <a:stretch>
            <a:fillRect/>
          </a:stretch>
        </p:blipFill>
        <p:spPr>
          <a:xfrm>
            <a:off x="620172" y="1818980"/>
            <a:ext cx="10705504" cy="2347163"/>
          </a:xfrm>
          <a:prstGeom prst="rect">
            <a:avLst/>
          </a:prstGeom>
        </p:spPr>
      </p:pic>
      <p:sp>
        <p:nvSpPr>
          <p:cNvPr id="3" name="Rectangle: Rounded Corners 2">
            <a:extLst>
              <a:ext uri="{FF2B5EF4-FFF2-40B4-BE49-F238E27FC236}">
                <a16:creationId xmlns:a16="http://schemas.microsoft.com/office/drawing/2014/main" id="{7D42F9E3-9A92-3BBF-F5D3-7D656D6F166F}"/>
              </a:ext>
            </a:extLst>
          </p:cNvPr>
          <p:cNvSpPr/>
          <p:nvPr/>
        </p:nvSpPr>
        <p:spPr>
          <a:xfrm>
            <a:off x="-1656515" y="129819"/>
            <a:ext cx="1419225" cy="13811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KHOA HỌC</a:t>
            </a:r>
          </a:p>
        </p:txBody>
      </p:sp>
    </p:spTree>
    <p:extLst>
      <p:ext uri="{BB962C8B-B14F-4D97-AF65-F5344CB8AC3E}">
        <p14:creationId xmlns:p14="http://schemas.microsoft.com/office/powerpoint/2010/main" val="355894777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500" fill="hold"/>
                                        <p:tgtEl>
                                          <p:spTgt spid="18"/>
                                        </p:tgtEl>
                                        <p:attrNameLst>
                                          <p:attrName>ppt_w</p:attrName>
                                        </p:attrNameLst>
                                      </p:cBhvr>
                                      <p:tavLst>
                                        <p:tav tm="0">
                                          <p:val>
                                            <p:fltVal val="0"/>
                                          </p:val>
                                        </p:tav>
                                        <p:tav tm="100000">
                                          <p:val>
                                            <p:strVal val="#ppt_w"/>
                                          </p:val>
                                        </p:tav>
                                      </p:tavLst>
                                    </p:anim>
                                    <p:anim calcmode="lin" valueType="num">
                                      <p:cBhvr>
                                        <p:cTn id="22" dur="500" fill="hold"/>
                                        <p:tgtEl>
                                          <p:spTgt spid="18"/>
                                        </p:tgtEl>
                                        <p:attrNameLst>
                                          <p:attrName>ppt_h</p:attrName>
                                        </p:attrNameLst>
                                      </p:cBhvr>
                                      <p:tavLst>
                                        <p:tav tm="0">
                                          <p:val>
                                            <p:fltVal val="0"/>
                                          </p:val>
                                        </p:tav>
                                        <p:tav tm="100000">
                                          <p:val>
                                            <p:strVal val="#ppt_h"/>
                                          </p:val>
                                        </p:tav>
                                      </p:tavLst>
                                    </p:anim>
                                    <p:animEffect transition="in" filter="fade">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arn(inVertical)">
                                      <p:cBhvr>
                                        <p:cTn id="28" dur="500"/>
                                        <p:tgtEl>
                                          <p:spTgt spid="2"/>
                                        </p:tgtEl>
                                      </p:cBhvr>
                                    </p:animEffect>
                                  </p:childTnLst>
                                </p:cTn>
                              </p:par>
                              <p:par>
                                <p:cTn id="29" presetID="2" presetClass="entr" presetSubtype="4"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33C207F-8A70-F454-3DDE-0891EFCEEC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5" name="云形 4">
            <a:extLst>
              <a:ext uri="{FF2B5EF4-FFF2-40B4-BE49-F238E27FC236}">
                <a16:creationId xmlns:a16="http://schemas.microsoft.com/office/drawing/2014/main" id="{ECEB094E-E4D3-5A84-B43E-5A17916D4EE7}"/>
              </a:ext>
            </a:extLst>
          </p:cNvPr>
          <p:cNvSpPr/>
          <p:nvPr/>
        </p:nvSpPr>
        <p:spPr>
          <a:xfrm rot="299877">
            <a:off x="503593" y="434582"/>
            <a:ext cx="11184813" cy="5988835"/>
          </a:xfrm>
          <a:prstGeom prst="cloud">
            <a:avLst/>
          </a:prstGeom>
          <a:solidFill>
            <a:schemeClr val="bg1">
              <a:alpha val="89000"/>
            </a:schemeClr>
          </a:solidFill>
          <a:ln w="38100">
            <a:solidFill>
              <a:srgbClr val="B7E7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7" name="图片 16">
            <a:extLst>
              <a:ext uri="{FF2B5EF4-FFF2-40B4-BE49-F238E27FC236}">
                <a16:creationId xmlns:a16="http://schemas.microsoft.com/office/drawing/2014/main" id="{4E019A33-FF74-95B9-3E39-8F42CF46D7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4809" y="3034707"/>
            <a:ext cx="3505200" cy="3733800"/>
          </a:xfrm>
          <a:prstGeom prst="rect">
            <a:avLst/>
          </a:prstGeom>
        </p:spPr>
      </p:pic>
      <p:pic>
        <p:nvPicPr>
          <p:cNvPr id="19" name="图片 18">
            <a:extLst>
              <a:ext uri="{FF2B5EF4-FFF2-40B4-BE49-F238E27FC236}">
                <a16:creationId xmlns:a16="http://schemas.microsoft.com/office/drawing/2014/main" id="{37BE87B6-8BB2-5DBC-95C7-05A9B015250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62582" y="3842516"/>
            <a:ext cx="2724150" cy="2724150"/>
          </a:xfrm>
          <a:prstGeom prst="rect">
            <a:avLst/>
          </a:prstGeom>
        </p:spPr>
      </p:pic>
      <p:pic>
        <p:nvPicPr>
          <p:cNvPr id="6" name="Picture 5">
            <a:extLst>
              <a:ext uri="{FF2B5EF4-FFF2-40B4-BE49-F238E27FC236}">
                <a16:creationId xmlns:a16="http://schemas.microsoft.com/office/drawing/2014/main" id="{3C80E88E-6574-B303-019C-4492976E1C20}"/>
              </a:ext>
            </a:extLst>
          </p:cNvPr>
          <p:cNvPicPr>
            <a:picLocks noChangeAspect="1"/>
          </p:cNvPicPr>
          <p:nvPr/>
        </p:nvPicPr>
        <p:blipFill>
          <a:blip r:embed="rId6"/>
          <a:stretch>
            <a:fillRect/>
          </a:stretch>
        </p:blipFill>
        <p:spPr>
          <a:xfrm>
            <a:off x="1379961" y="1941480"/>
            <a:ext cx="9260627" cy="2213040"/>
          </a:xfrm>
          <a:prstGeom prst="rect">
            <a:avLst/>
          </a:prstGeom>
        </p:spPr>
      </p:pic>
      <p:sp>
        <p:nvSpPr>
          <p:cNvPr id="2" name="Rectangle: Rounded Corners 1">
            <a:extLst>
              <a:ext uri="{FF2B5EF4-FFF2-40B4-BE49-F238E27FC236}">
                <a16:creationId xmlns:a16="http://schemas.microsoft.com/office/drawing/2014/main" id="{C10BB338-F0AA-8A30-83A3-E368C3FFBD72}"/>
              </a:ext>
            </a:extLst>
          </p:cNvPr>
          <p:cNvSpPr/>
          <p:nvPr/>
        </p:nvSpPr>
        <p:spPr>
          <a:xfrm>
            <a:off x="-1656515" y="129819"/>
            <a:ext cx="1419225" cy="13811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KHOA HỌC</a:t>
            </a:r>
          </a:p>
        </p:txBody>
      </p:sp>
    </p:spTree>
    <p:extLst>
      <p:ext uri="{BB962C8B-B14F-4D97-AF65-F5344CB8AC3E}">
        <p14:creationId xmlns:p14="http://schemas.microsoft.com/office/powerpoint/2010/main" val="343748730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fltVal val="0"/>
                                          </p:val>
                                        </p:tav>
                                        <p:tav tm="100000">
                                          <p:val>
                                            <p:strVal val="#ppt_h"/>
                                          </p:val>
                                        </p:tav>
                                      </p:tavLst>
                                    </p:anim>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 fill="hold"/>
                                        <p:tgtEl>
                                          <p:spTgt spid="2"/>
                                        </p:tgtEl>
                                        <p:attrNameLst>
                                          <p:attrName>ppt_x</p:attrName>
                                        </p:attrNameLst>
                                      </p:cBhvr>
                                      <p:tavLst>
                                        <p:tav tm="0">
                                          <p:val>
                                            <p:strVal val="#ppt_x"/>
                                          </p:val>
                                        </p:tav>
                                        <p:tav tm="100000">
                                          <p:val>
                                            <p:strVal val="#ppt_x"/>
                                          </p:val>
                                        </p:tav>
                                      </p:tavLst>
                                    </p:anim>
                                    <p:anim calcmode="lin" valueType="num">
                                      <p:cBhvr additive="base">
                                        <p:cTn id="3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E223D84-C02D-4486-0134-0826F12DF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5" name="云形 4">
            <a:extLst>
              <a:ext uri="{FF2B5EF4-FFF2-40B4-BE49-F238E27FC236}">
                <a16:creationId xmlns:a16="http://schemas.microsoft.com/office/drawing/2014/main" id="{26A51954-01DD-262B-6973-0592E70B8535}"/>
              </a:ext>
            </a:extLst>
          </p:cNvPr>
          <p:cNvSpPr/>
          <p:nvPr/>
        </p:nvSpPr>
        <p:spPr>
          <a:xfrm rot="299877">
            <a:off x="472391" y="295787"/>
            <a:ext cx="11247218" cy="6266424"/>
          </a:xfrm>
          <a:prstGeom prst="cloud">
            <a:avLst/>
          </a:prstGeom>
          <a:solidFill>
            <a:schemeClr val="bg1">
              <a:alpha val="89000"/>
            </a:schemeClr>
          </a:solidFill>
          <a:ln w="38100">
            <a:solidFill>
              <a:srgbClr val="B7E7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2" name="图片 21">
            <a:extLst>
              <a:ext uri="{FF2B5EF4-FFF2-40B4-BE49-F238E27FC236}">
                <a16:creationId xmlns:a16="http://schemas.microsoft.com/office/drawing/2014/main" id="{DA0BAE59-0407-C571-6151-D87AFB6D9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616" y="4374345"/>
            <a:ext cx="2046844" cy="2251528"/>
          </a:xfrm>
          <a:prstGeom prst="rect">
            <a:avLst/>
          </a:prstGeom>
        </p:spPr>
      </p:pic>
      <p:pic>
        <p:nvPicPr>
          <p:cNvPr id="3" name="图片 2">
            <a:extLst>
              <a:ext uri="{FF2B5EF4-FFF2-40B4-BE49-F238E27FC236}">
                <a16:creationId xmlns:a16="http://schemas.microsoft.com/office/drawing/2014/main" id="{E2E8A406-19D6-70CC-68F0-04ADEBE695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4496" y="1454860"/>
            <a:ext cx="4057504" cy="5403139"/>
          </a:xfrm>
          <a:prstGeom prst="rect">
            <a:avLst/>
          </a:prstGeom>
        </p:spPr>
      </p:pic>
      <p:sp>
        <p:nvSpPr>
          <p:cNvPr id="8" name="TextBox 7">
            <a:extLst>
              <a:ext uri="{FF2B5EF4-FFF2-40B4-BE49-F238E27FC236}">
                <a16:creationId xmlns:a16="http://schemas.microsoft.com/office/drawing/2014/main" id="{7D6BCF9C-1ED8-4123-ED34-A6605889F637}"/>
              </a:ext>
            </a:extLst>
          </p:cNvPr>
          <p:cNvSpPr txBox="1"/>
          <p:nvPr/>
        </p:nvSpPr>
        <p:spPr>
          <a:xfrm>
            <a:off x="1547447" y="2431230"/>
            <a:ext cx="7539404" cy="1446550"/>
          </a:xfrm>
          <a:prstGeom prst="rect">
            <a:avLst/>
          </a:prstGeom>
          <a:noFill/>
        </p:spPr>
        <p:txBody>
          <a:bodyPr wrap="square" rtlCol="0">
            <a:spAutoFit/>
          </a:bodyPr>
          <a:lstStyle/>
          <a:p>
            <a:pPr lvl="0" algn="ctr"/>
            <a:r>
              <a:rPr lang="vi-VN"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Hoạt động 2: Luyện tập kiến thức về an toàn khi đi bơi. </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Rounded Corners 1">
            <a:extLst>
              <a:ext uri="{FF2B5EF4-FFF2-40B4-BE49-F238E27FC236}">
                <a16:creationId xmlns:a16="http://schemas.microsoft.com/office/drawing/2014/main" id="{1FDCA879-D65C-DF38-B795-093F7D3F7304}"/>
              </a:ext>
            </a:extLst>
          </p:cNvPr>
          <p:cNvSpPr/>
          <p:nvPr/>
        </p:nvSpPr>
        <p:spPr>
          <a:xfrm>
            <a:off x="-1656515" y="129819"/>
            <a:ext cx="1419225" cy="13811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KHOA HỌC</a:t>
            </a:r>
          </a:p>
        </p:txBody>
      </p:sp>
    </p:spTree>
    <p:extLst>
      <p:ext uri="{BB962C8B-B14F-4D97-AF65-F5344CB8AC3E}">
        <p14:creationId xmlns:p14="http://schemas.microsoft.com/office/powerpoint/2010/main" val="314600109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childTnLst>
                          </p:cTn>
                        </p:par>
                        <p:par>
                          <p:cTn id="20" fill="hold">
                            <p:stCondLst>
                              <p:cond delay="1500"/>
                            </p:stCondLst>
                            <p:childTnLst>
                              <p:par>
                                <p:cTn id="21" presetID="22" presetClass="entr" presetSubtype="4"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par>
                                <p:cTn id="29" presetID="2" presetClass="entr" presetSubtype="4"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E223D84-C02D-4486-0134-0826F12DF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3" name="Rectangle: Rounded Corners 2">
            <a:extLst>
              <a:ext uri="{FF2B5EF4-FFF2-40B4-BE49-F238E27FC236}">
                <a16:creationId xmlns:a16="http://schemas.microsoft.com/office/drawing/2014/main" id="{872CEAAE-CE53-7963-0F8A-BA96ACA5D400}"/>
              </a:ext>
            </a:extLst>
          </p:cNvPr>
          <p:cNvSpPr/>
          <p:nvPr/>
        </p:nvSpPr>
        <p:spPr>
          <a:xfrm>
            <a:off x="409575" y="142875"/>
            <a:ext cx="11296650" cy="66008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2" name="Freeform 4">
            <a:extLst>
              <a:ext uri="{FF2B5EF4-FFF2-40B4-BE49-F238E27FC236}">
                <a16:creationId xmlns:a16="http://schemas.microsoft.com/office/drawing/2014/main" id="{ECA92E8C-6153-5591-E6A2-45E5E886C575}"/>
              </a:ext>
            </a:extLst>
          </p:cNvPr>
          <p:cNvSpPr/>
          <p:nvPr/>
        </p:nvSpPr>
        <p:spPr>
          <a:xfrm flipH="1">
            <a:off x="-229947" y="2547308"/>
            <a:ext cx="3154122" cy="4310692"/>
          </a:xfrm>
          <a:custGeom>
            <a:avLst/>
            <a:gdLst/>
            <a:ahLst/>
            <a:cxnLst/>
            <a:rect l="l" t="t" r="r" b="b"/>
            <a:pathLst>
              <a:path w="5915906" h="7361422">
                <a:moveTo>
                  <a:pt x="0" y="0"/>
                </a:moveTo>
                <a:lnTo>
                  <a:pt x="5915906" y="0"/>
                </a:lnTo>
                <a:lnTo>
                  <a:pt x="5915906" y="7361421"/>
                </a:lnTo>
                <a:lnTo>
                  <a:pt x="0" y="73614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9" name="Group 8">
            <a:extLst>
              <a:ext uri="{FF2B5EF4-FFF2-40B4-BE49-F238E27FC236}">
                <a16:creationId xmlns:a16="http://schemas.microsoft.com/office/drawing/2014/main" id="{46FCBD2F-7B1C-6EF5-9362-534D3D2BA4F6}"/>
              </a:ext>
            </a:extLst>
          </p:cNvPr>
          <p:cNvGrpSpPr/>
          <p:nvPr/>
        </p:nvGrpSpPr>
        <p:grpSpPr>
          <a:xfrm>
            <a:off x="2356339" y="1151793"/>
            <a:ext cx="8749078" cy="2468649"/>
            <a:chOff x="6980087" y="6917702"/>
            <a:chExt cx="10668000" cy="1621743"/>
          </a:xfrm>
        </p:grpSpPr>
        <p:sp>
          <p:nvSpPr>
            <p:cNvPr id="10" name="Freeform 3">
              <a:extLst>
                <a:ext uri="{FF2B5EF4-FFF2-40B4-BE49-F238E27FC236}">
                  <a16:creationId xmlns:a16="http://schemas.microsoft.com/office/drawing/2014/main" id="{0397B743-4261-A802-6905-3E2EBFB6084E}"/>
                </a:ext>
              </a:extLst>
            </p:cNvPr>
            <p:cNvSpPr/>
            <p:nvPr/>
          </p:nvSpPr>
          <p:spPr>
            <a:xfrm rot="5400000">
              <a:off x="11607077" y="2421509"/>
              <a:ext cx="1414019" cy="10668000"/>
            </a:xfrm>
            <a:custGeom>
              <a:avLst/>
              <a:gdLst/>
              <a:ahLst/>
              <a:cxnLst/>
              <a:rect l="l" t="t" r="r" b="b"/>
              <a:pathLst>
                <a:path w="3380514" h="8427052">
                  <a:moveTo>
                    <a:pt x="63030" y="7833499"/>
                  </a:moveTo>
                  <a:cubicBezTo>
                    <a:pt x="63030" y="7833499"/>
                    <a:pt x="0" y="7586935"/>
                    <a:pt x="10218" y="1214762"/>
                  </a:cubicBezTo>
                  <a:cubicBezTo>
                    <a:pt x="18651" y="990971"/>
                    <a:pt x="65033" y="645332"/>
                    <a:pt x="65033" y="645332"/>
                  </a:cubicBezTo>
                  <a:cubicBezTo>
                    <a:pt x="82233" y="502466"/>
                    <a:pt x="56685" y="337866"/>
                    <a:pt x="181385" y="223925"/>
                  </a:cubicBezTo>
                  <a:cubicBezTo>
                    <a:pt x="346794" y="72788"/>
                    <a:pt x="621643" y="0"/>
                    <a:pt x="2487441" y="6965"/>
                  </a:cubicBezTo>
                  <a:cubicBezTo>
                    <a:pt x="2704189" y="16819"/>
                    <a:pt x="2908504" y="36481"/>
                    <a:pt x="3042692" y="101690"/>
                  </a:cubicBezTo>
                  <a:cubicBezTo>
                    <a:pt x="3298738" y="226120"/>
                    <a:pt x="3380514" y="459160"/>
                    <a:pt x="3375026" y="704684"/>
                  </a:cubicBezTo>
                  <a:cubicBezTo>
                    <a:pt x="3375026" y="704684"/>
                    <a:pt x="3331738" y="1013073"/>
                    <a:pt x="3339171" y="1248607"/>
                  </a:cubicBezTo>
                  <a:cubicBezTo>
                    <a:pt x="3346295" y="7575300"/>
                    <a:pt x="3353451" y="7770903"/>
                    <a:pt x="3353451" y="7770903"/>
                  </a:cubicBezTo>
                  <a:cubicBezTo>
                    <a:pt x="3336770" y="7986636"/>
                    <a:pt x="3222126" y="8197248"/>
                    <a:pt x="3025257" y="8308871"/>
                  </a:cubicBezTo>
                  <a:cubicBezTo>
                    <a:pt x="2874905" y="8394120"/>
                    <a:pt x="2676874" y="8409218"/>
                    <a:pt x="2119812" y="8398477"/>
                  </a:cubicBezTo>
                  <a:cubicBezTo>
                    <a:pt x="645952" y="8393199"/>
                    <a:pt x="384604" y="8427052"/>
                    <a:pt x="254278" y="8317895"/>
                  </a:cubicBezTo>
                  <a:cubicBezTo>
                    <a:pt x="145767" y="8227010"/>
                    <a:pt x="81795" y="8033698"/>
                    <a:pt x="63030" y="7833499"/>
                  </a:cubicBezTo>
                  <a:close/>
                </a:path>
              </a:pathLst>
            </a:custGeom>
            <a:solidFill>
              <a:srgbClr val="F0BC68"/>
            </a:solidFill>
          </p:spPr>
          <p:txBody>
            <a:bodyPr/>
            <a:lstStyle/>
            <a:p>
              <a:pPr defTabSz="609630"/>
              <a:endParaRPr lang="en-US" sz="1200">
                <a:solidFill>
                  <a:prstClr val="black"/>
                </a:solidFill>
                <a:latin typeface="Calibri"/>
              </a:endParaRPr>
            </a:p>
          </p:txBody>
        </p:sp>
        <p:sp>
          <p:nvSpPr>
            <p:cNvPr id="13" name="Rectangle 1">
              <a:extLst>
                <a:ext uri="{FF2B5EF4-FFF2-40B4-BE49-F238E27FC236}">
                  <a16:creationId xmlns:a16="http://schemas.microsoft.com/office/drawing/2014/main" id="{5A3BB666-C095-A12B-A036-3151EAF3296B}"/>
                </a:ext>
              </a:extLst>
            </p:cNvPr>
            <p:cNvSpPr>
              <a:spLocks noChangeArrowheads="1"/>
            </p:cNvSpPr>
            <p:nvPr/>
          </p:nvSpPr>
          <p:spPr bwMode="auto">
            <a:xfrm>
              <a:off x="7410884" y="6917702"/>
              <a:ext cx="9999421" cy="1621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defTabSz="609630"/>
              <a:r>
                <a:rPr lang="vi-VN" sz="4400" dirty="0">
                  <a:solidFill>
                    <a:srgbClr val="000000"/>
                  </a:solidFill>
                  <a:latin typeface="Cambria" panose="02040503050406030204" pitchFamily="18" charset="0"/>
                  <a:ea typeface="Cambria" panose="02040503050406030204" pitchFamily="18" charset="0"/>
                </a:rPr>
                <a:t>Nêu nhưng việc em nên làm trước khi đi bơi, trong khi bơi và sau khi bơi. Vì sao?</a:t>
              </a:r>
              <a:endParaRPr lang="en-US" altLang="en-US" sz="4000" b="1" dirty="0">
                <a:solidFill>
                  <a:srgbClr val="000000"/>
                </a:solidFill>
                <a:latin typeface="Cambria" panose="02040503050406030204" pitchFamily="18" charset="0"/>
                <a:ea typeface="Cambria" panose="02040503050406030204" pitchFamily="18" charset="0"/>
              </a:endParaRPr>
            </a:p>
          </p:txBody>
        </p:sp>
      </p:grpSp>
      <p:sp>
        <p:nvSpPr>
          <p:cNvPr id="2" name="Rectangle: Rounded Corners 1">
            <a:extLst>
              <a:ext uri="{FF2B5EF4-FFF2-40B4-BE49-F238E27FC236}">
                <a16:creationId xmlns:a16="http://schemas.microsoft.com/office/drawing/2014/main" id="{390FFB05-B4DA-67FD-4935-903E4F20A230}"/>
              </a:ext>
            </a:extLst>
          </p:cNvPr>
          <p:cNvSpPr/>
          <p:nvPr/>
        </p:nvSpPr>
        <p:spPr>
          <a:xfrm>
            <a:off x="-1656515" y="129819"/>
            <a:ext cx="1419225" cy="13811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KHOA HỌC</a:t>
            </a:r>
          </a:p>
        </p:txBody>
      </p:sp>
    </p:spTree>
    <p:extLst>
      <p:ext uri="{BB962C8B-B14F-4D97-AF65-F5344CB8AC3E}">
        <p14:creationId xmlns:p14="http://schemas.microsoft.com/office/powerpoint/2010/main" val="25803275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E223D84-C02D-4486-0134-0826F12DF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3" name="Rectangle: Rounded Corners 2">
            <a:extLst>
              <a:ext uri="{FF2B5EF4-FFF2-40B4-BE49-F238E27FC236}">
                <a16:creationId xmlns:a16="http://schemas.microsoft.com/office/drawing/2014/main" id="{872CEAAE-CE53-7963-0F8A-BA96ACA5D400}"/>
              </a:ext>
            </a:extLst>
          </p:cNvPr>
          <p:cNvSpPr/>
          <p:nvPr/>
        </p:nvSpPr>
        <p:spPr>
          <a:xfrm>
            <a:off x="447675" y="128588"/>
            <a:ext cx="11296650" cy="66008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2" name="Freeform 4">
            <a:extLst>
              <a:ext uri="{FF2B5EF4-FFF2-40B4-BE49-F238E27FC236}">
                <a16:creationId xmlns:a16="http://schemas.microsoft.com/office/drawing/2014/main" id="{ECA92E8C-6153-5591-E6A2-45E5E886C575}"/>
              </a:ext>
            </a:extLst>
          </p:cNvPr>
          <p:cNvSpPr/>
          <p:nvPr/>
        </p:nvSpPr>
        <p:spPr>
          <a:xfrm flipH="1">
            <a:off x="-150816" y="3442507"/>
            <a:ext cx="2412637" cy="3437792"/>
          </a:xfrm>
          <a:custGeom>
            <a:avLst/>
            <a:gdLst/>
            <a:ahLst/>
            <a:cxnLst/>
            <a:rect l="l" t="t" r="r" b="b"/>
            <a:pathLst>
              <a:path w="5915906" h="7361422">
                <a:moveTo>
                  <a:pt x="0" y="0"/>
                </a:moveTo>
                <a:lnTo>
                  <a:pt x="5915906" y="0"/>
                </a:lnTo>
                <a:lnTo>
                  <a:pt x="5915906" y="7361421"/>
                </a:lnTo>
                <a:lnTo>
                  <a:pt x="0" y="73614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id="{07E7F4B0-8CA0-2195-3BDC-1AFC10B8ECFF}"/>
              </a:ext>
            </a:extLst>
          </p:cNvPr>
          <p:cNvGrpSpPr/>
          <p:nvPr/>
        </p:nvGrpSpPr>
        <p:grpSpPr>
          <a:xfrm>
            <a:off x="3578469" y="265007"/>
            <a:ext cx="5996354" cy="1050541"/>
            <a:chOff x="3060445" y="1272042"/>
            <a:chExt cx="12175316" cy="7469379"/>
          </a:xfrm>
        </p:grpSpPr>
        <p:sp>
          <p:nvSpPr>
            <p:cNvPr id="5" name="Freeform 5">
              <a:extLst>
                <a:ext uri="{FF2B5EF4-FFF2-40B4-BE49-F238E27FC236}">
                  <a16:creationId xmlns:a16="http://schemas.microsoft.com/office/drawing/2014/main" id="{5480C9AE-2AEA-21D1-C721-968C51D95B70}"/>
                </a:ext>
              </a:extLst>
            </p:cNvPr>
            <p:cNvSpPr/>
            <p:nvPr/>
          </p:nvSpPr>
          <p:spPr>
            <a:xfrm>
              <a:off x="3060445" y="1826856"/>
              <a:ext cx="12175316" cy="6914565"/>
            </a:xfrm>
            <a:custGeom>
              <a:avLst/>
              <a:gdLst/>
              <a:ahLst/>
              <a:cxnLst/>
              <a:rect l="l" t="t" r="r" b="b"/>
              <a:pathLst>
                <a:path w="12175316" h="6914565">
                  <a:moveTo>
                    <a:pt x="0" y="0"/>
                  </a:moveTo>
                  <a:lnTo>
                    <a:pt x="12175316" y="0"/>
                  </a:lnTo>
                  <a:lnTo>
                    <a:pt x="12175316" y="6914564"/>
                  </a:lnTo>
                  <a:lnTo>
                    <a:pt x="0" y="691456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A647A1E5-BB11-6558-B9ED-8E6F12D93519}"/>
                </a:ext>
              </a:extLst>
            </p:cNvPr>
            <p:cNvSpPr/>
            <p:nvPr/>
          </p:nvSpPr>
          <p:spPr>
            <a:xfrm>
              <a:off x="3419845" y="1272042"/>
              <a:ext cx="11387983" cy="7240860"/>
            </a:xfrm>
            <a:custGeom>
              <a:avLst/>
              <a:gdLst/>
              <a:ahLst/>
              <a:cxnLst/>
              <a:rect l="l" t="t" r="r" b="b"/>
              <a:pathLst>
                <a:path w="11387983" h="7240860">
                  <a:moveTo>
                    <a:pt x="0" y="0"/>
                  </a:moveTo>
                  <a:lnTo>
                    <a:pt x="11387984" y="0"/>
                  </a:lnTo>
                  <a:lnTo>
                    <a:pt x="11387984" y="7240860"/>
                  </a:lnTo>
                  <a:lnTo>
                    <a:pt x="0" y="724086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Rectangle 1">
            <a:extLst>
              <a:ext uri="{FF2B5EF4-FFF2-40B4-BE49-F238E27FC236}">
                <a16:creationId xmlns:a16="http://schemas.microsoft.com/office/drawing/2014/main" id="{8280C447-0F85-839A-25C9-63893D333E9B}"/>
              </a:ext>
            </a:extLst>
          </p:cNvPr>
          <p:cNvSpPr>
            <a:spLocks noChangeArrowheads="1"/>
          </p:cNvSpPr>
          <p:nvPr/>
        </p:nvSpPr>
        <p:spPr bwMode="auto">
          <a:xfrm>
            <a:off x="4199996" y="527985"/>
            <a:ext cx="475330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defTabSz="609630"/>
            <a:r>
              <a:rPr lang="en-US" altLang="en-US" sz="3200" b="1" dirty="0" err="1">
                <a:solidFill>
                  <a:srgbClr val="000000"/>
                </a:solidFill>
                <a:latin typeface="Cambria" panose="02040503050406030204" pitchFamily="18" charset="0"/>
                <a:ea typeface="Cambria" panose="02040503050406030204" pitchFamily="18" charset="0"/>
              </a:rPr>
              <a:t>Những</a:t>
            </a:r>
            <a:r>
              <a:rPr lang="en-US" altLang="en-US" sz="3200" b="1" dirty="0">
                <a:solidFill>
                  <a:srgbClr val="000000"/>
                </a:solidFill>
                <a:latin typeface="Cambria" panose="02040503050406030204" pitchFamily="18" charset="0"/>
                <a:ea typeface="Cambria" panose="02040503050406030204" pitchFamily="18" charset="0"/>
              </a:rPr>
              <a:t> </a:t>
            </a:r>
            <a:r>
              <a:rPr lang="en-US" altLang="en-US" sz="3200" b="1" dirty="0" err="1">
                <a:solidFill>
                  <a:srgbClr val="000000"/>
                </a:solidFill>
                <a:latin typeface="Cambria" panose="02040503050406030204" pitchFamily="18" charset="0"/>
                <a:ea typeface="Cambria" panose="02040503050406030204" pitchFamily="18" charset="0"/>
              </a:rPr>
              <a:t>việc</a:t>
            </a:r>
            <a:r>
              <a:rPr lang="en-US" altLang="en-US" sz="3200" b="1" dirty="0">
                <a:solidFill>
                  <a:srgbClr val="000000"/>
                </a:solidFill>
                <a:latin typeface="Cambria" panose="02040503050406030204" pitchFamily="18" charset="0"/>
                <a:ea typeface="Cambria" panose="02040503050406030204" pitchFamily="18" charset="0"/>
              </a:rPr>
              <a:t> </a:t>
            </a:r>
            <a:r>
              <a:rPr lang="en-US" altLang="en-US" sz="3200" b="1" dirty="0" err="1">
                <a:solidFill>
                  <a:srgbClr val="000000"/>
                </a:solidFill>
                <a:latin typeface="Cambria" panose="02040503050406030204" pitchFamily="18" charset="0"/>
                <a:ea typeface="Cambria" panose="02040503050406030204" pitchFamily="18" charset="0"/>
              </a:rPr>
              <a:t>em</a:t>
            </a:r>
            <a:r>
              <a:rPr lang="en-US" altLang="en-US" sz="3200" b="1" dirty="0">
                <a:solidFill>
                  <a:srgbClr val="000000"/>
                </a:solidFill>
                <a:latin typeface="Cambria" panose="02040503050406030204" pitchFamily="18" charset="0"/>
                <a:ea typeface="Cambria" panose="02040503050406030204" pitchFamily="18" charset="0"/>
              </a:rPr>
              <a:t> </a:t>
            </a:r>
            <a:r>
              <a:rPr lang="en-US" altLang="en-US" sz="3200" b="1" dirty="0" err="1">
                <a:solidFill>
                  <a:srgbClr val="000000"/>
                </a:solidFill>
                <a:latin typeface="Cambria" panose="02040503050406030204" pitchFamily="18" charset="0"/>
                <a:ea typeface="Cambria" panose="02040503050406030204" pitchFamily="18" charset="0"/>
              </a:rPr>
              <a:t>nên</a:t>
            </a:r>
            <a:r>
              <a:rPr lang="en-US" altLang="en-US" sz="3200" b="1" dirty="0">
                <a:solidFill>
                  <a:srgbClr val="000000"/>
                </a:solidFill>
                <a:latin typeface="Cambria" panose="02040503050406030204" pitchFamily="18" charset="0"/>
                <a:ea typeface="Cambria" panose="02040503050406030204" pitchFamily="18" charset="0"/>
              </a:rPr>
              <a:t> </a:t>
            </a:r>
            <a:r>
              <a:rPr lang="en-US" altLang="en-US" sz="3200" b="1" dirty="0" err="1">
                <a:solidFill>
                  <a:srgbClr val="000000"/>
                </a:solidFill>
                <a:latin typeface="Cambria" panose="02040503050406030204" pitchFamily="18" charset="0"/>
                <a:ea typeface="Cambria" panose="02040503050406030204" pitchFamily="18" charset="0"/>
              </a:rPr>
              <a:t>làm</a:t>
            </a:r>
            <a:r>
              <a:rPr lang="en-US" altLang="en-US" sz="3200" b="1" dirty="0">
                <a:solidFill>
                  <a:srgbClr val="000000"/>
                </a:solidFill>
                <a:latin typeface="Cambria" panose="02040503050406030204" pitchFamily="18" charset="0"/>
                <a:ea typeface="Cambria" panose="02040503050406030204" pitchFamily="18" charset="0"/>
              </a:rPr>
              <a:t>:</a:t>
            </a:r>
            <a:endParaRPr kumimoji="0" lang="en-US" alt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15" name="TextBox 14"/>
          <p:cNvSpPr txBox="1"/>
          <p:nvPr/>
        </p:nvSpPr>
        <p:spPr>
          <a:xfrm>
            <a:off x="2215662" y="1466434"/>
            <a:ext cx="9020907" cy="4893647"/>
          </a:xfrm>
          <a:prstGeom prst="rect">
            <a:avLst/>
          </a:prstGeom>
          <a:noFill/>
        </p:spPr>
        <p:txBody>
          <a:bodyPr wrap="square" rtlCol="0">
            <a:spAutoFit/>
          </a:bodyPr>
          <a:lstStyle/>
          <a:p>
            <a:r>
              <a:rPr lang="nl-NL" sz="2400" b="1" dirty="0">
                <a:latin typeface="Cambria" panose="02040503050406030204" pitchFamily="18" charset="0"/>
                <a:ea typeface="Cambria" panose="02040503050406030204" pitchFamily="18" charset="0"/>
              </a:rPr>
              <a:t>- Trước khi đi bơi:</a:t>
            </a:r>
            <a:endParaRPr lang="en-US" sz="2400" b="1" dirty="0">
              <a:latin typeface="Cambria" panose="02040503050406030204" pitchFamily="18" charset="0"/>
              <a:ea typeface="Cambria" panose="02040503050406030204" pitchFamily="18" charset="0"/>
            </a:endParaRPr>
          </a:p>
          <a:p>
            <a:r>
              <a:rPr lang="nl-NL" sz="2400" dirty="0">
                <a:latin typeface="Cambria" panose="02040503050406030204" pitchFamily="18" charset="0"/>
                <a:ea typeface="Cambria" panose="02040503050406030204" pitchFamily="18" charset="0"/>
              </a:rPr>
              <a:t>+ Tắm sạch sẽ để bảo vệ nguồn nước khi bơi.</a:t>
            </a:r>
            <a:endParaRPr lang="en-US" sz="2400" dirty="0">
              <a:latin typeface="Cambria" panose="02040503050406030204" pitchFamily="18" charset="0"/>
              <a:ea typeface="Cambria" panose="02040503050406030204" pitchFamily="18" charset="0"/>
            </a:endParaRPr>
          </a:p>
          <a:p>
            <a:r>
              <a:rPr lang="nl-NL" sz="2400" dirty="0">
                <a:latin typeface="Cambria" panose="02040503050406030204" pitchFamily="18" charset="0"/>
                <a:ea typeface="Cambria" panose="02040503050406030204" pitchFamily="18" charset="0"/>
              </a:rPr>
              <a:t>+ Vận động cơ thể để làm ấm cơ thể tránh bị chuột rút khi bơi.</a:t>
            </a:r>
            <a:endParaRPr lang="en-US" sz="2400" dirty="0">
              <a:latin typeface="Cambria" panose="02040503050406030204" pitchFamily="18" charset="0"/>
              <a:ea typeface="Cambria" panose="02040503050406030204" pitchFamily="18" charset="0"/>
            </a:endParaRPr>
          </a:p>
          <a:p>
            <a:r>
              <a:rPr lang="nl-NL" sz="2400" dirty="0">
                <a:latin typeface="Cambria" panose="02040503050406030204" pitchFamily="18" charset="0"/>
                <a:ea typeface="Cambria" panose="02040503050406030204" pitchFamily="18" charset="0"/>
              </a:rPr>
              <a:t>+ Mặc đồ bảo hộ (nếu là mới biết bơi) để đảm bảo an toàn khi bơi.</a:t>
            </a:r>
            <a:endParaRPr lang="en-US" sz="2400" dirty="0">
              <a:latin typeface="Cambria" panose="02040503050406030204" pitchFamily="18" charset="0"/>
              <a:ea typeface="Cambria" panose="02040503050406030204" pitchFamily="18" charset="0"/>
            </a:endParaRPr>
          </a:p>
          <a:p>
            <a:r>
              <a:rPr lang="nl-NL" sz="2400" dirty="0">
                <a:latin typeface="Cambria" panose="02040503050406030204" pitchFamily="18" charset="0"/>
                <a:ea typeface="Cambria" panose="02040503050406030204" pitchFamily="18" charset="0"/>
              </a:rPr>
              <a:t>+ Nhờ người lớn giám sát để đuọc phát hiện kịp thời nếu không may xảy ra sự cố.</a:t>
            </a:r>
            <a:endParaRPr lang="en-US" sz="2400" dirty="0">
              <a:latin typeface="Cambria" panose="02040503050406030204" pitchFamily="18" charset="0"/>
              <a:ea typeface="Cambria" panose="02040503050406030204" pitchFamily="18" charset="0"/>
            </a:endParaRPr>
          </a:p>
          <a:p>
            <a:r>
              <a:rPr lang="nl-NL" sz="2400" b="1" dirty="0">
                <a:latin typeface="Cambria" panose="02040503050406030204" pitchFamily="18" charset="0"/>
                <a:ea typeface="Cambria" panose="02040503050406030204" pitchFamily="18" charset="0"/>
              </a:rPr>
              <a:t>- Trong khi bơi:</a:t>
            </a:r>
            <a:endParaRPr lang="en-US" sz="2400" b="1" dirty="0">
              <a:latin typeface="Cambria" panose="02040503050406030204" pitchFamily="18" charset="0"/>
              <a:ea typeface="Cambria" panose="02040503050406030204" pitchFamily="18" charset="0"/>
            </a:endParaRPr>
          </a:p>
          <a:p>
            <a:r>
              <a:rPr lang="nl-NL" sz="2400" dirty="0">
                <a:latin typeface="Cambria" panose="02040503050406030204" pitchFamily="18" charset="0"/>
                <a:ea typeface="Cambria" panose="02040503050406030204" pitchFamily="18" charset="0"/>
              </a:rPr>
              <a:t>+ Thực hiện đúng các thao tác bơi đã được huớng dẫn để đảm bảo bơi đúng cách.</a:t>
            </a:r>
            <a:endParaRPr lang="en-US" sz="2400" dirty="0">
              <a:latin typeface="Cambria" panose="02040503050406030204" pitchFamily="18" charset="0"/>
              <a:ea typeface="Cambria" panose="02040503050406030204" pitchFamily="18" charset="0"/>
            </a:endParaRPr>
          </a:p>
          <a:p>
            <a:r>
              <a:rPr lang="nl-NL" sz="2400" dirty="0">
                <a:latin typeface="Cambria" panose="02040503050406030204" pitchFamily="18" charset="0"/>
                <a:ea typeface="Cambria" panose="02040503050406030204" pitchFamily="18" charset="0"/>
              </a:rPr>
              <a:t>+ Bơi đúng nơi quy định để tránh xa những noi có nguy hiểm. </a:t>
            </a:r>
            <a:endParaRPr lang="en-US" sz="2400" dirty="0">
              <a:latin typeface="Cambria" panose="02040503050406030204" pitchFamily="18" charset="0"/>
              <a:ea typeface="Cambria" panose="02040503050406030204" pitchFamily="18" charset="0"/>
            </a:endParaRPr>
          </a:p>
          <a:p>
            <a:r>
              <a:rPr lang="nl-NL" sz="2400" b="1" dirty="0">
                <a:latin typeface="Cambria" panose="02040503050406030204" pitchFamily="18" charset="0"/>
                <a:ea typeface="Cambria" panose="02040503050406030204" pitchFamily="18" charset="0"/>
              </a:rPr>
              <a:t>- Sau khi bơi: </a:t>
            </a:r>
            <a:endParaRPr lang="en-US" sz="2400" b="1" dirty="0">
              <a:latin typeface="Cambria" panose="02040503050406030204" pitchFamily="18" charset="0"/>
              <a:ea typeface="Cambria" panose="02040503050406030204" pitchFamily="18" charset="0"/>
            </a:endParaRPr>
          </a:p>
          <a:p>
            <a:r>
              <a:rPr lang="nl-NL" sz="2400" dirty="0">
                <a:latin typeface="Cambria" panose="02040503050406030204" pitchFamily="18" charset="0"/>
                <a:ea typeface="Cambria" panose="02040503050406030204" pitchFamily="18" charset="0"/>
              </a:rPr>
              <a:t>+ Tắm rửa sạch sẽ để làm sach cơ thể </a:t>
            </a:r>
            <a:endParaRPr lang="en-US" sz="2400" dirty="0">
              <a:latin typeface="Cambria" panose="02040503050406030204" pitchFamily="18" charset="0"/>
              <a:ea typeface="Cambria" panose="02040503050406030204" pitchFamily="18" charset="0"/>
            </a:endParaRPr>
          </a:p>
          <a:p>
            <a:r>
              <a:rPr lang="nl-NL" sz="2400" dirty="0">
                <a:latin typeface="Cambria" panose="02040503050406030204" pitchFamily="18" charset="0"/>
                <a:ea typeface="Cambria" panose="02040503050406030204" pitchFamily="18" charset="0"/>
              </a:rPr>
              <a:t>+ Nghỉ ngơi, thư giãn một lúc để lấy lại sức. </a:t>
            </a:r>
            <a:endParaRPr lang="en-US" sz="2400" dirty="0">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6C606FB2-FB2D-D7A7-AE4E-3BC18BB08062}"/>
              </a:ext>
            </a:extLst>
          </p:cNvPr>
          <p:cNvSpPr/>
          <p:nvPr/>
        </p:nvSpPr>
        <p:spPr>
          <a:xfrm>
            <a:off x="-1656515" y="129819"/>
            <a:ext cx="1419225" cy="13811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KHOA HỌC</a:t>
            </a:r>
          </a:p>
        </p:txBody>
      </p:sp>
    </p:spTree>
    <p:extLst>
      <p:ext uri="{BB962C8B-B14F-4D97-AF65-F5344CB8AC3E}">
        <p14:creationId xmlns:p14="http://schemas.microsoft.com/office/powerpoint/2010/main" val="41519748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par>
                                <p:cTn id="16" presetID="2" presetClass="entr" presetSubtype="4"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8000" r="-3000" b="-8000"/>
          </a:stretch>
        </a:blipFill>
        <a:effectLst/>
      </p:bgPr>
    </p:bg>
    <p:spTree>
      <p:nvGrpSpPr>
        <p:cNvPr id="1" name=""/>
        <p:cNvGrpSpPr/>
        <p:nvPr/>
      </p:nvGrpSpPr>
      <p:grpSpPr>
        <a:xfrm>
          <a:off x="0" y="0"/>
          <a:ext cx="0" cy="0"/>
          <a:chOff x="0" y="0"/>
          <a:chExt cx="0" cy="0"/>
        </a:xfrm>
      </p:grpSpPr>
      <p:sp>
        <p:nvSpPr>
          <p:cNvPr id="9" name="Hộp Văn bản 8">
            <a:extLst>
              <a:ext uri="{FF2B5EF4-FFF2-40B4-BE49-F238E27FC236}">
                <a16:creationId xmlns:a16="http://schemas.microsoft.com/office/drawing/2014/main" id="{A8549C7F-FBD8-D86C-6256-3F020E907243}"/>
              </a:ext>
            </a:extLst>
          </p:cNvPr>
          <p:cNvSpPr txBox="1"/>
          <p:nvPr/>
        </p:nvSpPr>
        <p:spPr>
          <a:xfrm>
            <a:off x="2049015" y="1633131"/>
            <a:ext cx="8150242" cy="4031873"/>
          </a:xfrm>
          <a:prstGeom prst="rect">
            <a:avLst/>
          </a:prstGeom>
          <a:noFill/>
        </p:spPr>
        <p:txBody>
          <a:bodyPr wrap="square" rtlCol="0">
            <a:spAutoFit/>
          </a:bodyPr>
          <a:lstStyle/>
          <a:p>
            <a:pPr lvl="0" algn="just"/>
            <a:r>
              <a:rPr lang="vi-VN" sz="3200" dirty="0">
                <a:solidFill>
                  <a:prstClr val="black"/>
                </a:solidFill>
                <a:latin typeface="Calibri" panose="020F0502020204030204"/>
              </a:rPr>
              <a:t>Để phòng tránh đuối nước: Nên mặc áo phao khi đi thuyền đò...; học cách giữ an toàn dưới nước; khi gặp người đuối nước cần nhanh chóng tìm kiếm sự hỗ trợ. Không chơi đùa quanh ao, hồ, hố nước sâu; không đi bơi ở sông, suối; không lội qua sông, suối khi mùa lũ. Thực hiện các nguyên tắc an toàn khi đi bơi hoặc tập bơi.</a:t>
            </a:r>
            <a:endParaRPr kumimoji="0" lang="en-US" sz="3200" b="0" i="0" u="none" strike="noStrike" kern="1200" cap="none" spc="0" normalizeH="0" baseline="0" noProof="0" dirty="0">
              <a:ln>
                <a:noFill/>
              </a:ln>
              <a:solidFill>
                <a:prstClr val="black"/>
              </a:solidFill>
              <a:effectLst/>
              <a:uLnTx/>
              <a:uFillTx/>
              <a:latin typeface="Calibri" panose="020F0502020204030204"/>
            </a:endParaRPr>
          </a:p>
        </p:txBody>
      </p:sp>
      <p:pic>
        <p:nvPicPr>
          <p:cNvPr id="2" name="Picture 1">
            <a:extLst>
              <a:ext uri="{FF2B5EF4-FFF2-40B4-BE49-F238E27FC236}">
                <a16:creationId xmlns:a16="http://schemas.microsoft.com/office/drawing/2014/main" id="{99E2E124-3F91-3CE3-08C7-FA58033ADFD4}"/>
              </a:ext>
            </a:extLst>
          </p:cNvPr>
          <p:cNvPicPr>
            <a:picLocks noChangeAspect="1"/>
          </p:cNvPicPr>
          <p:nvPr/>
        </p:nvPicPr>
        <p:blipFill>
          <a:blip r:embed="rId3"/>
          <a:stretch>
            <a:fillRect/>
          </a:stretch>
        </p:blipFill>
        <p:spPr>
          <a:xfrm>
            <a:off x="4229101" y="763571"/>
            <a:ext cx="3921436" cy="869560"/>
          </a:xfrm>
          <a:prstGeom prst="rect">
            <a:avLst/>
          </a:prstGeom>
        </p:spPr>
      </p:pic>
      <p:sp>
        <p:nvSpPr>
          <p:cNvPr id="3" name="Rectangle: Rounded Corners 2">
            <a:extLst>
              <a:ext uri="{FF2B5EF4-FFF2-40B4-BE49-F238E27FC236}">
                <a16:creationId xmlns:a16="http://schemas.microsoft.com/office/drawing/2014/main" id="{FD084FF2-BC9D-3F07-2569-C3D8429F9A48}"/>
              </a:ext>
            </a:extLst>
          </p:cNvPr>
          <p:cNvSpPr/>
          <p:nvPr/>
        </p:nvSpPr>
        <p:spPr>
          <a:xfrm>
            <a:off x="-1656515" y="129819"/>
            <a:ext cx="1419225" cy="13811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KHOA HỌC</a:t>
            </a:r>
          </a:p>
        </p:txBody>
      </p:sp>
    </p:spTree>
    <p:extLst>
      <p:ext uri="{BB962C8B-B14F-4D97-AF65-F5344CB8AC3E}">
        <p14:creationId xmlns:p14="http://schemas.microsoft.com/office/powerpoint/2010/main" val="16877398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ppt_x"/>
                                          </p:val>
                                        </p:tav>
                                        <p:tav tm="100000">
                                          <p:val>
                                            <p:strVal val="#ppt_x"/>
                                          </p:val>
                                        </p:tav>
                                      </p:tavLst>
                                    </p:anim>
                                    <p:anim calcmode="lin" valueType="num">
                                      <p:cBhvr additive="base">
                                        <p:cTn id="1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33C207F-8A70-F454-3DDE-0891EFCEEC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5" name="云形 4">
            <a:extLst>
              <a:ext uri="{FF2B5EF4-FFF2-40B4-BE49-F238E27FC236}">
                <a16:creationId xmlns:a16="http://schemas.microsoft.com/office/drawing/2014/main" id="{ECEB094E-E4D3-5A84-B43E-5A17916D4EE7}"/>
              </a:ext>
            </a:extLst>
          </p:cNvPr>
          <p:cNvSpPr/>
          <p:nvPr/>
        </p:nvSpPr>
        <p:spPr>
          <a:xfrm rot="299877">
            <a:off x="503593" y="434582"/>
            <a:ext cx="11184813" cy="5988835"/>
          </a:xfrm>
          <a:prstGeom prst="cloud">
            <a:avLst/>
          </a:prstGeom>
          <a:solidFill>
            <a:schemeClr val="bg1">
              <a:alpha val="89000"/>
            </a:schemeClr>
          </a:solidFill>
          <a:ln w="38100">
            <a:solidFill>
              <a:srgbClr val="B7E7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7" name="图片 16">
            <a:extLst>
              <a:ext uri="{FF2B5EF4-FFF2-40B4-BE49-F238E27FC236}">
                <a16:creationId xmlns:a16="http://schemas.microsoft.com/office/drawing/2014/main" id="{4E019A33-FF74-95B9-3E39-8F42CF46D7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4809" y="3034707"/>
            <a:ext cx="3505200" cy="3733800"/>
          </a:xfrm>
          <a:prstGeom prst="rect">
            <a:avLst/>
          </a:prstGeom>
        </p:spPr>
      </p:pic>
      <p:pic>
        <p:nvPicPr>
          <p:cNvPr id="19" name="图片 18">
            <a:extLst>
              <a:ext uri="{FF2B5EF4-FFF2-40B4-BE49-F238E27FC236}">
                <a16:creationId xmlns:a16="http://schemas.microsoft.com/office/drawing/2014/main" id="{37BE87B6-8BB2-5DBC-95C7-05A9B015250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62582" y="3842516"/>
            <a:ext cx="2724150" cy="2724150"/>
          </a:xfrm>
          <a:prstGeom prst="rect">
            <a:avLst/>
          </a:prstGeom>
        </p:spPr>
      </p:pic>
      <p:pic>
        <p:nvPicPr>
          <p:cNvPr id="2" name="Picture 1">
            <a:extLst>
              <a:ext uri="{FF2B5EF4-FFF2-40B4-BE49-F238E27FC236}">
                <a16:creationId xmlns:a16="http://schemas.microsoft.com/office/drawing/2014/main" id="{2E38F4F1-C922-B475-212F-A96A18383EBA}"/>
              </a:ext>
            </a:extLst>
          </p:cNvPr>
          <p:cNvPicPr>
            <a:picLocks noChangeAspect="1"/>
          </p:cNvPicPr>
          <p:nvPr/>
        </p:nvPicPr>
        <p:blipFill>
          <a:blip r:embed="rId5"/>
          <a:stretch>
            <a:fillRect/>
          </a:stretch>
        </p:blipFill>
        <p:spPr>
          <a:xfrm>
            <a:off x="1351386" y="1684305"/>
            <a:ext cx="9260627" cy="2213040"/>
          </a:xfrm>
          <a:prstGeom prst="rect">
            <a:avLst/>
          </a:prstGeom>
        </p:spPr>
      </p:pic>
      <p:sp>
        <p:nvSpPr>
          <p:cNvPr id="3" name="Rectangle: Rounded Corners 2">
            <a:extLst>
              <a:ext uri="{FF2B5EF4-FFF2-40B4-BE49-F238E27FC236}">
                <a16:creationId xmlns:a16="http://schemas.microsoft.com/office/drawing/2014/main" id="{D8021611-E040-945D-A6F3-83A9A968F0F0}"/>
              </a:ext>
            </a:extLst>
          </p:cNvPr>
          <p:cNvSpPr/>
          <p:nvPr/>
        </p:nvSpPr>
        <p:spPr>
          <a:xfrm>
            <a:off x="-1656515" y="129819"/>
            <a:ext cx="1419225" cy="13811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KHOA HỌC</a:t>
            </a:r>
          </a:p>
        </p:txBody>
      </p:sp>
    </p:spTree>
    <p:extLst>
      <p:ext uri="{BB962C8B-B14F-4D97-AF65-F5344CB8AC3E}">
        <p14:creationId xmlns:p14="http://schemas.microsoft.com/office/powerpoint/2010/main" val="358020923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fltVal val="0"/>
                                          </p:val>
                                        </p:tav>
                                        <p:tav tm="100000">
                                          <p:val>
                                            <p:strVal val="#ppt_h"/>
                                          </p:val>
                                        </p:tav>
                                      </p:tavLst>
                                    </p:anim>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00"/>
                                        <p:tgtEl>
                                          <p:spTgt spid="2"/>
                                        </p:tgtEl>
                                      </p:cBhvr>
                                    </p:animEffect>
                                  </p:childTnLst>
                                </p:cTn>
                              </p:par>
                              <p:par>
                                <p:cTn id="29" presetID="2" presetClass="entr" presetSubtype="4"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706546" y="293760"/>
            <a:ext cx="6416137" cy="6889811"/>
          </a:xfrm>
          <a:custGeom>
            <a:avLst/>
            <a:gdLst/>
            <a:ahLst/>
            <a:cxnLst/>
            <a:rect l="l" t="t" r="r" b="b"/>
            <a:pathLst>
              <a:path w="9624206" h="10334717">
                <a:moveTo>
                  <a:pt x="0" y="0"/>
                </a:moveTo>
                <a:lnTo>
                  <a:pt x="9624206" y="0"/>
                </a:lnTo>
                <a:lnTo>
                  <a:pt x="9624206" y="10334717"/>
                </a:lnTo>
                <a:lnTo>
                  <a:pt x="0" y="10334717"/>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253147" y="-41310"/>
            <a:ext cx="6416137" cy="6889811"/>
          </a:xfrm>
          <a:custGeom>
            <a:avLst/>
            <a:gdLst/>
            <a:ahLst/>
            <a:cxnLst/>
            <a:rect l="l" t="t" r="r" b="b"/>
            <a:pathLst>
              <a:path w="9624206" h="10334717">
                <a:moveTo>
                  <a:pt x="0" y="0"/>
                </a:moveTo>
                <a:lnTo>
                  <a:pt x="9624206" y="0"/>
                </a:lnTo>
                <a:lnTo>
                  <a:pt x="9624206" y="10334718"/>
                </a:lnTo>
                <a:lnTo>
                  <a:pt x="0" y="10334718"/>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13" name="Round Same Side Corner Rectangle 12"/>
          <p:cNvSpPr/>
          <p:nvPr/>
        </p:nvSpPr>
        <p:spPr>
          <a:xfrm>
            <a:off x="812800" y="455476"/>
            <a:ext cx="10464801" cy="5896238"/>
          </a:xfrm>
          <a:prstGeom prst="round2SameRect">
            <a:avLst>
              <a:gd name="adj1" fmla="val 5570"/>
              <a:gd name="adj2" fmla="val 0"/>
            </a:avLst>
          </a:prstGeom>
          <a:solidFill>
            <a:schemeClr val="bg1"/>
          </a:solidFill>
          <a:ln>
            <a:solidFill>
              <a:srgbClr val="2B1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1200">
              <a:solidFill>
                <a:prstClr val="white"/>
              </a:solidFill>
              <a:latin typeface="Calibri"/>
            </a:endParaRPr>
          </a:p>
        </p:txBody>
      </p:sp>
      <p:grpSp>
        <p:nvGrpSpPr>
          <p:cNvPr id="22" name="Group 21"/>
          <p:cNvGrpSpPr/>
          <p:nvPr/>
        </p:nvGrpSpPr>
        <p:grpSpPr>
          <a:xfrm>
            <a:off x="1524000" y="3994826"/>
            <a:ext cx="9550400" cy="2322363"/>
            <a:chOff x="731752" y="8249201"/>
            <a:chExt cx="10353204" cy="1830359"/>
          </a:xfrm>
        </p:grpSpPr>
        <p:sp>
          <p:nvSpPr>
            <p:cNvPr id="23" name="Rounded Rectangle 13"/>
            <p:cNvSpPr/>
            <p:nvPr/>
          </p:nvSpPr>
          <p:spPr>
            <a:xfrm>
              <a:off x="731752" y="8249201"/>
              <a:ext cx="10353204" cy="1830359"/>
            </a:xfrm>
            <a:custGeom>
              <a:avLst/>
              <a:gdLst>
                <a:gd name="connsiteX0" fmla="*/ 0 w 11404360"/>
                <a:gd name="connsiteY0" fmla="*/ 1130323 h 6781800"/>
                <a:gd name="connsiteX1" fmla="*/ 1130323 w 11404360"/>
                <a:gd name="connsiteY1" fmla="*/ 0 h 6781800"/>
                <a:gd name="connsiteX2" fmla="*/ 10274037 w 11404360"/>
                <a:gd name="connsiteY2" fmla="*/ 0 h 6781800"/>
                <a:gd name="connsiteX3" fmla="*/ 11404360 w 11404360"/>
                <a:gd name="connsiteY3" fmla="*/ 1130323 h 6781800"/>
                <a:gd name="connsiteX4" fmla="*/ 11404360 w 11404360"/>
                <a:gd name="connsiteY4" fmla="*/ 5651477 h 6781800"/>
                <a:gd name="connsiteX5" fmla="*/ 10274037 w 11404360"/>
                <a:gd name="connsiteY5" fmla="*/ 6781800 h 6781800"/>
                <a:gd name="connsiteX6" fmla="*/ 1130323 w 11404360"/>
                <a:gd name="connsiteY6" fmla="*/ 6781800 h 6781800"/>
                <a:gd name="connsiteX7" fmla="*/ 0 w 11404360"/>
                <a:gd name="connsiteY7" fmla="*/ 5651477 h 6781800"/>
                <a:gd name="connsiteX8" fmla="*/ 0 w 11404360"/>
                <a:gd name="connsiteY8" fmla="*/ 1130323 h 6781800"/>
                <a:gd name="connsiteX0" fmla="*/ 0 w 11404360"/>
                <a:gd name="connsiteY0" fmla="*/ 1489467 h 7140944"/>
                <a:gd name="connsiteX1" fmla="*/ 1130323 w 11404360"/>
                <a:gd name="connsiteY1" fmla="*/ 359144 h 7140944"/>
                <a:gd name="connsiteX2" fmla="*/ 10274037 w 11404360"/>
                <a:gd name="connsiteY2" fmla="*/ 359144 h 7140944"/>
                <a:gd name="connsiteX3" fmla="*/ 11404360 w 11404360"/>
                <a:gd name="connsiteY3" fmla="*/ 1489467 h 7140944"/>
                <a:gd name="connsiteX4" fmla="*/ 11404360 w 11404360"/>
                <a:gd name="connsiteY4" fmla="*/ 6010621 h 7140944"/>
                <a:gd name="connsiteX5" fmla="*/ 10274037 w 11404360"/>
                <a:gd name="connsiteY5" fmla="*/ 7140944 h 7140944"/>
                <a:gd name="connsiteX6" fmla="*/ 1130323 w 11404360"/>
                <a:gd name="connsiteY6" fmla="*/ 7140944 h 7140944"/>
                <a:gd name="connsiteX7" fmla="*/ 0 w 11404360"/>
                <a:gd name="connsiteY7" fmla="*/ 6010621 h 7140944"/>
                <a:gd name="connsiteX8" fmla="*/ 0 w 11404360"/>
                <a:gd name="connsiteY8" fmla="*/ 1489467 h 7140944"/>
                <a:gd name="connsiteX0" fmla="*/ 0 w 11404360"/>
                <a:gd name="connsiteY0" fmla="*/ 1489467 h 7140944"/>
                <a:gd name="connsiteX1" fmla="*/ 1130323 w 11404360"/>
                <a:gd name="connsiteY1" fmla="*/ 359144 h 7140944"/>
                <a:gd name="connsiteX2" fmla="*/ 10274037 w 11404360"/>
                <a:gd name="connsiteY2" fmla="*/ 359144 h 7140944"/>
                <a:gd name="connsiteX3" fmla="*/ 11404360 w 11404360"/>
                <a:gd name="connsiteY3" fmla="*/ 1489467 h 7140944"/>
                <a:gd name="connsiteX4" fmla="*/ 11404360 w 11404360"/>
                <a:gd name="connsiteY4" fmla="*/ 6010621 h 7140944"/>
                <a:gd name="connsiteX5" fmla="*/ 10274037 w 11404360"/>
                <a:gd name="connsiteY5" fmla="*/ 7140944 h 7140944"/>
                <a:gd name="connsiteX6" fmla="*/ 1130323 w 11404360"/>
                <a:gd name="connsiteY6" fmla="*/ 7140944 h 7140944"/>
                <a:gd name="connsiteX7" fmla="*/ 0 w 11404360"/>
                <a:gd name="connsiteY7" fmla="*/ 6010621 h 7140944"/>
                <a:gd name="connsiteX8" fmla="*/ 0 w 11404360"/>
                <a:gd name="connsiteY8" fmla="*/ 1489467 h 7140944"/>
                <a:gd name="connsiteX0" fmla="*/ 0 w 11990332"/>
                <a:gd name="connsiteY0" fmla="*/ 1489467 h 7140944"/>
                <a:gd name="connsiteX1" fmla="*/ 1130323 w 11990332"/>
                <a:gd name="connsiteY1" fmla="*/ 359144 h 7140944"/>
                <a:gd name="connsiteX2" fmla="*/ 10274037 w 11990332"/>
                <a:gd name="connsiteY2" fmla="*/ 359144 h 7140944"/>
                <a:gd name="connsiteX3" fmla="*/ 11404360 w 11990332"/>
                <a:gd name="connsiteY3" fmla="*/ 1489467 h 7140944"/>
                <a:gd name="connsiteX4" fmla="*/ 11404360 w 11990332"/>
                <a:gd name="connsiteY4" fmla="*/ 6010621 h 7140944"/>
                <a:gd name="connsiteX5" fmla="*/ 10274037 w 11990332"/>
                <a:gd name="connsiteY5" fmla="*/ 7140944 h 7140944"/>
                <a:gd name="connsiteX6" fmla="*/ 1130323 w 11990332"/>
                <a:gd name="connsiteY6" fmla="*/ 7140944 h 7140944"/>
                <a:gd name="connsiteX7" fmla="*/ 0 w 11990332"/>
                <a:gd name="connsiteY7" fmla="*/ 6010621 h 7140944"/>
                <a:gd name="connsiteX8" fmla="*/ 0 w 11990332"/>
                <a:gd name="connsiteY8" fmla="*/ 1489467 h 7140944"/>
                <a:gd name="connsiteX0" fmla="*/ 567069 w 12557401"/>
                <a:gd name="connsiteY0" fmla="*/ 1489467 h 7140944"/>
                <a:gd name="connsiteX1" fmla="*/ 1697392 w 12557401"/>
                <a:gd name="connsiteY1" fmla="*/ 359144 h 7140944"/>
                <a:gd name="connsiteX2" fmla="*/ 10841106 w 12557401"/>
                <a:gd name="connsiteY2" fmla="*/ 359144 h 7140944"/>
                <a:gd name="connsiteX3" fmla="*/ 11971429 w 12557401"/>
                <a:gd name="connsiteY3" fmla="*/ 1489467 h 7140944"/>
                <a:gd name="connsiteX4" fmla="*/ 11971429 w 12557401"/>
                <a:gd name="connsiteY4" fmla="*/ 6010621 h 7140944"/>
                <a:gd name="connsiteX5" fmla="*/ 10841106 w 12557401"/>
                <a:gd name="connsiteY5" fmla="*/ 7140944 h 7140944"/>
                <a:gd name="connsiteX6" fmla="*/ 1697392 w 12557401"/>
                <a:gd name="connsiteY6" fmla="*/ 7140944 h 7140944"/>
                <a:gd name="connsiteX7" fmla="*/ 567069 w 12557401"/>
                <a:gd name="connsiteY7" fmla="*/ 6010621 h 7140944"/>
                <a:gd name="connsiteX8" fmla="*/ 567069 w 12557401"/>
                <a:gd name="connsiteY8" fmla="*/ 1489467 h 7140944"/>
                <a:gd name="connsiteX0" fmla="*/ 557910 w 12548242"/>
                <a:gd name="connsiteY0" fmla="*/ 1489467 h 7140944"/>
                <a:gd name="connsiteX1" fmla="*/ 1688233 w 12548242"/>
                <a:gd name="connsiteY1" fmla="*/ 359144 h 7140944"/>
                <a:gd name="connsiteX2" fmla="*/ 10831947 w 12548242"/>
                <a:gd name="connsiteY2" fmla="*/ 359144 h 7140944"/>
                <a:gd name="connsiteX3" fmla="*/ 11962270 w 12548242"/>
                <a:gd name="connsiteY3" fmla="*/ 1489467 h 7140944"/>
                <a:gd name="connsiteX4" fmla="*/ 11962270 w 12548242"/>
                <a:gd name="connsiteY4" fmla="*/ 6010621 h 7140944"/>
                <a:gd name="connsiteX5" fmla="*/ 10831947 w 12548242"/>
                <a:gd name="connsiteY5" fmla="*/ 7140944 h 7140944"/>
                <a:gd name="connsiteX6" fmla="*/ 1688233 w 12548242"/>
                <a:gd name="connsiteY6" fmla="*/ 7140944 h 7140944"/>
                <a:gd name="connsiteX7" fmla="*/ 557910 w 12548242"/>
                <a:gd name="connsiteY7" fmla="*/ 6010621 h 7140944"/>
                <a:gd name="connsiteX8" fmla="*/ 557910 w 12548242"/>
                <a:gd name="connsiteY8" fmla="*/ 1489467 h 7140944"/>
                <a:gd name="connsiteX0" fmla="*/ 219350 w 12209682"/>
                <a:gd name="connsiteY0" fmla="*/ 1489467 h 7140944"/>
                <a:gd name="connsiteX1" fmla="*/ 1349673 w 12209682"/>
                <a:gd name="connsiteY1" fmla="*/ 359144 h 7140944"/>
                <a:gd name="connsiteX2" fmla="*/ 10493387 w 12209682"/>
                <a:gd name="connsiteY2" fmla="*/ 359144 h 7140944"/>
                <a:gd name="connsiteX3" fmla="*/ 11623710 w 12209682"/>
                <a:gd name="connsiteY3" fmla="*/ 1489467 h 7140944"/>
                <a:gd name="connsiteX4" fmla="*/ 11623710 w 12209682"/>
                <a:gd name="connsiteY4" fmla="*/ 6010621 h 7140944"/>
                <a:gd name="connsiteX5" fmla="*/ 10493387 w 12209682"/>
                <a:gd name="connsiteY5" fmla="*/ 7140944 h 7140944"/>
                <a:gd name="connsiteX6" fmla="*/ 1349673 w 12209682"/>
                <a:gd name="connsiteY6" fmla="*/ 7140944 h 7140944"/>
                <a:gd name="connsiteX7" fmla="*/ 219350 w 12209682"/>
                <a:gd name="connsiteY7" fmla="*/ 6010621 h 7140944"/>
                <a:gd name="connsiteX8" fmla="*/ 8048 w 12209682"/>
                <a:gd name="connsiteY8" fmla="*/ 3902850 h 7140944"/>
                <a:gd name="connsiteX9" fmla="*/ 219350 w 12209682"/>
                <a:gd name="connsiteY9" fmla="*/ 1489467 h 7140944"/>
                <a:gd name="connsiteX0" fmla="*/ 219349 w 11844638"/>
                <a:gd name="connsiteY0" fmla="*/ 1489467 h 7140944"/>
                <a:gd name="connsiteX1" fmla="*/ 1349672 w 11844638"/>
                <a:gd name="connsiteY1" fmla="*/ 359144 h 7140944"/>
                <a:gd name="connsiteX2" fmla="*/ 10493386 w 11844638"/>
                <a:gd name="connsiteY2" fmla="*/ 359144 h 7140944"/>
                <a:gd name="connsiteX3" fmla="*/ 11623709 w 11844638"/>
                <a:gd name="connsiteY3" fmla="*/ 1489467 h 7140944"/>
                <a:gd name="connsiteX4" fmla="*/ 11838862 w 11844638"/>
                <a:gd name="connsiteY4" fmla="*/ 4259775 h 7140944"/>
                <a:gd name="connsiteX5" fmla="*/ 11623709 w 11844638"/>
                <a:gd name="connsiteY5" fmla="*/ 6010621 h 7140944"/>
                <a:gd name="connsiteX6" fmla="*/ 10493386 w 11844638"/>
                <a:gd name="connsiteY6" fmla="*/ 7140944 h 7140944"/>
                <a:gd name="connsiteX7" fmla="*/ 1349672 w 11844638"/>
                <a:gd name="connsiteY7" fmla="*/ 7140944 h 7140944"/>
                <a:gd name="connsiteX8" fmla="*/ 219349 w 11844638"/>
                <a:gd name="connsiteY8" fmla="*/ 6010621 h 7140944"/>
                <a:gd name="connsiteX9" fmla="*/ 8047 w 11844638"/>
                <a:gd name="connsiteY9" fmla="*/ 3902850 h 7140944"/>
                <a:gd name="connsiteX10" fmla="*/ 219349 w 11844638"/>
                <a:gd name="connsiteY10" fmla="*/ 1489467 h 7140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44638" h="7140944">
                  <a:moveTo>
                    <a:pt x="219349" y="1489467"/>
                  </a:moveTo>
                  <a:cubicBezTo>
                    <a:pt x="219349" y="865207"/>
                    <a:pt x="725412" y="359144"/>
                    <a:pt x="1349672" y="359144"/>
                  </a:cubicBezTo>
                  <a:cubicBezTo>
                    <a:pt x="5163122" y="-448931"/>
                    <a:pt x="7445481" y="359144"/>
                    <a:pt x="10493386" y="359144"/>
                  </a:cubicBezTo>
                  <a:cubicBezTo>
                    <a:pt x="10437162" y="316614"/>
                    <a:pt x="11623709" y="865207"/>
                    <a:pt x="11623709" y="1489467"/>
                  </a:cubicBezTo>
                  <a:cubicBezTo>
                    <a:pt x="11900119" y="2139572"/>
                    <a:pt x="11838862" y="3506249"/>
                    <a:pt x="11838862" y="4259775"/>
                  </a:cubicBezTo>
                  <a:cubicBezTo>
                    <a:pt x="11838862" y="5013301"/>
                    <a:pt x="11900119" y="5530426"/>
                    <a:pt x="11623709" y="6010621"/>
                  </a:cubicBezTo>
                  <a:cubicBezTo>
                    <a:pt x="11623709" y="6634881"/>
                    <a:pt x="11117646" y="7140944"/>
                    <a:pt x="10493386" y="7140944"/>
                  </a:cubicBezTo>
                  <a:lnTo>
                    <a:pt x="1349672" y="7140944"/>
                  </a:lnTo>
                  <a:cubicBezTo>
                    <a:pt x="725412" y="7140944"/>
                    <a:pt x="219349" y="6634881"/>
                    <a:pt x="219349" y="6010621"/>
                  </a:cubicBezTo>
                  <a:cubicBezTo>
                    <a:pt x="-63374" y="5470939"/>
                    <a:pt x="8047" y="4656376"/>
                    <a:pt x="8047" y="3902850"/>
                  </a:cubicBezTo>
                  <a:cubicBezTo>
                    <a:pt x="8047" y="3149324"/>
                    <a:pt x="-63374" y="2080085"/>
                    <a:pt x="219349" y="1489467"/>
                  </a:cubicBezTo>
                  <a:close/>
                </a:path>
              </a:pathLst>
            </a:custGeom>
            <a:solidFill>
              <a:srgbClr val="FECC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3600">
                <a:solidFill>
                  <a:prstClr val="white"/>
                </a:solidFill>
                <a:latin typeface="Calibri"/>
              </a:endParaRPr>
            </a:p>
          </p:txBody>
        </p:sp>
        <p:sp>
          <p:nvSpPr>
            <p:cNvPr id="24" name="Rectangle 23"/>
            <p:cNvSpPr/>
            <p:nvPr/>
          </p:nvSpPr>
          <p:spPr>
            <a:xfrm>
              <a:off x="1072499" y="8409572"/>
              <a:ext cx="9623523" cy="1528207"/>
            </a:xfrm>
            <a:prstGeom prst="rect">
              <a:avLst/>
            </a:prstGeom>
          </p:spPr>
          <p:txBody>
            <a:bodyPr wrap="square">
              <a:spAutoFit/>
            </a:bodyPr>
            <a:lstStyle/>
            <a:p>
              <a:pPr algn="just" defTabSz="609630"/>
              <a:r>
                <a:rPr lang="en-US" sz="2400" b="1" dirty="0" err="1">
                  <a:solidFill>
                    <a:srgbClr val="002060"/>
                  </a:solidFill>
                  <a:latin typeface="Cambria" panose="02040503050406030204" pitchFamily="18" charset="0"/>
                  <a:ea typeface="Cambria" panose="02040503050406030204" pitchFamily="18" charset="0"/>
                </a:rPr>
                <a:t>Luật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chơi</a:t>
              </a:r>
              <a:r>
                <a:rPr lang="en-US" sz="2400" b="1" dirty="0">
                  <a:solidFill>
                    <a:srgbClr val="002060"/>
                  </a:solidFill>
                  <a:latin typeface="Cambria" panose="02040503050406030204" pitchFamily="18" charset="0"/>
                  <a:ea typeface="Cambria" panose="02040503050406030204" pitchFamily="18" charset="0"/>
                </a:rPr>
                <a:t>: GV </a:t>
              </a:r>
              <a:r>
                <a:rPr lang="en-US" sz="2400" b="1" dirty="0" err="1">
                  <a:solidFill>
                    <a:srgbClr val="002060"/>
                  </a:solidFill>
                  <a:latin typeface="Cambria" panose="02040503050406030204" pitchFamily="18" charset="0"/>
                  <a:ea typeface="Cambria" panose="02040503050406030204" pitchFamily="18" charset="0"/>
                </a:rPr>
                <a:t>sẽ</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gọi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tên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một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bạn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để</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bắt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đầu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trò</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chơi</a:t>
              </a:r>
              <a:r>
                <a:rPr lang="en-US" sz="2400" b="1" dirty="0">
                  <a:solidFill>
                    <a:srgbClr val="002060"/>
                  </a:solidFill>
                  <a:latin typeface="Cambria" panose="02040503050406030204" pitchFamily="18" charset="0"/>
                  <a:ea typeface="Cambria" panose="02040503050406030204" pitchFamily="18" charset="0"/>
                </a:rPr>
                <a:t>. Trong </a:t>
              </a:r>
              <a:r>
                <a:rPr lang="en-US" sz="2400" b="1" dirty="0" err="1">
                  <a:solidFill>
                    <a:srgbClr val="002060"/>
                  </a:solidFill>
                  <a:latin typeface="Cambria" panose="02040503050406030204" pitchFamily="18" charset="0"/>
                  <a:ea typeface="Cambria" panose="02040503050406030204" pitchFamily="18" charset="0"/>
                </a:rPr>
                <a:t>vòng</a:t>
              </a:r>
              <a:r>
                <a:rPr lang="en-US" sz="2400" b="1" dirty="0">
                  <a:solidFill>
                    <a:srgbClr val="002060"/>
                  </a:solidFill>
                  <a:latin typeface="Cambria" panose="02040503050406030204" pitchFamily="18" charset="0"/>
                  <a:ea typeface="Cambria" panose="02040503050406030204" pitchFamily="18" charset="0"/>
                </a:rPr>
                <a:t> 5 </a:t>
              </a:r>
              <a:r>
                <a:rPr lang="en-US" sz="2400" b="1" dirty="0" err="1">
                  <a:solidFill>
                    <a:srgbClr val="002060"/>
                  </a:solidFill>
                  <a:latin typeface="Cambria" panose="02040503050406030204" pitchFamily="18" charset="0"/>
                  <a:ea typeface="Cambria" panose="02040503050406030204" pitchFamily="18" charset="0"/>
                </a:rPr>
                <a:t>giây</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bạn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đó</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phải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nêu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được</a:t>
              </a:r>
              <a:r>
                <a:rPr lang="en-US" sz="2400" b="1" dirty="0">
                  <a:solidFill>
                    <a:srgbClr val="002060"/>
                  </a:solidFill>
                  <a:latin typeface="Cambria" panose="02040503050406030204" pitchFamily="18" charset="0"/>
                  <a:ea typeface="Cambria" panose="02040503050406030204" pitchFamily="18" charset="0"/>
                </a:rPr>
                <a:t> </a:t>
              </a:r>
              <a:r>
                <a:rPr lang="nl-NL" sz="2400" b="1" dirty="0">
                  <a:solidFill>
                    <a:srgbClr val="002060"/>
                  </a:solidFill>
                  <a:effectLst/>
                  <a:latin typeface="Cambria" panose="02040503050406030204" pitchFamily="18" charset="0"/>
                  <a:ea typeface="Cambria" panose="02040503050406030204" pitchFamily="18" charset="0"/>
                </a:rPr>
                <a:t>một quy tắc nên làm và không nên làm để phòng tránh đuối nước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Nếu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trả</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lời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đúng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bạn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đó</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sẽ</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được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gọi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tên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một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bạn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khác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Trò</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chơi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kết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thúc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khi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có</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hiệu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lệnh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của</a:t>
              </a:r>
              <a:r>
                <a:rPr lang="en-US" sz="2400" b="1" dirty="0">
                  <a:solidFill>
                    <a:srgbClr val="002060"/>
                  </a:solidFill>
                  <a:latin typeface="Cambria" panose="02040503050406030204" pitchFamily="18" charset="0"/>
                  <a:ea typeface="Cambria" panose="02040503050406030204" pitchFamily="18" charset="0"/>
                </a:rPr>
                <a:t> GV.</a:t>
              </a:r>
              <a:endParaRPr lang="en-GB" sz="2400" b="1" i="1" dirty="0">
                <a:solidFill>
                  <a:srgbClr val="002060"/>
                </a:solidFill>
                <a:latin typeface="Cambria" panose="02040503050406030204" pitchFamily="18" charset="0"/>
                <a:ea typeface="Cambria" panose="02040503050406030204" pitchFamily="18" charset="0"/>
              </a:endParaRPr>
            </a:p>
          </p:txBody>
        </p:sp>
      </p:grpSp>
      <p:pic>
        <p:nvPicPr>
          <p:cNvPr id="4" name="Picture 3"/>
          <p:cNvPicPr>
            <a:picLocks noChangeAspect="1"/>
          </p:cNvPicPr>
          <p:nvPr/>
        </p:nvPicPr>
        <p:blipFill>
          <a:blip r:embed="rId4"/>
          <a:stretch>
            <a:fillRect/>
          </a:stretch>
        </p:blipFill>
        <p:spPr>
          <a:xfrm>
            <a:off x="2235200" y="386536"/>
            <a:ext cx="7393057" cy="3535987"/>
          </a:xfrm>
          <a:prstGeom prst="rect">
            <a:avLst/>
          </a:prstGeom>
        </p:spPr>
      </p:pic>
      <p:sp>
        <p:nvSpPr>
          <p:cNvPr id="5" name="Rectangle: Rounded Corners 4">
            <a:extLst>
              <a:ext uri="{FF2B5EF4-FFF2-40B4-BE49-F238E27FC236}">
                <a16:creationId xmlns:a16="http://schemas.microsoft.com/office/drawing/2014/main" id="{2122EBDC-1B71-3EA4-BAA3-731B11C423E4}"/>
              </a:ext>
            </a:extLst>
          </p:cNvPr>
          <p:cNvSpPr/>
          <p:nvPr/>
        </p:nvSpPr>
        <p:spPr>
          <a:xfrm>
            <a:off x="-1656515" y="129819"/>
            <a:ext cx="1419225" cy="13811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KHOA HỌC</a:t>
            </a:r>
          </a:p>
        </p:txBody>
      </p:sp>
    </p:spTree>
    <p:extLst>
      <p:ext uri="{BB962C8B-B14F-4D97-AF65-F5344CB8AC3E}">
        <p14:creationId xmlns:p14="http://schemas.microsoft.com/office/powerpoint/2010/main" val="14263394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barn(inVertical)">
                                      <p:cBhvr>
                                        <p:cTn id="19" dur="500"/>
                                        <p:tgtEl>
                                          <p:spTgt spid="22"/>
                                        </p:tgtEl>
                                      </p:cBhvr>
                                    </p:animEffect>
                                  </p:childTnLst>
                                </p:cTn>
                              </p:par>
                              <p:par>
                                <p:cTn id="20" presetID="2" presetClass="entr" presetSubtype="4"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26315C7-59F3-D347-9359-5EDAA77552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63" name="云形 62">
            <a:extLst>
              <a:ext uri="{FF2B5EF4-FFF2-40B4-BE49-F238E27FC236}">
                <a16:creationId xmlns:a16="http://schemas.microsoft.com/office/drawing/2014/main" id="{CDA5DA10-A114-B143-92C2-50D6B1D33B6F}"/>
              </a:ext>
            </a:extLst>
          </p:cNvPr>
          <p:cNvSpPr/>
          <p:nvPr/>
        </p:nvSpPr>
        <p:spPr>
          <a:xfrm>
            <a:off x="1311987" y="704065"/>
            <a:ext cx="9878005" cy="4870842"/>
          </a:xfrm>
          <a:prstGeom prst="cloud">
            <a:avLst/>
          </a:prstGeom>
          <a:solidFill>
            <a:schemeClr val="bg1">
              <a:alpha val="89000"/>
            </a:schemeClr>
          </a:solidFill>
          <a:ln w="38100">
            <a:solidFill>
              <a:srgbClr val="B7E7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7" name="图片 6">
            <a:extLst>
              <a:ext uri="{FF2B5EF4-FFF2-40B4-BE49-F238E27FC236}">
                <a16:creationId xmlns:a16="http://schemas.microsoft.com/office/drawing/2014/main" id="{52B7C8D2-0F24-F350-0D96-19BA2FA2C3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2730" y="6038677"/>
            <a:ext cx="572977" cy="572977"/>
          </a:xfrm>
          <a:prstGeom prst="rect">
            <a:avLst/>
          </a:prstGeom>
        </p:spPr>
      </p:pic>
      <p:pic>
        <p:nvPicPr>
          <p:cNvPr id="11" name="图片 10">
            <a:extLst>
              <a:ext uri="{FF2B5EF4-FFF2-40B4-BE49-F238E27FC236}">
                <a16:creationId xmlns:a16="http://schemas.microsoft.com/office/drawing/2014/main" id="{60ABF5F3-7BDE-1F61-108D-3DD641B41E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70510" y="4496517"/>
            <a:ext cx="1450728" cy="1828649"/>
          </a:xfrm>
          <a:prstGeom prst="rect">
            <a:avLst/>
          </a:prstGeom>
        </p:spPr>
      </p:pic>
      <p:pic>
        <p:nvPicPr>
          <p:cNvPr id="13" name="图片 12">
            <a:extLst>
              <a:ext uri="{FF2B5EF4-FFF2-40B4-BE49-F238E27FC236}">
                <a16:creationId xmlns:a16="http://schemas.microsoft.com/office/drawing/2014/main" id="{9E507658-6B59-F1B2-E18C-EB458EAB3D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04390" y="5041031"/>
            <a:ext cx="1572638" cy="1792076"/>
          </a:xfrm>
          <a:prstGeom prst="rect">
            <a:avLst/>
          </a:prstGeom>
        </p:spPr>
      </p:pic>
      <p:pic>
        <p:nvPicPr>
          <p:cNvPr id="15" name="图片 14">
            <a:extLst>
              <a:ext uri="{FF2B5EF4-FFF2-40B4-BE49-F238E27FC236}">
                <a16:creationId xmlns:a16="http://schemas.microsoft.com/office/drawing/2014/main" id="{63452D1C-AAFF-8E12-3000-561EB7FD65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59895" y="5041031"/>
            <a:ext cx="1341009" cy="1353200"/>
          </a:xfrm>
          <a:prstGeom prst="rect">
            <a:avLst/>
          </a:prstGeom>
        </p:spPr>
      </p:pic>
      <p:pic>
        <p:nvPicPr>
          <p:cNvPr id="17" name="图片 16">
            <a:extLst>
              <a:ext uri="{FF2B5EF4-FFF2-40B4-BE49-F238E27FC236}">
                <a16:creationId xmlns:a16="http://schemas.microsoft.com/office/drawing/2014/main" id="{C1B5E9FD-3CD2-589E-8715-58C9546DAD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36733" y="3714475"/>
            <a:ext cx="670505" cy="713173"/>
          </a:xfrm>
          <a:prstGeom prst="rect">
            <a:avLst/>
          </a:prstGeom>
        </p:spPr>
      </p:pic>
      <p:pic>
        <p:nvPicPr>
          <p:cNvPr id="19" name="图片 18">
            <a:extLst>
              <a:ext uri="{FF2B5EF4-FFF2-40B4-BE49-F238E27FC236}">
                <a16:creationId xmlns:a16="http://schemas.microsoft.com/office/drawing/2014/main" id="{21A6FD63-EE3F-85D5-9B4E-1FD8AEE5039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663676"/>
            <a:ext cx="3139180" cy="883847"/>
          </a:xfrm>
          <a:prstGeom prst="rect">
            <a:avLst/>
          </a:prstGeom>
        </p:spPr>
      </p:pic>
      <p:pic>
        <p:nvPicPr>
          <p:cNvPr id="9" name="图片 8">
            <a:extLst>
              <a:ext uri="{FF2B5EF4-FFF2-40B4-BE49-F238E27FC236}">
                <a16:creationId xmlns:a16="http://schemas.microsoft.com/office/drawing/2014/main" id="{0BC42636-6651-3CA6-B82D-CFFE25E6000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30399" y="3904335"/>
            <a:ext cx="1511683" cy="889942"/>
          </a:xfrm>
          <a:prstGeom prst="rect">
            <a:avLst/>
          </a:prstGeom>
        </p:spPr>
      </p:pic>
      <p:pic>
        <p:nvPicPr>
          <p:cNvPr id="70" name="图片 69">
            <a:extLst>
              <a:ext uri="{FF2B5EF4-FFF2-40B4-BE49-F238E27FC236}">
                <a16:creationId xmlns:a16="http://schemas.microsoft.com/office/drawing/2014/main" id="{08AEF598-F7C2-A952-EC0E-535F1438177E}"/>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8955407" y="3300708"/>
            <a:ext cx="1800390" cy="1800390"/>
          </a:xfrm>
          <a:prstGeom prst="rect">
            <a:avLst/>
          </a:prstGeom>
        </p:spPr>
      </p:pic>
      <p:pic>
        <p:nvPicPr>
          <p:cNvPr id="72" name="图片 71">
            <a:extLst>
              <a:ext uri="{FF2B5EF4-FFF2-40B4-BE49-F238E27FC236}">
                <a16:creationId xmlns:a16="http://schemas.microsoft.com/office/drawing/2014/main" id="{4A786DA0-B1D8-665B-3A46-ED676C1FBEC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1501" y="1540615"/>
            <a:ext cx="2469647" cy="1835366"/>
          </a:xfrm>
          <a:prstGeom prst="rect">
            <a:avLst/>
          </a:prstGeom>
        </p:spPr>
      </p:pic>
      <p:pic>
        <p:nvPicPr>
          <p:cNvPr id="3" name="Picture 2">
            <a:extLst>
              <a:ext uri="{FF2B5EF4-FFF2-40B4-BE49-F238E27FC236}">
                <a16:creationId xmlns:a16="http://schemas.microsoft.com/office/drawing/2014/main" id="{A5C51869-B3AE-EC1C-A6D7-2BFD50C97EFC}"/>
              </a:ext>
            </a:extLst>
          </p:cNvPr>
          <p:cNvPicPr>
            <a:picLocks noChangeAspect="1"/>
          </p:cNvPicPr>
          <p:nvPr/>
        </p:nvPicPr>
        <p:blipFill>
          <a:blip r:embed="rId12"/>
          <a:stretch>
            <a:fillRect/>
          </a:stretch>
        </p:blipFill>
        <p:spPr>
          <a:xfrm>
            <a:off x="1753075" y="2318315"/>
            <a:ext cx="8832735" cy="1283794"/>
          </a:xfrm>
          <a:prstGeom prst="rect">
            <a:avLst/>
          </a:prstGeom>
        </p:spPr>
      </p:pic>
      <p:sp>
        <p:nvSpPr>
          <p:cNvPr id="2" name="Rectangle: Rounded Corners 1">
            <a:extLst>
              <a:ext uri="{FF2B5EF4-FFF2-40B4-BE49-F238E27FC236}">
                <a16:creationId xmlns:a16="http://schemas.microsoft.com/office/drawing/2014/main" id="{31033841-8EA0-81CA-F4E3-D31F9503221B}"/>
              </a:ext>
            </a:extLst>
          </p:cNvPr>
          <p:cNvSpPr/>
          <p:nvPr/>
        </p:nvSpPr>
        <p:spPr>
          <a:xfrm>
            <a:off x="-1656515" y="129819"/>
            <a:ext cx="1419225" cy="13811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KHOA HỌC</a:t>
            </a:r>
          </a:p>
        </p:txBody>
      </p:sp>
    </p:spTree>
    <p:extLst>
      <p:ext uri="{BB962C8B-B14F-4D97-AF65-F5344CB8AC3E}">
        <p14:creationId xmlns:p14="http://schemas.microsoft.com/office/powerpoint/2010/main" val="409021614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par>
                                <p:cTn id="12" presetID="22" presetClass="entr" presetSubtype="2" fill="hold"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right)">
                                      <p:cBhvr>
                                        <p:cTn id="14" dur="500"/>
                                        <p:tgtEl>
                                          <p:spTgt spid="17"/>
                                        </p:tgtEl>
                                      </p:cBhvr>
                                    </p:animEffect>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par>
                          <p:cTn id="25" fill="hold">
                            <p:stCondLst>
                              <p:cond delay="2000"/>
                            </p:stCondLst>
                            <p:childTnLst>
                              <p:par>
                                <p:cTn id="26" presetID="2" presetClass="entr" presetSubtype="2" fill="hold" nodeType="after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1+#ppt_w/2"/>
                                          </p:val>
                                        </p:tav>
                                        <p:tav tm="100000">
                                          <p:val>
                                            <p:strVal val="#ppt_x"/>
                                          </p:val>
                                        </p:tav>
                                      </p:tavLst>
                                    </p:anim>
                                    <p:anim calcmode="lin" valueType="num">
                                      <p:cBhvr additive="base">
                                        <p:cTn id="29" dur="500" fill="hold"/>
                                        <p:tgtEl>
                                          <p:spTgt spid="13"/>
                                        </p:tgtEl>
                                        <p:attrNameLst>
                                          <p:attrName>ppt_y</p:attrName>
                                        </p:attrNameLst>
                                      </p:cBhvr>
                                      <p:tavLst>
                                        <p:tav tm="0">
                                          <p:val>
                                            <p:strVal val="#ppt_y"/>
                                          </p:val>
                                        </p:tav>
                                        <p:tav tm="100000">
                                          <p:val>
                                            <p:strVal val="#ppt_y"/>
                                          </p:val>
                                        </p:tav>
                                      </p:tavLst>
                                    </p:anim>
                                  </p:childTnLst>
                                </p:cTn>
                              </p:par>
                              <p:par>
                                <p:cTn id="30" presetID="2" presetClass="entr" presetSubtype="2"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1+#ppt_w/2"/>
                                          </p:val>
                                        </p:tav>
                                        <p:tav tm="100000">
                                          <p:val>
                                            <p:strVal val="#ppt_x"/>
                                          </p:val>
                                        </p:tav>
                                      </p:tavLst>
                                    </p:anim>
                                    <p:anim calcmode="lin" valueType="num">
                                      <p:cBhvr additive="base">
                                        <p:cTn id="33" dur="500" fill="hold"/>
                                        <p:tgtEl>
                                          <p:spTgt spid="11"/>
                                        </p:tgtEl>
                                        <p:attrNameLst>
                                          <p:attrName>ppt_y</p:attrName>
                                        </p:attrNameLst>
                                      </p:cBhvr>
                                      <p:tavLst>
                                        <p:tav tm="0">
                                          <p:val>
                                            <p:strVal val="#ppt_y"/>
                                          </p:val>
                                        </p:tav>
                                        <p:tav tm="100000">
                                          <p:val>
                                            <p:strVal val="#ppt_y"/>
                                          </p:val>
                                        </p:tav>
                                      </p:tavLst>
                                    </p:anim>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63"/>
                                        </p:tgtEl>
                                        <p:attrNameLst>
                                          <p:attrName>style.visibility</p:attrName>
                                        </p:attrNameLst>
                                      </p:cBhvr>
                                      <p:to>
                                        <p:strVal val="visible"/>
                                      </p:to>
                                    </p:set>
                                    <p:anim calcmode="lin" valueType="num">
                                      <p:cBhvr>
                                        <p:cTn id="37" dur="500" fill="hold"/>
                                        <p:tgtEl>
                                          <p:spTgt spid="63"/>
                                        </p:tgtEl>
                                        <p:attrNameLst>
                                          <p:attrName>ppt_w</p:attrName>
                                        </p:attrNameLst>
                                      </p:cBhvr>
                                      <p:tavLst>
                                        <p:tav tm="0">
                                          <p:val>
                                            <p:fltVal val="0"/>
                                          </p:val>
                                        </p:tav>
                                        <p:tav tm="100000">
                                          <p:val>
                                            <p:strVal val="#ppt_w"/>
                                          </p:val>
                                        </p:tav>
                                      </p:tavLst>
                                    </p:anim>
                                    <p:anim calcmode="lin" valueType="num">
                                      <p:cBhvr>
                                        <p:cTn id="38" dur="500" fill="hold"/>
                                        <p:tgtEl>
                                          <p:spTgt spid="63"/>
                                        </p:tgtEl>
                                        <p:attrNameLst>
                                          <p:attrName>ppt_h</p:attrName>
                                        </p:attrNameLst>
                                      </p:cBhvr>
                                      <p:tavLst>
                                        <p:tav tm="0">
                                          <p:val>
                                            <p:fltVal val="0"/>
                                          </p:val>
                                        </p:tav>
                                        <p:tav tm="100000">
                                          <p:val>
                                            <p:strVal val="#ppt_h"/>
                                          </p:val>
                                        </p:tav>
                                      </p:tavLst>
                                    </p:anim>
                                    <p:animEffect transition="in" filter="fade">
                                      <p:cBhvr>
                                        <p:cTn id="39" dur="500"/>
                                        <p:tgtEl>
                                          <p:spTgt spid="63"/>
                                        </p:tgtEl>
                                      </p:cBhvr>
                                    </p:animEffect>
                                  </p:childTnLst>
                                </p:cTn>
                              </p:par>
                            </p:childTnLst>
                          </p:cTn>
                        </p:par>
                        <p:par>
                          <p:cTn id="40" fill="hold">
                            <p:stCondLst>
                              <p:cond delay="3000"/>
                            </p:stCondLst>
                            <p:childTnLst>
                              <p:par>
                                <p:cTn id="41" presetID="53" presetClass="entr" presetSubtype="16" fill="hold" nodeType="afterEffect">
                                  <p:stCondLst>
                                    <p:cond delay="0"/>
                                  </p:stCondLst>
                                  <p:childTnLst>
                                    <p:set>
                                      <p:cBhvr>
                                        <p:cTn id="42" dur="1" fill="hold">
                                          <p:stCondLst>
                                            <p:cond delay="0"/>
                                          </p:stCondLst>
                                        </p:cTn>
                                        <p:tgtEl>
                                          <p:spTgt spid="72"/>
                                        </p:tgtEl>
                                        <p:attrNameLst>
                                          <p:attrName>style.visibility</p:attrName>
                                        </p:attrNameLst>
                                      </p:cBhvr>
                                      <p:to>
                                        <p:strVal val="visible"/>
                                      </p:to>
                                    </p:set>
                                    <p:anim calcmode="lin" valueType="num">
                                      <p:cBhvr>
                                        <p:cTn id="43" dur="500" fill="hold"/>
                                        <p:tgtEl>
                                          <p:spTgt spid="72"/>
                                        </p:tgtEl>
                                        <p:attrNameLst>
                                          <p:attrName>ppt_w</p:attrName>
                                        </p:attrNameLst>
                                      </p:cBhvr>
                                      <p:tavLst>
                                        <p:tav tm="0">
                                          <p:val>
                                            <p:fltVal val="0"/>
                                          </p:val>
                                        </p:tav>
                                        <p:tav tm="100000">
                                          <p:val>
                                            <p:strVal val="#ppt_w"/>
                                          </p:val>
                                        </p:tav>
                                      </p:tavLst>
                                    </p:anim>
                                    <p:anim calcmode="lin" valueType="num">
                                      <p:cBhvr>
                                        <p:cTn id="44" dur="500" fill="hold"/>
                                        <p:tgtEl>
                                          <p:spTgt spid="72"/>
                                        </p:tgtEl>
                                        <p:attrNameLst>
                                          <p:attrName>ppt_h</p:attrName>
                                        </p:attrNameLst>
                                      </p:cBhvr>
                                      <p:tavLst>
                                        <p:tav tm="0">
                                          <p:val>
                                            <p:fltVal val="0"/>
                                          </p:val>
                                        </p:tav>
                                        <p:tav tm="100000">
                                          <p:val>
                                            <p:strVal val="#ppt_h"/>
                                          </p:val>
                                        </p:tav>
                                      </p:tavLst>
                                    </p:anim>
                                    <p:animEffect transition="in" filter="fade">
                                      <p:cBhvr>
                                        <p:cTn id="45" dur="500"/>
                                        <p:tgtEl>
                                          <p:spTgt spid="72"/>
                                        </p:tgtEl>
                                      </p:cBhvr>
                                    </p:animEffect>
                                  </p:childTnLst>
                                </p:cTn>
                              </p:par>
                              <p:par>
                                <p:cTn id="46" presetID="53" presetClass="entr" presetSubtype="16" fill="hold" nodeType="withEffect">
                                  <p:stCondLst>
                                    <p:cond delay="0"/>
                                  </p:stCondLst>
                                  <p:childTnLst>
                                    <p:set>
                                      <p:cBhvr>
                                        <p:cTn id="47" dur="1" fill="hold">
                                          <p:stCondLst>
                                            <p:cond delay="0"/>
                                          </p:stCondLst>
                                        </p:cTn>
                                        <p:tgtEl>
                                          <p:spTgt spid="70"/>
                                        </p:tgtEl>
                                        <p:attrNameLst>
                                          <p:attrName>style.visibility</p:attrName>
                                        </p:attrNameLst>
                                      </p:cBhvr>
                                      <p:to>
                                        <p:strVal val="visible"/>
                                      </p:to>
                                    </p:set>
                                    <p:anim calcmode="lin" valueType="num">
                                      <p:cBhvr>
                                        <p:cTn id="48" dur="500" fill="hold"/>
                                        <p:tgtEl>
                                          <p:spTgt spid="70"/>
                                        </p:tgtEl>
                                        <p:attrNameLst>
                                          <p:attrName>ppt_w</p:attrName>
                                        </p:attrNameLst>
                                      </p:cBhvr>
                                      <p:tavLst>
                                        <p:tav tm="0">
                                          <p:val>
                                            <p:fltVal val="0"/>
                                          </p:val>
                                        </p:tav>
                                        <p:tav tm="100000">
                                          <p:val>
                                            <p:strVal val="#ppt_w"/>
                                          </p:val>
                                        </p:tav>
                                      </p:tavLst>
                                    </p:anim>
                                    <p:anim calcmode="lin" valueType="num">
                                      <p:cBhvr>
                                        <p:cTn id="49" dur="500" fill="hold"/>
                                        <p:tgtEl>
                                          <p:spTgt spid="70"/>
                                        </p:tgtEl>
                                        <p:attrNameLst>
                                          <p:attrName>ppt_h</p:attrName>
                                        </p:attrNameLst>
                                      </p:cBhvr>
                                      <p:tavLst>
                                        <p:tav tm="0">
                                          <p:val>
                                            <p:fltVal val="0"/>
                                          </p:val>
                                        </p:tav>
                                        <p:tav tm="100000">
                                          <p:val>
                                            <p:strVal val="#ppt_h"/>
                                          </p:val>
                                        </p:tav>
                                      </p:tavLst>
                                    </p:anim>
                                    <p:animEffect transition="in" filter="fade">
                                      <p:cBhvr>
                                        <p:cTn id="50" dur="500"/>
                                        <p:tgtEl>
                                          <p:spTgt spid="70"/>
                                        </p:tgtEl>
                                      </p:cBhvr>
                                    </p:animEffect>
                                  </p:childTnLst>
                                </p:cTn>
                              </p:par>
                              <p:par>
                                <p:cTn id="51" presetID="53" presetClass="entr" presetSubtype="16" fill="hold" nodeType="with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p:cTn id="53" dur="500" fill="hold"/>
                                        <p:tgtEl>
                                          <p:spTgt spid="9"/>
                                        </p:tgtEl>
                                        <p:attrNameLst>
                                          <p:attrName>ppt_w</p:attrName>
                                        </p:attrNameLst>
                                      </p:cBhvr>
                                      <p:tavLst>
                                        <p:tav tm="0">
                                          <p:val>
                                            <p:fltVal val="0"/>
                                          </p:val>
                                        </p:tav>
                                        <p:tav tm="100000">
                                          <p:val>
                                            <p:strVal val="#ppt_w"/>
                                          </p:val>
                                        </p:tav>
                                      </p:tavLst>
                                    </p:anim>
                                    <p:anim calcmode="lin" valueType="num">
                                      <p:cBhvr>
                                        <p:cTn id="54" dur="500" fill="hold"/>
                                        <p:tgtEl>
                                          <p:spTgt spid="9"/>
                                        </p:tgtEl>
                                        <p:attrNameLst>
                                          <p:attrName>ppt_h</p:attrName>
                                        </p:attrNameLst>
                                      </p:cBhvr>
                                      <p:tavLst>
                                        <p:tav tm="0">
                                          <p:val>
                                            <p:fltVal val="0"/>
                                          </p:val>
                                        </p:tav>
                                        <p:tav tm="100000">
                                          <p:val>
                                            <p:strVal val="#ppt_h"/>
                                          </p:val>
                                        </p:tav>
                                      </p:tavLst>
                                    </p:anim>
                                    <p:animEffect transition="in" filter="fade">
                                      <p:cBhvr>
                                        <p:cTn id="55" dur="500"/>
                                        <p:tgtEl>
                                          <p:spTgt spid="9"/>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3"/>
                                        </p:tgtEl>
                                        <p:attrNameLst>
                                          <p:attrName>style.visibility</p:attrName>
                                        </p:attrNameLst>
                                      </p:cBhvr>
                                      <p:to>
                                        <p:strVal val="visible"/>
                                      </p:to>
                                    </p:set>
                                    <p:animEffect transition="in" filter="barn(inVertical)">
                                      <p:cBhvr>
                                        <p:cTn id="60" dur="500"/>
                                        <p:tgtEl>
                                          <p:spTgt spid="3"/>
                                        </p:tgtEl>
                                      </p:cBhvr>
                                    </p:animEffect>
                                  </p:childTnLst>
                                </p:cTn>
                              </p:par>
                              <p:par>
                                <p:cTn id="61" presetID="2" presetClass="entr" presetSubtype="4" fill="hold" grpId="0" nodeType="withEffect">
                                  <p:stCondLst>
                                    <p:cond delay="0"/>
                                  </p:stCondLst>
                                  <p:childTnLst>
                                    <p:set>
                                      <p:cBhvr>
                                        <p:cTn id="62" dur="1" fill="hold">
                                          <p:stCondLst>
                                            <p:cond delay="0"/>
                                          </p:stCondLst>
                                        </p:cTn>
                                        <p:tgtEl>
                                          <p:spTgt spid="2"/>
                                        </p:tgtEl>
                                        <p:attrNameLst>
                                          <p:attrName>style.visibility</p:attrName>
                                        </p:attrNameLst>
                                      </p:cBhvr>
                                      <p:to>
                                        <p:strVal val="visible"/>
                                      </p:to>
                                    </p:set>
                                    <p:anim calcmode="lin" valueType="num">
                                      <p:cBhvr additive="base">
                                        <p:cTn id="63" dur="500" fill="hold"/>
                                        <p:tgtEl>
                                          <p:spTgt spid="2"/>
                                        </p:tgtEl>
                                        <p:attrNameLst>
                                          <p:attrName>ppt_x</p:attrName>
                                        </p:attrNameLst>
                                      </p:cBhvr>
                                      <p:tavLst>
                                        <p:tav tm="0">
                                          <p:val>
                                            <p:strVal val="#ppt_x"/>
                                          </p:val>
                                        </p:tav>
                                        <p:tav tm="100000">
                                          <p:val>
                                            <p:strVal val="#ppt_x"/>
                                          </p:val>
                                        </p:tav>
                                      </p:tavLst>
                                    </p:anim>
                                    <p:anim calcmode="lin" valueType="num">
                                      <p:cBhvr additive="base">
                                        <p:cTn id="6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eta.com - Báo động tình trạng đuối nước ở trẻ em ngày hè _ VTC1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D4508445-9E31-315D-45AC-C490B394E720}"/>
              </a:ext>
            </a:extLst>
          </p:cNvPr>
          <p:cNvSpPr/>
          <p:nvPr/>
        </p:nvSpPr>
        <p:spPr>
          <a:xfrm>
            <a:off x="-1656515" y="129819"/>
            <a:ext cx="1419225" cy="13811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KHOA HỌC</a:t>
            </a:r>
          </a:p>
        </p:txBody>
      </p:sp>
    </p:spTree>
    <p:extLst>
      <p:ext uri="{BB962C8B-B14F-4D97-AF65-F5344CB8AC3E}">
        <p14:creationId xmlns:p14="http://schemas.microsoft.com/office/powerpoint/2010/main" val="64419070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0488" fill="hold"/>
                                        <p:tgtEl>
                                          <p:spTgt spid="2"/>
                                        </p:tgtEl>
                                      </p:cBhvr>
                                    </p:cmd>
                                  </p:childTnLst>
                                </p:cTn>
                              </p:par>
                              <p:par>
                                <p:cTn id="7" presetID="2" presetClass="entr" presetSubtype="4"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ppt_x"/>
                                          </p:val>
                                        </p:tav>
                                        <p:tav tm="100000">
                                          <p:val>
                                            <p:strVal val="#ppt_x"/>
                                          </p:val>
                                        </p:tav>
                                      </p:tavLst>
                                    </p:anim>
                                    <p:anim calcmode="lin" valueType="num">
                                      <p:cBhvr additive="base">
                                        <p:cTn id="1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E223D84-C02D-4486-0134-0826F12DF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5" name="云形 4">
            <a:extLst>
              <a:ext uri="{FF2B5EF4-FFF2-40B4-BE49-F238E27FC236}">
                <a16:creationId xmlns:a16="http://schemas.microsoft.com/office/drawing/2014/main" id="{26A51954-01DD-262B-6973-0592E70B8535}"/>
              </a:ext>
            </a:extLst>
          </p:cNvPr>
          <p:cNvSpPr/>
          <p:nvPr/>
        </p:nvSpPr>
        <p:spPr>
          <a:xfrm rot="299877">
            <a:off x="472391" y="295787"/>
            <a:ext cx="11247218" cy="6266424"/>
          </a:xfrm>
          <a:prstGeom prst="cloud">
            <a:avLst/>
          </a:prstGeom>
          <a:solidFill>
            <a:schemeClr val="bg1">
              <a:alpha val="89000"/>
            </a:schemeClr>
          </a:solidFill>
          <a:ln w="38100">
            <a:solidFill>
              <a:srgbClr val="B7E7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2" name="图片 21">
            <a:extLst>
              <a:ext uri="{FF2B5EF4-FFF2-40B4-BE49-F238E27FC236}">
                <a16:creationId xmlns:a16="http://schemas.microsoft.com/office/drawing/2014/main" id="{DA0BAE59-0407-C571-6151-D87AFB6D9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24349" y="4005943"/>
            <a:ext cx="2046844" cy="2251528"/>
          </a:xfrm>
          <a:prstGeom prst="rect">
            <a:avLst/>
          </a:prstGeom>
        </p:spPr>
      </p:pic>
      <p:pic>
        <p:nvPicPr>
          <p:cNvPr id="30" name="图片 29">
            <a:extLst>
              <a:ext uri="{FF2B5EF4-FFF2-40B4-BE49-F238E27FC236}">
                <a16:creationId xmlns:a16="http://schemas.microsoft.com/office/drawing/2014/main" id="{3AC4B7F9-49B3-7CF3-DEB7-CF1BE9CF8B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8927" y="3209925"/>
            <a:ext cx="2330503" cy="3648075"/>
          </a:xfrm>
          <a:prstGeom prst="rect">
            <a:avLst/>
          </a:prstGeom>
        </p:spPr>
      </p:pic>
      <p:sp>
        <p:nvSpPr>
          <p:cNvPr id="3" name="Google Shape;1346;p51">
            <a:extLst>
              <a:ext uri="{FF2B5EF4-FFF2-40B4-BE49-F238E27FC236}">
                <a16:creationId xmlns:a16="http://schemas.microsoft.com/office/drawing/2014/main" id="{7E8F42FA-E1F0-5214-C136-55763FFADB87}"/>
              </a:ext>
            </a:extLst>
          </p:cNvPr>
          <p:cNvSpPr/>
          <p:nvPr/>
        </p:nvSpPr>
        <p:spPr>
          <a:xfrm flipH="1">
            <a:off x="797859" y="1199401"/>
            <a:ext cx="9713997" cy="2187753"/>
          </a:xfrm>
          <a:custGeom>
            <a:avLst/>
            <a:gdLst>
              <a:gd name="connsiteX0" fmla="*/ 6176573 w 9713997"/>
              <a:gd name="connsiteY0" fmla="*/ 171 h 2187753"/>
              <a:gd name="connsiteX1" fmla="*/ 5233768 w 9713997"/>
              <a:gd name="connsiteY1" fmla="*/ 14598 h 2187753"/>
              <a:gd name="connsiteX2" fmla="*/ 1186563 w 9713997"/>
              <a:gd name="connsiteY2" fmla="*/ 114729 h 2187753"/>
              <a:gd name="connsiteX3" fmla="*/ 1071129 w 9713997"/>
              <a:gd name="connsiteY3" fmla="*/ 1718703 h 2187753"/>
              <a:gd name="connsiteX4" fmla="*/ 2281716 w 9713997"/>
              <a:gd name="connsiteY4" fmla="*/ 1796162 h 2187753"/>
              <a:gd name="connsiteX5" fmla="*/ 2991311 w 9713997"/>
              <a:gd name="connsiteY5" fmla="*/ 1786888 h 2187753"/>
              <a:gd name="connsiteX6" fmla="*/ 3215146 w 9713997"/>
              <a:gd name="connsiteY6" fmla="*/ 2170234 h 2187753"/>
              <a:gd name="connsiteX7" fmla="*/ 3274914 w 9713997"/>
              <a:gd name="connsiteY7" fmla="*/ 2187753 h 2187753"/>
              <a:gd name="connsiteX8" fmla="*/ 5292950 w 9713997"/>
              <a:gd name="connsiteY8" fmla="*/ 1758034 h 2187753"/>
              <a:gd name="connsiteX9" fmla="*/ 9181947 w 9713997"/>
              <a:gd name="connsiteY9" fmla="*/ 1572372 h 2187753"/>
              <a:gd name="connsiteX10" fmla="*/ 9112219 w 9713997"/>
              <a:gd name="connsiteY10" fmla="*/ 246117 h 2187753"/>
              <a:gd name="connsiteX11" fmla="*/ 6176573 w 9713997"/>
              <a:gd name="connsiteY11" fmla="*/ 171 h 2187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13997" h="2187753" fill="none" extrusionOk="0">
                <a:moveTo>
                  <a:pt x="6176573" y="171"/>
                </a:moveTo>
                <a:cubicBezTo>
                  <a:pt x="5626361" y="171"/>
                  <a:pt x="5233767" y="14598"/>
                  <a:pt x="5233768" y="14598"/>
                </a:cubicBezTo>
                <a:cubicBezTo>
                  <a:pt x="5253544" y="-12830"/>
                  <a:pt x="1539777" y="49680"/>
                  <a:pt x="1186563" y="114729"/>
                </a:cubicBezTo>
                <a:cubicBezTo>
                  <a:pt x="33835" y="309230"/>
                  <a:pt x="831957" y="1616850"/>
                  <a:pt x="1071129" y="1718703"/>
                </a:cubicBezTo>
                <a:cubicBezTo>
                  <a:pt x="1187828" y="1779623"/>
                  <a:pt x="1722911" y="1798456"/>
                  <a:pt x="2281716" y="1796162"/>
                </a:cubicBezTo>
                <a:cubicBezTo>
                  <a:pt x="2666690" y="1796162"/>
                  <a:pt x="2991311" y="1786888"/>
                  <a:pt x="2991311" y="1786888"/>
                </a:cubicBezTo>
                <a:cubicBezTo>
                  <a:pt x="2992036" y="1761342"/>
                  <a:pt x="3202825" y="2063902"/>
                  <a:pt x="3215146" y="2170234"/>
                </a:cubicBezTo>
                <a:cubicBezTo>
                  <a:pt x="3215324" y="2183840"/>
                  <a:pt x="3240288" y="2187901"/>
                  <a:pt x="3274914" y="2187753"/>
                </a:cubicBezTo>
                <a:cubicBezTo>
                  <a:pt x="3612764" y="2181594"/>
                  <a:pt x="5152325" y="1806575"/>
                  <a:pt x="5292950" y="1758034"/>
                </a:cubicBezTo>
                <a:cubicBezTo>
                  <a:pt x="5452194" y="1748353"/>
                  <a:pt x="8898659" y="1755497"/>
                  <a:pt x="9181947" y="1572372"/>
                </a:cubicBezTo>
                <a:cubicBezTo>
                  <a:pt x="9427532" y="1488866"/>
                  <a:pt x="9748492" y="433314"/>
                  <a:pt x="9112219" y="246117"/>
                </a:cubicBezTo>
                <a:cubicBezTo>
                  <a:pt x="8361112" y="36716"/>
                  <a:pt x="7228625" y="-75946"/>
                  <a:pt x="6176573" y="171"/>
                </a:cubicBezTo>
                <a:close/>
              </a:path>
              <a:path w="9713997" h="2187753" stroke="0" extrusionOk="0">
                <a:moveTo>
                  <a:pt x="6176573" y="171"/>
                </a:moveTo>
                <a:cubicBezTo>
                  <a:pt x="5626360" y="171"/>
                  <a:pt x="5233768" y="14598"/>
                  <a:pt x="5233768" y="14598"/>
                </a:cubicBezTo>
                <a:cubicBezTo>
                  <a:pt x="5252398" y="-8944"/>
                  <a:pt x="1581426" y="85366"/>
                  <a:pt x="1186563" y="114729"/>
                </a:cubicBezTo>
                <a:cubicBezTo>
                  <a:pt x="-28068" y="306120"/>
                  <a:pt x="839556" y="1643828"/>
                  <a:pt x="1071129" y="1718703"/>
                </a:cubicBezTo>
                <a:cubicBezTo>
                  <a:pt x="1287031" y="1750707"/>
                  <a:pt x="1739563" y="1721529"/>
                  <a:pt x="2281716" y="1796162"/>
                </a:cubicBezTo>
                <a:cubicBezTo>
                  <a:pt x="2666691" y="1796162"/>
                  <a:pt x="2991310" y="1786888"/>
                  <a:pt x="2991311" y="1786888"/>
                </a:cubicBezTo>
                <a:cubicBezTo>
                  <a:pt x="2988495" y="1789346"/>
                  <a:pt x="3199686" y="2054366"/>
                  <a:pt x="3215146" y="2170234"/>
                </a:cubicBezTo>
                <a:cubicBezTo>
                  <a:pt x="3216780" y="2177317"/>
                  <a:pt x="3236583" y="2185696"/>
                  <a:pt x="3274914" y="2187753"/>
                </a:cubicBezTo>
                <a:cubicBezTo>
                  <a:pt x="3603133" y="2169087"/>
                  <a:pt x="5181393" y="1783201"/>
                  <a:pt x="5292950" y="1758034"/>
                </a:cubicBezTo>
                <a:cubicBezTo>
                  <a:pt x="5467140" y="1650553"/>
                  <a:pt x="8900716" y="1730206"/>
                  <a:pt x="9181947" y="1572372"/>
                </a:cubicBezTo>
                <a:cubicBezTo>
                  <a:pt x="9394420" y="1234179"/>
                  <a:pt x="9710979" y="382962"/>
                  <a:pt x="9112219" y="246117"/>
                </a:cubicBezTo>
                <a:cubicBezTo>
                  <a:pt x="8254328" y="158663"/>
                  <a:pt x="7043791" y="-111624"/>
                  <a:pt x="6176573" y="171"/>
                </a:cubicBezTo>
                <a:close/>
              </a:path>
            </a:pathLst>
          </a:custGeom>
          <a:solidFill>
            <a:schemeClr val="accent6">
              <a:lumMod val="20000"/>
              <a:lumOff val="80000"/>
            </a:schemeClr>
          </a:solidFill>
          <a:ln>
            <a:extLst>
              <a:ext uri="{C807C97D-BFC1-408E-A445-0C87EB9F89A2}">
                <ask:lineSketchStyleProps xmlns:ask="http://schemas.microsoft.com/office/drawing/2018/sketchyshapes" sd="289962170">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704940"/>
              </a:solidFill>
              <a:effectLst/>
              <a:uLnTx/>
              <a:uFillTx/>
              <a:latin typeface="Arial"/>
              <a:ea typeface="+mn-ea"/>
              <a:cs typeface="+mn-cs"/>
            </a:endParaRPr>
          </a:p>
        </p:txBody>
      </p:sp>
      <p:sp>
        <p:nvSpPr>
          <p:cNvPr id="6" name="TextBox 5">
            <a:extLst>
              <a:ext uri="{FF2B5EF4-FFF2-40B4-BE49-F238E27FC236}">
                <a16:creationId xmlns:a16="http://schemas.microsoft.com/office/drawing/2014/main" id="{C21F7E89-7A7F-B664-A34C-E780A6A9729B}"/>
              </a:ext>
            </a:extLst>
          </p:cNvPr>
          <p:cNvSpPr txBox="1"/>
          <p:nvPr/>
        </p:nvSpPr>
        <p:spPr>
          <a:xfrm>
            <a:off x="1598847" y="1425681"/>
            <a:ext cx="8359927" cy="1323439"/>
          </a:xfrm>
          <a:prstGeom prst="rect">
            <a:avLst/>
          </a:prstGeom>
          <a:noFill/>
        </p:spPr>
        <p:txBody>
          <a:bodyPr wrap="square" rtlCol="0">
            <a:spAutoFit/>
          </a:bodyPr>
          <a:lstStyle/>
          <a:p>
            <a:pPr lvl="0" algn="ctr">
              <a:defRPr/>
            </a:pPr>
            <a:r>
              <a:rPr lang="vi-VN" sz="4000" b="1" dirty="0">
                <a:solidFill>
                  <a:srgbClr val="002060"/>
                </a:solidFill>
                <a:latin typeface="Calibri" panose="020F0502020204030204" pitchFamily="34" charset="0"/>
                <a:cs typeface="Calibri" panose="020F0502020204030204" pitchFamily="34" charset="0"/>
              </a:rPr>
              <a:t>Vì sao các trẻ em lại bị đuối nước ? Cần làm gì để tránh bị đuối nước?</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F2B37146-D5BF-C49D-4396-5C663F5FEABA}"/>
              </a:ext>
            </a:extLst>
          </p:cNvPr>
          <p:cNvSpPr/>
          <p:nvPr/>
        </p:nvSpPr>
        <p:spPr>
          <a:xfrm>
            <a:off x="-1656515" y="129819"/>
            <a:ext cx="1419225" cy="13811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KHOA HỌC</a:t>
            </a:r>
          </a:p>
        </p:txBody>
      </p:sp>
    </p:spTree>
    <p:extLst>
      <p:ext uri="{BB962C8B-B14F-4D97-AF65-F5344CB8AC3E}">
        <p14:creationId xmlns:p14="http://schemas.microsoft.com/office/powerpoint/2010/main" val="237467210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down)">
                                          <p:cBhvr>
                                            <p:cTn id="13" dur="500"/>
                                            <p:tgtEl>
                                              <p:spTgt spid="30"/>
                                            </p:tgtEl>
                                          </p:cBhvr>
                                        </p:animEffect>
                                      </p:childTnLst>
                                    </p:cTn>
                                  </p:par>
                                  <p:par>
                                    <p:cTn id="14" presetID="2" presetClass="entr" presetSubtype="8" fill="hold" grpId="0" nodeType="withEffect" p14:presetBounceEnd="44000">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14:bounceEnd="44000">
                                          <p:cBhvr additive="base">
                                            <p:cTn id="16" dur="500" fill="hold"/>
                                            <p:tgtEl>
                                              <p:spTgt spid="3"/>
                                            </p:tgtEl>
                                            <p:attrNameLst>
                                              <p:attrName>ppt_x</p:attrName>
                                            </p:attrNameLst>
                                          </p:cBhvr>
                                          <p:tavLst>
                                            <p:tav tm="0">
                                              <p:val>
                                                <p:strVal val="0-#ppt_w/2"/>
                                              </p:val>
                                            </p:tav>
                                            <p:tav tm="100000">
                                              <p:val>
                                                <p:strVal val="#ppt_x"/>
                                              </p:val>
                                            </p:tav>
                                          </p:tavLst>
                                        </p:anim>
                                        <p:anim calcmode="lin" valueType="num" p14:bounceEnd="44000">
                                          <p:cBhvr additive="base">
                                            <p:cTn id="17" dur="500" fill="hold"/>
                                            <p:tgtEl>
                                              <p:spTgt spid="3"/>
                                            </p:tgtEl>
                                            <p:attrNameLst>
                                              <p:attrName>ppt_y</p:attrName>
                                            </p:attrNameLst>
                                          </p:cBhvr>
                                          <p:tavLst>
                                            <p:tav tm="0">
                                              <p:val>
                                                <p:strVal val="#ppt_y"/>
                                              </p:val>
                                            </p:tav>
                                            <p:tav tm="100000">
                                              <p:val>
                                                <p:strVal val="#ppt_y"/>
                                              </p:val>
                                            </p:tav>
                                          </p:tavLst>
                                        </p:anim>
                                      </p:childTnLst>
                                    </p:cTn>
                                  </p:par>
                                  <p:par>
                                    <p:cTn id="18" presetID="2" presetClass="entr" presetSubtype="1" fill="hold" nodeType="withEffect" p14:presetBounceEnd="84000">
                                      <p:stCondLst>
                                        <p:cond delay="0"/>
                                      </p:stCondLst>
                                      <p:iterate type="wd">
                                        <p:tmPct val="10000"/>
                                      </p:iterate>
                                      <p:childTnLst>
                                        <p:set>
                                          <p:cBhvr>
                                            <p:cTn id="19" dur="1" fill="hold">
                                              <p:stCondLst>
                                                <p:cond delay="0"/>
                                              </p:stCondLst>
                                            </p:cTn>
                                            <p:tgtEl>
                                              <p:spTgt spid="6">
                                                <p:txEl>
                                                  <p:pRg st="0" end="0"/>
                                                </p:txEl>
                                              </p:spTgt>
                                            </p:tgtEl>
                                            <p:attrNameLst>
                                              <p:attrName>style.visibility</p:attrName>
                                            </p:attrNameLst>
                                          </p:cBhvr>
                                          <p:to>
                                            <p:strVal val="visible"/>
                                          </p:to>
                                        </p:set>
                                        <p:anim calcmode="lin" valueType="num" p14:bounceEnd="84000">
                                          <p:cBhvr additive="base">
                                            <p:cTn id="20" dur="500" fill="hold"/>
                                            <p:tgtEl>
                                              <p:spTgt spid="6">
                                                <p:txEl>
                                                  <p:pRg st="0" end="0"/>
                                                </p:txEl>
                                              </p:spTgt>
                                            </p:tgtEl>
                                            <p:attrNameLst>
                                              <p:attrName>ppt_x</p:attrName>
                                            </p:attrNameLst>
                                          </p:cBhvr>
                                          <p:tavLst>
                                            <p:tav tm="0">
                                              <p:val>
                                                <p:strVal val="#ppt_x"/>
                                              </p:val>
                                            </p:tav>
                                            <p:tav tm="100000">
                                              <p:val>
                                                <p:strVal val="#ppt_x"/>
                                              </p:val>
                                            </p:tav>
                                          </p:tavLst>
                                        </p:anim>
                                        <p:anim calcmode="lin" valueType="num" p14:bounceEnd="84000">
                                          <p:cBhvr additive="base">
                                            <p:cTn id="21" dur="500" fill="hold"/>
                                            <p:tgtEl>
                                              <p:spTgt spid="6">
                                                <p:txEl>
                                                  <p:pRg st="0" end="0"/>
                                                </p:txEl>
                                              </p:spTgt>
                                            </p:tgtEl>
                                            <p:attrNameLst>
                                              <p:attrName>ppt_y</p:attrName>
                                            </p:attrNameLst>
                                          </p:cBhvr>
                                          <p:tavLst>
                                            <p:tav tm="0">
                                              <p:val>
                                                <p:strVal val="0-#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ppt_x"/>
                                              </p:val>
                                            </p:tav>
                                            <p:tav tm="100000">
                                              <p:val>
                                                <p:strVal val="#ppt_x"/>
                                              </p:val>
                                            </p:tav>
                                          </p:tavLst>
                                        </p:anim>
                                        <p:anim calcmode="lin" valueType="num">
                                          <p:cBhvr additive="base">
                                            <p:cTn id="2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down)">
                                          <p:cBhvr>
                                            <p:cTn id="13" dur="500"/>
                                            <p:tgtEl>
                                              <p:spTgt spid="30"/>
                                            </p:tgtEl>
                                          </p:cBhvr>
                                        </p:animEffect>
                                      </p:childTnLst>
                                    </p:cTn>
                                  </p:par>
                                  <p:par>
                                    <p:cTn id="14" presetID="2" presetClass="entr" presetSubtype="8"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0-#ppt_w/2"/>
                                              </p:val>
                                            </p:tav>
                                            <p:tav tm="100000">
                                              <p:val>
                                                <p:strVal val="#ppt_x"/>
                                              </p:val>
                                            </p:tav>
                                          </p:tavLst>
                                        </p:anim>
                                        <p:anim calcmode="lin" valueType="num">
                                          <p:cBhvr additive="base">
                                            <p:cTn id="17" dur="500" fill="hold"/>
                                            <p:tgtEl>
                                              <p:spTgt spid="3"/>
                                            </p:tgtEl>
                                            <p:attrNameLst>
                                              <p:attrName>ppt_y</p:attrName>
                                            </p:attrNameLst>
                                          </p:cBhvr>
                                          <p:tavLst>
                                            <p:tav tm="0">
                                              <p:val>
                                                <p:strVal val="#ppt_y"/>
                                              </p:val>
                                            </p:tav>
                                            <p:tav tm="100000">
                                              <p:val>
                                                <p:strVal val="#ppt_y"/>
                                              </p:val>
                                            </p:tav>
                                          </p:tavLst>
                                        </p:anim>
                                      </p:childTnLst>
                                    </p:cTn>
                                  </p:par>
                                  <p:par>
                                    <p:cTn id="18" presetID="2" presetClass="entr" presetSubtype="1" fill="hold" nodeType="withEffect">
                                      <p:stCondLst>
                                        <p:cond delay="0"/>
                                      </p:stCondLst>
                                      <p:iterate type="wd">
                                        <p:tmPct val="10000"/>
                                      </p:iterate>
                                      <p:childTnLst>
                                        <p:set>
                                          <p:cBhvr>
                                            <p:cTn id="19" dur="1" fill="hold">
                                              <p:stCondLst>
                                                <p:cond delay="0"/>
                                              </p:stCondLst>
                                            </p:cTn>
                                            <p:tgtEl>
                                              <p:spTgt spid="6">
                                                <p:txEl>
                                                  <p:pRg st="0" end="0"/>
                                                </p:txEl>
                                              </p:spTgt>
                                            </p:tgtEl>
                                            <p:attrNameLst>
                                              <p:attrName>style.visibility</p:attrName>
                                            </p:attrNameLst>
                                          </p:cBhvr>
                                          <p:to>
                                            <p:strVal val="visible"/>
                                          </p:to>
                                        </p:set>
                                        <p:anim calcmode="lin" valueType="num">
                                          <p:cBhvr additive="base">
                                            <p:cTn id="20"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6">
                                                <p:txEl>
                                                  <p:pRg st="0" end="0"/>
                                                </p:txEl>
                                              </p:spTgt>
                                            </p:tgtEl>
                                            <p:attrNameLst>
                                              <p:attrName>ppt_y</p:attrName>
                                            </p:attrNameLst>
                                          </p:cBhvr>
                                          <p:tavLst>
                                            <p:tav tm="0">
                                              <p:val>
                                                <p:strVal val="0-#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ppt_x"/>
                                              </p:val>
                                            </p:tav>
                                            <p:tav tm="100000">
                                              <p:val>
                                                <p:strVal val="#ppt_x"/>
                                              </p:val>
                                            </p:tav>
                                          </p:tavLst>
                                        </p:anim>
                                        <p:anim calcmode="lin" valueType="num">
                                          <p:cBhvr additive="base">
                                            <p:cTn id="2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26315C7-59F3-D347-9359-5EDAA77552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63" name="云形 62">
            <a:extLst>
              <a:ext uri="{FF2B5EF4-FFF2-40B4-BE49-F238E27FC236}">
                <a16:creationId xmlns:a16="http://schemas.microsoft.com/office/drawing/2014/main" id="{CDA5DA10-A114-B143-92C2-50D6B1D33B6F}"/>
              </a:ext>
            </a:extLst>
          </p:cNvPr>
          <p:cNvSpPr/>
          <p:nvPr/>
        </p:nvSpPr>
        <p:spPr>
          <a:xfrm>
            <a:off x="1311987" y="704065"/>
            <a:ext cx="9878005" cy="4870842"/>
          </a:xfrm>
          <a:prstGeom prst="cloud">
            <a:avLst/>
          </a:prstGeom>
          <a:solidFill>
            <a:schemeClr val="bg1">
              <a:alpha val="89000"/>
            </a:schemeClr>
          </a:solidFill>
          <a:ln w="38100">
            <a:solidFill>
              <a:srgbClr val="B7E7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7" name="图片 6">
            <a:extLst>
              <a:ext uri="{FF2B5EF4-FFF2-40B4-BE49-F238E27FC236}">
                <a16:creationId xmlns:a16="http://schemas.microsoft.com/office/drawing/2014/main" id="{52B7C8D2-0F24-F350-0D96-19BA2FA2C3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2730" y="6038677"/>
            <a:ext cx="572977" cy="572977"/>
          </a:xfrm>
          <a:prstGeom prst="rect">
            <a:avLst/>
          </a:prstGeom>
        </p:spPr>
      </p:pic>
      <p:pic>
        <p:nvPicPr>
          <p:cNvPr id="11" name="图片 10">
            <a:extLst>
              <a:ext uri="{FF2B5EF4-FFF2-40B4-BE49-F238E27FC236}">
                <a16:creationId xmlns:a16="http://schemas.microsoft.com/office/drawing/2014/main" id="{60ABF5F3-7BDE-1F61-108D-3DD641B41E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70510" y="4496517"/>
            <a:ext cx="1450728" cy="1828649"/>
          </a:xfrm>
          <a:prstGeom prst="rect">
            <a:avLst/>
          </a:prstGeom>
        </p:spPr>
      </p:pic>
      <p:pic>
        <p:nvPicPr>
          <p:cNvPr id="13" name="图片 12">
            <a:extLst>
              <a:ext uri="{FF2B5EF4-FFF2-40B4-BE49-F238E27FC236}">
                <a16:creationId xmlns:a16="http://schemas.microsoft.com/office/drawing/2014/main" id="{9E507658-6B59-F1B2-E18C-EB458EAB3D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04390" y="5041031"/>
            <a:ext cx="1572638" cy="1792076"/>
          </a:xfrm>
          <a:prstGeom prst="rect">
            <a:avLst/>
          </a:prstGeom>
        </p:spPr>
      </p:pic>
      <p:pic>
        <p:nvPicPr>
          <p:cNvPr id="15" name="图片 14">
            <a:extLst>
              <a:ext uri="{FF2B5EF4-FFF2-40B4-BE49-F238E27FC236}">
                <a16:creationId xmlns:a16="http://schemas.microsoft.com/office/drawing/2014/main" id="{63452D1C-AAFF-8E12-3000-561EB7FD65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59895" y="5041031"/>
            <a:ext cx="1341009" cy="1353200"/>
          </a:xfrm>
          <a:prstGeom prst="rect">
            <a:avLst/>
          </a:prstGeom>
        </p:spPr>
      </p:pic>
      <p:pic>
        <p:nvPicPr>
          <p:cNvPr id="17" name="图片 16">
            <a:extLst>
              <a:ext uri="{FF2B5EF4-FFF2-40B4-BE49-F238E27FC236}">
                <a16:creationId xmlns:a16="http://schemas.microsoft.com/office/drawing/2014/main" id="{C1B5E9FD-3CD2-589E-8715-58C9546DAD6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536733" y="3714475"/>
            <a:ext cx="670505" cy="713173"/>
          </a:xfrm>
          <a:prstGeom prst="rect">
            <a:avLst/>
          </a:prstGeom>
        </p:spPr>
      </p:pic>
      <p:pic>
        <p:nvPicPr>
          <p:cNvPr id="19" name="图片 18">
            <a:extLst>
              <a:ext uri="{FF2B5EF4-FFF2-40B4-BE49-F238E27FC236}">
                <a16:creationId xmlns:a16="http://schemas.microsoft.com/office/drawing/2014/main" id="{21A6FD63-EE3F-85D5-9B4E-1FD8AEE5039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663676"/>
            <a:ext cx="3139180" cy="883847"/>
          </a:xfrm>
          <a:prstGeom prst="rect">
            <a:avLst/>
          </a:prstGeom>
        </p:spPr>
      </p:pic>
      <p:pic>
        <p:nvPicPr>
          <p:cNvPr id="9" name="图片 8">
            <a:extLst>
              <a:ext uri="{FF2B5EF4-FFF2-40B4-BE49-F238E27FC236}">
                <a16:creationId xmlns:a16="http://schemas.microsoft.com/office/drawing/2014/main" id="{0BC42636-6651-3CA6-B82D-CFFE25E6000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30399" y="3904335"/>
            <a:ext cx="1511683" cy="889942"/>
          </a:xfrm>
          <a:prstGeom prst="rect">
            <a:avLst/>
          </a:prstGeom>
        </p:spPr>
      </p:pic>
      <p:pic>
        <p:nvPicPr>
          <p:cNvPr id="70" name="图片 69">
            <a:extLst>
              <a:ext uri="{FF2B5EF4-FFF2-40B4-BE49-F238E27FC236}">
                <a16:creationId xmlns:a16="http://schemas.microsoft.com/office/drawing/2014/main" id="{08AEF598-F7C2-A952-EC0E-535F1438177E}"/>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8955407" y="3300708"/>
            <a:ext cx="1800390" cy="1800390"/>
          </a:xfrm>
          <a:prstGeom prst="rect">
            <a:avLst/>
          </a:prstGeom>
        </p:spPr>
      </p:pic>
      <p:pic>
        <p:nvPicPr>
          <p:cNvPr id="72" name="图片 71">
            <a:extLst>
              <a:ext uri="{FF2B5EF4-FFF2-40B4-BE49-F238E27FC236}">
                <a16:creationId xmlns:a16="http://schemas.microsoft.com/office/drawing/2014/main" id="{4A786DA0-B1D8-665B-3A46-ED676C1FBEC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61501" y="1540615"/>
            <a:ext cx="2469647" cy="1835366"/>
          </a:xfrm>
          <a:prstGeom prst="rect">
            <a:avLst/>
          </a:prstGeom>
        </p:spPr>
      </p:pic>
      <p:pic>
        <p:nvPicPr>
          <p:cNvPr id="2" name="Picture 1">
            <a:extLst>
              <a:ext uri="{FF2B5EF4-FFF2-40B4-BE49-F238E27FC236}">
                <a16:creationId xmlns:a16="http://schemas.microsoft.com/office/drawing/2014/main" id="{23022ECE-9AED-411E-305F-D60927F16B5C}"/>
              </a:ext>
            </a:extLst>
          </p:cNvPr>
          <p:cNvPicPr>
            <a:picLocks noChangeAspect="1"/>
          </p:cNvPicPr>
          <p:nvPr/>
        </p:nvPicPr>
        <p:blipFill>
          <a:blip r:embed="rId13"/>
          <a:stretch>
            <a:fillRect/>
          </a:stretch>
        </p:blipFill>
        <p:spPr>
          <a:xfrm>
            <a:off x="4473315" y="1592541"/>
            <a:ext cx="3731075" cy="1176630"/>
          </a:xfrm>
          <a:prstGeom prst="rect">
            <a:avLst/>
          </a:prstGeom>
        </p:spPr>
      </p:pic>
      <p:pic>
        <p:nvPicPr>
          <p:cNvPr id="6" name="Picture 5">
            <a:extLst>
              <a:ext uri="{FF2B5EF4-FFF2-40B4-BE49-F238E27FC236}">
                <a16:creationId xmlns:a16="http://schemas.microsoft.com/office/drawing/2014/main" id="{40C2D9B4-C7AD-FF38-163E-053CA17A994F}"/>
              </a:ext>
            </a:extLst>
          </p:cNvPr>
          <p:cNvPicPr>
            <a:picLocks noChangeAspect="1"/>
          </p:cNvPicPr>
          <p:nvPr/>
        </p:nvPicPr>
        <p:blipFill>
          <a:blip r:embed="rId14"/>
          <a:stretch>
            <a:fillRect/>
          </a:stretch>
        </p:blipFill>
        <p:spPr>
          <a:xfrm>
            <a:off x="7285245" y="4032431"/>
            <a:ext cx="2389839" cy="969348"/>
          </a:xfrm>
          <a:prstGeom prst="rect">
            <a:avLst/>
          </a:prstGeom>
        </p:spPr>
      </p:pic>
      <p:pic>
        <p:nvPicPr>
          <p:cNvPr id="16" name="Picture 15"/>
          <p:cNvPicPr>
            <a:picLocks noChangeAspect="1"/>
          </p:cNvPicPr>
          <p:nvPr/>
        </p:nvPicPr>
        <p:blipFill>
          <a:blip r:embed="rId15"/>
          <a:stretch>
            <a:fillRect/>
          </a:stretch>
        </p:blipFill>
        <p:spPr>
          <a:xfrm>
            <a:off x="1881762" y="2431658"/>
            <a:ext cx="8023031" cy="2274005"/>
          </a:xfrm>
          <a:prstGeom prst="rect">
            <a:avLst/>
          </a:prstGeom>
        </p:spPr>
      </p:pic>
      <p:sp>
        <p:nvSpPr>
          <p:cNvPr id="3" name="Rectangle: Rounded Corners 2">
            <a:extLst>
              <a:ext uri="{FF2B5EF4-FFF2-40B4-BE49-F238E27FC236}">
                <a16:creationId xmlns:a16="http://schemas.microsoft.com/office/drawing/2014/main" id="{E8ACEA43-7134-B386-6EDC-327C3D4C7E17}"/>
              </a:ext>
            </a:extLst>
          </p:cNvPr>
          <p:cNvSpPr/>
          <p:nvPr/>
        </p:nvSpPr>
        <p:spPr>
          <a:xfrm>
            <a:off x="-1656515" y="129819"/>
            <a:ext cx="1419225" cy="13811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KHOA HỌC</a:t>
            </a:r>
          </a:p>
        </p:txBody>
      </p:sp>
      <p:sp>
        <p:nvSpPr>
          <p:cNvPr id="4" name="Hộp Văn bản 23">
            <a:extLst>
              <a:ext uri="{FF2B5EF4-FFF2-40B4-BE49-F238E27FC236}">
                <a16:creationId xmlns:a16="http://schemas.microsoft.com/office/drawing/2014/main" id="{C1512CE8-1249-D3CC-C867-1285F006C392}"/>
              </a:ext>
            </a:extLst>
          </p:cNvPr>
          <p:cNvSpPr txBox="1"/>
          <p:nvPr/>
        </p:nvSpPr>
        <p:spPr>
          <a:xfrm>
            <a:off x="1672032" y="1121119"/>
            <a:ext cx="915791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Thứ</a:t>
            </a:r>
            <a:r>
              <a:rPr kumimoji="0" lang="en-US" sz="3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Ba </a:t>
            </a:r>
            <a:r>
              <a:rPr kumimoji="0" lang="en-US" sz="3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ngày</a:t>
            </a:r>
            <a:r>
              <a:rPr kumimoji="0" lang="en-US" sz="36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 </a:t>
            </a:r>
            <a:r>
              <a:rPr lang="en-US" sz="3600" noProof="0">
                <a:solidFill>
                  <a:srgbClr val="002060"/>
                </a:solidFill>
                <a:latin typeface="Arial" panose="020B0604020202020204" pitchFamily="34" charset="0"/>
                <a:cs typeface="Arial" panose="020B0604020202020204" pitchFamily="34" charset="0"/>
              </a:rPr>
              <a:t>23</a:t>
            </a:r>
            <a:r>
              <a:rPr kumimoji="0" lang="en-US" sz="36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tháng</a:t>
            </a:r>
            <a:r>
              <a:rPr kumimoji="0" lang="en-US" sz="3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lang="en-US" sz="3600" dirty="0">
                <a:solidFill>
                  <a:srgbClr val="002060"/>
                </a:solidFill>
                <a:latin typeface="Arial" panose="020B0604020202020204" pitchFamily="34" charset="0"/>
                <a:cs typeface="Arial" panose="020B0604020202020204" pitchFamily="34" charset="0"/>
              </a:rPr>
              <a:t>4</a:t>
            </a:r>
            <a:r>
              <a:rPr kumimoji="0" lang="en-US" sz="3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năm</a:t>
            </a:r>
            <a:r>
              <a:rPr kumimoji="0" lang="en-US" sz="3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lang="en-US" sz="3600" dirty="0">
                <a:solidFill>
                  <a:srgbClr val="002060"/>
                </a:solidFill>
                <a:latin typeface="Arial" panose="020B0604020202020204" pitchFamily="34" charset="0"/>
                <a:cs typeface="Arial" panose="020B0604020202020204" pitchFamily="34" charset="0"/>
              </a:rPr>
              <a:t>2024</a:t>
            </a:r>
            <a:endParaRPr kumimoji="0" lang="en-US" sz="3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2692975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par>
                                <p:cTn id="12" presetID="22" presetClass="entr" presetSubtype="2" fill="hold"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right)">
                                      <p:cBhvr>
                                        <p:cTn id="14" dur="500"/>
                                        <p:tgtEl>
                                          <p:spTgt spid="17"/>
                                        </p:tgtEl>
                                      </p:cBhvr>
                                    </p:animEffect>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par>
                          <p:cTn id="25" fill="hold">
                            <p:stCondLst>
                              <p:cond delay="2000"/>
                            </p:stCondLst>
                            <p:childTnLst>
                              <p:par>
                                <p:cTn id="26" presetID="2" presetClass="entr" presetSubtype="2" fill="hold" nodeType="after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1+#ppt_w/2"/>
                                          </p:val>
                                        </p:tav>
                                        <p:tav tm="100000">
                                          <p:val>
                                            <p:strVal val="#ppt_x"/>
                                          </p:val>
                                        </p:tav>
                                      </p:tavLst>
                                    </p:anim>
                                    <p:anim calcmode="lin" valueType="num">
                                      <p:cBhvr additive="base">
                                        <p:cTn id="29" dur="500" fill="hold"/>
                                        <p:tgtEl>
                                          <p:spTgt spid="13"/>
                                        </p:tgtEl>
                                        <p:attrNameLst>
                                          <p:attrName>ppt_y</p:attrName>
                                        </p:attrNameLst>
                                      </p:cBhvr>
                                      <p:tavLst>
                                        <p:tav tm="0">
                                          <p:val>
                                            <p:strVal val="#ppt_y"/>
                                          </p:val>
                                        </p:tav>
                                        <p:tav tm="100000">
                                          <p:val>
                                            <p:strVal val="#ppt_y"/>
                                          </p:val>
                                        </p:tav>
                                      </p:tavLst>
                                    </p:anim>
                                  </p:childTnLst>
                                </p:cTn>
                              </p:par>
                              <p:par>
                                <p:cTn id="30" presetID="2" presetClass="entr" presetSubtype="2"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1+#ppt_w/2"/>
                                          </p:val>
                                        </p:tav>
                                        <p:tav tm="100000">
                                          <p:val>
                                            <p:strVal val="#ppt_x"/>
                                          </p:val>
                                        </p:tav>
                                      </p:tavLst>
                                    </p:anim>
                                    <p:anim calcmode="lin" valueType="num">
                                      <p:cBhvr additive="base">
                                        <p:cTn id="33" dur="500" fill="hold"/>
                                        <p:tgtEl>
                                          <p:spTgt spid="11"/>
                                        </p:tgtEl>
                                        <p:attrNameLst>
                                          <p:attrName>ppt_y</p:attrName>
                                        </p:attrNameLst>
                                      </p:cBhvr>
                                      <p:tavLst>
                                        <p:tav tm="0">
                                          <p:val>
                                            <p:strVal val="#ppt_y"/>
                                          </p:val>
                                        </p:tav>
                                        <p:tav tm="100000">
                                          <p:val>
                                            <p:strVal val="#ppt_y"/>
                                          </p:val>
                                        </p:tav>
                                      </p:tavLst>
                                    </p:anim>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63"/>
                                        </p:tgtEl>
                                        <p:attrNameLst>
                                          <p:attrName>style.visibility</p:attrName>
                                        </p:attrNameLst>
                                      </p:cBhvr>
                                      <p:to>
                                        <p:strVal val="visible"/>
                                      </p:to>
                                    </p:set>
                                    <p:anim calcmode="lin" valueType="num">
                                      <p:cBhvr>
                                        <p:cTn id="37" dur="500" fill="hold"/>
                                        <p:tgtEl>
                                          <p:spTgt spid="63"/>
                                        </p:tgtEl>
                                        <p:attrNameLst>
                                          <p:attrName>ppt_w</p:attrName>
                                        </p:attrNameLst>
                                      </p:cBhvr>
                                      <p:tavLst>
                                        <p:tav tm="0">
                                          <p:val>
                                            <p:fltVal val="0"/>
                                          </p:val>
                                        </p:tav>
                                        <p:tav tm="100000">
                                          <p:val>
                                            <p:strVal val="#ppt_w"/>
                                          </p:val>
                                        </p:tav>
                                      </p:tavLst>
                                    </p:anim>
                                    <p:anim calcmode="lin" valueType="num">
                                      <p:cBhvr>
                                        <p:cTn id="38" dur="500" fill="hold"/>
                                        <p:tgtEl>
                                          <p:spTgt spid="63"/>
                                        </p:tgtEl>
                                        <p:attrNameLst>
                                          <p:attrName>ppt_h</p:attrName>
                                        </p:attrNameLst>
                                      </p:cBhvr>
                                      <p:tavLst>
                                        <p:tav tm="0">
                                          <p:val>
                                            <p:fltVal val="0"/>
                                          </p:val>
                                        </p:tav>
                                        <p:tav tm="100000">
                                          <p:val>
                                            <p:strVal val="#ppt_h"/>
                                          </p:val>
                                        </p:tav>
                                      </p:tavLst>
                                    </p:anim>
                                    <p:animEffect transition="in" filter="fade">
                                      <p:cBhvr>
                                        <p:cTn id="39" dur="500"/>
                                        <p:tgtEl>
                                          <p:spTgt spid="63"/>
                                        </p:tgtEl>
                                      </p:cBhvr>
                                    </p:animEffect>
                                  </p:childTnLst>
                                </p:cTn>
                              </p:par>
                            </p:childTnLst>
                          </p:cTn>
                        </p:par>
                        <p:par>
                          <p:cTn id="40" fill="hold">
                            <p:stCondLst>
                              <p:cond delay="3000"/>
                            </p:stCondLst>
                            <p:childTnLst>
                              <p:par>
                                <p:cTn id="41" presetID="53" presetClass="entr" presetSubtype="16" fill="hold" nodeType="afterEffect">
                                  <p:stCondLst>
                                    <p:cond delay="0"/>
                                  </p:stCondLst>
                                  <p:childTnLst>
                                    <p:set>
                                      <p:cBhvr>
                                        <p:cTn id="42" dur="1" fill="hold">
                                          <p:stCondLst>
                                            <p:cond delay="0"/>
                                          </p:stCondLst>
                                        </p:cTn>
                                        <p:tgtEl>
                                          <p:spTgt spid="72"/>
                                        </p:tgtEl>
                                        <p:attrNameLst>
                                          <p:attrName>style.visibility</p:attrName>
                                        </p:attrNameLst>
                                      </p:cBhvr>
                                      <p:to>
                                        <p:strVal val="visible"/>
                                      </p:to>
                                    </p:set>
                                    <p:anim calcmode="lin" valueType="num">
                                      <p:cBhvr>
                                        <p:cTn id="43" dur="500" fill="hold"/>
                                        <p:tgtEl>
                                          <p:spTgt spid="72"/>
                                        </p:tgtEl>
                                        <p:attrNameLst>
                                          <p:attrName>ppt_w</p:attrName>
                                        </p:attrNameLst>
                                      </p:cBhvr>
                                      <p:tavLst>
                                        <p:tav tm="0">
                                          <p:val>
                                            <p:fltVal val="0"/>
                                          </p:val>
                                        </p:tav>
                                        <p:tav tm="100000">
                                          <p:val>
                                            <p:strVal val="#ppt_w"/>
                                          </p:val>
                                        </p:tav>
                                      </p:tavLst>
                                    </p:anim>
                                    <p:anim calcmode="lin" valueType="num">
                                      <p:cBhvr>
                                        <p:cTn id="44" dur="500" fill="hold"/>
                                        <p:tgtEl>
                                          <p:spTgt spid="72"/>
                                        </p:tgtEl>
                                        <p:attrNameLst>
                                          <p:attrName>ppt_h</p:attrName>
                                        </p:attrNameLst>
                                      </p:cBhvr>
                                      <p:tavLst>
                                        <p:tav tm="0">
                                          <p:val>
                                            <p:fltVal val="0"/>
                                          </p:val>
                                        </p:tav>
                                        <p:tav tm="100000">
                                          <p:val>
                                            <p:strVal val="#ppt_h"/>
                                          </p:val>
                                        </p:tav>
                                      </p:tavLst>
                                    </p:anim>
                                    <p:animEffect transition="in" filter="fade">
                                      <p:cBhvr>
                                        <p:cTn id="45" dur="500"/>
                                        <p:tgtEl>
                                          <p:spTgt spid="72"/>
                                        </p:tgtEl>
                                      </p:cBhvr>
                                    </p:animEffect>
                                  </p:childTnLst>
                                </p:cTn>
                              </p:par>
                              <p:par>
                                <p:cTn id="46" presetID="53" presetClass="entr" presetSubtype="16" fill="hold" nodeType="withEffect">
                                  <p:stCondLst>
                                    <p:cond delay="0"/>
                                  </p:stCondLst>
                                  <p:childTnLst>
                                    <p:set>
                                      <p:cBhvr>
                                        <p:cTn id="47" dur="1" fill="hold">
                                          <p:stCondLst>
                                            <p:cond delay="0"/>
                                          </p:stCondLst>
                                        </p:cTn>
                                        <p:tgtEl>
                                          <p:spTgt spid="70"/>
                                        </p:tgtEl>
                                        <p:attrNameLst>
                                          <p:attrName>style.visibility</p:attrName>
                                        </p:attrNameLst>
                                      </p:cBhvr>
                                      <p:to>
                                        <p:strVal val="visible"/>
                                      </p:to>
                                    </p:set>
                                    <p:anim calcmode="lin" valueType="num">
                                      <p:cBhvr>
                                        <p:cTn id="48" dur="500" fill="hold"/>
                                        <p:tgtEl>
                                          <p:spTgt spid="70"/>
                                        </p:tgtEl>
                                        <p:attrNameLst>
                                          <p:attrName>ppt_w</p:attrName>
                                        </p:attrNameLst>
                                      </p:cBhvr>
                                      <p:tavLst>
                                        <p:tav tm="0">
                                          <p:val>
                                            <p:fltVal val="0"/>
                                          </p:val>
                                        </p:tav>
                                        <p:tav tm="100000">
                                          <p:val>
                                            <p:strVal val="#ppt_w"/>
                                          </p:val>
                                        </p:tav>
                                      </p:tavLst>
                                    </p:anim>
                                    <p:anim calcmode="lin" valueType="num">
                                      <p:cBhvr>
                                        <p:cTn id="49" dur="500" fill="hold"/>
                                        <p:tgtEl>
                                          <p:spTgt spid="70"/>
                                        </p:tgtEl>
                                        <p:attrNameLst>
                                          <p:attrName>ppt_h</p:attrName>
                                        </p:attrNameLst>
                                      </p:cBhvr>
                                      <p:tavLst>
                                        <p:tav tm="0">
                                          <p:val>
                                            <p:fltVal val="0"/>
                                          </p:val>
                                        </p:tav>
                                        <p:tav tm="100000">
                                          <p:val>
                                            <p:strVal val="#ppt_h"/>
                                          </p:val>
                                        </p:tav>
                                      </p:tavLst>
                                    </p:anim>
                                    <p:animEffect transition="in" filter="fade">
                                      <p:cBhvr>
                                        <p:cTn id="50" dur="500"/>
                                        <p:tgtEl>
                                          <p:spTgt spid="70"/>
                                        </p:tgtEl>
                                      </p:cBhvr>
                                    </p:animEffect>
                                  </p:childTnLst>
                                </p:cTn>
                              </p:par>
                              <p:par>
                                <p:cTn id="51" presetID="53" presetClass="entr" presetSubtype="16" fill="hold" nodeType="with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p:cTn id="53" dur="500" fill="hold"/>
                                        <p:tgtEl>
                                          <p:spTgt spid="9"/>
                                        </p:tgtEl>
                                        <p:attrNameLst>
                                          <p:attrName>ppt_w</p:attrName>
                                        </p:attrNameLst>
                                      </p:cBhvr>
                                      <p:tavLst>
                                        <p:tav tm="0">
                                          <p:val>
                                            <p:fltVal val="0"/>
                                          </p:val>
                                        </p:tav>
                                        <p:tav tm="100000">
                                          <p:val>
                                            <p:strVal val="#ppt_w"/>
                                          </p:val>
                                        </p:tav>
                                      </p:tavLst>
                                    </p:anim>
                                    <p:anim calcmode="lin" valueType="num">
                                      <p:cBhvr>
                                        <p:cTn id="54" dur="500" fill="hold"/>
                                        <p:tgtEl>
                                          <p:spTgt spid="9"/>
                                        </p:tgtEl>
                                        <p:attrNameLst>
                                          <p:attrName>ppt_h</p:attrName>
                                        </p:attrNameLst>
                                      </p:cBhvr>
                                      <p:tavLst>
                                        <p:tav tm="0">
                                          <p:val>
                                            <p:fltVal val="0"/>
                                          </p:val>
                                        </p:tav>
                                        <p:tav tm="100000">
                                          <p:val>
                                            <p:strVal val="#ppt_h"/>
                                          </p:val>
                                        </p:tav>
                                      </p:tavLst>
                                    </p:anim>
                                    <p:animEffect transition="in" filter="fade">
                                      <p:cBhvr>
                                        <p:cTn id="55" dur="500"/>
                                        <p:tgtEl>
                                          <p:spTgt spid="9"/>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barn(inVertical)">
                                      <p:cBhvr>
                                        <p:cTn id="60" dur="500"/>
                                        <p:tgtEl>
                                          <p:spTgt spid="6"/>
                                        </p:tgtEl>
                                      </p:cBhvr>
                                    </p:animEffect>
                                  </p:childTnLst>
                                </p:cTn>
                              </p:par>
                              <p:par>
                                <p:cTn id="61" presetID="16" presetClass="entr" presetSubtype="21" fill="hold" nodeType="with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barn(inVertical)">
                                      <p:cBhvr>
                                        <p:cTn id="63" dur="500"/>
                                        <p:tgtEl>
                                          <p:spTgt spid="16"/>
                                        </p:tgtEl>
                                      </p:cBhvr>
                                    </p:animEffect>
                                  </p:childTnLst>
                                </p:cTn>
                              </p:par>
                              <p:par>
                                <p:cTn id="64" presetID="2" presetClass="entr" presetSubtype="4" fill="hold" grpId="0" nodeType="withEffect">
                                  <p:stCondLst>
                                    <p:cond delay="0"/>
                                  </p:stCondLst>
                                  <p:childTnLst>
                                    <p:set>
                                      <p:cBhvr>
                                        <p:cTn id="65" dur="1" fill="hold">
                                          <p:stCondLst>
                                            <p:cond delay="0"/>
                                          </p:stCondLst>
                                        </p:cTn>
                                        <p:tgtEl>
                                          <p:spTgt spid="3"/>
                                        </p:tgtEl>
                                        <p:attrNameLst>
                                          <p:attrName>style.visibility</p:attrName>
                                        </p:attrNameLst>
                                      </p:cBhvr>
                                      <p:to>
                                        <p:strVal val="visible"/>
                                      </p:to>
                                    </p:set>
                                    <p:anim calcmode="lin" valueType="num">
                                      <p:cBhvr additive="base">
                                        <p:cTn id="66" dur="500" fill="hold"/>
                                        <p:tgtEl>
                                          <p:spTgt spid="3"/>
                                        </p:tgtEl>
                                        <p:attrNameLst>
                                          <p:attrName>ppt_x</p:attrName>
                                        </p:attrNameLst>
                                      </p:cBhvr>
                                      <p:tavLst>
                                        <p:tav tm="0">
                                          <p:val>
                                            <p:strVal val="#ppt_x"/>
                                          </p:val>
                                        </p:tav>
                                        <p:tav tm="100000">
                                          <p:val>
                                            <p:strVal val="#ppt_x"/>
                                          </p:val>
                                        </p:tav>
                                      </p:tavLst>
                                    </p:anim>
                                    <p:anim calcmode="lin" valueType="num">
                                      <p:cBhvr additive="base">
                                        <p:cTn id="6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4"/>
                                        </p:tgtEl>
                                        <p:attrNameLst>
                                          <p:attrName>style.visibility</p:attrName>
                                        </p:attrNameLst>
                                      </p:cBhvr>
                                      <p:to>
                                        <p:strVal val="visible"/>
                                      </p:to>
                                    </p:set>
                                    <p:animEffect transition="in" filter="wipe(down)">
                                      <p:cBhvr>
                                        <p:cTn id="7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3" grpId="0" animBg="1"/>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33C207F-8A70-F454-3DDE-0891EFCEEC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5" name="云形 4">
            <a:extLst>
              <a:ext uri="{FF2B5EF4-FFF2-40B4-BE49-F238E27FC236}">
                <a16:creationId xmlns:a16="http://schemas.microsoft.com/office/drawing/2014/main" id="{ECEB094E-E4D3-5A84-B43E-5A17916D4EE7}"/>
              </a:ext>
            </a:extLst>
          </p:cNvPr>
          <p:cNvSpPr/>
          <p:nvPr/>
        </p:nvSpPr>
        <p:spPr>
          <a:xfrm rot="299877">
            <a:off x="503593" y="434582"/>
            <a:ext cx="11184813" cy="5988835"/>
          </a:xfrm>
          <a:prstGeom prst="cloud">
            <a:avLst/>
          </a:prstGeom>
          <a:solidFill>
            <a:schemeClr val="bg1">
              <a:alpha val="89000"/>
            </a:schemeClr>
          </a:solidFill>
          <a:ln w="38100">
            <a:solidFill>
              <a:srgbClr val="B7E7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7" name="图片 16">
            <a:extLst>
              <a:ext uri="{FF2B5EF4-FFF2-40B4-BE49-F238E27FC236}">
                <a16:creationId xmlns:a16="http://schemas.microsoft.com/office/drawing/2014/main" id="{4E019A33-FF74-95B9-3E39-8F42CF46D7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4809" y="3034707"/>
            <a:ext cx="3505200" cy="3733800"/>
          </a:xfrm>
          <a:prstGeom prst="rect">
            <a:avLst/>
          </a:prstGeom>
        </p:spPr>
      </p:pic>
      <p:pic>
        <p:nvPicPr>
          <p:cNvPr id="19" name="图片 18">
            <a:extLst>
              <a:ext uri="{FF2B5EF4-FFF2-40B4-BE49-F238E27FC236}">
                <a16:creationId xmlns:a16="http://schemas.microsoft.com/office/drawing/2014/main" id="{37BE87B6-8BB2-5DBC-95C7-05A9B015250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62582" y="3842516"/>
            <a:ext cx="2724150" cy="2724150"/>
          </a:xfrm>
          <a:prstGeom prst="rect">
            <a:avLst/>
          </a:prstGeom>
        </p:spPr>
      </p:pic>
      <p:pic>
        <p:nvPicPr>
          <p:cNvPr id="7" name="Picture 6">
            <a:extLst>
              <a:ext uri="{FF2B5EF4-FFF2-40B4-BE49-F238E27FC236}">
                <a16:creationId xmlns:a16="http://schemas.microsoft.com/office/drawing/2014/main" id="{10EBB201-3F23-F659-4B68-4FD9B41228A7}"/>
              </a:ext>
            </a:extLst>
          </p:cNvPr>
          <p:cNvPicPr>
            <a:picLocks noChangeAspect="1"/>
          </p:cNvPicPr>
          <p:nvPr/>
        </p:nvPicPr>
        <p:blipFill>
          <a:blip r:embed="rId6"/>
          <a:stretch>
            <a:fillRect/>
          </a:stretch>
        </p:blipFill>
        <p:spPr>
          <a:xfrm>
            <a:off x="1250615" y="1610020"/>
            <a:ext cx="10976002" cy="2359328"/>
          </a:xfrm>
          <a:prstGeom prst="rect">
            <a:avLst/>
          </a:prstGeom>
        </p:spPr>
      </p:pic>
      <p:sp>
        <p:nvSpPr>
          <p:cNvPr id="2" name="Rectangle: Rounded Corners 1">
            <a:extLst>
              <a:ext uri="{FF2B5EF4-FFF2-40B4-BE49-F238E27FC236}">
                <a16:creationId xmlns:a16="http://schemas.microsoft.com/office/drawing/2014/main" id="{96EB7215-EDC6-44C0-F3BB-027EC9243A2D}"/>
              </a:ext>
            </a:extLst>
          </p:cNvPr>
          <p:cNvSpPr/>
          <p:nvPr/>
        </p:nvSpPr>
        <p:spPr>
          <a:xfrm>
            <a:off x="-1656515" y="129819"/>
            <a:ext cx="1419225" cy="13811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KHOA HỌC</a:t>
            </a:r>
          </a:p>
        </p:txBody>
      </p:sp>
    </p:spTree>
    <p:extLst>
      <p:ext uri="{BB962C8B-B14F-4D97-AF65-F5344CB8AC3E}">
        <p14:creationId xmlns:p14="http://schemas.microsoft.com/office/powerpoint/2010/main" val="94175722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fltVal val="0"/>
                                          </p:val>
                                        </p:tav>
                                        <p:tav tm="100000">
                                          <p:val>
                                            <p:strVal val="#ppt_h"/>
                                          </p:val>
                                        </p:tav>
                                      </p:tavLst>
                                    </p:anim>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par>
                                <p:cTn id="29" presetID="2" presetClass="entr" presetSubtype="4"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E223D84-C02D-4486-0134-0826F12DF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5" name="云形 4">
            <a:extLst>
              <a:ext uri="{FF2B5EF4-FFF2-40B4-BE49-F238E27FC236}">
                <a16:creationId xmlns:a16="http://schemas.microsoft.com/office/drawing/2014/main" id="{26A51954-01DD-262B-6973-0592E70B8535}"/>
              </a:ext>
            </a:extLst>
          </p:cNvPr>
          <p:cNvSpPr/>
          <p:nvPr/>
        </p:nvSpPr>
        <p:spPr>
          <a:xfrm rot="299877">
            <a:off x="472391" y="295787"/>
            <a:ext cx="11247218" cy="6266424"/>
          </a:xfrm>
          <a:prstGeom prst="cloud">
            <a:avLst/>
          </a:prstGeom>
          <a:solidFill>
            <a:schemeClr val="bg1">
              <a:alpha val="89000"/>
            </a:schemeClr>
          </a:solidFill>
          <a:ln w="38100">
            <a:solidFill>
              <a:srgbClr val="B7E7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2" name="图片 21">
            <a:extLst>
              <a:ext uri="{FF2B5EF4-FFF2-40B4-BE49-F238E27FC236}">
                <a16:creationId xmlns:a16="http://schemas.microsoft.com/office/drawing/2014/main" id="{DA0BAE59-0407-C571-6151-D87AFB6D9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616" y="4374345"/>
            <a:ext cx="2046844" cy="2251528"/>
          </a:xfrm>
          <a:prstGeom prst="rect">
            <a:avLst/>
          </a:prstGeom>
        </p:spPr>
      </p:pic>
      <p:pic>
        <p:nvPicPr>
          <p:cNvPr id="3" name="图片 2">
            <a:extLst>
              <a:ext uri="{FF2B5EF4-FFF2-40B4-BE49-F238E27FC236}">
                <a16:creationId xmlns:a16="http://schemas.microsoft.com/office/drawing/2014/main" id="{E2E8A406-19D6-70CC-68F0-04ADEBE695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4496" y="1454860"/>
            <a:ext cx="4057504" cy="5403139"/>
          </a:xfrm>
          <a:prstGeom prst="rect">
            <a:avLst/>
          </a:prstGeom>
        </p:spPr>
      </p:pic>
      <p:sp>
        <p:nvSpPr>
          <p:cNvPr id="8" name="TextBox 7">
            <a:extLst>
              <a:ext uri="{FF2B5EF4-FFF2-40B4-BE49-F238E27FC236}">
                <a16:creationId xmlns:a16="http://schemas.microsoft.com/office/drawing/2014/main" id="{7D6BCF9C-1ED8-4123-ED34-A6605889F637}"/>
              </a:ext>
            </a:extLst>
          </p:cNvPr>
          <p:cNvSpPr txBox="1"/>
          <p:nvPr/>
        </p:nvSpPr>
        <p:spPr>
          <a:xfrm>
            <a:off x="1968143" y="2431230"/>
            <a:ext cx="7118707" cy="2123658"/>
          </a:xfrm>
          <a:prstGeom prst="rect">
            <a:avLst/>
          </a:prstGeom>
          <a:noFill/>
        </p:spPr>
        <p:txBody>
          <a:bodyPr wrap="square" rtlCol="0">
            <a:spAutoFit/>
          </a:bodyPr>
          <a:lstStyle/>
          <a:p>
            <a:pPr algn="ctr"/>
            <a:r>
              <a:rPr lang="vi-VN" sz="4400" b="1" dirty="0">
                <a:latin typeface="Cambria" panose="02040503050406030204" pitchFamily="18" charset="0"/>
                <a:ea typeface="Cambria" panose="02040503050406030204" pitchFamily="18" charset="0"/>
                <a:cs typeface="Times New Roman" panose="02020603050405020304" pitchFamily="18" charset="0"/>
              </a:rPr>
              <a:t>Hoạt động 1: Tìm hiểu một số nguyên tắc an toàn khi đi bơi hoặc tập bơi</a:t>
            </a:r>
            <a:endParaRPr lang="en-US" sz="4400"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Rounded Corners 1">
            <a:extLst>
              <a:ext uri="{FF2B5EF4-FFF2-40B4-BE49-F238E27FC236}">
                <a16:creationId xmlns:a16="http://schemas.microsoft.com/office/drawing/2014/main" id="{B95DF3F7-4F5A-19CB-3213-4FC30F838C4F}"/>
              </a:ext>
            </a:extLst>
          </p:cNvPr>
          <p:cNvSpPr/>
          <p:nvPr/>
        </p:nvSpPr>
        <p:spPr>
          <a:xfrm>
            <a:off x="-1656515" y="129819"/>
            <a:ext cx="1419225" cy="13811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KHOA HỌC</a:t>
            </a:r>
          </a:p>
        </p:txBody>
      </p:sp>
    </p:spTree>
    <p:extLst>
      <p:ext uri="{BB962C8B-B14F-4D97-AF65-F5344CB8AC3E}">
        <p14:creationId xmlns:p14="http://schemas.microsoft.com/office/powerpoint/2010/main" val="149764675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childTnLst>
                          </p:cTn>
                        </p:par>
                        <p:par>
                          <p:cTn id="20" fill="hold">
                            <p:stCondLst>
                              <p:cond delay="1500"/>
                            </p:stCondLst>
                            <p:childTnLst>
                              <p:par>
                                <p:cTn id="21" presetID="22" presetClass="entr" presetSubtype="4"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par>
                                <p:cTn id="29" presetID="2" presetClass="entr" presetSubtype="4"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E223D84-C02D-4486-0134-0826F12DF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3" name="Rectangle: Rounded Corners 2">
            <a:extLst>
              <a:ext uri="{FF2B5EF4-FFF2-40B4-BE49-F238E27FC236}">
                <a16:creationId xmlns:a16="http://schemas.microsoft.com/office/drawing/2014/main" id="{872CEAAE-CE53-7963-0F8A-BA96ACA5D400}"/>
              </a:ext>
            </a:extLst>
          </p:cNvPr>
          <p:cNvSpPr/>
          <p:nvPr/>
        </p:nvSpPr>
        <p:spPr>
          <a:xfrm>
            <a:off x="409575" y="304800"/>
            <a:ext cx="11296650" cy="6267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6" name="Group 5">
            <a:extLst>
              <a:ext uri="{FF2B5EF4-FFF2-40B4-BE49-F238E27FC236}">
                <a16:creationId xmlns:a16="http://schemas.microsoft.com/office/drawing/2014/main" id="{E3410FDB-B10F-A508-0645-FBC5AFC770DC}"/>
              </a:ext>
            </a:extLst>
          </p:cNvPr>
          <p:cNvGrpSpPr/>
          <p:nvPr/>
        </p:nvGrpSpPr>
        <p:grpSpPr>
          <a:xfrm>
            <a:off x="741994" y="0"/>
            <a:ext cx="10449880" cy="1063869"/>
            <a:chOff x="3505200" y="255529"/>
            <a:chExt cx="14609816" cy="910014"/>
          </a:xfrm>
        </p:grpSpPr>
        <p:sp>
          <p:nvSpPr>
            <p:cNvPr id="8" name="Freeform 6">
              <a:extLst>
                <a:ext uri="{FF2B5EF4-FFF2-40B4-BE49-F238E27FC236}">
                  <a16:creationId xmlns:a16="http://schemas.microsoft.com/office/drawing/2014/main" id="{638EB0D7-600C-6F54-09D0-1FAAF8DF72AA}"/>
                </a:ext>
              </a:extLst>
            </p:cNvPr>
            <p:cNvSpPr/>
            <p:nvPr/>
          </p:nvSpPr>
          <p:spPr>
            <a:xfrm rot="5400000">
              <a:off x="10355101" y="-6594372"/>
              <a:ext cx="910014" cy="14609816"/>
            </a:xfrm>
            <a:custGeom>
              <a:avLst/>
              <a:gdLst/>
              <a:ahLst/>
              <a:cxnLst/>
              <a:rect l="l" t="t" r="r" b="b"/>
              <a:pathLst>
                <a:path w="3572736" h="10092585">
                  <a:moveTo>
                    <a:pt x="63030" y="9499031"/>
                  </a:moveTo>
                  <a:cubicBezTo>
                    <a:pt x="63030" y="9499031"/>
                    <a:pt x="0" y="9252467"/>
                    <a:pt x="10218" y="1214762"/>
                  </a:cubicBezTo>
                  <a:cubicBezTo>
                    <a:pt x="18651" y="990971"/>
                    <a:pt x="65033" y="645332"/>
                    <a:pt x="65033" y="645332"/>
                  </a:cubicBezTo>
                  <a:cubicBezTo>
                    <a:pt x="82233" y="502466"/>
                    <a:pt x="56685" y="337866"/>
                    <a:pt x="181385" y="223925"/>
                  </a:cubicBezTo>
                  <a:cubicBezTo>
                    <a:pt x="346794" y="72788"/>
                    <a:pt x="621643" y="0"/>
                    <a:pt x="2679663" y="6965"/>
                  </a:cubicBezTo>
                  <a:cubicBezTo>
                    <a:pt x="2896411" y="16819"/>
                    <a:pt x="3100727" y="36481"/>
                    <a:pt x="3234915" y="101690"/>
                  </a:cubicBezTo>
                  <a:cubicBezTo>
                    <a:pt x="3490961" y="226120"/>
                    <a:pt x="3572736" y="459160"/>
                    <a:pt x="3567249" y="704684"/>
                  </a:cubicBezTo>
                  <a:cubicBezTo>
                    <a:pt x="3567249" y="704684"/>
                    <a:pt x="3523960" y="1013073"/>
                    <a:pt x="3531393" y="1248607"/>
                  </a:cubicBezTo>
                  <a:cubicBezTo>
                    <a:pt x="3538517" y="9240832"/>
                    <a:pt x="3545674" y="9436435"/>
                    <a:pt x="3545674" y="9436435"/>
                  </a:cubicBezTo>
                  <a:cubicBezTo>
                    <a:pt x="3528992" y="9652168"/>
                    <a:pt x="3414348" y="9862779"/>
                    <a:pt x="3217479" y="9974404"/>
                  </a:cubicBezTo>
                  <a:cubicBezTo>
                    <a:pt x="3067127" y="10059652"/>
                    <a:pt x="2869096" y="10074749"/>
                    <a:pt x="2272898" y="10064008"/>
                  </a:cubicBezTo>
                  <a:cubicBezTo>
                    <a:pt x="645952" y="10058731"/>
                    <a:pt x="384604" y="10092585"/>
                    <a:pt x="254278" y="9983426"/>
                  </a:cubicBezTo>
                  <a:cubicBezTo>
                    <a:pt x="145767" y="9892542"/>
                    <a:pt x="81795" y="9699230"/>
                    <a:pt x="63030" y="9499031"/>
                  </a:cubicBezTo>
                  <a:close/>
                </a:path>
              </a:pathLst>
            </a:custGeom>
            <a:solidFill>
              <a:schemeClr val="accent4">
                <a:lumMod val="40000"/>
                <a:lumOff val="60000"/>
                <a:alpha val="52941"/>
              </a:schemeClr>
            </a:solidFill>
          </p:spPr>
          <p:txBody>
            <a:bodyPr/>
            <a:lstStyle/>
            <a:p>
              <a:endParaRPr lang="en-US" sz="1100"/>
            </a:p>
          </p:txBody>
        </p:sp>
        <p:sp>
          <p:nvSpPr>
            <p:cNvPr id="9" name="Rectangle 8">
              <a:extLst>
                <a:ext uri="{FF2B5EF4-FFF2-40B4-BE49-F238E27FC236}">
                  <a16:creationId xmlns:a16="http://schemas.microsoft.com/office/drawing/2014/main" id="{7C957218-0888-9744-0780-7C6BD8DF365C}"/>
                </a:ext>
              </a:extLst>
            </p:cNvPr>
            <p:cNvSpPr/>
            <p:nvPr/>
          </p:nvSpPr>
          <p:spPr>
            <a:xfrm>
              <a:off x="3697069" y="403210"/>
              <a:ext cx="14332932" cy="584451"/>
            </a:xfrm>
            <a:prstGeom prst="rect">
              <a:avLst/>
            </a:prstGeom>
          </p:spPr>
          <p:txBody>
            <a:bodyPr wrap="square">
              <a:spAutoFit/>
            </a:bodyPr>
            <a:lstStyle/>
            <a:p>
              <a:pPr algn="just">
                <a:lnSpc>
                  <a:spcPct val="120000"/>
                </a:lnSpc>
              </a:pPr>
              <a:r>
                <a:rPr lang="vi-VN" sz="3200" b="1" dirty="0">
                  <a:latin typeface="Cambria" panose="02040503050406030204" pitchFamily="18" charset="0"/>
                  <a:ea typeface="Cambria" panose="02040503050406030204" pitchFamily="18" charset="0"/>
                  <a:cs typeface="Times New Roman" panose="02020603050405020304" pitchFamily="18" charset="0"/>
                </a:rPr>
                <a:t>Nêu một số nguyên tắc an toàn khi đi bơi hoặc tập bơi.</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p:txBody>
        </p:sp>
      </p:grpSp>
      <p:pic>
        <p:nvPicPr>
          <p:cNvPr id="2" name="Picture 1"/>
          <p:cNvPicPr>
            <a:picLocks noChangeAspect="1"/>
          </p:cNvPicPr>
          <p:nvPr/>
        </p:nvPicPr>
        <p:blipFill>
          <a:blip r:embed="rId3"/>
          <a:stretch>
            <a:fillRect/>
          </a:stretch>
        </p:blipFill>
        <p:spPr>
          <a:xfrm>
            <a:off x="1019428" y="1790701"/>
            <a:ext cx="10196206" cy="3220914"/>
          </a:xfrm>
          <a:prstGeom prst="rect">
            <a:avLst/>
          </a:prstGeom>
        </p:spPr>
      </p:pic>
      <p:sp>
        <p:nvSpPr>
          <p:cNvPr id="5" name="Rectangle: Rounded Corners 4">
            <a:extLst>
              <a:ext uri="{FF2B5EF4-FFF2-40B4-BE49-F238E27FC236}">
                <a16:creationId xmlns:a16="http://schemas.microsoft.com/office/drawing/2014/main" id="{E43B4F2F-F918-3EB7-952A-1C9987CC2CB5}"/>
              </a:ext>
            </a:extLst>
          </p:cNvPr>
          <p:cNvSpPr/>
          <p:nvPr/>
        </p:nvSpPr>
        <p:spPr>
          <a:xfrm>
            <a:off x="-1656515" y="129819"/>
            <a:ext cx="1419225" cy="13811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KHOA HỌC</a:t>
            </a:r>
          </a:p>
        </p:txBody>
      </p:sp>
    </p:spTree>
    <p:extLst>
      <p:ext uri="{BB962C8B-B14F-4D97-AF65-F5344CB8AC3E}">
        <p14:creationId xmlns:p14="http://schemas.microsoft.com/office/powerpoint/2010/main" val="142470469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par>
                                <p:cTn id="20" presetID="2" presetClass="entr" presetSubtype="4"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E223D84-C02D-4486-0134-0826F12DF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3" name="Rectangle: Rounded Corners 2">
            <a:extLst>
              <a:ext uri="{FF2B5EF4-FFF2-40B4-BE49-F238E27FC236}">
                <a16:creationId xmlns:a16="http://schemas.microsoft.com/office/drawing/2014/main" id="{872CEAAE-CE53-7963-0F8A-BA96ACA5D400}"/>
              </a:ext>
            </a:extLst>
          </p:cNvPr>
          <p:cNvSpPr/>
          <p:nvPr/>
        </p:nvSpPr>
        <p:spPr>
          <a:xfrm>
            <a:off x="409575" y="304800"/>
            <a:ext cx="11296650" cy="6267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6" name="Group 5">
            <a:extLst>
              <a:ext uri="{FF2B5EF4-FFF2-40B4-BE49-F238E27FC236}">
                <a16:creationId xmlns:a16="http://schemas.microsoft.com/office/drawing/2014/main" id="{E3410FDB-B10F-A508-0645-FBC5AFC770DC}"/>
              </a:ext>
            </a:extLst>
          </p:cNvPr>
          <p:cNvGrpSpPr/>
          <p:nvPr/>
        </p:nvGrpSpPr>
        <p:grpSpPr>
          <a:xfrm>
            <a:off x="741994" y="0"/>
            <a:ext cx="10449880" cy="2139606"/>
            <a:chOff x="3505200" y="255529"/>
            <a:chExt cx="14609816" cy="1218926"/>
          </a:xfrm>
        </p:grpSpPr>
        <p:sp>
          <p:nvSpPr>
            <p:cNvPr id="8" name="Freeform 6">
              <a:extLst>
                <a:ext uri="{FF2B5EF4-FFF2-40B4-BE49-F238E27FC236}">
                  <a16:creationId xmlns:a16="http://schemas.microsoft.com/office/drawing/2014/main" id="{638EB0D7-600C-6F54-09D0-1FAAF8DF72AA}"/>
                </a:ext>
              </a:extLst>
            </p:cNvPr>
            <p:cNvSpPr/>
            <p:nvPr/>
          </p:nvSpPr>
          <p:spPr>
            <a:xfrm rot="5400000">
              <a:off x="10355101" y="-6594372"/>
              <a:ext cx="910014" cy="14609816"/>
            </a:xfrm>
            <a:custGeom>
              <a:avLst/>
              <a:gdLst/>
              <a:ahLst/>
              <a:cxnLst/>
              <a:rect l="l" t="t" r="r" b="b"/>
              <a:pathLst>
                <a:path w="3572736" h="10092585">
                  <a:moveTo>
                    <a:pt x="63030" y="9499031"/>
                  </a:moveTo>
                  <a:cubicBezTo>
                    <a:pt x="63030" y="9499031"/>
                    <a:pt x="0" y="9252467"/>
                    <a:pt x="10218" y="1214762"/>
                  </a:cubicBezTo>
                  <a:cubicBezTo>
                    <a:pt x="18651" y="990971"/>
                    <a:pt x="65033" y="645332"/>
                    <a:pt x="65033" y="645332"/>
                  </a:cubicBezTo>
                  <a:cubicBezTo>
                    <a:pt x="82233" y="502466"/>
                    <a:pt x="56685" y="337866"/>
                    <a:pt x="181385" y="223925"/>
                  </a:cubicBezTo>
                  <a:cubicBezTo>
                    <a:pt x="346794" y="72788"/>
                    <a:pt x="621643" y="0"/>
                    <a:pt x="2679663" y="6965"/>
                  </a:cubicBezTo>
                  <a:cubicBezTo>
                    <a:pt x="2896411" y="16819"/>
                    <a:pt x="3100727" y="36481"/>
                    <a:pt x="3234915" y="101690"/>
                  </a:cubicBezTo>
                  <a:cubicBezTo>
                    <a:pt x="3490961" y="226120"/>
                    <a:pt x="3572736" y="459160"/>
                    <a:pt x="3567249" y="704684"/>
                  </a:cubicBezTo>
                  <a:cubicBezTo>
                    <a:pt x="3567249" y="704684"/>
                    <a:pt x="3523960" y="1013073"/>
                    <a:pt x="3531393" y="1248607"/>
                  </a:cubicBezTo>
                  <a:cubicBezTo>
                    <a:pt x="3538517" y="9240832"/>
                    <a:pt x="3545674" y="9436435"/>
                    <a:pt x="3545674" y="9436435"/>
                  </a:cubicBezTo>
                  <a:cubicBezTo>
                    <a:pt x="3528992" y="9652168"/>
                    <a:pt x="3414348" y="9862779"/>
                    <a:pt x="3217479" y="9974404"/>
                  </a:cubicBezTo>
                  <a:cubicBezTo>
                    <a:pt x="3067127" y="10059652"/>
                    <a:pt x="2869096" y="10074749"/>
                    <a:pt x="2272898" y="10064008"/>
                  </a:cubicBezTo>
                  <a:cubicBezTo>
                    <a:pt x="645952" y="10058731"/>
                    <a:pt x="384604" y="10092585"/>
                    <a:pt x="254278" y="9983426"/>
                  </a:cubicBezTo>
                  <a:cubicBezTo>
                    <a:pt x="145767" y="9892542"/>
                    <a:pt x="81795" y="9699230"/>
                    <a:pt x="63030" y="9499031"/>
                  </a:cubicBezTo>
                  <a:close/>
                </a:path>
              </a:pathLst>
            </a:custGeom>
            <a:solidFill>
              <a:schemeClr val="accent4">
                <a:lumMod val="40000"/>
                <a:lumOff val="60000"/>
                <a:alpha val="52941"/>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9" name="Rectangle 8">
              <a:extLst>
                <a:ext uri="{FF2B5EF4-FFF2-40B4-BE49-F238E27FC236}">
                  <a16:creationId xmlns:a16="http://schemas.microsoft.com/office/drawing/2014/main" id="{7C957218-0888-9744-0780-7C6BD8DF365C}"/>
                </a:ext>
              </a:extLst>
            </p:cNvPr>
            <p:cNvSpPr/>
            <p:nvPr/>
          </p:nvSpPr>
          <p:spPr>
            <a:xfrm>
              <a:off x="3643641" y="289756"/>
              <a:ext cx="14332932" cy="1184699"/>
            </a:xfrm>
            <a:prstGeom prst="rect">
              <a:avLst/>
            </a:prstGeom>
          </p:spPr>
          <p:txBody>
            <a:bodyPr wrap="square">
              <a:spAutoFit/>
            </a:bodyPr>
            <a:lstStyle/>
            <a:p>
              <a:pPr lvl="0" algn="just"/>
              <a:r>
                <a:rPr lang="vi-VN" sz="2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Em hãy viết cam kết thực hiện giữ an toàn trước khi được người lớn đưa đi bơi. Sau khi đi bơi về, hãy tự đánh giá bản thân đã làm tốt hoặc chưa tốt những điều mà em đã cam kết.</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
        <p:nvSpPr>
          <p:cNvPr id="7" name="TextBox 6"/>
          <p:cNvSpPr txBox="1"/>
          <p:nvPr/>
        </p:nvSpPr>
        <p:spPr>
          <a:xfrm>
            <a:off x="841016" y="1706403"/>
            <a:ext cx="11054976" cy="5170646"/>
          </a:xfrm>
          <a:prstGeom prst="rect">
            <a:avLst/>
          </a:prstGeom>
          <a:noFill/>
        </p:spPr>
        <p:txBody>
          <a:bodyPr wrap="square" rtlCol="0">
            <a:spAutoFit/>
          </a:bodyPr>
          <a:lstStyle/>
          <a:p>
            <a:pPr algn="ctr"/>
            <a:r>
              <a:rPr lang="vi-VN" sz="1600" b="1" dirty="0"/>
              <a:t>CỘNG HÒA XÃ HỘI CHỦ NGHĨA VIỆT NAM</a:t>
            </a:r>
            <a:br>
              <a:rPr lang="vi-VN" sz="1600" b="1" dirty="0"/>
            </a:br>
            <a:r>
              <a:rPr lang="vi-VN" sz="1600" b="1" dirty="0"/>
              <a:t>Độc lập – Tự do – Hạnh phúc</a:t>
            </a:r>
            <a:br>
              <a:rPr lang="vi-VN" sz="1600" b="1" dirty="0"/>
            </a:br>
            <a:r>
              <a:rPr lang="vi-VN" sz="1600" dirty="0"/>
              <a:t>....................</a:t>
            </a:r>
          </a:p>
          <a:p>
            <a:pPr algn="ctr"/>
            <a:r>
              <a:rPr lang="vi-VN" sz="1600" b="1" dirty="0"/>
              <a:t>BẢN CAM KẾT GIỮ AN TOÀN KHI ĐI BƠI</a:t>
            </a:r>
            <a:endParaRPr lang="vi-VN" sz="1600" dirty="0"/>
          </a:p>
          <a:p>
            <a:r>
              <a:rPr lang="vi-VN" sz="1600" dirty="0"/>
              <a:t>Tên em là: …………………………………………. Học sinh lớp ….</a:t>
            </a:r>
          </a:p>
          <a:p>
            <a:r>
              <a:rPr lang="vi-VN" sz="1600" dirty="0"/>
              <a:t>Trường .................................................................................................</a:t>
            </a:r>
          </a:p>
          <a:p>
            <a:r>
              <a:rPr lang="vi-VN" sz="1600" dirty="0"/>
              <a:t>Con ông, bà: .........................................................................................</a:t>
            </a:r>
          </a:p>
          <a:p>
            <a:r>
              <a:rPr lang="vi-VN" sz="1600" dirty="0"/>
              <a:t>Địa chỉ: .................................................................................................</a:t>
            </a:r>
          </a:p>
          <a:p>
            <a:r>
              <a:rPr lang="vi-VN" sz="1600" b="1" i="1" dirty="0"/>
              <a:t>Xin cam kết thực hiện những điều sau khi đi bơi:</a:t>
            </a:r>
            <a:endParaRPr lang="vi-VN" sz="1600" dirty="0"/>
          </a:p>
          <a:p>
            <a:r>
              <a:rPr lang="vi-VN" sz="1600" dirty="0"/>
              <a:t>1. Không bơi khi quá no hoặc quá đói.</a:t>
            </a:r>
          </a:p>
          <a:p>
            <a:r>
              <a:rPr lang="vi-VN" sz="1600" dirty="0"/>
              <a:t>2. Bơi lội ở nơi quy định.</a:t>
            </a:r>
          </a:p>
          <a:p>
            <a:r>
              <a:rPr lang="vi-VN" sz="1600" dirty="0"/>
              <a:t>3. Khởi động đúng cách và kĩ trước khi bơi.</a:t>
            </a:r>
          </a:p>
          <a:p>
            <a:r>
              <a:rPr lang="vi-VN" sz="1600" dirty="0"/>
              <a:t>4. Không bơi khi ốm, mệt.</a:t>
            </a:r>
          </a:p>
          <a:p>
            <a:r>
              <a:rPr lang="vi-VN" sz="1600" dirty="0"/>
              <a:t>5. Không đi bơi một mình, phải có người lớn đi cùng hoặc nhân viên cứu hộ.</a:t>
            </a:r>
          </a:p>
          <a:p>
            <a:r>
              <a:rPr lang="vi-VN" sz="1600" dirty="0"/>
              <a:t>6. Vệ sinh cơ thể sạch sẽ ngay sau khi bơi.</a:t>
            </a:r>
          </a:p>
          <a:p>
            <a:r>
              <a:rPr lang="vi-VN" sz="1600" b="1" dirty="0"/>
              <a:t>Nếu vi phạm các điều trên, em xin nhận mọi hình thức kỷ luật của nhà trường.</a:t>
            </a:r>
            <a:endParaRPr lang="vi-VN" sz="1600" dirty="0"/>
          </a:p>
          <a:p>
            <a:pPr algn="ctr"/>
            <a:r>
              <a:rPr lang="vi-VN" sz="1600" b="1" dirty="0"/>
              <a:t>Ngày ….. tháng ….. năm ……</a:t>
            </a:r>
            <a:endParaRPr lang="vi-VN" sz="1600" dirty="0"/>
          </a:p>
          <a:p>
            <a:pPr algn="ctr"/>
            <a:r>
              <a:rPr lang="vi-VN" sz="1600" b="1" dirty="0"/>
              <a:t>Người làm cam kết</a:t>
            </a:r>
            <a:endParaRPr lang="vi-VN" sz="1600" dirty="0"/>
          </a:p>
          <a:p>
            <a:pPr algn="ctr"/>
            <a:r>
              <a:rPr lang="vi-VN" sz="1600" b="1" dirty="0"/>
              <a:t>(Kí và ghi rõ họ tên)</a:t>
            </a:r>
            <a:endParaRPr lang="vi-VN" sz="1600" dirty="0"/>
          </a:p>
          <a:p>
            <a:endParaRPr lang="en-US" sz="1600" dirty="0"/>
          </a:p>
        </p:txBody>
      </p:sp>
      <p:sp>
        <p:nvSpPr>
          <p:cNvPr id="2" name="Rectangle: Rounded Corners 1">
            <a:extLst>
              <a:ext uri="{FF2B5EF4-FFF2-40B4-BE49-F238E27FC236}">
                <a16:creationId xmlns:a16="http://schemas.microsoft.com/office/drawing/2014/main" id="{13755327-38AD-DF2D-7DAF-DFB98D99C305}"/>
              </a:ext>
            </a:extLst>
          </p:cNvPr>
          <p:cNvSpPr/>
          <p:nvPr/>
        </p:nvSpPr>
        <p:spPr>
          <a:xfrm>
            <a:off x="-1656515" y="129819"/>
            <a:ext cx="1419225" cy="13811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KHOA HỌC</a:t>
            </a:r>
          </a:p>
        </p:txBody>
      </p:sp>
    </p:spTree>
    <p:extLst>
      <p:ext uri="{BB962C8B-B14F-4D97-AF65-F5344CB8AC3E}">
        <p14:creationId xmlns:p14="http://schemas.microsoft.com/office/powerpoint/2010/main" val="222705629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par>
                                <p:cTn id="20" presetID="2" presetClass="entr" presetSubtype="4"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ppt_x"/>
                                          </p:val>
                                        </p:tav>
                                        <p:tav tm="100000">
                                          <p:val>
                                            <p:strVal val="#ppt_x"/>
                                          </p:val>
                                        </p:tav>
                                      </p:tavLst>
                                    </p:anim>
                                    <p:anim calcmode="lin" valueType="num">
                                      <p:cBhvr additive="base">
                                        <p:cTn id="2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E223D84-C02D-4486-0134-0826F12DF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3" name="Rectangle: Rounded Corners 2">
            <a:extLst>
              <a:ext uri="{FF2B5EF4-FFF2-40B4-BE49-F238E27FC236}">
                <a16:creationId xmlns:a16="http://schemas.microsoft.com/office/drawing/2014/main" id="{872CEAAE-CE53-7963-0F8A-BA96ACA5D400}"/>
              </a:ext>
            </a:extLst>
          </p:cNvPr>
          <p:cNvSpPr/>
          <p:nvPr/>
        </p:nvSpPr>
        <p:spPr>
          <a:xfrm>
            <a:off x="409575" y="304800"/>
            <a:ext cx="11296650" cy="6267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6" name="Group 5">
            <a:extLst>
              <a:ext uri="{FF2B5EF4-FFF2-40B4-BE49-F238E27FC236}">
                <a16:creationId xmlns:a16="http://schemas.microsoft.com/office/drawing/2014/main" id="{E3410FDB-B10F-A508-0645-FBC5AFC770DC}"/>
              </a:ext>
            </a:extLst>
          </p:cNvPr>
          <p:cNvGrpSpPr/>
          <p:nvPr/>
        </p:nvGrpSpPr>
        <p:grpSpPr>
          <a:xfrm>
            <a:off x="741992" y="-19047"/>
            <a:ext cx="10449880" cy="1267555"/>
            <a:chOff x="3505198" y="244678"/>
            <a:chExt cx="14609816" cy="722122"/>
          </a:xfrm>
        </p:grpSpPr>
        <p:sp>
          <p:nvSpPr>
            <p:cNvPr id="8" name="Freeform 6">
              <a:extLst>
                <a:ext uri="{FF2B5EF4-FFF2-40B4-BE49-F238E27FC236}">
                  <a16:creationId xmlns:a16="http://schemas.microsoft.com/office/drawing/2014/main" id="{638EB0D7-600C-6F54-09D0-1FAAF8DF72AA}"/>
                </a:ext>
              </a:extLst>
            </p:cNvPr>
            <p:cNvSpPr/>
            <p:nvPr/>
          </p:nvSpPr>
          <p:spPr>
            <a:xfrm rot="5400000">
              <a:off x="10449045" y="-6699169"/>
              <a:ext cx="722122" cy="14609816"/>
            </a:xfrm>
            <a:custGeom>
              <a:avLst/>
              <a:gdLst/>
              <a:ahLst/>
              <a:cxnLst/>
              <a:rect l="l" t="t" r="r" b="b"/>
              <a:pathLst>
                <a:path w="3572736" h="10092585">
                  <a:moveTo>
                    <a:pt x="63030" y="9499031"/>
                  </a:moveTo>
                  <a:cubicBezTo>
                    <a:pt x="63030" y="9499031"/>
                    <a:pt x="0" y="9252467"/>
                    <a:pt x="10218" y="1214762"/>
                  </a:cubicBezTo>
                  <a:cubicBezTo>
                    <a:pt x="18651" y="990971"/>
                    <a:pt x="65033" y="645332"/>
                    <a:pt x="65033" y="645332"/>
                  </a:cubicBezTo>
                  <a:cubicBezTo>
                    <a:pt x="82233" y="502466"/>
                    <a:pt x="56685" y="337866"/>
                    <a:pt x="181385" y="223925"/>
                  </a:cubicBezTo>
                  <a:cubicBezTo>
                    <a:pt x="346794" y="72788"/>
                    <a:pt x="621643" y="0"/>
                    <a:pt x="2679663" y="6965"/>
                  </a:cubicBezTo>
                  <a:cubicBezTo>
                    <a:pt x="2896411" y="16819"/>
                    <a:pt x="3100727" y="36481"/>
                    <a:pt x="3234915" y="101690"/>
                  </a:cubicBezTo>
                  <a:cubicBezTo>
                    <a:pt x="3490961" y="226120"/>
                    <a:pt x="3572736" y="459160"/>
                    <a:pt x="3567249" y="704684"/>
                  </a:cubicBezTo>
                  <a:cubicBezTo>
                    <a:pt x="3567249" y="704684"/>
                    <a:pt x="3523960" y="1013073"/>
                    <a:pt x="3531393" y="1248607"/>
                  </a:cubicBezTo>
                  <a:cubicBezTo>
                    <a:pt x="3538517" y="9240832"/>
                    <a:pt x="3545674" y="9436435"/>
                    <a:pt x="3545674" y="9436435"/>
                  </a:cubicBezTo>
                  <a:cubicBezTo>
                    <a:pt x="3528992" y="9652168"/>
                    <a:pt x="3414348" y="9862779"/>
                    <a:pt x="3217479" y="9974404"/>
                  </a:cubicBezTo>
                  <a:cubicBezTo>
                    <a:pt x="3067127" y="10059652"/>
                    <a:pt x="2869096" y="10074749"/>
                    <a:pt x="2272898" y="10064008"/>
                  </a:cubicBezTo>
                  <a:cubicBezTo>
                    <a:pt x="645952" y="10058731"/>
                    <a:pt x="384604" y="10092585"/>
                    <a:pt x="254278" y="9983426"/>
                  </a:cubicBezTo>
                  <a:cubicBezTo>
                    <a:pt x="145767" y="9892542"/>
                    <a:pt x="81795" y="9699230"/>
                    <a:pt x="63030" y="9499031"/>
                  </a:cubicBezTo>
                  <a:close/>
                </a:path>
              </a:pathLst>
            </a:custGeom>
            <a:solidFill>
              <a:schemeClr val="accent4">
                <a:lumMod val="40000"/>
                <a:lumOff val="60000"/>
                <a:alpha val="52941"/>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9" name="Rectangle 8">
              <a:extLst>
                <a:ext uri="{FF2B5EF4-FFF2-40B4-BE49-F238E27FC236}">
                  <a16:creationId xmlns:a16="http://schemas.microsoft.com/office/drawing/2014/main" id="{7C957218-0888-9744-0780-7C6BD8DF365C}"/>
                </a:ext>
              </a:extLst>
            </p:cNvPr>
            <p:cNvSpPr/>
            <p:nvPr/>
          </p:nvSpPr>
          <p:spPr>
            <a:xfrm>
              <a:off x="3643642" y="266381"/>
              <a:ext cx="14332932" cy="613687"/>
            </a:xfrm>
            <a:prstGeom prst="rect">
              <a:avLst/>
            </a:prstGeom>
          </p:spPr>
          <p:txBody>
            <a:bodyPr wrap="square">
              <a:spAutoFit/>
            </a:bodyPr>
            <a:lstStyle/>
            <a:p>
              <a:pPr lvl="0" algn="ctr"/>
              <a:r>
                <a:rPr lang="vi-VN"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Em hãy tự đánh giá bản thân đã làm tốt hoặc chưa tốt những điều mà em đã cam kết. </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graphicFrame>
        <p:nvGraphicFramePr>
          <p:cNvPr id="2" name="Table 1"/>
          <p:cNvGraphicFramePr>
            <a:graphicFrameLocks noGrp="1"/>
          </p:cNvGraphicFramePr>
          <p:nvPr>
            <p:extLst>
              <p:ext uri="{D42A27DB-BD31-4B8C-83A1-F6EECF244321}">
                <p14:modId xmlns:p14="http://schemas.microsoft.com/office/powerpoint/2010/main" val="1918990942"/>
              </p:ext>
            </p:extLst>
          </p:nvPr>
        </p:nvGraphicFramePr>
        <p:xfrm>
          <a:off x="964278" y="1534259"/>
          <a:ext cx="10187244" cy="4276789"/>
        </p:xfrm>
        <a:graphic>
          <a:graphicData uri="http://schemas.openxmlformats.org/drawingml/2006/table">
            <a:tbl>
              <a:tblPr/>
              <a:tblGrid>
                <a:gridCol w="5732585">
                  <a:extLst>
                    <a:ext uri="{9D8B030D-6E8A-4147-A177-3AD203B41FA5}">
                      <a16:colId xmlns:a16="http://schemas.microsoft.com/office/drawing/2014/main" val="1549159146"/>
                    </a:ext>
                  </a:extLst>
                </a:gridCol>
                <a:gridCol w="2085818">
                  <a:extLst>
                    <a:ext uri="{9D8B030D-6E8A-4147-A177-3AD203B41FA5}">
                      <a16:colId xmlns:a16="http://schemas.microsoft.com/office/drawing/2014/main" val="4130981175"/>
                    </a:ext>
                  </a:extLst>
                </a:gridCol>
                <a:gridCol w="2368841">
                  <a:extLst>
                    <a:ext uri="{9D8B030D-6E8A-4147-A177-3AD203B41FA5}">
                      <a16:colId xmlns:a16="http://schemas.microsoft.com/office/drawing/2014/main" val="48095145"/>
                    </a:ext>
                  </a:extLst>
                </a:gridCol>
              </a:tblGrid>
              <a:tr h="427679">
                <a:tc>
                  <a:txBody>
                    <a:bodyPr/>
                    <a:lstStyle/>
                    <a:p>
                      <a:pPr algn="ctr"/>
                      <a:r>
                        <a:rPr lang="en-US" sz="2000" b="1" dirty="0" err="1">
                          <a:solidFill>
                            <a:srgbClr val="000000"/>
                          </a:solidFill>
                          <a:effectLst/>
                          <a:latin typeface="Cambria" panose="02040503050406030204" pitchFamily="18" charset="0"/>
                          <a:ea typeface="Cambria" panose="02040503050406030204" pitchFamily="18" charset="0"/>
                        </a:rPr>
                        <a:t>Những</a:t>
                      </a:r>
                      <a:r>
                        <a:rPr lang="en-US" sz="2000" b="1" dirty="0">
                          <a:solidFill>
                            <a:srgbClr val="000000"/>
                          </a:solidFill>
                          <a:effectLst/>
                          <a:latin typeface="Cambria" panose="02040503050406030204" pitchFamily="18" charset="0"/>
                          <a:ea typeface="Cambria" panose="02040503050406030204" pitchFamily="18" charset="0"/>
                        </a:rPr>
                        <a:t> </a:t>
                      </a:r>
                      <a:r>
                        <a:rPr lang="en-US" sz="2000" b="1" dirty="0" err="1">
                          <a:solidFill>
                            <a:srgbClr val="000000"/>
                          </a:solidFill>
                          <a:effectLst/>
                          <a:latin typeface="Cambria" panose="02040503050406030204" pitchFamily="18" charset="0"/>
                          <a:ea typeface="Cambria" panose="02040503050406030204" pitchFamily="18" charset="0"/>
                        </a:rPr>
                        <a:t>việc</a:t>
                      </a:r>
                      <a:r>
                        <a:rPr lang="en-US" sz="2000" b="1" dirty="0">
                          <a:solidFill>
                            <a:srgbClr val="000000"/>
                          </a:solidFill>
                          <a:effectLst/>
                          <a:latin typeface="Cambria" panose="02040503050406030204" pitchFamily="18" charset="0"/>
                          <a:ea typeface="Cambria" panose="02040503050406030204" pitchFamily="18" charset="0"/>
                        </a:rPr>
                        <a:t> </a:t>
                      </a:r>
                      <a:r>
                        <a:rPr lang="en-US" sz="2000" b="1" dirty="0" err="1">
                          <a:solidFill>
                            <a:srgbClr val="000000"/>
                          </a:solidFill>
                          <a:effectLst/>
                          <a:latin typeface="Cambria" panose="02040503050406030204" pitchFamily="18" charset="0"/>
                          <a:ea typeface="Cambria" panose="02040503050406030204" pitchFamily="18" charset="0"/>
                        </a:rPr>
                        <a:t>giữ</a:t>
                      </a:r>
                      <a:r>
                        <a:rPr lang="en-US" sz="2000" b="1" dirty="0">
                          <a:solidFill>
                            <a:srgbClr val="000000"/>
                          </a:solidFill>
                          <a:effectLst/>
                          <a:latin typeface="Cambria" panose="02040503050406030204" pitchFamily="18" charset="0"/>
                          <a:ea typeface="Cambria" panose="02040503050406030204" pitchFamily="18" charset="0"/>
                        </a:rPr>
                        <a:t> an </a:t>
                      </a:r>
                      <a:r>
                        <a:rPr lang="en-US" sz="2000" b="1" dirty="0" err="1">
                          <a:solidFill>
                            <a:srgbClr val="000000"/>
                          </a:solidFill>
                          <a:effectLst/>
                          <a:latin typeface="Cambria" panose="02040503050406030204" pitchFamily="18" charset="0"/>
                          <a:ea typeface="Cambria" panose="02040503050406030204" pitchFamily="18" charset="0"/>
                        </a:rPr>
                        <a:t>toàn</a:t>
                      </a:r>
                      <a:endParaRPr lang="en-US" sz="2000" dirty="0">
                        <a:solidFill>
                          <a:srgbClr val="000000"/>
                        </a:solidFill>
                        <a:effectLst/>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000" b="1" dirty="0" err="1">
                          <a:solidFill>
                            <a:srgbClr val="000000"/>
                          </a:solidFill>
                          <a:effectLst/>
                          <a:latin typeface="Cambria" panose="02040503050406030204" pitchFamily="18" charset="0"/>
                          <a:ea typeface="Cambria" panose="02040503050406030204" pitchFamily="18" charset="0"/>
                        </a:rPr>
                        <a:t>Đã</a:t>
                      </a:r>
                      <a:r>
                        <a:rPr lang="en-US" sz="2000" b="1" dirty="0">
                          <a:solidFill>
                            <a:srgbClr val="000000"/>
                          </a:solidFill>
                          <a:effectLst/>
                          <a:latin typeface="Cambria" panose="02040503050406030204" pitchFamily="18" charset="0"/>
                          <a:ea typeface="Cambria" panose="02040503050406030204" pitchFamily="18" charset="0"/>
                        </a:rPr>
                        <a:t> </a:t>
                      </a:r>
                      <a:r>
                        <a:rPr lang="en-US" sz="2000" b="1" dirty="0" err="1">
                          <a:solidFill>
                            <a:srgbClr val="000000"/>
                          </a:solidFill>
                          <a:effectLst/>
                          <a:latin typeface="Cambria" panose="02040503050406030204" pitchFamily="18" charset="0"/>
                          <a:ea typeface="Cambria" panose="02040503050406030204" pitchFamily="18" charset="0"/>
                        </a:rPr>
                        <a:t>làm</a:t>
                      </a:r>
                      <a:r>
                        <a:rPr lang="en-US" sz="2000" b="1" dirty="0">
                          <a:solidFill>
                            <a:srgbClr val="000000"/>
                          </a:solidFill>
                          <a:effectLst/>
                          <a:latin typeface="Cambria" panose="02040503050406030204" pitchFamily="18" charset="0"/>
                          <a:ea typeface="Cambria" panose="02040503050406030204" pitchFamily="18" charset="0"/>
                        </a:rPr>
                        <a:t> </a:t>
                      </a:r>
                      <a:r>
                        <a:rPr lang="en-US" sz="2000" b="1" dirty="0" err="1">
                          <a:solidFill>
                            <a:srgbClr val="000000"/>
                          </a:solidFill>
                          <a:effectLst/>
                          <a:latin typeface="Cambria" panose="02040503050406030204" pitchFamily="18" charset="0"/>
                          <a:ea typeface="Cambria" panose="02040503050406030204" pitchFamily="18" charset="0"/>
                        </a:rPr>
                        <a:t>tốt</a:t>
                      </a:r>
                      <a:endParaRPr lang="en-US" sz="2000" dirty="0">
                        <a:solidFill>
                          <a:srgbClr val="000000"/>
                        </a:solidFill>
                        <a:effectLst/>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vi-VN" sz="2000" b="1" dirty="0">
                          <a:solidFill>
                            <a:srgbClr val="000000"/>
                          </a:solidFill>
                          <a:effectLst/>
                          <a:latin typeface="Cambria" panose="02040503050406030204" pitchFamily="18" charset="0"/>
                          <a:ea typeface="Cambria" panose="02040503050406030204" pitchFamily="18" charset="0"/>
                        </a:rPr>
                        <a:t>Chưa làm</a:t>
                      </a:r>
                      <a:endParaRPr lang="vi-VN" sz="2000" dirty="0">
                        <a:solidFill>
                          <a:srgbClr val="000000"/>
                        </a:solidFill>
                        <a:effectLst/>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110426772"/>
                  </a:ext>
                </a:extLst>
              </a:tr>
              <a:tr h="427679">
                <a:tc>
                  <a:txBody>
                    <a:bodyPr/>
                    <a:lstStyle/>
                    <a:p>
                      <a:pPr algn="just"/>
                      <a:r>
                        <a:rPr lang="vi-VN" sz="2000">
                          <a:solidFill>
                            <a:srgbClr val="000000"/>
                          </a:solidFill>
                          <a:effectLst/>
                          <a:latin typeface="Cambria" panose="02040503050406030204" pitchFamily="18" charset="0"/>
                          <a:ea typeface="Cambria" panose="02040503050406030204" pitchFamily="18" charset="0"/>
                        </a:rPr>
                        <a:t>Không bơi khi quá no hoặc quá đói.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endParaRPr lang="en-US" sz="2000" dirty="0">
                        <a:solidFill>
                          <a:srgbClr val="000000"/>
                        </a:solidFill>
                        <a:effectLst/>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000">
                          <a:solidFill>
                            <a:srgbClr val="000000"/>
                          </a:solidFill>
                          <a:effectLst/>
                          <a:latin typeface="Cambria" panose="02040503050406030204" pitchFamily="18" charset="0"/>
                          <a:ea typeface="Cambria" panose="02040503050406030204" pitchFamily="18"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35101830"/>
                  </a:ext>
                </a:extLst>
              </a:tr>
              <a:tr h="427679">
                <a:tc>
                  <a:txBody>
                    <a:bodyPr/>
                    <a:lstStyle/>
                    <a:p>
                      <a:pPr algn="just"/>
                      <a:r>
                        <a:rPr lang="vi-VN" sz="2000">
                          <a:solidFill>
                            <a:srgbClr val="000000"/>
                          </a:solidFill>
                          <a:effectLst/>
                          <a:latin typeface="Cambria" panose="02040503050406030204" pitchFamily="18" charset="0"/>
                          <a:ea typeface="Cambria" panose="02040503050406030204" pitchFamily="18" charset="0"/>
                        </a:rPr>
                        <a:t>Bơi lội ở nơi quy định.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endParaRPr lang="en-US" sz="2000" dirty="0">
                        <a:solidFill>
                          <a:srgbClr val="000000"/>
                        </a:solidFill>
                        <a:effectLst/>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000">
                          <a:solidFill>
                            <a:srgbClr val="000000"/>
                          </a:solidFill>
                          <a:effectLst/>
                          <a:latin typeface="Cambria" panose="02040503050406030204" pitchFamily="18" charset="0"/>
                          <a:ea typeface="Cambria" panose="02040503050406030204" pitchFamily="18"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2412108"/>
                  </a:ext>
                </a:extLst>
              </a:tr>
              <a:tr h="748438">
                <a:tc>
                  <a:txBody>
                    <a:bodyPr/>
                    <a:lstStyle/>
                    <a:p>
                      <a:pPr algn="just"/>
                      <a:r>
                        <a:rPr lang="vi-VN" sz="2000">
                          <a:solidFill>
                            <a:srgbClr val="000000"/>
                          </a:solidFill>
                          <a:effectLst/>
                          <a:latin typeface="Cambria" panose="02040503050406030204" pitchFamily="18" charset="0"/>
                          <a:ea typeface="Cambria" panose="02040503050406030204" pitchFamily="18" charset="0"/>
                        </a:rPr>
                        <a:t>Khởi động đúng cách và kĩ trước khi bơi.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endParaRPr lang="en-US" sz="2000" dirty="0">
                        <a:solidFill>
                          <a:srgbClr val="000000"/>
                        </a:solidFill>
                        <a:effectLst/>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000">
                          <a:solidFill>
                            <a:srgbClr val="000000"/>
                          </a:solidFill>
                          <a:effectLst/>
                          <a:latin typeface="Cambria" panose="02040503050406030204" pitchFamily="18" charset="0"/>
                          <a:ea typeface="Cambria" panose="02040503050406030204" pitchFamily="18"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1379907"/>
                  </a:ext>
                </a:extLst>
              </a:tr>
              <a:tr h="427679">
                <a:tc>
                  <a:txBody>
                    <a:bodyPr/>
                    <a:lstStyle/>
                    <a:p>
                      <a:pPr algn="just"/>
                      <a:r>
                        <a:rPr lang="vi-VN" sz="2000">
                          <a:solidFill>
                            <a:srgbClr val="000000"/>
                          </a:solidFill>
                          <a:effectLst/>
                          <a:latin typeface="Cambria" panose="02040503050406030204" pitchFamily="18" charset="0"/>
                          <a:ea typeface="Cambria" panose="02040503050406030204" pitchFamily="18" charset="0"/>
                        </a:rPr>
                        <a:t>Không bơi khi ốm, mệt.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endParaRPr lang="en-US" sz="2000" dirty="0">
                        <a:solidFill>
                          <a:srgbClr val="000000"/>
                        </a:solidFill>
                        <a:effectLst/>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000">
                          <a:solidFill>
                            <a:srgbClr val="000000"/>
                          </a:solidFill>
                          <a:effectLst/>
                          <a:latin typeface="Cambria" panose="02040503050406030204" pitchFamily="18" charset="0"/>
                          <a:ea typeface="Cambria" panose="02040503050406030204" pitchFamily="18"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1829936"/>
                  </a:ext>
                </a:extLst>
              </a:tr>
              <a:tr h="1069197">
                <a:tc>
                  <a:txBody>
                    <a:bodyPr/>
                    <a:lstStyle/>
                    <a:p>
                      <a:pPr algn="just"/>
                      <a:r>
                        <a:rPr lang="vi-VN" sz="2000">
                          <a:solidFill>
                            <a:srgbClr val="000000"/>
                          </a:solidFill>
                          <a:effectLst/>
                          <a:latin typeface="Cambria" panose="02040503050406030204" pitchFamily="18" charset="0"/>
                          <a:ea typeface="Cambria" panose="02040503050406030204" pitchFamily="18" charset="0"/>
                        </a:rPr>
                        <a:t>Không đi bơi một mình, phải có người lớn đi cùng hoặc nhân viên cứu hộ.</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endParaRPr lang="en-US" sz="2000" dirty="0">
                        <a:solidFill>
                          <a:srgbClr val="000000"/>
                        </a:solidFill>
                        <a:effectLst/>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000">
                          <a:solidFill>
                            <a:srgbClr val="000000"/>
                          </a:solidFill>
                          <a:effectLst/>
                          <a:latin typeface="Cambria" panose="02040503050406030204" pitchFamily="18" charset="0"/>
                          <a:ea typeface="Cambria" panose="02040503050406030204" pitchFamily="18"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78396653"/>
                  </a:ext>
                </a:extLst>
              </a:tr>
              <a:tr h="748438">
                <a:tc>
                  <a:txBody>
                    <a:bodyPr/>
                    <a:lstStyle/>
                    <a:p>
                      <a:pPr algn="just"/>
                      <a:r>
                        <a:rPr lang="vi-VN" sz="2000">
                          <a:solidFill>
                            <a:srgbClr val="000000"/>
                          </a:solidFill>
                          <a:effectLst/>
                          <a:latin typeface="Cambria" panose="02040503050406030204" pitchFamily="18" charset="0"/>
                          <a:ea typeface="Cambria" panose="02040503050406030204" pitchFamily="18" charset="0"/>
                        </a:rPr>
                        <a:t>Vệ sinh cơ thể sạch sẽ ngay sau khi bơi.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endParaRPr lang="en-US" sz="2000" dirty="0">
                        <a:solidFill>
                          <a:srgbClr val="000000"/>
                        </a:solidFill>
                        <a:effectLst/>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000" dirty="0">
                          <a:solidFill>
                            <a:srgbClr val="000000"/>
                          </a:solidFill>
                          <a:effectLst/>
                          <a:latin typeface="Cambria" panose="02040503050406030204" pitchFamily="18" charset="0"/>
                          <a:ea typeface="Cambria" panose="02040503050406030204" pitchFamily="18"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4695204"/>
                  </a:ext>
                </a:extLst>
              </a:tr>
            </a:tbl>
          </a:graphicData>
        </a:graphic>
      </p:graphicFrame>
      <p:sp>
        <p:nvSpPr>
          <p:cNvPr id="5" name="Rectangle: Rounded Corners 4">
            <a:extLst>
              <a:ext uri="{FF2B5EF4-FFF2-40B4-BE49-F238E27FC236}">
                <a16:creationId xmlns:a16="http://schemas.microsoft.com/office/drawing/2014/main" id="{E3EBC446-E9F6-3A66-1D57-80CC44C19D5F}"/>
              </a:ext>
            </a:extLst>
          </p:cNvPr>
          <p:cNvSpPr/>
          <p:nvPr/>
        </p:nvSpPr>
        <p:spPr>
          <a:xfrm>
            <a:off x="-1656515" y="129819"/>
            <a:ext cx="1419225" cy="13811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KHOA HỌC</a:t>
            </a:r>
          </a:p>
        </p:txBody>
      </p:sp>
    </p:spTree>
    <p:extLst>
      <p:ext uri="{BB962C8B-B14F-4D97-AF65-F5344CB8AC3E}">
        <p14:creationId xmlns:p14="http://schemas.microsoft.com/office/powerpoint/2010/main" val="21042158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cTn>
                              </p:par>
                              <p:par>
                                <p:cTn id="20" presetID="2" presetClass="entr" presetSubtype="4"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TotalTime>
  <Words>744</Words>
  <Application>Microsoft Office PowerPoint</Application>
  <PresentationFormat>Widescreen</PresentationFormat>
  <Paragraphs>75</Paragraphs>
  <Slides>17</Slides>
  <Notes>4</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17</vt:i4>
      </vt:variant>
    </vt:vector>
  </HeadingPairs>
  <TitlesOfParts>
    <vt:vector size="27" baseType="lpstr">
      <vt:lpstr>等线</vt:lpstr>
      <vt:lpstr>等线 Light</vt:lpstr>
      <vt:lpstr>Arial</vt:lpstr>
      <vt:lpstr>Calibri</vt:lpstr>
      <vt:lpstr>Calibri Light</vt:lpstr>
      <vt:lpstr>Cambria</vt:lpstr>
      <vt:lpstr>Times New Roman</vt:lpstr>
      <vt:lpstr>Office 主题​​</vt:lpstr>
      <vt:lpstr>1_Chủ đề Office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33</cp:revision>
  <dcterms:created xsi:type="dcterms:W3CDTF">2024-01-31T00:43:33Z</dcterms:created>
  <dcterms:modified xsi:type="dcterms:W3CDTF">2024-04-17T13:54:38Z</dcterms:modified>
</cp:coreProperties>
</file>