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70" r:id="rId2"/>
    <p:sldId id="356" r:id="rId3"/>
    <p:sldId id="338" r:id="rId4"/>
    <p:sldId id="348" r:id="rId5"/>
    <p:sldId id="422" r:id="rId6"/>
    <p:sldId id="423" r:id="rId7"/>
    <p:sldId id="424" r:id="rId8"/>
    <p:sldId id="425" r:id="rId9"/>
    <p:sldId id="412" r:id="rId10"/>
    <p:sldId id="426" r:id="rId11"/>
    <p:sldId id="417" r:id="rId12"/>
    <p:sldId id="427" r:id="rId13"/>
    <p:sldId id="428" r:id="rId14"/>
    <p:sldId id="429" r:id="rId15"/>
    <p:sldId id="430" r:id="rId16"/>
    <p:sldId id="385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  <a:srgbClr val="F3F3FF"/>
    <a:srgbClr val="CCCCFF"/>
    <a:srgbClr val="FABB6E"/>
    <a:srgbClr val="F7931D"/>
    <a:srgbClr val="007DC6"/>
    <a:srgbClr val="F7931E"/>
    <a:srgbClr val="ED3352"/>
    <a:srgbClr val="E21436"/>
    <a:srgbClr val="A3D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7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8288"/>
            <a:ext cx="911961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46524" y="715785"/>
            <a:ext cx="7386533" cy="3331526"/>
            <a:chOff x="1346524" y="715785"/>
            <a:chExt cx="7386533" cy="3331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524" y="715785"/>
              <a:ext cx="5408254" cy="31334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86" y="1001487"/>
              <a:ext cx="2272171" cy="30458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41078" y="1497656"/>
              <a:ext cx="34018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Hãy </a:t>
              </a:r>
              <a:r>
                <a:rPr lang="vi-VN" sz="2400"/>
                <a:t>nhận </a:t>
              </a:r>
              <a:r>
                <a:rPr lang="vi-VN" sz="2400" smtClean="0"/>
                <a:t>xét</a:t>
              </a:r>
              <a:r>
                <a:rPr lang="en-US" sz="2400" smtClean="0"/>
                <a:t> 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ề</a:t>
              </a:r>
              <a:r>
                <a:rPr lang="vi-VN" sz="2400" dirty="0"/>
                <a:t/>
              </a:r>
              <a:br>
                <a:rPr lang="vi-VN" sz="2400" dirty="0"/>
              </a:br>
              <a:r>
                <a:rPr lang="vi-VN" sz="2400" dirty="0"/>
                <a:t>thói quen vận động</a:t>
              </a:r>
              <a:br>
                <a:rPr lang="vi-VN" sz="2400" dirty="0"/>
              </a:br>
              <a:r>
                <a:rPr lang="vi-VN" sz="2400" dirty="0"/>
                <a:t>và nghỉ ngơi hằng ngày</a:t>
              </a:r>
              <a:br>
                <a:rPr lang="vi-VN" sz="2400" dirty="0"/>
              </a:br>
              <a:r>
                <a:rPr lang="vi-VN" sz="2400" dirty="0"/>
                <a:t>của bản thân. </a:t>
              </a:r>
              <a:endParaRPr lang="en-US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18911" y="4287828"/>
            <a:ext cx="7706178" cy="1954281"/>
            <a:chOff x="549534" y="4287828"/>
            <a:chExt cx="7706178" cy="1954281"/>
          </a:xfrm>
        </p:grpSpPr>
        <p:grpSp>
          <p:nvGrpSpPr>
            <p:cNvPr id="13" name="Group 12"/>
            <p:cNvGrpSpPr/>
            <p:nvPr/>
          </p:nvGrpSpPr>
          <p:grpSpPr>
            <a:xfrm>
              <a:off x="549534" y="4287828"/>
              <a:ext cx="7706178" cy="1954281"/>
              <a:chOff x="903420" y="2365902"/>
              <a:chExt cx="6653049" cy="1334813"/>
            </a:xfrm>
          </p:grpSpPr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140141C8-F642-4FFD-AB4E-13F559FC703B}"/>
                  </a:ext>
                </a:extLst>
              </p:cNvPr>
              <p:cNvSpPr/>
              <p:nvPr/>
            </p:nvSpPr>
            <p:spPr>
              <a:xfrm>
                <a:off x="903420" y="2365902"/>
                <a:ext cx="6653049" cy="1334813"/>
              </a:xfrm>
              <a:prstGeom prst="roundRect">
                <a:avLst/>
              </a:prstGeom>
              <a:solidFill>
                <a:srgbClr val="F05A72"/>
              </a:solidFill>
              <a:ln>
                <a:solidFill>
                  <a:srgbClr val="F05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:a16="http://schemas.microsoft.com/office/drawing/2014/main" id="{7E45CD84-6E8C-4541-B4AB-CFEF091763BC}"/>
                  </a:ext>
                </a:extLst>
              </p:cNvPr>
              <p:cNvSpPr/>
              <p:nvPr/>
            </p:nvSpPr>
            <p:spPr>
              <a:xfrm>
                <a:off x="1021806" y="2447321"/>
                <a:ext cx="6441673" cy="1149956"/>
              </a:xfrm>
              <a:prstGeom prst="roundRect">
                <a:avLst/>
              </a:prstGeom>
              <a:solidFill>
                <a:srgbClr val="F05A72"/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05630" y="4464019"/>
              <a:ext cx="72444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ể </a:t>
              </a:r>
              <a:r>
                <a:rPr lang="vi-V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 cho cơ thể khoẻ mạnh, chúng mình cần ăn đủ ba </a:t>
              </a:r>
              <a:r>
                <a:rPr lang="vi-V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bữa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vi-V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ngày, ăn nhiều loại thức ăn khác nhau, uống đủ </a:t>
              </a:r>
              <a:r>
                <a:rPr lang="vi-V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nước,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vi-V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 và nghỉ ngơi phù hợp.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6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06724" y="1330589"/>
            <a:ext cx="3482910" cy="2240494"/>
            <a:chOff x="906724" y="1330589"/>
            <a:chExt cx="3482910" cy="22404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24" y="1330589"/>
              <a:ext cx="2958914" cy="224049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900510" y="3049836"/>
              <a:ext cx="420624" cy="420624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1283" y="3034882"/>
              <a:ext cx="44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1319" y="3906858"/>
            <a:ext cx="3259815" cy="2442371"/>
            <a:chOff x="1061319" y="3906858"/>
            <a:chExt cx="3259815" cy="24423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19" y="3906858"/>
              <a:ext cx="2535322" cy="244237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6561" y="5703260"/>
              <a:ext cx="422750" cy="41911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4214" y="5681982"/>
              <a:ext cx="55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17487" y="1321662"/>
            <a:ext cx="3167776" cy="2227643"/>
            <a:chOff x="5422287" y="1250569"/>
            <a:chExt cx="3167776" cy="222764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287" y="1250569"/>
              <a:ext cx="2463600" cy="2227643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8100939" y="3031501"/>
              <a:ext cx="420624" cy="420624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41712" y="3016547"/>
              <a:ext cx="44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7487" y="4091163"/>
            <a:ext cx="3099276" cy="2258066"/>
            <a:chOff x="5422287" y="4020070"/>
            <a:chExt cx="3099276" cy="2258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287" y="4020070"/>
              <a:ext cx="2431382" cy="2258066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8016990" y="5724537"/>
              <a:ext cx="422750" cy="41911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64643" y="5703259"/>
              <a:ext cx="55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6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40114" y="1276159"/>
            <a:ext cx="6590152" cy="4288617"/>
            <a:chOff x="1740114" y="1276159"/>
            <a:chExt cx="6590152" cy="42886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14" y="1276159"/>
              <a:ext cx="5663773" cy="428861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372182" y="4773378"/>
              <a:ext cx="665830" cy="66583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9092" y="4829294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9464" y="5730240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00561" y="1276159"/>
            <a:ext cx="6129705" cy="4288617"/>
            <a:chOff x="2200561" y="1276159"/>
            <a:chExt cx="6129705" cy="42886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561" y="1276159"/>
              <a:ext cx="4742878" cy="428861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372182" y="4773378"/>
              <a:ext cx="665830" cy="66583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9092" y="4829294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52807" y="5730240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85124" y="940527"/>
            <a:ext cx="5908232" cy="4624250"/>
            <a:chOff x="2285124" y="940527"/>
            <a:chExt cx="5908232" cy="4624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124" y="940527"/>
              <a:ext cx="4800238" cy="46242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372182" y="4773378"/>
              <a:ext cx="665830" cy="66583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2182" y="4829294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52807" y="5730240"/>
            <a:ext cx="3238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0456" y="1136938"/>
            <a:ext cx="6042900" cy="4497857"/>
            <a:chOff x="2150456" y="1136938"/>
            <a:chExt cx="6042900" cy="4497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456" y="1136938"/>
              <a:ext cx="4843087" cy="449785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372182" y="4773378"/>
              <a:ext cx="665830" cy="665830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2182" y="4829294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9464" y="5730240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5431" y="411170"/>
            <a:ext cx="741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11" y="2402482"/>
            <a:ext cx="6602379" cy="365682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90651" y="1217512"/>
            <a:ext cx="2899955" cy="1314373"/>
          </a:xfrm>
          <a:custGeom>
            <a:avLst/>
            <a:gdLst>
              <a:gd name="connsiteX0" fmla="*/ 0 w 2899955"/>
              <a:gd name="connsiteY0" fmla="*/ 166075 h 996433"/>
              <a:gd name="connsiteX1" fmla="*/ 166075 w 2899955"/>
              <a:gd name="connsiteY1" fmla="*/ 0 h 996433"/>
              <a:gd name="connsiteX2" fmla="*/ 483326 w 2899955"/>
              <a:gd name="connsiteY2" fmla="*/ 0 h 996433"/>
              <a:gd name="connsiteX3" fmla="*/ 483326 w 2899955"/>
              <a:gd name="connsiteY3" fmla="*/ 0 h 996433"/>
              <a:gd name="connsiteX4" fmla="*/ 1208315 w 2899955"/>
              <a:gd name="connsiteY4" fmla="*/ 0 h 996433"/>
              <a:gd name="connsiteX5" fmla="*/ 2733880 w 2899955"/>
              <a:gd name="connsiteY5" fmla="*/ 0 h 996433"/>
              <a:gd name="connsiteX6" fmla="*/ 2899955 w 2899955"/>
              <a:gd name="connsiteY6" fmla="*/ 166075 h 996433"/>
              <a:gd name="connsiteX7" fmla="*/ 2899955 w 2899955"/>
              <a:gd name="connsiteY7" fmla="*/ 581253 h 996433"/>
              <a:gd name="connsiteX8" fmla="*/ 2899955 w 2899955"/>
              <a:gd name="connsiteY8" fmla="*/ 581253 h 996433"/>
              <a:gd name="connsiteX9" fmla="*/ 2899955 w 2899955"/>
              <a:gd name="connsiteY9" fmla="*/ 830361 h 996433"/>
              <a:gd name="connsiteX10" fmla="*/ 2899955 w 2899955"/>
              <a:gd name="connsiteY10" fmla="*/ 830358 h 996433"/>
              <a:gd name="connsiteX11" fmla="*/ 2733880 w 2899955"/>
              <a:gd name="connsiteY11" fmla="*/ 996433 h 996433"/>
              <a:gd name="connsiteX12" fmla="*/ 1208315 w 2899955"/>
              <a:gd name="connsiteY12" fmla="*/ 996433 h 996433"/>
              <a:gd name="connsiteX13" fmla="*/ 310237 w 2899955"/>
              <a:gd name="connsiteY13" fmla="*/ 1303862 h 996433"/>
              <a:gd name="connsiteX14" fmla="*/ 483326 w 2899955"/>
              <a:gd name="connsiteY14" fmla="*/ 996433 h 996433"/>
              <a:gd name="connsiteX15" fmla="*/ 166075 w 2899955"/>
              <a:gd name="connsiteY15" fmla="*/ 996433 h 996433"/>
              <a:gd name="connsiteX16" fmla="*/ 0 w 2899955"/>
              <a:gd name="connsiteY16" fmla="*/ 830358 h 996433"/>
              <a:gd name="connsiteX17" fmla="*/ 0 w 2899955"/>
              <a:gd name="connsiteY17" fmla="*/ 830361 h 996433"/>
              <a:gd name="connsiteX18" fmla="*/ 0 w 2899955"/>
              <a:gd name="connsiteY18" fmla="*/ 581253 h 996433"/>
              <a:gd name="connsiteX19" fmla="*/ 0 w 2899955"/>
              <a:gd name="connsiteY19" fmla="*/ 581253 h 996433"/>
              <a:gd name="connsiteX20" fmla="*/ 0 w 2899955"/>
              <a:gd name="connsiteY20" fmla="*/ 166075 h 99643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208315 w 2899955"/>
              <a:gd name="connsiteY12" fmla="*/ 996433 h 1314373"/>
              <a:gd name="connsiteX13" fmla="*/ 825244 w 2899955"/>
              <a:gd name="connsiteY13" fmla="*/ 1314373 h 1314373"/>
              <a:gd name="connsiteX14" fmla="*/ 483326 w 2899955"/>
              <a:gd name="connsiteY14" fmla="*/ 996433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208315 w 2899955"/>
              <a:gd name="connsiteY12" fmla="*/ 996433 h 1314373"/>
              <a:gd name="connsiteX13" fmla="*/ 825244 w 2899955"/>
              <a:gd name="connsiteY13" fmla="*/ 1314373 h 1314373"/>
              <a:gd name="connsiteX14" fmla="*/ 788126 w 2899955"/>
              <a:gd name="connsiteY14" fmla="*/ 985922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061171 w 2899955"/>
              <a:gd name="connsiteY12" fmla="*/ 985922 h 1314373"/>
              <a:gd name="connsiteX13" fmla="*/ 825244 w 2899955"/>
              <a:gd name="connsiteY13" fmla="*/ 1314373 h 1314373"/>
              <a:gd name="connsiteX14" fmla="*/ 788126 w 2899955"/>
              <a:gd name="connsiteY14" fmla="*/ 985922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9955" h="1314373">
                <a:moveTo>
                  <a:pt x="0" y="166075"/>
                </a:moveTo>
                <a:cubicBezTo>
                  <a:pt x="0" y="74354"/>
                  <a:pt x="74354" y="0"/>
                  <a:pt x="166075" y="0"/>
                </a:cubicBezTo>
                <a:lnTo>
                  <a:pt x="483326" y="0"/>
                </a:lnTo>
                <a:lnTo>
                  <a:pt x="483326" y="0"/>
                </a:lnTo>
                <a:lnTo>
                  <a:pt x="1208315" y="0"/>
                </a:lnTo>
                <a:lnTo>
                  <a:pt x="2733880" y="0"/>
                </a:lnTo>
                <a:cubicBezTo>
                  <a:pt x="2825601" y="0"/>
                  <a:pt x="2899955" y="74354"/>
                  <a:pt x="2899955" y="166075"/>
                </a:cubicBezTo>
                <a:lnTo>
                  <a:pt x="2899955" y="581253"/>
                </a:lnTo>
                <a:lnTo>
                  <a:pt x="2899955" y="581253"/>
                </a:lnTo>
                <a:lnTo>
                  <a:pt x="2899955" y="830361"/>
                </a:lnTo>
                <a:lnTo>
                  <a:pt x="2899955" y="830358"/>
                </a:lnTo>
                <a:cubicBezTo>
                  <a:pt x="2899955" y="922079"/>
                  <a:pt x="2825601" y="996433"/>
                  <a:pt x="2733880" y="996433"/>
                </a:cubicBezTo>
                <a:lnTo>
                  <a:pt x="1061171" y="985922"/>
                </a:lnTo>
                <a:lnTo>
                  <a:pt x="825244" y="1314373"/>
                </a:lnTo>
                <a:lnTo>
                  <a:pt x="788126" y="985922"/>
                </a:lnTo>
                <a:lnTo>
                  <a:pt x="166075" y="996433"/>
                </a:lnTo>
                <a:cubicBezTo>
                  <a:pt x="74354" y="996433"/>
                  <a:pt x="0" y="922079"/>
                  <a:pt x="0" y="830358"/>
                </a:cubicBezTo>
                <a:lnTo>
                  <a:pt x="0" y="830361"/>
                </a:lnTo>
                <a:lnTo>
                  <a:pt x="0" y="581253"/>
                </a:lnTo>
                <a:lnTo>
                  <a:pt x="0" y="581253"/>
                </a:lnTo>
                <a:lnTo>
                  <a:pt x="0" y="16607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0259" y="1293290"/>
            <a:ext cx="278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Buổi sáng, </a:t>
            </a:r>
          </a:p>
          <a:p>
            <a:pPr algn="ctr"/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mình tập thể dục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1"/>
          <a:stretch/>
        </p:blipFill>
        <p:spPr>
          <a:xfrm>
            <a:off x="-14289" y="-10509"/>
            <a:ext cx="9172578" cy="68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6722" y="359759"/>
            <a:ext cx="692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300" b="1" spc="-20" dirty="0">
                <a:latin typeface="Arial" panose="020B0604020202020204" pitchFamily="34" charset="0"/>
                <a:cs typeface="Arial" panose="020B0604020202020204" pitchFamily="34" charset="0"/>
              </a:rPr>
              <a:t>cần làm gì để cơ thể khoẻ mạnh? </a:t>
            </a:r>
            <a:endParaRPr lang="en-US" sz="23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744" y="997241"/>
            <a:ext cx="8616511" cy="4985803"/>
            <a:chOff x="263744" y="997241"/>
            <a:chExt cx="8616511" cy="49858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4" y="997241"/>
              <a:ext cx="8616511" cy="497710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529942" y="5529989"/>
              <a:ext cx="456989" cy="453055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8042" y="5512681"/>
              <a:ext cx="609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200" y="1158240"/>
            <a:ext cx="2287270" cy="21898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39262" y="1014659"/>
            <a:ext cx="2286000" cy="21898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 animBg="1"/>
      <p:bldP spid="3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3" y="1052259"/>
            <a:ext cx="3378970" cy="27674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4" y="4094661"/>
            <a:ext cx="5619435" cy="226743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347557" y="5576512"/>
            <a:ext cx="456989" cy="453055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28631" y="5567902"/>
            <a:ext cx="60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1" y="1006449"/>
            <a:ext cx="3157387" cy="28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91" y="998627"/>
            <a:ext cx="5517817" cy="49222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537" y="592090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5" y="1765738"/>
            <a:ext cx="9158531" cy="3695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9537" y="5920909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1" y="1171774"/>
            <a:ext cx="5755159" cy="471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9537" y="5920909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94" y="907211"/>
            <a:ext cx="3482138" cy="285190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6" y="4366397"/>
            <a:ext cx="4405691" cy="177769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020245" y="6102992"/>
            <a:ext cx="456989" cy="453055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58382" y="6098686"/>
            <a:ext cx="60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7" y="1271932"/>
            <a:ext cx="2881910" cy="25708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81291" y="3699826"/>
            <a:ext cx="4384940" cy="2557627"/>
            <a:chOff x="4181291" y="3699826"/>
            <a:chExt cx="4384940" cy="25576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717" y="4366397"/>
              <a:ext cx="1639514" cy="189105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181291" y="3699826"/>
              <a:ext cx="3447443" cy="1997360"/>
              <a:chOff x="4181291" y="3699826"/>
              <a:chExt cx="3447443" cy="19973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1291" y="3699826"/>
                <a:ext cx="3447443" cy="199736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943181" y="4036786"/>
                <a:ext cx="24161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dirty="0"/>
                  <a:t>Bạn đã thực </a:t>
                </a:r>
                <a:r>
                  <a:rPr lang="vi-VN" sz="2000" dirty="0" smtClean="0"/>
                  <a:t>hiện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việc </a:t>
                </a:r>
                <a:r>
                  <a:rPr lang="vi-VN" sz="2000" dirty="0"/>
                  <a:t>ăn, </a:t>
                </a:r>
                <a:r>
                  <a:rPr lang="vi-VN" sz="2000" dirty="0" smtClean="0"/>
                  <a:t>uống</a:t>
                </a:r>
                <a:r>
                  <a:rPr lang="en-US" sz="2000" dirty="0" smtClean="0"/>
                  <a:t> </a:t>
                </a:r>
              </a:p>
              <a:p>
                <a:r>
                  <a:rPr lang="vi-VN" sz="2000" dirty="0" smtClean="0"/>
                  <a:t>hằng ngày</a:t>
                </a:r>
                <a:r>
                  <a:rPr lang="en-US" sz="2000" dirty="0" smtClean="0"/>
                  <a:t> </a:t>
                </a:r>
              </a:p>
              <a:p>
                <a:r>
                  <a:rPr lang="vi-VN" sz="2000" dirty="0" smtClean="0"/>
                  <a:t>như </a:t>
                </a:r>
                <a:r>
                  <a:rPr lang="vi-VN" sz="2000" dirty="0"/>
                  <a:t>thế nào? 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9415" y="1330589"/>
            <a:ext cx="2469558" cy="2145252"/>
            <a:chOff x="456535" y="1330589"/>
            <a:chExt cx="2469558" cy="2145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35" y="1330589"/>
              <a:ext cx="2394278" cy="209531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2478991" y="3078342"/>
              <a:ext cx="336229" cy="333334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742" y="3014176"/>
              <a:ext cx="44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05941"/>
            <a:ext cx="71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413" y="4089353"/>
            <a:ext cx="2618092" cy="2135106"/>
            <a:chOff x="1821539" y="4116730"/>
            <a:chExt cx="2618092" cy="21351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539" y="4116730"/>
              <a:ext cx="2482354" cy="2085395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3898954" y="5819494"/>
              <a:ext cx="382541" cy="37924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9524" y="5790171"/>
              <a:ext cx="510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83944" y="4089354"/>
            <a:ext cx="2435097" cy="2104327"/>
            <a:chOff x="5310070" y="4116731"/>
            <a:chExt cx="2435097" cy="21043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070" y="4116731"/>
              <a:ext cx="2079291" cy="2082012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193469" y="5801868"/>
              <a:ext cx="391785" cy="388412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22734" y="5790171"/>
              <a:ext cx="522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69319" y="1328594"/>
            <a:ext cx="2557592" cy="2147247"/>
            <a:chOff x="3369319" y="1328594"/>
            <a:chExt cx="2557592" cy="2147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19" y="1328594"/>
              <a:ext cx="2405362" cy="210469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404652" y="3052214"/>
              <a:ext cx="372061" cy="36885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30779" y="3014176"/>
              <a:ext cx="49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77262" y="1350204"/>
            <a:ext cx="2571944" cy="2083082"/>
            <a:chOff x="6293006" y="1328594"/>
            <a:chExt cx="2571944" cy="208308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006" y="1328594"/>
              <a:ext cx="2467698" cy="20599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349730" y="2996415"/>
              <a:ext cx="372061" cy="36885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68818" y="2950011"/>
              <a:ext cx="49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4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13051</TotalTime>
  <Words>2522</Words>
  <Application>Microsoft Office PowerPoint</Application>
  <PresentationFormat>On-screen Show (4:3)</PresentationFormat>
  <Paragraphs>187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1714</cp:revision>
  <dcterms:created xsi:type="dcterms:W3CDTF">2018-11-09T03:14:06Z</dcterms:created>
  <dcterms:modified xsi:type="dcterms:W3CDTF">2024-05-06T09:09:28Z</dcterms:modified>
</cp:coreProperties>
</file>