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notesSlides/notesSlide3.xml" ContentType="application/vnd.openxmlformats-officedocument.presentationml.notesSlide+xml"/>
  <Override PartName="/ppt/theme/themeOverride8.xml" ContentType="application/vnd.openxmlformats-officedocument.themeOverride+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ags/tag1.xml" ContentType="application/vnd.openxmlformats-officedocument.presentationml.tags+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19" r:id="rId1"/>
    <p:sldMasterId id="2147483943" r:id="rId2"/>
    <p:sldMasterId id="2147483956" r:id="rId3"/>
  </p:sldMasterIdLst>
  <p:notesMasterIdLst>
    <p:notesMasterId r:id="rId25"/>
  </p:notesMasterIdLst>
  <p:sldIdLst>
    <p:sldId id="471" r:id="rId4"/>
    <p:sldId id="502" r:id="rId5"/>
    <p:sldId id="483" r:id="rId6"/>
    <p:sldId id="496" r:id="rId7"/>
    <p:sldId id="481" r:id="rId8"/>
    <p:sldId id="482" r:id="rId9"/>
    <p:sldId id="504" r:id="rId10"/>
    <p:sldId id="465" r:id="rId11"/>
    <p:sldId id="347" r:id="rId12"/>
    <p:sldId id="505" r:id="rId13"/>
    <p:sldId id="443" r:id="rId14"/>
    <p:sldId id="503" r:id="rId15"/>
    <p:sldId id="497" r:id="rId16"/>
    <p:sldId id="498" r:id="rId17"/>
    <p:sldId id="421" r:id="rId18"/>
    <p:sldId id="499" r:id="rId19"/>
    <p:sldId id="500" r:id="rId20"/>
    <p:sldId id="501" r:id="rId21"/>
    <p:sldId id="458" r:id="rId22"/>
    <p:sldId id="462" r:id="rId23"/>
    <p:sldId id="437" r:id="rId24"/>
  </p:sldIdLst>
  <p:sldSz cx="14630400" cy="8229600"/>
  <p:notesSz cx="6858000" cy="9144000"/>
  <p:defaultTextStyle>
    <a:defPPr>
      <a:defRPr lang="en-US"/>
    </a:defPPr>
    <a:lvl1pPr algn="l" rtl="0" eaLnBrk="0" fontAlgn="base" hangingPunct="0">
      <a:spcBef>
        <a:spcPct val="0"/>
      </a:spcBef>
      <a:spcAft>
        <a:spcPct val="0"/>
      </a:spcAft>
      <a:defRPr sz="3400" kern="1200">
        <a:solidFill>
          <a:schemeClr val="tx1"/>
        </a:solidFill>
        <a:latin typeface="Times New Roman" pitchFamily="18" charset="0"/>
        <a:ea typeface="+mn-ea"/>
        <a:cs typeface="Arial" charset="0"/>
      </a:defRPr>
    </a:lvl1pPr>
    <a:lvl2pPr marL="652436" indent="-195256" algn="l" rtl="0" eaLnBrk="0" fontAlgn="base" hangingPunct="0">
      <a:spcBef>
        <a:spcPct val="0"/>
      </a:spcBef>
      <a:spcAft>
        <a:spcPct val="0"/>
      </a:spcAft>
      <a:defRPr sz="3400" kern="1200">
        <a:solidFill>
          <a:schemeClr val="tx1"/>
        </a:solidFill>
        <a:latin typeface="Times New Roman" pitchFamily="18" charset="0"/>
        <a:ea typeface="+mn-ea"/>
        <a:cs typeface="Arial" charset="0"/>
      </a:defRPr>
    </a:lvl2pPr>
    <a:lvl3pPr marL="1304873" indent="-390509" algn="l" rtl="0" eaLnBrk="0" fontAlgn="base" hangingPunct="0">
      <a:spcBef>
        <a:spcPct val="0"/>
      </a:spcBef>
      <a:spcAft>
        <a:spcPct val="0"/>
      </a:spcAft>
      <a:defRPr sz="3400" kern="1200">
        <a:solidFill>
          <a:schemeClr val="tx1"/>
        </a:solidFill>
        <a:latin typeface="Times New Roman" pitchFamily="18" charset="0"/>
        <a:ea typeface="+mn-ea"/>
        <a:cs typeface="Arial" charset="0"/>
      </a:defRPr>
    </a:lvl3pPr>
    <a:lvl4pPr marL="1958897" indent="-587352" algn="l" rtl="0" eaLnBrk="0" fontAlgn="base" hangingPunct="0">
      <a:spcBef>
        <a:spcPct val="0"/>
      </a:spcBef>
      <a:spcAft>
        <a:spcPct val="0"/>
      </a:spcAft>
      <a:defRPr sz="3400" kern="1200">
        <a:solidFill>
          <a:schemeClr val="tx1"/>
        </a:solidFill>
        <a:latin typeface="Times New Roman" pitchFamily="18" charset="0"/>
        <a:ea typeface="+mn-ea"/>
        <a:cs typeface="Arial" charset="0"/>
      </a:defRPr>
    </a:lvl4pPr>
    <a:lvl5pPr marL="2611333" indent="-782606" algn="l" rtl="0" eaLnBrk="0" fontAlgn="base" hangingPunct="0">
      <a:spcBef>
        <a:spcPct val="0"/>
      </a:spcBef>
      <a:spcAft>
        <a:spcPct val="0"/>
      </a:spcAft>
      <a:defRPr sz="3400" kern="1200">
        <a:solidFill>
          <a:schemeClr val="tx1"/>
        </a:solidFill>
        <a:latin typeface="Times New Roman" pitchFamily="18" charset="0"/>
        <a:ea typeface="+mn-ea"/>
        <a:cs typeface="Arial" charset="0"/>
      </a:defRPr>
    </a:lvl5pPr>
    <a:lvl6pPr marL="2285909" algn="l" defTabSz="914364" rtl="0" eaLnBrk="1" latinLnBrk="0" hangingPunct="1">
      <a:defRPr sz="3400" kern="1200">
        <a:solidFill>
          <a:schemeClr val="tx1"/>
        </a:solidFill>
        <a:latin typeface="Times New Roman" pitchFamily="18" charset="0"/>
        <a:ea typeface="+mn-ea"/>
        <a:cs typeface="Arial" charset="0"/>
      </a:defRPr>
    </a:lvl6pPr>
    <a:lvl7pPr marL="2743091" algn="l" defTabSz="914364" rtl="0" eaLnBrk="1" latinLnBrk="0" hangingPunct="1">
      <a:defRPr sz="3400" kern="1200">
        <a:solidFill>
          <a:schemeClr val="tx1"/>
        </a:solidFill>
        <a:latin typeface="Times New Roman" pitchFamily="18" charset="0"/>
        <a:ea typeface="+mn-ea"/>
        <a:cs typeface="Arial" charset="0"/>
      </a:defRPr>
    </a:lvl7pPr>
    <a:lvl8pPr marL="3200272" algn="l" defTabSz="914364" rtl="0" eaLnBrk="1" latinLnBrk="0" hangingPunct="1">
      <a:defRPr sz="3400" kern="1200">
        <a:solidFill>
          <a:schemeClr val="tx1"/>
        </a:solidFill>
        <a:latin typeface="Times New Roman" pitchFamily="18" charset="0"/>
        <a:ea typeface="+mn-ea"/>
        <a:cs typeface="Arial" charset="0"/>
      </a:defRPr>
    </a:lvl8pPr>
    <a:lvl9pPr marL="3657454" algn="l" defTabSz="914364" rtl="0" eaLnBrk="1" latinLnBrk="0" hangingPunct="1">
      <a:defRPr sz="3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597">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FFFFCC"/>
    <a:srgbClr val="800080"/>
    <a:srgbClr val="000099"/>
    <a:srgbClr val="FFFF99"/>
    <a:srgbClr val="FFFF66"/>
    <a:srgbClr val="006600"/>
    <a:srgbClr val="FF3B3B"/>
    <a:srgbClr val="FF6969"/>
    <a:srgbClr val="DB4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5374" autoAdjust="0"/>
  </p:normalViewPr>
  <p:slideViewPr>
    <p:cSldViewPr>
      <p:cViewPr varScale="1">
        <p:scale>
          <a:sx n="62" d="100"/>
          <a:sy n="62" d="100"/>
        </p:scale>
        <p:origin x="528" y="78"/>
      </p:cViewPr>
      <p:guideLst>
        <p:guide orient="horz" pos="2597"/>
        <p:guide pos="46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344"/>
    </p:cViewPr>
  </p:sorter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noProof="1">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noProof="1">
                <a:cs typeface="+mn-cs"/>
              </a:defRPr>
            </a:lvl1pPr>
          </a:lstStyle>
          <a:p>
            <a:pPr>
              <a:defRPr/>
            </a:pPr>
            <a:fld id="{96A6252F-B462-47A3-AFB5-3030E6C6BC9D}" type="datetimeFigureOut">
              <a:rPr lang="en-US"/>
              <a:pPr>
                <a:defRPr/>
              </a:pPr>
              <a:t>3/22/2024</a:t>
            </a:fld>
            <a:endParaRPr lang="en-US"/>
          </a:p>
        </p:txBody>
      </p:sp>
      <p:sp>
        <p:nvSpPr>
          <p:cNvPr id="32772" name="Slide Image Placeholder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077" name="Notes Placeholder 4"/>
          <p:cNvSpPr>
            <a:spLocks noGrp="1" noChangeArrowheads="1"/>
          </p:cNvSpPr>
          <p:nvPr>
            <p:ph type="body" sz="quarter" idx="4294967295"/>
          </p:nvPr>
        </p:nvSpPr>
        <p:spPr bwMode="auto">
          <a:xfrm>
            <a:off x="685800" y="4400550"/>
            <a:ext cx="5486400" cy="360045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noProof="1">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noProof="1">
                <a:cs typeface="Arial" pitchFamily="34" charset="0"/>
              </a:defRPr>
            </a:lvl1pPr>
          </a:lstStyle>
          <a:p>
            <a:pPr>
              <a:defRPr/>
            </a:pPr>
            <a:fld id="{8412AB28-F1EF-4FB5-9FAD-243C1FAFC187}" type="slidenum">
              <a:rPr/>
              <a:pPr>
                <a:defRPr/>
              </a:pPr>
              <a:t>‹#›</a:t>
            </a:fld>
            <a:endParaRPr lang="en-US"/>
          </a:p>
        </p:txBody>
      </p:sp>
    </p:spTree>
    <p:extLst>
      <p:ext uri="{BB962C8B-B14F-4D97-AF65-F5344CB8AC3E}">
        <p14:creationId xmlns:p14="http://schemas.microsoft.com/office/powerpoint/2010/main" val="580283993"/>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700" kern="1200">
        <a:solidFill>
          <a:schemeClr val="tx1"/>
        </a:solidFill>
        <a:latin typeface="+mn-lt"/>
        <a:ea typeface="+mn-ea"/>
        <a:cs typeface="+mn-cs"/>
      </a:defRPr>
    </a:lvl1pPr>
    <a:lvl2pPr marL="652436" algn="l" rtl="0" eaLnBrk="0" fontAlgn="base" hangingPunct="0">
      <a:spcBef>
        <a:spcPct val="0"/>
      </a:spcBef>
      <a:spcAft>
        <a:spcPct val="0"/>
      </a:spcAft>
      <a:defRPr sz="1700" kern="1200">
        <a:solidFill>
          <a:schemeClr val="tx1"/>
        </a:solidFill>
        <a:latin typeface="+mn-lt"/>
        <a:ea typeface="+mn-ea"/>
        <a:cs typeface="+mn-cs"/>
      </a:defRPr>
    </a:lvl2pPr>
    <a:lvl3pPr marL="1304873" algn="l" rtl="0" eaLnBrk="0" fontAlgn="base" hangingPunct="0">
      <a:spcBef>
        <a:spcPct val="0"/>
      </a:spcBef>
      <a:spcAft>
        <a:spcPct val="0"/>
      </a:spcAft>
      <a:defRPr sz="1700" kern="1200">
        <a:solidFill>
          <a:schemeClr val="tx1"/>
        </a:solidFill>
        <a:latin typeface="+mn-lt"/>
        <a:ea typeface="+mn-ea"/>
        <a:cs typeface="+mn-cs"/>
      </a:defRPr>
    </a:lvl3pPr>
    <a:lvl4pPr marL="1958897" algn="l" rtl="0" eaLnBrk="0" fontAlgn="base" hangingPunct="0">
      <a:spcBef>
        <a:spcPct val="0"/>
      </a:spcBef>
      <a:spcAft>
        <a:spcPct val="0"/>
      </a:spcAft>
      <a:defRPr sz="1700" kern="1200">
        <a:solidFill>
          <a:schemeClr val="tx1"/>
        </a:solidFill>
        <a:latin typeface="+mn-lt"/>
        <a:ea typeface="+mn-ea"/>
        <a:cs typeface="+mn-cs"/>
      </a:defRPr>
    </a:lvl4pPr>
    <a:lvl5pPr marL="2611333" algn="l" rtl="0" eaLnBrk="0" fontAlgn="base" hangingPunct="0">
      <a:spcBef>
        <a:spcPct val="0"/>
      </a:spcBef>
      <a:spcAft>
        <a:spcPct val="0"/>
      </a:spcAft>
      <a:defRPr sz="1700" kern="1200">
        <a:solidFill>
          <a:schemeClr val="tx1"/>
        </a:solidFill>
        <a:latin typeface="+mn-lt"/>
        <a:ea typeface="+mn-ea"/>
        <a:cs typeface="+mn-cs"/>
      </a:defRPr>
    </a:lvl5pPr>
    <a:lvl6pPr marL="3265421" algn="l" defTabSz="1306168" rtl="0" eaLnBrk="1" latinLnBrk="0" hangingPunct="1">
      <a:defRPr sz="1700" kern="1200">
        <a:solidFill>
          <a:schemeClr val="tx1"/>
        </a:solidFill>
        <a:latin typeface="+mn-lt"/>
        <a:ea typeface="+mn-ea"/>
        <a:cs typeface="+mn-cs"/>
      </a:defRPr>
    </a:lvl6pPr>
    <a:lvl7pPr marL="3918504" algn="l" defTabSz="1306168" rtl="0" eaLnBrk="1" latinLnBrk="0" hangingPunct="1">
      <a:defRPr sz="1700" kern="1200">
        <a:solidFill>
          <a:schemeClr val="tx1"/>
        </a:solidFill>
        <a:latin typeface="+mn-lt"/>
        <a:ea typeface="+mn-ea"/>
        <a:cs typeface="+mn-cs"/>
      </a:defRPr>
    </a:lvl7pPr>
    <a:lvl8pPr marL="4571588" algn="l" defTabSz="1306168" rtl="0" eaLnBrk="1" latinLnBrk="0" hangingPunct="1">
      <a:defRPr sz="1700" kern="1200">
        <a:solidFill>
          <a:schemeClr val="tx1"/>
        </a:solidFill>
        <a:latin typeface="+mn-lt"/>
        <a:ea typeface="+mn-ea"/>
        <a:cs typeface="+mn-cs"/>
      </a:defRPr>
    </a:lvl8pPr>
    <a:lvl9pPr marL="5224673" algn="l" defTabSz="1306168"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DA8D5E03-81F5-456F-9097-4C7EB1DA016A}" type="slidenum">
              <a:rPr lang="en-US" smtClean="0">
                <a:latin typeface="Calibri" pitchFamily="34" charset="0"/>
              </a:rPr>
              <a:pPr/>
              <a:t>1</a:t>
            </a:fld>
            <a:endParaRPr lang="en-US" smtClean="0">
              <a:latin typeface="Calibri" pitchFamily="34" charset="0"/>
            </a:endParaRPr>
          </a:p>
        </p:txBody>
      </p:sp>
    </p:spTree>
    <p:extLst>
      <p:ext uri="{BB962C8B-B14F-4D97-AF65-F5344CB8AC3E}">
        <p14:creationId xmlns:p14="http://schemas.microsoft.com/office/powerpoint/2010/main" val="4192382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8</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23A61CC-1CBC-4FD2-9A73-DBBC74D03643}" type="slidenum">
              <a:rPr lang="en-US" smtClean="0"/>
              <a:pPr/>
              <a:t>2</a:t>
            </a:fld>
            <a:endParaRPr lang="en-US" smtClean="0"/>
          </a:p>
        </p:txBody>
      </p:sp>
    </p:spTree>
    <p:extLst>
      <p:ext uri="{BB962C8B-B14F-4D97-AF65-F5344CB8AC3E}">
        <p14:creationId xmlns:p14="http://schemas.microsoft.com/office/powerpoint/2010/main" val="1849300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8</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23A61CC-1CBC-4FD2-9A73-DBBC74D03643}" type="slidenum">
              <a:rPr lang="en-US" smtClean="0"/>
              <a:pPr/>
              <a:t>7</a:t>
            </a:fld>
            <a:endParaRPr lang="en-US" smtClean="0"/>
          </a:p>
        </p:txBody>
      </p:sp>
    </p:spTree>
    <p:extLst>
      <p:ext uri="{BB962C8B-B14F-4D97-AF65-F5344CB8AC3E}">
        <p14:creationId xmlns:p14="http://schemas.microsoft.com/office/powerpoint/2010/main" val="1549275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
          </a:p>
        </p:txBody>
      </p:sp>
      <p:sp>
        <p:nvSpPr>
          <p:cNvPr id="4" name="Slide Number Placeholder 3"/>
          <p:cNvSpPr>
            <a:spLocks noGrp="1"/>
          </p:cNvSpPr>
          <p:nvPr>
            <p:ph type="sldNum" sz="quarter" idx="10"/>
          </p:nvPr>
        </p:nvSpPr>
        <p:spPr/>
        <p:txBody>
          <a:bodyPr/>
          <a:lstStyle/>
          <a:p>
            <a:pPr>
              <a:defRPr/>
            </a:pPr>
            <a:fld id="{8412AB28-F1EF-4FB5-9FAD-243C1FAFC187}" type="slidenum">
              <a:rPr lang="en-US" smtClean="0"/>
              <a:pPr>
                <a:defRPr/>
              </a:pPr>
              <a:t>8</a:t>
            </a:fld>
            <a:endParaRPr lang="en-US"/>
          </a:p>
        </p:txBody>
      </p:sp>
    </p:spTree>
    <p:extLst>
      <p:ext uri="{BB962C8B-B14F-4D97-AF65-F5344CB8AC3E}">
        <p14:creationId xmlns:p14="http://schemas.microsoft.com/office/powerpoint/2010/main" val="1398157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3"/>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051" indent="0" algn="ctr">
              <a:buNone/>
              <a:defRPr>
                <a:solidFill>
                  <a:schemeClr val="tx1">
                    <a:tint val="75000"/>
                  </a:schemeClr>
                </a:solidFill>
              </a:defRPr>
            </a:lvl2pPr>
            <a:lvl3pPr marL="1306103" indent="0" algn="ctr">
              <a:buNone/>
              <a:defRPr>
                <a:solidFill>
                  <a:schemeClr val="tx1">
                    <a:tint val="75000"/>
                  </a:schemeClr>
                </a:solidFill>
              </a:defRPr>
            </a:lvl3pPr>
            <a:lvl4pPr marL="1959155" indent="0" algn="ctr">
              <a:buNone/>
              <a:defRPr>
                <a:solidFill>
                  <a:schemeClr val="tx1">
                    <a:tint val="75000"/>
                  </a:schemeClr>
                </a:solidFill>
              </a:defRPr>
            </a:lvl4pPr>
            <a:lvl5pPr marL="2612207" indent="0" algn="ctr">
              <a:buNone/>
              <a:defRPr>
                <a:solidFill>
                  <a:schemeClr val="tx1">
                    <a:tint val="75000"/>
                  </a:schemeClr>
                </a:solidFill>
              </a:defRPr>
            </a:lvl5pPr>
            <a:lvl6pPr marL="3265258" indent="0" algn="ctr">
              <a:buNone/>
              <a:defRPr>
                <a:solidFill>
                  <a:schemeClr val="tx1">
                    <a:tint val="75000"/>
                  </a:schemeClr>
                </a:solidFill>
              </a:defRPr>
            </a:lvl6pPr>
            <a:lvl7pPr marL="3918308" indent="0" algn="ctr">
              <a:buNone/>
              <a:defRPr>
                <a:solidFill>
                  <a:schemeClr val="tx1">
                    <a:tint val="75000"/>
                  </a:schemeClr>
                </a:solidFill>
              </a:defRPr>
            </a:lvl7pPr>
            <a:lvl8pPr marL="4571360" indent="0" algn="ctr">
              <a:buNone/>
              <a:defRPr>
                <a:solidFill>
                  <a:schemeClr val="tx1">
                    <a:tint val="75000"/>
                  </a:schemeClr>
                </a:solidFill>
              </a:defRPr>
            </a:lvl8pPr>
            <a:lvl9pPr marL="522441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9EAC4C9-CF5B-44CF-B309-FFEE17CAD936}" type="slidenum">
              <a:rPr lang="vi-VN" altLang="en-US"/>
              <a:pPr>
                <a:defRPr/>
              </a:pPr>
              <a:t>‹#›</a:t>
            </a:fld>
            <a:endParaRPr lang="vi-VN" altLang="en-US"/>
          </a:p>
        </p:txBody>
      </p:sp>
    </p:spTree>
    <p:extLst>
      <p:ext uri="{BB962C8B-B14F-4D97-AF65-F5344CB8AC3E}">
        <p14:creationId xmlns:p14="http://schemas.microsoft.com/office/powerpoint/2010/main" val="1475963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8693BDD-E03F-487F-BE3E-6B750070D689}" type="slidenum">
              <a:rPr lang="vi-VN" altLang="en-US"/>
              <a:pPr>
                <a:defRPr/>
              </a:pPr>
              <a:t>‹#›</a:t>
            </a:fld>
            <a:endParaRPr lang="vi-VN" altLang="en-US"/>
          </a:p>
        </p:txBody>
      </p:sp>
    </p:spTree>
    <p:extLst>
      <p:ext uri="{BB962C8B-B14F-4D97-AF65-F5344CB8AC3E}">
        <p14:creationId xmlns:p14="http://schemas.microsoft.com/office/powerpoint/2010/main" val="873584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1" y="396240"/>
            <a:ext cx="5265421"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0944" y="396240"/>
            <a:ext cx="15557500"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3A72AAE9-4B06-4478-AD1E-03C79E138B0F}" type="slidenum">
              <a:rPr lang="vi-VN" altLang="en-US"/>
              <a:pPr>
                <a:defRPr/>
              </a:pPr>
              <a:t>‹#›</a:t>
            </a:fld>
            <a:endParaRPr lang="vi-VN" altLang="en-US"/>
          </a:p>
        </p:txBody>
      </p:sp>
    </p:spTree>
    <p:extLst>
      <p:ext uri="{BB962C8B-B14F-4D97-AF65-F5344CB8AC3E}">
        <p14:creationId xmlns:p14="http://schemas.microsoft.com/office/powerpoint/2010/main" val="425484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346836"/>
            <a:ext cx="12435840" cy="2865120"/>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900"/>
            </a:lvl1pPr>
            <a:lvl2pPr marL="548398" indent="0" algn="ctr">
              <a:buNone/>
              <a:defRPr sz="2400"/>
            </a:lvl2pPr>
            <a:lvl3pPr marL="1096796" indent="0" algn="ctr">
              <a:buNone/>
              <a:defRPr sz="2200"/>
            </a:lvl3pPr>
            <a:lvl4pPr marL="1645194" indent="0" algn="ctr">
              <a:buNone/>
              <a:defRPr sz="1900"/>
            </a:lvl4pPr>
            <a:lvl5pPr marL="2193596" indent="0" algn="ctr">
              <a:buNone/>
              <a:defRPr sz="1900"/>
            </a:lvl5pPr>
            <a:lvl6pPr marL="2741996" indent="0" algn="ctr">
              <a:buNone/>
              <a:defRPr sz="1900"/>
            </a:lvl6pPr>
            <a:lvl7pPr marL="3290388" indent="0" algn="ctr">
              <a:buNone/>
              <a:defRPr sz="1900"/>
            </a:lvl7pPr>
            <a:lvl8pPr marL="3838790" indent="0" algn="ctr">
              <a:buNone/>
              <a:defRPr sz="1900"/>
            </a:lvl8pPr>
            <a:lvl9pPr marL="4387190" indent="0" algn="ctr">
              <a:buNone/>
              <a:defRPr sz="1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9EAC4C9-CF5B-44CF-B309-FFEE17CAD936}" type="slidenum">
              <a:rPr lang="vi-VN" altLang="en-US" smtClean="0"/>
              <a:pPr>
                <a:defRPr/>
              </a:pPr>
              <a:t>‹#›</a:t>
            </a:fld>
            <a:endParaRPr lang="vi-VN" altLang="en-US"/>
          </a:p>
        </p:txBody>
      </p:sp>
    </p:spTree>
    <p:extLst>
      <p:ext uri="{BB962C8B-B14F-4D97-AF65-F5344CB8AC3E}">
        <p14:creationId xmlns:p14="http://schemas.microsoft.com/office/powerpoint/2010/main" val="2961899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8FFB36A-A29B-4A92-B992-725C54C3AC57}" type="slidenum">
              <a:rPr lang="vi-VN" altLang="en-US" smtClean="0"/>
              <a:pPr>
                <a:defRPr/>
              </a:pPr>
              <a:t>‹#›</a:t>
            </a:fld>
            <a:endParaRPr lang="vi-VN" altLang="en-US"/>
          </a:p>
        </p:txBody>
      </p:sp>
    </p:spTree>
    <p:extLst>
      <p:ext uri="{BB962C8B-B14F-4D97-AF65-F5344CB8AC3E}">
        <p14:creationId xmlns:p14="http://schemas.microsoft.com/office/powerpoint/2010/main" val="2370014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1" y="2051691"/>
            <a:ext cx="12618720" cy="3423284"/>
          </a:xfrm>
        </p:spPr>
        <p:txBody>
          <a:bodyPr anchor="b"/>
          <a:lstStyle>
            <a:lvl1pPr>
              <a:defRPr sz="7200"/>
            </a:lvl1pPr>
          </a:lstStyle>
          <a:p>
            <a:r>
              <a:rPr lang="en-US"/>
              <a:t>Click to edit Master title style</a:t>
            </a:r>
            <a:endParaRPr lang="en-US" dirty="0"/>
          </a:p>
        </p:txBody>
      </p:sp>
      <p:sp>
        <p:nvSpPr>
          <p:cNvPr id="3" name="Text Placeholder 2"/>
          <p:cNvSpPr>
            <a:spLocks noGrp="1"/>
          </p:cNvSpPr>
          <p:nvPr>
            <p:ph type="body" idx="1"/>
          </p:nvPr>
        </p:nvSpPr>
        <p:spPr>
          <a:xfrm>
            <a:off x="998221" y="5507361"/>
            <a:ext cx="12618720" cy="1800224"/>
          </a:xfrm>
        </p:spPr>
        <p:txBody>
          <a:bodyPr/>
          <a:lstStyle>
            <a:lvl1pPr marL="0" indent="0">
              <a:buNone/>
              <a:defRPr sz="2900">
                <a:solidFill>
                  <a:schemeClr val="tx1"/>
                </a:solidFill>
              </a:defRPr>
            </a:lvl1pPr>
            <a:lvl2pPr marL="548398" indent="0">
              <a:buNone/>
              <a:defRPr sz="2400">
                <a:solidFill>
                  <a:schemeClr val="tx1">
                    <a:tint val="75000"/>
                  </a:schemeClr>
                </a:solidFill>
              </a:defRPr>
            </a:lvl2pPr>
            <a:lvl3pPr marL="1096796" indent="0">
              <a:buNone/>
              <a:defRPr sz="2200">
                <a:solidFill>
                  <a:schemeClr val="tx1">
                    <a:tint val="75000"/>
                  </a:schemeClr>
                </a:solidFill>
              </a:defRPr>
            </a:lvl3pPr>
            <a:lvl4pPr marL="1645194" indent="0">
              <a:buNone/>
              <a:defRPr sz="1900">
                <a:solidFill>
                  <a:schemeClr val="tx1">
                    <a:tint val="75000"/>
                  </a:schemeClr>
                </a:solidFill>
              </a:defRPr>
            </a:lvl4pPr>
            <a:lvl5pPr marL="2193596" indent="0">
              <a:buNone/>
              <a:defRPr sz="1900">
                <a:solidFill>
                  <a:schemeClr val="tx1">
                    <a:tint val="75000"/>
                  </a:schemeClr>
                </a:solidFill>
              </a:defRPr>
            </a:lvl5pPr>
            <a:lvl6pPr marL="2741996" indent="0">
              <a:buNone/>
              <a:defRPr sz="1900">
                <a:solidFill>
                  <a:schemeClr val="tx1">
                    <a:tint val="75000"/>
                  </a:schemeClr>
                </a:solidFill>
              </a:defRPr>
            </a:lvl6pPr>
            <a:lvl7pPr marL="3290388" indent="0">
              <a:buNone/>
              <a:defRPr sz="1900">
                <a:solidFill>
                  <a:schemeClr val="tx1">
                    <a:tint val="75000"/>
                  </a:schemeClr>
                </a:solidFill>
              </a:defRPr>
            </a:lvl7pPr>
            <a:lvl8pPr marL="3838790" indent="0">
              <a:buNone/>
              <a:defRPr sz="1900">
                <a:solidFill>
                  <a:schemeClr val="tx1">
                    <a:tint val="75000"/>
                  </a:schemeClr>
                </a:solidFill>
              </a:defRPr>
            </a:lvl8pPr>
            <a:lvl9pPr marL="438719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9D80D4DF-E810-4020-ADBD-84C344D00043}" type="slidenum">
              <a:rPr lang="vi-VN" altLang="en-US" smtClean="0"/>
              <a:pPr>
                <a:defRPr/>
              </a:pPr>
              <a:t>‹#›</a:t>
            </a:fld>
            <a:endParaRPr lang="vi-VN" altLang="en-US"/>
          </a:p>
        </p:txBody>
      </p:sp>
    </p:spTree>
    <p:extLst>
      <p:ext uri="{BB962C8B-B14F-4D97-AF65-F5344CB8AC3E}">
        <p14:creationId xmlns:p14="http://schemas.microsoft.com/office/powerpoint/2010/main" val="3777118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9FD4E564-63D2-4832-AE83-ACBC1031E1F6}" type="slidenum">
              <a:rPr lang="vi-VN" altLang="en-US" smtClean="0"/>
              <a:pPr>
                <a:defRPr/>
              </a:pPr>
              <a:t>‹#›</a:t>
            </a:fld>
            <a:endParaRPr lang="vi-VN" altLang="en-US"/>
          </a:p>
        </p:txBody>
      </p:sp>
    </p:spTree>
    <p:extLst>
      <p:ext uri="{BB962C8B-B14F-4D97-AF65-F5344CB8AC3E}">
        <p14:creationId xmlns:p14="http://schemas.microsoft.com/office/powerpoint/2010/main" val="1146408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5"/>
            <a:ext cx="12618720" cy="15906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07750" y="2017396"/>
            <a:ext cx="6189344" cy="988694"/>
          </a:xfrm>
        </p:spPr>
        <p:txBody>
          <a:bodyPr anchor="b"/>
          <a:lstStyle>
            <a:lvl1pPr marL="0" indent="0">
              <a:buNone/>
              <a:defRPr sz="2900" b="1"/>
            </a:lvl1pPr>
            <a:lvl2pPr marL="548398" indent="0">
              <a:buNone/>
              <a:defRPr sz="2400" b="1"/>
            </a:lvl2pPr>
            <a:lvl3pPr marL="1096796" indent="0">
              <a:buNone/>
              <a:defRPr sz="2200" b="1"/>
            </a:lvl3pPr>
            <a:lvl4pPr marL="1645194" indent="0">
              <a:buNone/>
              <a:defRPr sz="1900" b="1"/>
            </a:lvl4pPr>
            <a:lvl5pPr marL="2193596" indent="0">
              <a:buNone/>
              <a:defRPr sz="1900" b="1"/>
            </a:lvl5pPr>
            <a:lvl6pPr marL="2741996" indent="0">
              <a:buNone/>
              <a:defRPr sz="1900" b="1"/>
            </a:lvl6pPr>
            <a:lvl7pPr marL="3290388" indent="0">
              <a:buNone/>
              <a:defRPr sz="1900" b="1"/>
            </a:lvl7pPr>
            <a:lvl8pPr marL="3838790" indent="0">
              <a:buNone/>
              <a:defRPr sz="1900" b="1"/>
            </a:lvl8pPr>
            <a:lvl9pPr marL="4387190" indent="0">
              <a:buNone/>
              <a:defRPr sz="1900" b="1"/>
            </a:lvl9pPr>
          </a:lstStyle>
          <a:p>
            <a:pPr lvl="0"/>
            <a:r>
              <a:rPr lang="en-US"/>
              <a:t>Click to edit Master text styles</a:t>
            </a:r>
          </a:p>
        </p:txBody>
      </p:sp>
      <p:sp>
        <p:nvSpPr>
          <p:cNvPr id="4" name="Content Placeholder 3"/>
          <p:cNvSpPr>
            <a:spLocks noGrp="1"/>
          </p:cNvSpPr>
          <p:nvPr>
            <p:ph sz="half" idx="2"/>
          </p:nvPr>
        </p:nvSpPr>
        <p:spPr>
          <a:xfrm>
            <a:off x="1007750"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06642" y="2017396"/>
            <a:ext cx="6219826" cy="988694"/>
          </a:xfrm>
        </p:spPr>
        <p:txBody>
          <a:bodyPr anchor="b"/>
          <a:lstStyle>
            <a:lvl1pPr marL="0" indent="0">
              <a:buNone/>
              <a:defRPr sz="2900" b="1"/>
            </a:lvl1pPr>
            <a:lvl2pPr marL="548398" indent="0">
              <a:buNone/>
              <a:defRPr sz="2400" b="1"/>
            </a:lvl2pPr>
            <a:lvl3pPr marL="1096796" indent="0">
              <a:buNone/>
              <a:defRPr sz="2200" b="1"/>
            </a:lvl3pPr>
            <a:lvl4pPr marL="1645194" indent="0">
              <a:buNone/>
              <a:defRPr sz="1900" b="1"/>
            </a:lvl4pPr>
            <a:lvl5pPr marL="2193596" indent="0">
              <a:buNone/>
              <a:defRPr sz="1900" b="1"/>
            </a:lvl5pPr>
            <a:lvl6pPr marL="2741996" indent="0">
              <a:buNone/>
              <a:defRPr sz="1900" b="1"/>
            </a:lvl6pPr>
            <a:lvl7pPr marL="3290388" indent="0">
              <a:buNone/>
              <a:defRPr sz="1900" b="1"/>
            </a:lvl7pPr>
            <a:lvl8pPr marL="3838790" indent="0">
              <a:buNone/>
              <a:defRPr sz="1900" b="1"/>
            </a:lvl8pPr>
            <a:lvl9pPr marL="4387190" indent="0">
              <a:buNone/>
              <a:defRPr sz="1900" b="1"/>
            </a:lvl9pPr>
          </a:lstStyle>
          <a:p>
            <a:pPr lvl="0"/>
            <a:r>
              <a:rPr lang="en-US"/>
              <a:t>Click to edit Master text styles</a:t>
            </a:r>
          </a:p>
        </p:txBody>
      </p:sp>
      <p:sp>
        <p:nvSpPr>
          <p:cNvPr id="6" name="Content Placeholder 5"/>
          <p:cNvSpPr>
            <a:spLocks noGrp="1"/>
          </p:cNvSpPr>
          <p:nvPr>
            <p:ph sz="quarter" idx="4"/>
          </p:nvPr>
        </p:nvSpPr>
        <p:spPr>
          <a:xfrm>
            <a:off x="7406642"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8074CFA5-09C1-4249-BBB4-94183DD84B35}" type="slidenum">
              <a:rPr lang="vi-VN" altLang="en-US" smtClean="0"/>
              <a:pPr>
                <a:defRPr/>
              </a:pPr>
              <a:t>‹#›</a:t>
            </a:fld>
            <a:endParaRPr lang="vi-VN" altLang="en-US"/>
          </a:p>
        </p:txBody>
      </p:sp>
    </p:spTree>
    <p:extLst>
      <p:ext uri="{BB962C8B-B14F-4D97-AF65-F5344CB8AC3E}">
        <p14:creationId xmlns:p14="http://schemas.microsoft.com/office/powerpoint/2010/main" val="1058512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45313A92-E605-473F-8F59-6E3308ADB5B9}" type="slidenum">
              <a:rPr lang="vi-VN" altLang="en-US" smtClean="0"/>
              <a:pPr>
                <a:defRPr/>
              </a:pPr>
              <a:t>‹#›</a:t>
            </a:fld>
            <a:endParaRPr lang="vi-VN" altLang="en-US"/>
          </a:p>
        </p:txBody>
      </p:sp>
    </p:spTree>
    <p:extLst>
      <p:ext uri="{BB962C8B-B14F-4D97-AF65-F5344CB8AC3E}">
        <p14:creationId xmlns:p14="http://schemas.microsoft.com/office/powerpoint/2010/main" val="4100043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A651EBE2-C7E3-48CE-8BBA-AA7F8EB7CA24}" type="slidenum">
              <a:rPr lang="vi-VN" altLang="en-US" smtClean="0"/>
              <a:pPr>
                <a:defRPr/>
              </a:pPr>
              <a:t>‹#›</a:t>
            </a:fld>
            <a:endParaRPr lang="vi-VN" altLang="en-US"/>
          </a:p>
        </p:txBody>
      </p:sp>
    </p:spTree>
    <p:extLst>
      <p:ext uri="{BB962C8B-B14F-4D97-AF65-F5344CB8AC3E}">
        <p14:creationId xmlns:p14="http://schemas.microsoft.com/office/powerpoint/2010/main" val="2670170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8" y="548640"/>
            <a:ext cx="4718686" cy="1920240"/>
          </a:xfrm>
        </p:spPr>
        <p:txBody>
          <a:bodyPr anchor="b"/>
          <a:lstStyle>
            <a:lvl1pPr>
              <a:defRPr sz="3800"/>
            </a:lvl1pPr>
          </a:lstStyle>
          <a:p>
            <a:r>
              <a:rPr lang="en-US"/>
              <a:t>Click to edit Master title style</a:t>
            </a:r>
            <a:endParaRPr lang="en-US" dirty="0"/>
          </a:p>
        </p:txBody>
      </p:sp>
      <p:sp>
        <p:nvSpPr>
          <p:cNvPr id="3" name="Content Placeholder 2"/>
          <p:cNvSpPr>
            <a:spLocks noGrp="1"/>
          </p:cNvSpPr>
          <p:nvPr>
            <p:ph idx="1"/>
          </p:nvPr>
        </p:nvSpPr>
        <p:spPr>
          <a:xfrm>
            <a:off x="6219827" y="1184914"/>
            <a:ext cx="7406640"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07748" y="2468880"/>
            <a:ext cx="4718686" cy="4573906"/>
          </a:xfrm>
        </p:spPr>
        <p:txBody>
          <a:bodyPr/>
          <a:lstStyle>
            <a:lvl1pPr marL="0" indent="0">
              <a:buNone/>
              <a:defRPr sz="1900"/>
            </a:lvl1pPr>
            <a:lvl2pPr marL="548398" indent="0">
              <a:buNone/>
              <a:defRPr sz="1700"/>
            </a:lvl2pPr>
            <a:lvl3pPr marL="1096796" indent="0">
              <a:buNone/>
              <a:defRPr sz="1400"/>
            </a:lvl3pPr>
            <a:lvl4pPr marL="1645194" indent="0">
              <a:buNone/>
              <a:defRPr sz="1200"/>
            </a:lvl4pPr>
            <a:lvl5pPr marL="2193596" indent="0">
              <a:buNone/>
              <a:defRPr sz="1200"/>
            </a:lvl5pPr>
            <a:lvl6pPr marL="2741996" indent="0">
              <a:buNone/>
              <a:defRPr sz="1200"/>
            </a:lvl6pPr>
            <a:lvl7pPr marL="3290388" indent="0">
              <a:buNone/>
              <a:defRPr sz="1200"/>
            </a:lvl7pPr>
            <a:lvl8pPr marL="3838790" indent="0">
              <a:buNone/>
              <a:defRPr sz="1200"/>
            </a:lvl8pPr>
            <a:lvl9pPr marL="4387190"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17EC93CD-7E2E-48C7-AAE1-B1F131B1629C}" type="slidenum">
              <a:rPr lang="vi-VN" altLang="en-US" smtClean="0"/>
              <a:pPr>
                <a:defRPr/>
              </a:pPr>
              <a:t>‹#›</a:t>
            </a:fld>
            <a:endParaRPr lang="vi-VN" altLang="en-US"/>
          </a:p>
        </p:txBody>
      </p:sp>
    </p:spTree>
    <p:extLst>
      <p:ext uri="{BB962C8B-B14F-4D97-AF65-F5344CB8AC3E}">
        <p14:creationId xmlns:p14="http://schemas.microsoft.com/office/powerpoint/2010/main" val="268336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8FFB36A-A29B-4A92-B992-725C54C3AC57}" type="slidenum">
              <a:rPr lang="vi-VN" altLang="en-US"/>
              <a:pPr>
                <a:defRPr/>
              </a:pPr>
              <a:t>‹#›</a:t>
            </a:fld>
            <a:endParaRPr lang="vi-VN" altLang="en-US"/>
          </a:p>
        </p:txBody>
      </p:sp>
    </p:spTree>
    <p:extLst>
      <p:ext uri="{BB962C8B-B14F-4D97-AF65-F5344CB8AC3E}">
        <p14:creationId xmlns:p14="http://schemas.microsoft.com/office/powerpoint/2010/main" val="885499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8" y="548640"/>
            <a:ext cx="4718686" cy="1920240"/>
          </a:xfrm>
        </p:spPr>
        <p:txBody>
          <a:bodyPr anchor="b"/>
          <a:lstStyle>
            <a:lvl1pPr>
              <a:defRPr sz="3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19827" y="1184914"/>
            <a:ext cx="7406640" cy="5848350"/>
          </a:xfrm>
        </p:spPr>
        <p:txBody>
          <a:bodyPr rtlCol="0">
            <a:normAutofit/>
          </a:bodyPr>
          <a:lstStyle>
            <a:lvl1pPr marL="0" indent="0">
              <a:buNone/>
              <a:defRPr sz="3800"/>
            </a:lvl1pPr>
            <a:lvl2pPr marL="548398" indent="0">
              <a:buNone/>
              <a:defRPr sz="3400"/>
            </a:lvl2pPr>
            <a:lvl3pPr marL="1096796" indent="0">
              <a:buNone/>
              <a:defRPr sz="2900"/>
            </a:lvl3pPr>
            <a:lvl4pPr marL="1645194" indent="0">
              <a:buNone/>
              <a:defRPr sz="2400"/>
            </a:lvl4pPr>
            <a:lvl5pPr marL="2193596" indent="0">
              <a:buNone/>
              <a:defRPr sz="2400"/>
            </a:lvl5pPr>
            <a:lvl6pPr marL="2741996" indent="0">
              <a:buNone/>
              <a:defRPr sz="2400"/>
            </a:lvl6pPr>
            <a:lvl7pPr marL="3290388" indent="0">
              <a:buNone/>
              <a:defRPr sz="2400"/>
            </a:lvl7pPr>
            <a:lvl8pPr marL="3838790" indent="0">
              <a:buNone/>
              <a:defRPr sz="2400"/>
            </a:lvl8pPr>
            <a:lvl9pPr marL="4387190" indent="0">
              <a:buNone/>
              <a:defRPr sz="24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07748" y="2468880"/>
            <a:ext cx="4718686" cy="4573906"/>
          </a:xfrm>
        </p:spPr>
        <p:txBody>
          <a:bodyPr/>
          <a:lstStyle>
            <a:lvl1pPr marL="0" indent="0">
              <a:buNone/>
              <a:defRPr sz="1900"/>
            </a:lvl1pPr>
            <a:lvl2pPr marL="548398" indent="0">
              <a:buNone/>
              <a:defRPr sz="1700"/>
            </a:lvl2pPr>
            <a:lvl3pPr marL="1096796" indent="0">
              <a:buNone/>
              <a:defRPr sz="1400"/>
            </a:lvl3pPr>
            <a:lvl4pPr marL="1645194" indent="0">
              <a:buNone/>
              <a:defRPr sz="1200"/>
            </a:lvl4pPr>
            <a:lvl5pPr marL="2193596" indent="0">
              <a:buNone/>
              <a:defRPr sz="1200"/>
            </a:lvl5pPr>
            <a:lvl6pPr marL="2741996" indent="0">
              <a:buNone/>
              <a:defRPr sz="1200"/>
            </a:lvl6pPr>
            <a:lvl7pPr marL="3290388" indent="0">
              <a:buNone/>
              <a:defRPr sz="1200"/>
            </a:lvl7pPr>
            <a:lvl8pPr marL="3838790" indent="0">
              <a:buNone/>
              <a:defRPr sz="1200"/>
            </a:lvl8pPr>
            <a:lvl9pPr marL="4387190"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1C0F9AE9-B955-4FA0-AA48-E1D241DD1195}" type="slidenum">
              <a:rPr lang="vi-VN" altLang="en-US" smtClean="0"/>
              <a:pPr>
                <a:defRPr/>
              </a:pPr>
              <a:t>‹#›</a:t>
            </a:fld>
            <a:endParaRPr lang="vi-VN" altLang="en-US"/>
          </a:p>
        </p:txBody>
      </p:sp>
    </p:spTree>
    <p:extLst>
      <p:ext uri="{BB962C8B-B14F-4D97-AF65-F5344CB8AC3E}">
        <p14:creationId xmlns:p14="http://schemas.microsoft.com/office/powerpoint/2010/main" val="1500509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8693BDD-E03F-487F-BE3E-6B750070D689}" type="slidenum">
              <a:rPr lang="vi-VN" altLang="en-US" smtClean="0"/>
              <a:pPr>
                <a:defRPr/>
              </a:pPr>
              <a:t>‹#›</a:t>
            </a:fld>
            <a:endParaRPr lang="vi-VN" altLang="en-US"/>
          </a:p>
        </p:txBody>
      </p:sp>
    </p:spTree>
    <p:extLst>
      <p:ext uri="{BB962C8B-B14F-4D97-AF65-F5344CB8AC3E}">
        <p14:creationId xmlns:p14="http://schemas.microsoft.com/office/powerpoint/2010/main" val="2496174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3" y="438150"/>
            <a:ext cx="3154681" cy="697420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05842" y="438150"/>
            <a:ext cx="9281161"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3A72AAE9-4B06-4478-AD1E-03C79E138B0F}" type="slidenum">
              <a:rPr lang="vi-VN" altLang="en-US" smtClean="0"/>
              <a:pPr>
                <a:defRPr/>
              </a:pPr>
              <a:t>‹#›</a:t>
            </a:fld>
            <a:endParaRPr lang="vi-VN" altLang="en-US"/>
          </a:p>
        </p:txBody>
      </p:sp>
    </p:spTree>
    <p:extLst>
      <p:ext uri="{BB962C8B-B14F-4D97-AF65-F5344CB8AC3E}">
        <p14:creationId xmlns:p14="http://schemas.microsoft.com/office/powerpoint/2010/main" val="3224871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0"/>
        <p:cNvGrpSpPr/>
        <p:nvPr/>
      </p:nvGrpSpPr>
      <p:grpSpPr>
        <a:xfrm>
          <a:off x="0" y="0"/>
          <a:ext cx="0" cy="0"/>
          <a:chOff x="0" y="0"/>
          <a:chExt cx="0" cy="0"/>
        </a:xfrm>
      </p:grpSpPr>
      <p:sp>
        <p:nvSpPr>
          <p:cNvPr id="122" name="Google Shape;122;p5"/>
          <p:cNvSpPr txBox="1">
            <a:spLocks noGrp="1"/>
          </p:cNvSpPr>
          <p:nvPr>
            <p:ph type="title"/>
          </p:nvPr>
        </p:nvSpPr>
        <p:spPr>
          <a:xfrm>
            <a:off x="1152000" y="864000"/>
            <a:ext cx="5389920" cy="916320"/>
          </a:xfrm>
          <a:prstGeom prst="rect">
            <a:avLst/>
          </a:prstGeom>
        </p:spPr>
        <p:txBody>
          <a:bodyPr spcFirstLastPara="1" wrap="square" lIns="0" tIns="0" rIns="0" bIns="0" anchor="t" anchorCtr="0">
            <a:noAutofit/>
          </a:bodyPr>
          <a:lstStyle>
            <a:lvl1pPr lvl="0" rtl="0">
              <a:spcBef>
                <a:spcPts val="0"/>
              </a:spcBef>
              <a:spcAft>
                <a:spcPts val="0"/>
              </a:spcAft>
              <a:buSzPts val="3000"/>
              <a:buNone/>
              <a:defRPr sz="4800"/>
            </a:lvl1pPr>
            <a:lvl2pPr lvl="1" rtl="0">
              <a:spcBef>
                <a:spcPts val="0"/>
              </a:spcBef>
              <a:spcAft>
                <a:spcPts val="0"/>
              </a:spcAft>
              <a:buSzPts val="3000"/>
              <a:buNone/>
              <a:defRPr sz="4800"/>
            </a:lvl2pPr>
            <a:lvl3pPr lvl="2" rtl="0">
              <a:spcBef>
                <a:spcPts val="0"/>
              </a:spcBef>
              <a:spcAft>
                <a:spcPts val="0"/>
              </a:spcAft>
              <a:buSzPts val="3000"/>
              <a:buNone/>
              <a:defRPr sz="4800"/>
            </a:lvl3pPr>
            <a:lvl4pPr lvl="3" rtl="0">
              <a:spcBef>
                <a:spcPts val="0"/>
              </a:spcBef>
              <a:spcAft>
                <a:spcPts val="0"/>
              </a:spcAft>
              <a:buSzPts val="3000"/>
              <a:buNone/>
              <a:defRPr sz="4800"/>
            </a:lvl4pPr>
            <a:lvl5pPr lvl="4" rtl="0">
              <a:spcBef>
                <a:spcPts val="0"/>
              </a:spcBef>
              <a:spcAft>
                <a:spcPts val="0"/>
              </a:spcAft>
              <a:buSzPts val="3000"/>
              <a:buNone/>
              <a:defRPr sz="4800"/>
            </a:lvl5pPr>
            <a:lvl6pPr lvl="5" rtl="0">
              <a:spcBef>
                <a:spcPts val="0"/>
              </a:spcBef>
              <a:spcAft>
                <a:spcPts val="0"/>
              </a:spcAft>
              <a:buSzPts val="3000"/>
              <a:buNone/>
              <a:defRPr sz="4800"/>
            </a:lvl6pPr>
            <a:lvl7pPr lvl="6" rtl="0">
              <a:spcBef>
                <a:spcPts val="0"/>
              </a:spcBef>
              <a:spcAft>
                <a:spcPts val="0"/>
              </a:spcAft>
              <a:buSzPts val="3000"/>
              <a:buNone/>
              <a:defRPr sz="4800"/>
            </a:lvl7pPr>
            <a:lvl8pPr lvl="7" rtl="0">
              <a:spcBef>
                <a:spcPts val="0"/>
              </a:spcBef>
              <a:spcAft>
                <a:spcPts val="0"/>
              </a:spcAft>
              <a:buSzPts val="3000"/>
              <a:buNone/>
              <a:defRPr sz="4800"/>
            </a:lvl8pPr>
            <a:lvl9pPr lvl="8" rtl="0">
              <a:spcBef>
                <a:spcPts val="0"/>
              </a:spcBef>
              <a:spcAft>
                <a:spcPts val="0"/>
              </a:spcAft>
              <a:buSzPts val="3000"/>
              <a:buNone/>
              <a:defRPr sz="4800"/>
            </a:lvl9pPr>
          </a:lstStyle>
          <a:p>
            <a:endParaRPr/>
          </a:p>
        </p:txBody>
      </p:sp>
      <p:sp>
        <p:nvSpPr>
          <p:cNvPr id="123" name="Google Shape;123;p5"/>
          <p:cNvSpPr txBox="1">
            <a:spLocks noGrp="1"/>
          </p:cNvSpPr>
          <p:nvPr>
            <p:ph type="subTitle" idx="1"/>
          </p:nvPr>
        </p:nvSpPr>
        <p:spPr>
          <a:xfrm>
            <a:off x="1451040" y="5267403"/>
            <a:ext cx="4009920" cy="545280"/>
          </a:xfrm>
          <a:prstGeom prst="rect">
            <a:avLst/>
          </a:prstGeom>
        </p:spPr>
        <p:txBody>
          <a:bodyPr spcFirstLastPara="1" wrap="square" lIns="146280" tIns="146280" rIns="146280" bIns="146280" anchor="ctr" anchorCtr="0">
            <a:noAutofit/>
          </a:bodyPr>
          <a:lstStyle>
            <a:lvl1pPr lvl="0" algn="ctr" rtl="0">
              <a:lnSpc>
                <a:spcPct val="100000"/>
              </a:lnSpc>
              <a:spcBef>
                <a:spcPts val="0"/>
              </a:spcBef>
              <a:spcAft>
                <a:spcPts val="0"/>
              </a:spcAft>
              <a:buSzPts val="1600"/>
              <a:buNone/>
              <a:defRPr sz="32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600"/>
            </a:lvl2pPr>
            <a:lvl3pPr lvl="2" algn="ctr" rtl="0">
              <a:lnSpc>
                <a:spcPct val="100000"/>
              </a:lnSpc>
              <a:spcBef>
                <a:spcPts val="0"/>
              </a:spcBef>
              <a:spcAft>
                <a:spcPts val="0"/>
              </a:spcAft>
              <a:buSzPts val="1600"/>
              <a:buNone/>
              <a:defRPr sz="2600"/>
            </a:lvl3pPr>
            <a:lvl4pPr lvl="3" algn="ctr" rtl="0">
              <a:lnSpc>
                <a:spcPct val="100000"/>
              </a:lnSpc>
              <a:spcBef>
                <a:spcPts val="0"/>
              </a:spcBef>
              <a:spcAft>
                <a:spcPts val="0"/>
              </a:spcAft>
              <a:buSzPts val="1600"/>
              <a:buNone/>
              <a:defRPr sz="2600"/>
            </a:lvl4pPr>
            <a:lvl5pPr lvl="4" algn="ctr" rtl="0">
              <a:lnSpc>
                <a:spcPct val="100000"/>
              </a:lnSpc>
              <a:spcBef>
                <a:spcPts val="0"/>
              </a:spcBef>
              <a:spcAft>
                <a:spcPts val="0"/>
              </a:spcAft>
              <a:buSzPts val="1600"/>
              <a:buNone/>
              <a:defRPr sz="2600"/>
            </a:lvl5pPr>
            <a:lvl6pPr lvl="5" algn="ctr" rtl="0">
              <a:lnSpc>
                <a:spcPct val="100000"/>
              </a:lnSpc>
              <a:spcBef>
                <a:spcPts val="0"/>
              </a:spcBef>
              <a:spcAft>
                <a:spcPts val="0"/>
              </a:spcAft>
              <a:buSzPts val="1600"/>
              <a:buNone/>
              <a:defRPr sz="2600"/>
            </a:lvl6pPr>
            <a:lvl7pPr lvl="6" algn="ctr" rtl="0">
              <a:lnSpc>
                <a:spcPct val="100000"/>
              </a:lnSpc>
              <a:spcBef>
                <a:spcPts val="0"/>
              </a:spcBef>
              <a:spcAft>
                <a:spcPts val="0"/>
              </a:spcAft>
              <a:buSzPts val="1600"/>
              <a:buNone/>
              <a:defRPr sz="2600"/>
            </a:lvl7pPr>
            <a:lvl8pPr lvl="7" algn="ctr" rtl="0">
              <a:lnSpc>
                <a:spcPct val="100000"/>
              </a:lnSpc>
              <a:spcBef>
                <a:spcPts val="0"/>
              </a:spcBef>
              <a:spcAft>
                <a:spcPts val="0"/>
              </a:spcAft>
              <a:buSzPts val="1600"/>
              <a:buNone/>
              <a:defRPr sz="2600"/>
            </a:lvl8pPr>
            <a:lvl9pPr lvl="8" algn="ctr" rtl="0">
              <a:lnSpc>
                <a:spcPct val="100000"/>
              </a:lnSpc>
              <a:spcBef>
                <a:spcPts val="0"/>
              </a:spcBef>
              <a:spcAft>
                <a:spcPts val="0"/>
              </a:spcAft>
              <a:buSzPts val="1600"/>
              <a:buNone/>
              <a:defRPr sz="2600"/>
            </a:lvl9pPr>
          </a:lstStyle>
          <a:p>
            <a:endParaRPr/>
          </a:p>
        </p:txBody>
      </p:sp>
      <p:sp>
        <p:nvSpPr>
          <p:cNvPr id="124" name="Google Shape;124;p5"/>
          <p:cNvSpPr txBox="1">
            <a:spLocks noGrp="1"/>
          </p:cNvSpPr>
          <p:nvPr>
            <p:ph type="subTitle" idx="2"/>
          </p:nvPr>
        </p:nvSpPr>
        <p:spPr>
          <a:xfrm>
            <a:off x="9083040" y="5267403"/>
            <a:ext cx="4009920" cy="545280"/>
          </a:xfrm>
          <a:prstGeom prst="rect">
            <a:avLst/>
          </a:prstGeom>
        </p:spPr>
        <p:txBody>
          <a:bodyPr spcFirstLastPara="1" wrap="square" lIns="146280" tIns="146280" rIns="146280" bIns="146280" anchor="ctr" anchorCtr="0">
            <a:noAutofit/>
          </a:bodyPr>
          <a:lstStyle>
            <a:lvl1pPr lvl="0" algn="ctr" rtl="0">
              <a:lnSpc>
                <a:spcPct val="100000"/>
              </a:lnSpc>
              <a:spcBef>
                <a:spcPts val="0"/>
              </a:spcBef>
              <a:spcAft>
                <a:spcPts val="0"/>
              </a:spcAft>
              <a:buSzPts val="1600"/>
              <a:buNone/>
              <a:defRPr sz="32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600"/>
            </a:lvl2pPr>
            <a:lvl3pPr lvl="2" algn="ctr" rtl="0">
              <a:lnSpc>
                <a:spcPct val="100000"/>
              </a:lnSpc>
              <a:spcBef>
                <a:spcPts val="0"/>
              </a:spcBef>
              <a:spcAft>
                <a:spcPts val="0"/>
              </a:spcAft>
              <a:buSzPts val="1600"/>
              <a:buNone/>
              <a:defRPr sz="2600"/>
            </a:lvl3pPr>
            <a:lvl4pPr lvl="3" algn="ctr" rtl="0">
              <a:lnSpc>
                <a:spcPct val="100000"/>
              </a:lnSpc>
              <a:spcBef>
                <a:spcPts val="0"/>
              </a:spcBef>
              <a:spcAft>
                <a:spcPts val="0"/>
              </a:spcAft>
              <a:buSzPts val="1600"/>
              <a:buNone/>
              <a:defRPr sz="2600"/>
            </a:lvl4pPr>
            <a:lvl5pPr lvl="4" algn="ctr" rtl="0">
              <a:lnSpc>
                <a:spcPct val="100000"/>
              </a:lnSpc>
              <a:spcBef>
                <a:spcPts val="0"/>
              </a:spcBef>
              <a:spcAft>
                <a:spcPts val="0"/>
              </a:spcAft>
              <a:buSzPts val="1600"/>
              <a:buNone/>
              <a:defRPr sz="2600"/>
            </a:lvl5pPr>
            <a:lvl6pPr lvl="5" algn="ctr" rtl="0">
              <a:lnSpc>
                <a:spcPct val="100000"/>
              </a:lnSpc>
              <a:spcBef>
                <a:spcPts val="0"/>
              </a:spcBef>
              <a:spcAft>
                <a:spcPts val="0"/>
              </a:spcAft>
              <a:buSzPts val="1600"/>
              <a:buNone/>
              <a:defRPr sz="2600"/>
            </a:lvl6pPr>
            <a:lvl7pPr lvl="6" algn="ctr" rtl="0">
              <a:lnSpc>
                <a:spcPct val="100000"/>
              </a:lnSpc>
              <a:spcBef>
                <a:spcPts val="0"/>
              </a:spcBef>
              <a:spcAft>
                <a:spcPts val="0"/>
              </a:spcAft>
              <a:buSzPts val="1600"/>
              <a:buNone/>
              <a:defRPr sz="2600"/>
            </a:lvl7pPr>
            <a:lvl8pPr lvl="7" algn="ctr" rtl="0">
              <a:lnSpc>
                <a:spcPct val="100000"/>
              </a:lnSpc>
              <a:spcBef>
                <a:spcPts val="0"/>
              </a:spcBef>
              <a:spcAft>
                <a:spcPts val="0"/>
              </a:spcAft>
              <a:buSzPts val="1600"/>
              <a:buNone/>
              <a:defRPr sz="2600"/>
            </a:lvl8pPr>
            <a:lvl9pPr lvl="8" algn="ctr" rtl="0">
              <a:lnSpc>
                <a:spcPct val="100000"/>
              </a:lnSpc>
              <a:spcBef>
                <a:spcPts val="0"/>
              </a:spcBef>
              <a:spcAft>
                <a:spcPts val="0"/>
              </a:spcAft>
              <a:buSzPts val="1600"/>
              <a:buNone/>
              <a:defRPr sz="2600"/>
            </a:lvl9pPr>
          </a:lstStyle>
          <a:p>
            <a:endParaRPr/>
          </a:p>
        </p:txBody>
      </p:sp>
      <p:sp>
        <p:nvSpPr>
          <p:cNvPr id="125" name="Google Shape;125;p5"/>
          <p:cNvSpPr txBox="1">
            <a:spLocks noGrp="1"/>
          </p:cNvSpPr>
          <p:nvPr>
            <p:ph type="subTitle" idx="3"/>
          </p:nvPr>
        </p:nvSpPr>
        <p:spPr>
          <a:xfrm>
            <a:off x="1451040" y="2535314"/>
            <a:ext cx="4009920" cy="650880"/>
          </a:xfrm>
          <a:prstGeom prst="rect">
            <a:avLst/>
          </a:prstGeom>
        </p:spPr>
        <p:txBody>
          <a:bodyPr spcFirstLastPara="1" wrap="square" lIns="146280" tIns="146280" rIns="146280" bIns="146280" anchor="ctr" anchorCtr="0">
            <a:noAutofit/>
          </a:bodyPr>
          <a:lstStyle>
            <a:lvl1pPr lvl="0" algn="ctr" rtl="0">
              <a:lnSpc>
                <a:spcPct val="100000"/>
              </a:lnSpc>
              <a:spcBef>
                <a:spcPts val="0"/>
              </a:spcBef>
              <a:spcAft>
                <a:spcPts val="0"/>
              </a:spcAft>
              <a:buSzPts val="1600"/>
              <a:buNone/>
              <a:defRPr sz="32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600"/>
            </a:lvl2pPr>
            <a:lvl3pPr lvl="2" algn="ctr" rtl="0">
              <a:lnSpc>
                <a:spcPct val="100000"/>
              </a:lnSpc>
              <a:spcBef>
                <a:spcPts val="0"/>
              </a:spcBef>
              <a:spcAft>
                <a:spcPts val="0"/>
              </a:spcAft>
              <a:buSzPts val="1600"/>
              <a:buNone/>
              <a:defRPr sz="2600"/>
            </a:lvl3pPr>
            <a:lvl4pPr lvl="3" algn="ctr" rtl="0">
              <a:lnSpc>
                <a:spcPct val="100000"/>
              </a:lnSpc>
              <a:spcBef>
                <a:spcPts val="0"/>
              </a:spcBef>
              <a:spcAft>
                <a:spcPts val="0"/>
              </a:spcAft>
              <a:buSzPts val="1600"/>
              <a:buNone/>
              <a:defRPr sz="2600"/>
            </a:lvl4pPr>
            <a:lvl5pPr lvl="4" algn="ctr" rtl="0">
              <a:lnSpc>
                <a:spcPct val="100000"/>
              </a:lnSpc>
              <a:spcBef>
                <a:spcPts val="0"/>
              </a:spcBef>
              <a:spcAft>
                <a:spcPts val="0"/>
              </a:spcAft>
              <a:buSzPts val="1600"/>
              <a:buNone/>
              <a:defRPr sz="2600"/>
            </a:lvl5pPr>
            <a:lvl6pPr lvl="5" algn="ctr" rtl="0">
              <a:lnSpc>
                <a:spcPct val="100000"/>
              </a:lnSpc>
              <a:spcBef>
                <a:spcPts val="0"/>
              </a:spcBef>
              <a:spcAft>
                <a:spcPts val="0"/>
              </a:spcAft>
              <a:buSzPts val="1600"/>
              <a:buNone/>
              <a:defRPr sz="2600"/>
            </a:lvl6pPr>
            <a:lvl7pPr lvl="6" algn="ctr" rtl="0">
              <a:lnSpc>
                <a:spcPct val="100000"/>
              </a:lnSpc>
              <a:spcBef>
                <a:spcPts val="0"/>
              </a:spcBef>
              <a:spcAft>
                <a:spcPts val="0"/>
              </a:spcAft>
              <a:buSzPts val="1600"/>
              <a:buNone/>
              <a:defRPr sz="2600"/>
            </a:lvl7pPr>
            <a:lvl8pPr lvl="7" algn="ctr" rtl="0">
              <a:lnSpc>
                <a:spcPct val="100000"/>
              </a:lnSpc>
              <a:spcBef>
                <a:spcPts val="0"/>
              </a:spcBef>
              <a:spcAft>
                <a:spcPts val="0"/>
              </a:spcAft>
              <a:buSzPts val="1600"/>
              <a:buNone/>
              <a:defRPr sz="2600"/>
            </a:lvl8pPr>
            <a:lvl9pPr lvl="8" algn="ctr" rtl="0">
              <a:lnSpc>
                <a:spcPct val="100000"/>
              </a:lnSpc>
              <a:spcBef>
                <a:spcPts val="0"/>
              </a:spcBef>
              <a:spcAft>
                <a:spcPts val="0"/>
              </a:spcAft>
              <a:buSzPts val="1600"/>
              <a:buNone/>
              <a:defRPr sz="2600"/>
            </a:lvl9pPr>
          </a:lstStyle>
          <a:p>
            <a:endParaRPr/>
          </a:p>
        </p:txBody>
      </p:sp>
      <p:sp>
        <p:nvSpPr>
          <p:cNvPr id="126" name="Google Shape;126;p5"/>
          <p:cNvSpPr txBox="1">
            <a:spLocks noGrp="1"/>
          </p:cNvSpPr>
          <p:nvPr>
            <p:ph type="subTitle" idx="4"/>
          </p:nvPr>
        </p:nvSpPr>
        <p:spPr>
          <a:xfrm>
            <a:off x="9083040" y="2535314"/>
            <a:ext cx="4009920" cy="650880"/>
          </a:xfrm>
          <a:prstGeom prst="rect">
            <a:avLst/>
          </a:prstGeom>
        </p:spPr>
        <p:txBody>
          <a:bodyPr spcFirstLastPara="1" wrap="square" lIns="146280" tIns="146280" rIns="146280" bIns="146280" anchor="ctr" anchorCtr="0">
            <a:noAutofit/>
          </a:bodyPr>
          <a:lstStyle>
            <a:lvl1pPr lvl="0" algn="ctr" rtl="0">
              <a:lnSpc>
                <a:spcPct val="100000"/>
              </a:lnSpc>
              <a:spcBef>
                <a:spcPts val="0"/>
              </a:spcBef>
              <a:spcAft>
                <a:spcPts val="0"/>
              </a:spcAft>
              <a:buSzPts val="1600"/>
              <a:buNone/>
              <a:defRPr sz="32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600"/>
            </a:lvl2pPr>
            <a:lvl3pPr lvl="2" algn="ctr" rtl="0">
              <a:lnSpc>
                <a:spcPct val="100000"/>
              </a:lnSpc>
              <a:spcBef>
                <a:spcPts val="0"/>
              </a:spcBef>
              <a:spcAft>
                <a:spcPts val="0"/>
              </a:spcAft>
              <a:buSzPts val="1600"/>
              <a:buNone/>
              <a:defRPr sz="2600"/>
            </a:lvl3pPr>
            <a:lvl4pPr lvl="3" algn="ctr" rtl="0">
              <a:lnSpc>
                <a:spcPct val="100000"/>
              </a:lnSpc>
              <a:spcBef>
                <a:spcPts val="0"/>
              </a:spcBef>
              <a:spcAft>
                <a:spcPts val="0"/>
              </a:spcAft>
              <a:buSzPts val="1600"/>
              <a:buNone/>
              <a:defRPr sz="2600"/>
            </a:lvl4pPr>
            <a:lvl5pPr lvl="4" algn="ctr" rtl="0">
              <a:lnSpc>
                <a:spcPct val="100000"/>
              </a:lnSpc>
              <a:spcBef>
                <a:spcPts val="0"/>
              </a:spcBef>
              <a:spcAft>
                <a:spcPts val="0"/>
              </a:spcAft>
              <a:buSzPts val="1600"/>
              <a:buNone/>
              <a:defRPr sz="2600"/>
            </a:lvl5pPr>
            <a:lvl6pPr lvl="5" algn="ctr" rtl="0">
              <a:lnSpc>
                <a:spcPct val="100000"/>
              </a:lnSpc>
              <a:spcBef>
                <a:spcPts val="0"/>
              </a:spcBef>
              <a:spcAft>
                <a:spcPts val="0"/>
              </a:spcAft>
              <a:buSzPts val="1600"/>
              <a:buNone/>
              <a:defRPr sz="2600"/>
            </a:lvl6pPr>
            <a:lvl7pPr lvl="6" algn="ctr" rtl="0">
              <a:lnSpc>
                <a:spcPct val="100000"/>
              </a:lnSpc>
              <a:spcBef>
                <a:spcPts val="0"/>
              </a:spcBef>
              <a:spcAft>
                <a:spcPts val="0"/>
              </a:spcAft>
              <a:buSzPts val="1600"/>
              <a:buNone/>
              <a:defRPr sz="2600"/>
            </a:lvl7pPr>
            <a:lvl8pPr lvl="7" algn="ctr" rtl="0">
              <a:lnSpc>
                <a:spcPct val="100000"/>
              </a:lnSpc>
              <a:spcBef>
                <a:spcPts val="0"/>
              </a:spcBef>
              <a:spcAft>
                <a:spcPts val="0"/>
              </a:spcAft>
              <a:buSzPts val="1600"/>
              <a:buNone/>
              <a:defRPr sz="2600"/>
            </a:lvl8pPr>
            <a:lvl9pPr lvl="8" algn="ctr" rtl="0">
              <a:lnSpc>
                <a:spcPct val="100000"/>
              </a:lnSpc>
              <a:spcBef>
                <a:spcPts val="0"/>
              </a:spcBef>
              <a:spcAft>
                <a:spcPts val="0"/>
              </a:spcAft>
              <a:buSzPts val="1600"/>
              <a:buNone/>
              <a:defRPr sz="2600"/>
            </a:lvl9pPr>
          </a:lstStyle>
          <a:p>
            <a:endParaRPr/>
          </a:p>
        </p:txBody>
      </p:sp>
      <p:sp>
        <p:nvSpPr>
          <p:cNvPr id="127" name="Google Shape;127;p5"/>
          <p:cNvSpPr txBox="1">
            <a:spLocks noGrp="1"/>
          </p:cNvSpPr>
          <p:nvPr>
            <p:ph type="subTitle" idx="5"/>
          </p:nvPr>
        </p:nvSpPr>
        <p:spPr>
          <a:xfrm>
            <a:off x="1451040" y="3322594"/>
            <a:ext cx="4009920" cy="91632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2600"/>
            </a:lvl1pPr>
            <a:lvl2pPr lvl="1" algn="ctr" rtl="0">
              <a:lnSpc>
                <a:spcPct val="100000"/>
              </a:lnSpc>
              <a:spcBef>
                <a:spcPts val="0"/>
              </a:spcBef>
              <a:spcAft>
                <a:spcPts val="0"/>
              </a:spcAft>
              <a:buSzPts val="1600"/>
              <a:buNone/>
              <a:defRPr sz="2600"/>
            </a:lvl2pPr>
            <a:lvl3pPr lvl="2" algn="ctr" rtl="0">
              <a:lnSpc>
                <a:spcPct val="100000"/>
              </a:lnSpc>
              <a:spcBef>
                <a:spcPts val="0"/>
              </a:spcBef>
              <a:spcAft>
                <a:spcPts val="0"/>
              </a:spcAft>
              <a:buSzPts val="1600"/>
              <a:buNone/>
              <a:defRPr sz="2600"/>
            </a:lvl3pPr>
            <a:lvl4pPr lvl="3" algn="ctr" rtl="0">
              <a:lnSpc>
                <a:spcPct val="100000"/>
              </a:lnSpc>
              <a:spcBef>
                <a:spcPts val="0"/>
              </a:spcBef>
              <a:spcAft>
                <a:spcPts val="0"/>
              </a:spcAft>
              <a:buSzPts val="1600"/>
              <a:buNone/>
              <a:defRPr sz="2600"/>
            </a:lvl4pPr>
            <a:lvl5pPr lvl="4" algn="ctr" rtl="0">
              <a:lnSpc>
                <a:spcPct val="100000"/>
              </a:lnSpc>
              <a:spcBef>
                <a:spcPts val="0"/>
              </a:spcBef>
              <a:spcAft>
                <a:spcPts val="0"/>
              </a:spcAft>
              <a:buSzPts val="1600"/>
              <a:buNone/>
              <a:defRPr sz="2600"/>
            </a:lvl5pPr>
            <a:lvl6pPr lvl="5" algn="ctr" rtl="0">
              <a:lnSpc>
                <a:spcPct val="100000"/>
              </a:lnSpc>
              <a:spcBef>
                <a:spcPts val="0"/>
              </a:spcBef>
              <a:spcAft>
                <a:spcPts val="0"/>
              </a:spcAft>
              <a:buSzPts val="1600"/>
              <a:buNone/>
              <a:defRPr sz="2600"/>
            </a:lvl6pPr>
            <a:lvl7pPr lvl="6" algn="ctr" rtl="0">
              <a:lnSpc>
                <a:spcPct val="100000"/>
              </a:lnSpc>
              <a:spcBef>
                <a:spcPts val="0"/>
              </a:spcBef>
              <a:spcAft>
                <a:spcPts val="0"/>
              </a:spcAft>
              <a:buSzPts val="1600"/>
              <a:buNone/>
              <a:defRPr sz="2600"/>
            </a:lvl7pPr>
            <a:lvl8pPr lvl="7" algn="ctr" rtl="0">
              <a:lnSpc>
                <a:spcPct val="100000"/>
              </a:lnSpc>
              <a:spcBef>
                <a:spcPts val="0"/>
              </a:spcBef>
              <a:spcAft>
                <a:spcPts val="0"/>
              </a:spcAft>
              <a:buSzPts val="1600"/>
              <a:buNone/>
              <a:defRPr sz="2600"/>
            </a:lvl8pPr>
            <a:lvl9pPr lvl="8" algn="ctr" rtl="0">
              <a:lnSpc>
                <a:spcPct val="100000"/>
              </a:lnSpc>
              <a:spcBef>
                <a:spcPts val="0"/>
              </a:spcBef>
              <a:spcAft>
                <a:spcPts val="0"/>
              </a:spcAft>
              <a:buSzPts val="1600"/>
              <a:buNone/>
              <a:defRPr sz="2600"/>
            </a:lvl9pPr>
          </a:lstStyle>
          <a:p>
            <a:endParaRPr/>
          </a:p>
        </p:txBody>
      </p:sp>
      <p:sp>
        <p:nvSpPr>
          <p:cNvPr id="128" name="Google Shape;128;p5"/>
          <p:cNvSpPr txBox="1">
            <a:spLocks noGrp="1"/>
          </p:cNvSpPr>
          <p:nvPr>
            <p:ph type="subTitle" idx="6"/>
          </p:nvPr>
        </p:nvSpPr>
        <p:spPr>
          <a:xfrm>
            <a:off x="9083040" y="3322594"/>
            <a:ext cx="4009920" cy="91632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2600"/>
            </a:lvl1pPr>
            <a:lvl2pPr lvl="1" algn="ctr" rtl="0">
              <a:lnSpc>
                <a:spcPct val="100000"/>
              </a:lnSpc>
              <a:spcBef>
                <a:spcPts val="0"/>
              </a:spcBef>
              <a:spcAft>
                <a:spcPts val="0"/>
              </a:spcAft>
              <a:buSzPts val="1600"/>
              <a:buNone/>
              <a:defRPr sz="2600"/>
            </a:lvl2pPr>
            <a:lvl3pPr lvl="2" algn="ctr" rtl="0">
              <a:lnSpc>
                <a:spcPct val="100000"/>
              </a:lnSpc>
              <a:spcBef>
                <a:spcPts val="0"/>
              </a:spcBef>
              <a:spcAft>
                <a:spcPts val="0"/>
              </a:spcAft>
              <a:buSzPts val="1600"/>
              <a:buNone/>
              <a:defRPr sz="2600"/>
            </a:lvl3pPr>
            <a:lvl4pPr lvl="3" algn="ctr" rtl="0">
              <a:lnSpc>
                <a:spcPct val="100000"/>
              </a:lnSpc>
              <a:spcBef>
                <a:spcPts val="0"/>
              </a:spcBef>
              <a:spcAft>
                <a:spcPts val="0"/>
              </a:spcAft>
              <a:buSzPts val="1600"/>
              <a:buNone/>
              <a:defRPr sz="2600"/>
            </a:lvl4pPr>
            <a:lvl5pPr lvl="4" algn="ctr" rtl="0">
              <a:lnSpc>
                <a:spcPct val="100000"/>
              </a:lnSpc>
              <a:spcBef>
                <a:spcPts val="0"/>
              </a:spcBef>
              <a:spcAft>
                <a:spcPts val="0"/>
              </a:spcAft>
              <a:buSzPts val="1600"/>
              <a:buNone/>
              <a:defRPr sz="2600"/>
            </a:lvl5pPr>
            <a:lvl6pPr lvl="5" algn="ctr" rtl="0">
              <a:lnSpc>
                <a:spcPct val="100000"/>
              </a:lnSpc>
              <a:spcBef>
                <a:spcPts val="0"/>
              </a:spcBef>
              <a:spcAft>
                <a:spcPts val="0"/>
              </a:spcAft>
              <a:buSzPts val="1600"/>
              <a:buNone/>
              <a:defRPr sz="2600"/>
            </a:lvl6pPr>
            <a:lvl7pPr lvl="6" algn="ctr" rtl="0">
              <a:lnSpc>
                <a:spcPct val="100000"/>
              </a:lnSpc>
              <a:spcBef>
                <a:spcPts val="0"/>
              </a:spcBef>
              <a:spcAft>
                <a:spcPts val="0"/>
              </a:spcAft>
              <a:buSzPts val="1600"/>
              <a:buNone/>
              <a:defRPr sz="2600"/>
            </a:lvl7pPr>
            <a:lvl8pPr lvl="7" algn="ctr" rtl="0">
              <a:lnSpc>
                <a:spcPct val="100000"/>
              </a:lnSpc>
              <a:spcBef>
                <a:spcPts val="0"/>
              </a:spcBef>
              <a:spcAft>
                <a:spcPts val="0"/>
              </a:spcAft>
              <a:buSzPts val="1600"/>
              <a:buNone/>
              <a:defRPr sz="2600"/>
            </a:lvl8pPr>
            <a:lvl9pPr lvl="8" algn="ctr" rtl="0">
              <a:lnSpc>
                <a:spcPct val="100000"/>
              </a:lnSpc>
              <a:spcBef>
                <a:spcPts val="0"/>
              </a:spcBef>
              <a:spcAft>
                <a:spcPts val="0"/>
              </a:spcAft>
              <a:buSzPts val="1600"/>
              <a:buNone/>
              <a:defRPr sz="2600"/>
            </a:lvl9pPr>
          </a:lstStyle>
          <a:p>
            <a:endParaRPr/>
          </a:p>
        </p:txBody>
      </p:sp>
      <p:sp>
        <p:nvSpPr>
          <p:cNvPr id="129" name="Google Shape;129;p5"/>
          <p:cNvSpPr txBox="1">
            <a:spLocks noGrp="1"/>
          </p:cNvSpPr>
          <p:nvPr>
            <p:ph type="subTitle" idx="7"/>
          </p:nvPr>
        </p:nvSpPr>
        <p:spPr>
          <a:xfrm>
            <a:off x="1451040" y="6008323"/>
            <a:ext cx="4009920" cy="91632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2600"/>
            </a:lvl1pPr>
            <a:lvl2pPr lvl="1" algn="ctr" rtl="0">
              <a:lnSpc>
                <a:spcPct val="100000"/>
              </a:lnSpc>
              <a:spcBef>
                <a:spcPts val="0"/>
              </a:spcBef>
              <a:spcAft>
                <a:spcPts val="0"/>
              </a:spcAft>
              <a:buSzPts val="1600"/>
              <a:buNone/>
              <a:defRPr sz="2600"/>
            </a:lvl2pPr>
            <a:lvl3pPr lvl="2" algn="ctr" rtl="0">
              <a:lnSpc>
                <a:spcPct val="100000"/>
              </a:lnSpc>
              <a:spcBef>
                <a:spcPts val="0"/>
              </a:spcBef>
              <a:spcAft>
                <a:spcPts val="0"/>
              </a:spcAft>
              <a:buSzPts val="1600"/>
              <a:buNone/>
              <a:defRPr sz="2600"/>
            </a:lvl3pPr>
            <a:lvl4pPr lvl="3" algn="ctr" rtl="0">
              <a:lnSpc>
                <a:spcPct val="100000"/>
              </a:lnSpc>
              <a:spcBef>
                <a:spcPts val="0"/>
              </a:spcBef>
              <a:spcAft>
                <a:spcPts val="0"/>
              </a:spcAft>
              <a:buSzPts val="1600"/>
              <a:buNone/>
              <a:defRPr sz="2600"/>
            </a:lvl4pPr>
            <a:lvl5pPr lvl="4" algn="ctr" rtl="0">
              <a:lnSpc>
                <a:spcPct val="100000"/>
              </a:lnSpc>
              <a:spcBef>
                <a:spcPts val="0"/>
              </a:spcBef>
              <a:spcAft>
                <a:spcPts val="0"/>
              </a:spcAft>
              <a:buSzPts val="1600"/>
              <a:buNone/>
              <a:defRPr sz="2600"/>
            </a:lvl5pPr>
            <a:lvl6pPr lvl="5" algn="ctr" rtl="0">
              <a:lnSpc>
                <a:spcPct val="100000"/>
              </a:lnSpc>
              <a:spcBef>
                <a:spcPts val="0"/>
              </a:spcBef>
              <a:spcAft>
                <a:spcPts val="0"/>
              </a:spcAft>
              <a:buSzPts val="1600"/>
              <a:buNone/>
              <a:defRPr sz="2600"/>
            </a:lvl6pPr>
            <a:lvl7pPr lvl="6" algn="ctr" rtl="0">
              <a:lnSpc>
                <a:spcPct val="100000"/>
              </a:lnSpc>
              <a:spcBef>
                <a:spcPts val="0"/>
              </a:spcBef>
              <a:spcAft>
                <a:spcPts val="0"/>
              </a:spcAft>
              <a:buSzPts val="1600"/>
              <a:buNone/>
              <a:defRPr sz="2600"/>
            </a:lvl7pPr>
            <a:lvl8pPr lvl="7" algn="ctr" rtl="0">
              <a:lnSpc>
                <a:spcPct val="100000"/>
              </a:lnSpc>
              <a:spcBef>
                <a:spcPts val="0"/>
              </a:spcBef>
              <a:spcAft>
                <a:spcPts val="0"/>
              </a:spcAft>
              <a:buSzPts val="1600"/>
              <a:buNone/>
              <a:defRPr sz="2600"/>
            </a:lvl8pPr>
            <a:lvl9pPr lvl="8" algn="ctr" rtl="0">
              <a:lnSpc>
                <a:spcPct val="100000"/>
              </a:lnSpc>
              <a:spcBef>
                <a:spcPts val="0"/>
              </a:spcBef>
              <a:spcAft>
                <a:spcPts val="0"/>
              </a:spcAft>
              <a:buSzPts val="1600"/>
              <a:buNone/>
              <a:defRPr sz="2600"/>
            </a:lvl9pPr>
          </a:lstStyle>
          <a:p>
            <a:endParaRPr/>
          </a:p>
        </p:txBody>
      </p:sp>
      <p:sp>
        <p:nvSpPr>
          <p:cNvPr id="130" name="Google Shape;130;p5"/>
          <p:cNvSpPr txBox="1">
            <a:spLocks noGrp="1"/>
          </p:cNvSpPr>
          <p:nvPr>
            <p:ph type="subTitle" idx="8"/>
          </p:nvPr>
        </p:nvSpPr>
        <p:spPr>
          <a:xfrm>
            <a:off x="9083040" y="6008323"/>
            <a:ext cx="4009920" cy="91632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2600"/>
            </a:lvl1pPr>
            <a:lvl2pPr lvl="1" algn="ctr" rtl="0">
              <a:lnSpc>
                <a:spcPct val="100000"/>
              </a:lnSpc>
              <a:spcBef>
                <a:spcPts val="0"/>
              </a:spcBef>
              <a:spcAft>
                <a:spcPts val="0"/>
              </a:spcAft>
              <a:buSzPts val="1600"/>
              <a:buNone/>
              <a:defRPr sz="2600"/>
            </a:lvl2pPr>
            <a:lvl3pPr lvl="2" algn="ctr" rtl="0">
              <a:lnSpc>
                <a:spcPct val="100000"/>
              </a:lnSpc>
              <a:spcBef>
                <a:spcPts val="0"/>
              </a:spcBef>
              <a:spcAft>
                <a:spcPts val="0"/>
              </a:spcAft>
              <a:buSzPts val="1600"/>
              <a:buNone/>
              <a:defRPr sz="2600"/>
            </a:lvl3pPr>
            <a:lvl4pPr lvl="3" algn="ctr" rtl="0">
              <a:lnSpc>
                <a:spcPct val="100000"/>
              </a:lnSpc>
              <a:spcBef>
                <a:spcPts val="0"/>
              </a:spcBef>
              <a:spcAft>
                <a:spcPts val="0"/>
              </a:spcAft>
              <a:buSzPts val="1600"/>
              <a:buNone/>
              <a:defRPr sz="2600"/>
            </a:lvl4pPr>
            <a:lvl5pPr lvl="4" algn="ctr" rtl="0">
              <a:lnSpc>
                <a:spcPct val="100000"/>
              </a:lnSpc>
              <a:spcBef>
                <a:spcPts val="0"/>
              </a:spcBef>
              <a:spcAft>
                <a:spcPts val="0"/>
              </a:spcAft>
              <a:buSzPts val="1600"/>
              <a:buNone/>
              <a:defRPr sz="2600"/>
            </a:lvl5pPr>
            <a:lvl6pPr lvl="5" algn="ctr" rtl="0">
              <a:lnSpc>
                <a:spcPct val="100000"/>
              </a:lnSpc>
              <a:spcBef>
                <a:spcPts val="0"/>
              </a:spcBef>
              <a:spcAft>
                <a:spcPts val="0"/>
              </a:spcAft>
              <a:buSzPts val="1600"/>
              <a:buNone/>
              <a:defRPr sz="2600"/>
            </a:lvl6pPr>
            <a:lvl7pPr lvl="6" algn="ctr" rtl="0">
              <a:lnSpc>
                <a:spcPct val="100000"/>
              </a:lnSpc>
              <a:spcBef>
                <a:spcPts val="0"/>
              </a:spcBef>
              <a:spcAft>
                <a:spcPts val="0"/>
              </a:spcAft>
              <a:buSzPts val="1600"/>
              <a:buNone/>
              <a:defRPr sz="2600"/>
            </a:lvl7pPr>
            <a:lvl8pPr lvl="7" algn="ctr" rtl="0">
              <a:lnSpc>
                <a:spcPct val="100000"/>
              </a:lnSpc>
              <a:spcBef>
                <a:spcPts val="0"/>
              </a:spcBef>
              <a:spcAft>
                <a:spcPts val="0"/>
              </a:spcAft>
              <a:buSzPts val="1600"/>
              <a:buNone/>
              <a:defRPr sz="2600"/>
            </a:lvl8pPr>
            <a:lvl9pPr lvl="8" algn="ctr" rtl="0">
              <a:lnSpc>
                <a:spcPct val="100000"/>
              </a:lnSpc>
              <a:spcBef>
                <a:spcPts val="0"/>
              </a:spcBef>
              <a:spcAft>
                <a:spcPts val="0"/>
              </a:spcAft>
              <a:buSzPts val="1600"/>
              <a:buNone/>
              <a:defRPr sz="2600"/>
            </a:lvl9pPr>
          </a:lstStyle>
          <a:p>
            <a:endParaRPr/>
          </a:p>
        </p:txBody>
      </p:sp>
    </p:spTree>
    <p:extLst>
      <p:ext uri="{BB962C8B-B14F-4D97-AF65-F5344CB8AC3E}">
        <p14:creationId xmlns:p14="http://schemas.microsoft.com/office/powerpoint/2010/main" val="511870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346836"/>
            <a:ext cx="12435840" cy="2865120"/>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900"/>
            </a:lvl1pPr>
            <a:lvl2pPr marL="548442" indent="0" algn="ctr">
              <a:buNone/>
              <a:defRPr sz="2400"/>
            </a:lvl2pPr>
            <a:lvl3pPr marL="1096884" indent="0" algn="ctr">
              <a:buNone/>
              <a:defRPr sz="2200"/>
            </a:lvl3pPr>
            <a:lvl4pPr marL="1645326" indent="0" algn="ctr">
              <a:buNone/>
              <a:defRPr sz="1900"/>
            </a:lvl4pPr>
            <a:lvl5pPr marL="2193772" indent="0" algn="ctr">
              <a:buNone/>
              <a:defRPr sz="1900"/>
            </a:lvl5pPr>
            <a:lvl6pPr marL="2742215" indent="0" algn="ctr">
              <a:buNone/>
              <a:defRPr sz="1900"/>
            </a:lvl6pPr>
            <a:lvl7pPr marL="3290652" indent="0" algn="ctr">
              <a:buNone/>
              <a:defRPr sz="1900"/>
            </a:lvl7pPr>
            <a:lvl8pPr marL="3839098" indent="0" algn="ctr">
              <a:buNone/>
              <a:defRPr sz="1900"/>
            </a:lvl8pPr>
            <a:lvl9pPr marL="4387541" indent="0" algn="ctr">
              <a:buNone/>
              <a:defRPr sz="1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9EAC4C9-CF5B-44CF-B309-FFEE17CAD936}" type="slidenum">
              <a:rPr lang="vi-VN" altLang="en-US" smtClean="0"/>
              <a:pPr>
                <a:defRPr/>
              </a:pPr>
              <a:t>‹#›</a:t>
            </a:fld>
            <a:endParaRPr lang="vi-VN" altLang="en-US"/>
          </a:p>
        </p:txBody>
      </p:sp>
    </p:spTree>
    <p:extLst>
      <p:ext uri="{BB962C8B-B14F-4D97-AF65-F5344CB8AC3E}">
        <p14:creationId xmlns:p14="http://schemas.microsoft.com/office/powerpoint/2010/main" val="514390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A8FFB36A-A29B-4A92-B992-725C54C3AC57}" type="slidenum">
              <a:rPr lang="vi-VN" altLang="en-US" smtClean="0"/>
              <a:pPr>
                <a:defRPr/>
              </a:pPr>
              <a:t>‹#›</a:t>
            </a:fld>
            <a:endParaRPr lang="vi-VN" altLang="en-US"/>
          </a:p>
        </p:txBody>
      </p:sp>
    </p:spTree>
    <p:extLst>
      <p:ext uri="{BB962C8B-B14F-4D97-AF65-F5344CB8AC3E}">
        <p14:creationId xmlns:p14="http://schemas.microsoft.com/office/powerpoint/2010/main" val="3571077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1" y="2051691"/>
            <a:ext cx="12618720" cy="3423284"/>
          </a:xfrm>
        </p:spPr>
        <p:txBody>
          <a:bodyPr anchor="b"/>
          <a:lstStyle>
            <a:lvl1pPr>
              <a:defRPr sz="7200"/>
            </a:lvl1pPr>
          </a:lstStyle>
          <a:p>
            <a:r>
              <a:rPr lang="en-US"/>
              <a:t>Click to edit Master title style</a:t>
            </a:r>
            <a:endParaRPr lang="en-US" dirty="0"/>
          </a:p>
        </p:txBody>
      </p:sp>
      <p:sp>
        <p:nvSpPr>
          <p:cNvPr id="3" name="Text Placeholder 2"/>
          <p:cNvSpPr>
            <a:spLocks noGrp="1"/>
          </p:cNvSpPr>
          <p:nvPr>
            <p:ph type="body" idx="1"/>
          </p:nvPr>
        </p:nvSpPr>
        <p:spPr>
          <a:xfrm>
            <a:off x="998221" y="5507361"/>
            <a:ext cx="12618720" cy="1800224"/>
          </a:xfrm>
        </p:spPr>
        <p:txBody>
          <a:bodyPr/>
          <a:lstStyle>
            <a:lvl1pPr marL="0" indent="0">
              <a:buNone/>
              <a:defRPr sz="2900">
                <a:solidFill>
                  <a:schemeClr val="tx1"/>
                </a:solidFill>
              </a:defRPr>
            </a:lvl1pPr>
            <a:lvl2pPr marL="548442" indent="0">
              <a:buNone/>
              <a:defRPr sz="2400">
                <a:solidFill>
                  <a:schemeClr val="tx1">
                    <a:tint val="75000"/>
                  </a:schemeClr>
                </a:solidFill>
              </a:defRPr>
            </a:lvl2pPr>
            <a:lvl3pPr marL="1096884" indent="0">
              <a:buNone/>
              <a:defRPr sz="2200">
                <a:solidFill>
                  <a:schemeClr val="tx1">
                    <a:tint val="75000"/>
                  </a:schemeClr>
                </a:solidFill>
              </a:defRPr>
            </a:lvl3pPr>
            <a:lvl4pPr marL="1645326" indent="0">
              <a:buNone/>
              <a:defRPr sz="1900">
                <a:solidFill>
                  <a:schemeClr val="tx1">
                    <a:tint val="75000"/>
                  </a:schemeClr>
                </a:solidFill>
              </a:defRPr>
            </a:lvl4pPr>
            <a:lvl5pPr marL="2193772" indent="0">
              <a:buNone/>
              <a:defRPr sz="1900">
                <a:solidFill>
                  <a:schemeClr val="tx1">
                    <a:tint val="75000"/>
                  </a:schemeClr>
                </a:solidFill>
              </a:defRPr>
            </a:lvl5pPr>
            <a:lvl6pPr marL="2742215" indent="0">
              <a:buNone/>
              <a:defRPr sz="1900">
                <a:solidFill>
                  <a:schemeClr val="tx1">
                    <a:tint val="75000"/>
                  </a:schemeClr>
                </a:solidFill>
              </a:defRPr>
            </a:lvl6pPr>
            <a:lvl7pPr marL="3290652" indent="0">
              <a:buNone/>
              <a:defRPr sz="1900">
                <a:solidFill>
                  <a:schemeClr val="tx1">
                    <a:tint val="75000"/>
                  </a:schemeClr>
                </a:solidFill>
              </a:defRPr>
            </a:lvl7pPr>
            <a:lvl8pPr marL="3839098" indent="0">
              <a:buNone/>
              <a:defRPr sz="1900">
                <a:solidFill>
                  <a:schemeClr val="tx1">
                    <a:tint val="75000"/>
                  </a:schemeClr>
                </a:solidFill>
              </a:defRPr>
            </a:lvl8pPr>
            <a:lvl9pPr marL="4387541"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9D80D4DF-E810-4020-ADBD-84C344D00043}" type="slidenum">
              <a:rPr lang="vi-VN" altLang="en-US" smtClean="0"/>
              <a:pPr>
                <a:defRPr/>
              </a:pPr>
              <a:t>‹#›</a:t>
            </a:fld>
            <a:endParaRPr lang="vi-VN" altLang="en-US"/>
          </a:p>
        </p:txBody>
      </p:sp>
    </p:spTree>
    <p:extLst>
      <p:ext uri="{BB962C8B-B14F-4D97-AF65-F5344CB8AC3E}">
        <p14:creationId xmlns:p14="http://schemas.microsoft.com/office/powerpoint/2010/main" val="3622444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9FD4E564-63D2-4832-AE83-ACBC1031E1F6}" type="slidenum">
              <a:rPr lang="vi-VN" altLang="en-US" smtClean="0"/>
              <a:pPr>
                <a:defRPr/>
              </a:pPr>
              <a:t>‹#›</a:t>
            </a:fld>
            <a:endParaRPr lang="vi-VN" altLang="en-US"/>
          </a:p>
        </p:txBody>
      </p:sp>
    </p:spTree>
    <p:extLst>
      <p:ext uri="{BB962C8B-B14F-4D97-AF65-F5344CB8AC3E}">
        <p14:creationId xmlns:p14="http://schemas.microsoft.com/office/powerpoint/2010/main" val="16282240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5"/>
            <a:ext cx="12618720" cy="15906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07750" y="2017396"/>
            <a:ext cx="6189344" cy="988694"/>
          </a:xfrm>
        </p:spPr>
        <p:txBody>
          <a:bodyPr anchor="b"/>
          <a:lstStyle>
            <a:lvl1pPr marL="0" indent="0">
              <a:buNone/>
              <a:defRPr sz="2900" b="1"/>
            </a:lvl1pPr>
            <a:lvl2pPr marL="548442" indent="0">
              <a:buNone/>
              <a:defRPr sz="2400" b="1"/>
            </a:lvl2pPr>
            <a:lvl3pPr marL="1096884" indent="0">
              <a:buNone/>
              <a:defRPr sz="2200" b="1"/>
            </a:lvl3pPr>
            <a:lvl4pPr marL="1645326" indent="0">
              <a:buNone/>
              <a:defRPr sz="1900" b="1"/>
            </a:lvl4pPr>
            <a:lvl5pPr marL="2193772" indent="0">
              <a:buNone/>
              <a:defRPr sz="1900" b="1"/>
            </a:lvl5pPr>
            <a:lvl6pPr marL="2742215" indent="0">
              <a:buNone/>
              <a:defRPr sz="1900" b="1"/>
            </a:lvl6pPr>
            <a:lvl7pPr marL="3290652" indent="0">
              <a:buNone/>
              <a:defRPr sz="1900" b="1"/>
            </a:lvl7pPr>
            <a:lvl8pPr marL="3839098" indent="0">
              <a:buNone/>
              <a:defRPr sz="1900" b="1"/>
            </a:lvl8pPr>
            <a:lvl9pPr marL="4387541" indent="0">
              <a:buNone/>
              <a:defRPr sz="1900" b="1"/>
            </a:lvl9pPr>
          </a:lstStyle>
          <a:p>
            <a:pPr lvl="0"/>
            <a:r>
              <a:rPr lang="en-US"/>
              <a:t>Click to edit Master text styles</a:t>
            </a:r>
          </a:p>
        </p:txBody>
      </p:sp>
      <p:sp>
        <p:nvSpPr>
          <p:cNvPr id="4" name="Content Placeholder 3"/>
          <p:cNvSpPr>
            <a:spLocks noGrp="1"/>
          </p:cNvSpPr>
          <p:nvPr>
            <p:ph sz="half" idx="2"/>
          </p:nvPr>
        </p:nvSpPr>
        <p:spPr>
          <a:xfrm>
            <a:off x="1007750"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06641" y="2017396"/>
            <a:ext cx="6219826" cy="988694"/>
          </a:xfrm>
        </p:spPr>
        <p:txBody>
          <a:bodyPr anchor="b"/>
          <a:lstStyle>
            <a:lvl1pPr marL="0" indent="0">
              <a:buNone/>
              <a:defRPr sz="2900" b="1"/>
            </a:lvl1pPr>
            <a:lvl2pPr marL="548442" indent="0">
              <a:buNone/>
              <a:defRPr sz="2400" b="1"/>
            </a:lvl2pPr>
            <a:lvl3pPr marL="1096884" indent="0">
              <a:buNone/>
              <a:defRPr sz="2200" b="1"/>
            </a:lvl3pPr>
            <a:lvl4pPr marL="1645326" indent="0">
              <a:buNone/>
              <a:defRPr sz="1900" b="1"/>
            </a:lvl4pPr>
            <a:lvl5pPr marL="2193772" indent="0">
              <a:buNone/>
              <a:defRPr sz="1900" b="1"/>
            </a:lvl5pPr>
            <a:lvl6pPr marL="2742215" indent="0">
              <a:buNone/>
              <a:defRPr sz="1900" b="1"/>
            </a:lvl6pPr>
            <a:lvl7pPr marL="3290652" indent="0">
              <a:buNone/>
              <a:defRPr sz="1900" b="1"/>
            </a:lvl7pPr>
            <a:lvl8pPr marL="3839098" indent="0">
              <a:buNone/>
              <a:defRPr sz="1900" b="1"/>
            </a:lvl8pPr>
            <a:lvl9pPr marL="4387541" indent="0">
              <a:buNone/>
              <a:defRPr sz="1900" b="1"/>
            </a:lvl9pPr>
          </a:lstStyle>
          <a:p>
            <a:pPr lvl="0"/>
            <a:r>
              <a:rPr lang="en-US"/>
              <a:t>Click to edit Master text styles</a:t>
            </a:r>
          </a:p>
        </p:txBody>
      </p:sp>
      <p:sp>
        <p:nvSpPr>
          <p:cNvPr id="6" name="Content Placeholder 5"/>
          <p:cNvSpPr>
            <a:spLocks noGrp="1"/>
          </p:cNvSpPr>
          <p:nvPr>
            <p:ph sz="quarter" idx="4"/>
          </p:nvPr>
        </p:nvSpPr>
        <p:spPr>
          <a:xfrm>
            <a:off x="7406641"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8074CFA5-09C1-4249-BBB4-94183DD84B35}" type="slidenum">
              <a:rPr lang="vi-VN" altLang="en-US" smtClean="0"/>
              <a:pPr>
                <a:defRPr/>
              </a:pPr>
              <a:t>‹#›</a:t>
            </a:fld>
            <a:endParaRPr lang="vi-VN" altLang="en-US"/>
          </a:p>
        </p:txBody>
      </p:sp>
    </p:spTree>
    <p:extLst>
      <p:ext uri="{BB962C8B-B14F-4D97-AF65-F5344CB8AC3E}">
        <p14:creationId xmlns:p14="http://schemas.microsoft.com/office/powerpoint/2010/main" val="4284651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45313A92-E605-473F-8F59-6E3308ADB5B9}" type="slidenum">
              <a:rPr lang="vi-VN" altLang="en-US" smtClean="0"/>
              <a:pPr>
                <a:defRPr/>
              </a:pPr>
              <a:t>‹#›</a:t>
            </a:fld>
            <a:endParaRPr lang="vi-VN" altLang="en-US"/>
          </a:p>
        </p:txBody>
      </p:sp>
    </p:spTree>
    <p:extLst>
      <p:ext uri="{BB962C8B-B14F-4D97-AF65-F5344CB8AC3E}">
        <p14:creationId xmlns:p14="http://schemas.microsoft.com/office/powerpoint/2010/main" val="616106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3"/>
            <a:ext cx="12435840" cy="1634490"/>
          </a:xfrm>
        </p:spPr>
        <p:txBody>
          <a:bodyPr anchor="t"/>
          <a:lstStyle>
            <a:lvl1pPr algn="l">
              <a:defRPr sz="56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051" indent="0">
              <a:buNone/>
              <a:defRPr sz="2600">
                <a:solidFill>
                  <a:schemeClr val="tx1">
                    <a:tint val="75000"/>
                  </a:schemeClr>
                </a:solidFill>
              </a:defRPr>
            </a:lvl2pPr>
            <a:lvl3pPr marL="1306103" indent="0">
              <a:buNone/>
              <a:defRPr sz="2300">
                <a:solidFill>
                  <a:schemeClr val="tx1">
                    <a:tint val="75000"/>
                  </a:schemeClr>
                </a:solidFill>
              </a:defRPr>
            </a:lvl3pPr>
            <a:lvl4pPr marL="1959155" indent="0">
              <a:buNone/>
              <a:defRPr sz="2000">
                <a:solidFill>
                  <a:schemeClr val="tx1">
                    <a:tint val="75000"/>
                  </a:schemeClr>
                </a:solidFill>
              </a:defRPr>
            </a:lvl4pPr>
            <a:lvl5pPr marL="2612207" indent="0">
              <a:buNone/>
              <a:defRPr sz="2000">
                <a:solidFill>
                  <a:schemeClr val="tx1">
                    <a:tint val="75000"/>
                  </a:schemeClr>
                </a:solidFill>
              </a:defRPr>
            </a:lvl5pPr>
            <a:lvl6pPr marL="3265258" indent="0">
              <a:buNone/>
              <a:defRPr sz="2000">
                <a:solidFill>
                  <a:schemeClr val="tx1">
                    <a:tint val="75000"/>
                  </a:schemeClr>
                </a:solidFill>
              </a:defRPr>
            </a:lvl6pPr>
            <a:lvl7pPr marL="3918308" indent="0">
              <a:buNone/>
              <a:defRPr sz="2000">
                <a:solidFill>
                  <a:schemeClr val="tx1">
                    <a:tint val="75000"/>
                  </a:schemeClr>
                </a:solidFill>
              </a:defRPr>
            </a:lvl7pPr>
            <a:lvl8pPr marL="4571360" indent="0">
              <a:buNone/>
              <a:defRPr sz="2000">
                <a:solidFill>
                  <a:schemeClr val="tx1">
                    <a:tint val="75000"/>
                  </a:schemeClr>
                </a:solidFill>
              </a:defRPr>
            </a:lvl8pPr>
            <a:lvl9pPr marL="5224411"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9D80D4DF-E810-4020-ADBD-84C344D00043}" type="slidenum">
              <a:rPr lang="vi-VN" altLang="en-US"/>
              <a:pPr>
                <a:defRPr/>
              </a:pPr>
              <a:t>‹#›</a:t>
            </a:fld>
            <a:endParaRPr lang="vi-VN" altLang="en-US"/>
          </a:p>
        </p:txBody>
      </p:sp>
    </p:spTree>
    <p:extLst>
      <p:ext uri="{BB962C8B-B14F-4D97-AF65-F5344CB8AC3E}">
        <p14:creationId xmlns:p14="http://schemas.microsoft.com/office/powerpoint/2010/main" val="22927592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A651EBE2-C7E3-48CE-8BBA-AA7F8EB7CA24}" type="slidenum">
              <a:rPr lang="vi-VN" altLang="en-US" smtClean="0"/>
              <a:pPr>
                <a:defRPr/>
              </a:pPr>
              <a:t>‹#›</a:t>
            </a:fld>
            <a:endParaRPr lang="vi-VN" altLang="en-US"/>
          </a:p>
        </p:txBody>
      </p:sp>
    </p:spTree>
    <p:extLst>
      <p:ext uri="{BB962C8B-B14F-4D97-AF65-F5344CB8AC3E}">
        <p14:creationId xmlns:p14="http://schemas.microsoft.com/office/powerpoint/2010/main" val="1737203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00"/>
            </a:lvl1pPr>
          </a:lstStyle>
          <a:p>
            <a:r>
              <a:rPr lang="en-US"/>
              <a:t>Click to edit Master title style</a:t>
            </a:r>
            <a:endParaRPr lang="en-US" dirty="0"/>
          </a:p>
        </p:txBody>
      </p:sp>
      <p:sp>
        <p:nvSpPr>
          <p:cNvPr id="3" name="Content Placeholder 2"/>
          <p:cNvSpPr>
            <a:spLocks noGrp="1"/>
          </p:cNvSpPr>
          <p:nvPr>
            <p:ph idx="1"/>
          </p:nvPr>
        </p:nvSpPr>
        <p:spPr>
          <a:xfrm>
            <a:off x="6219826" y="1184914"/>
            <a:ext cx="7406640"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00"/>
            </a:lvl1pPr>
            <a:lvl2pPr marL="548442" indent="0">
              <a:buNone/>
              <a:defRPr sz="1700"/>
            </a:lvl2pPr>
            <a:lvl3pPr marL="1096884" indent="0">
              <a:buNone/>
              <a:defRPr sz="1400"/>
            </a:lvl3pPr>
            <a:lvl4pPr marL="1645326" indent="0">
              <a:buNone/>
              <a:defRPr sz="1200"/>
            </a:lvl4pPr>
            <a:lvl5pPr marL="2193772" indent="0">
              <a:buNone/>
              <a:defRPr sz="1200"/>
            </a:lvl5pPr>
            <a:lvl6pPr marL="2742215" indent="0">
              <a:buNone/>
              <a:defRPr sz="1200"/>
            </a:lvl6pPr>
            <a:lvl7pPr marL="3290652" indent="0">
              <a:buNone/>
              <a:defRPr sz="1200"/>
            </a:lvl7pPr>
            <a:lvl8pPr marL="3839098" indent="0">
              <a:buNone/>
              <a:defRPr sz="1200"/>
            </a:lvl8pPr>
            <a:lvl9pPr marL="4387541"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17EC93CD-7E2E-48C7-AAE1-B1F131B1629C}" type="slidenum">
              <a:rPr lang="vi-VN" altLang="en-US" smtClean="0"/>
              <a:pPr>
                <a:defRPr/>
              </a:pPr>
              <a:t>‹#›</a:t>
            </a:fld>
            <a:endParaRPr lang="vi-VN" altLang="en-US"/>
          </a:p>
        </p:txBody>
      </p:sp>
    </p:spTree>
    <p:extLst>
      <p:ext uri="{BB962C8B-B14F-4D97-AF65-F5344CB8AC3E}">
        <p14:creationId xmlns:p14="http://schemas.microsoft.com/office/powerpoint/2010/main" val="1233203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19826" y="1184914"/>
            <a:ext cx="7406640" cy="5848350"/>
          </a:xfrm>
        </p:spPr>
        <p:txBody>
          <a:bodyPr rtlCol="0">
            <a:normAutofit/>
          </a:bodyPr>
          <a:lstStyle>
            <a:lvl1pPr marL="0" indent="0">
              <a:buNone/>
              <a:defRPr sz="3800"/>
            </a:lvl1pPr>
            <a:lvl2pPr marL="548442" indent="0">
              <a:buNone/>
              <a:defRPr sz="3400"/>
            </a:lvl2pPr>
            <a:lvl3pPr marL="1096884" indent="0">
              <a:buNone/>
              <a:defRPr sz="2900"/>
            </a:lvl3pPr>
            <a:lvl4pPr marL="1645326" indent="0">
              <a:buNone/>
              <a:defRPr sz="2400"/>
            </a:lvl4pPr>
            <a:lvl5pPr marL="2193772" indent="0">
              <a:buNone/>
              <a:defRPr sz="2400"/>
            </a:lvl5pPr>
            <a:lvl6pPr marL="2742215" indent="0">
              <a:buNone/>
              <a:defRPr sz="2400"/>
            </a:lvl6pPr>
            <a:lvl7pPr marL="3290652" indent="0">
              <a:buNone/>
              <a:defRPr sz="2400"/>
            </a:lvl7pPr>
            <a:lvl8pPr marL="3839098" indent="0">
              <a:buNone/>
              <a:defRPr sz="2400"/>
            </a:lvl8pPr>
            <a:lvl9pPr marL="4387541" indent="0">
              <a:buNone/>
              <a:defRPr sz="24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00"/>
            </a:lvl1pPr>
            <a:lvl2pPr marL="548442" indent="0">
              <a:buNone/>
              <a:defRPr sz="1700"/>
            </a:lvl2pPr>
            <a:lvl3pPr marL="1096884" indent="0">
              <a:buNone/>
              <a:defRPr sz="1400"/>
            </a:lvl3pPr>
            <a:lvl4pPr marL="1645326" indent="0">
              <a:buNone/>
              <a:defRPr sz="1200"/>
            </a:lvl4pPr>
            <a:lvl5pPr marL="2193772" indent="0">
              <a:buNone/>
              <a:defRPr sz="1200"/>
            </a:lvl5pPr>
            <a:lvl6pPr marL="2742215" indent="0">
              <a:buNone/>
              <a:defRPr sz="1200"/>
            </a:lvl6pPr>
            <a:lvl7pPr marL="3290652" indent="0">
              <a:buNone/>
              <a:defRPr sz="1200"/>
            </a:lvl7pPr>
            <a:lvl8pPr marL="3839098" indent="0">
              <a:buNone/>
              <a:defRPr sz="1200"/>
            </a:lvl8pPr>
            <a:lvl9pPr marL="4387541" indent="0">
              <a:buNone/>
              <a:defRPr sz="1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1C0F9AE9-B955-4FA0-AA48-E1D241DD1195}" type="slidenum">
              <a:rPr lang="vi-VN" altLang="en-US" smtClean="0"/>
              <a:pPr>
                <a:defRPr/>
              </a:pPr>
              <a:t>‹#›</a:t>
            </a:fld>
            <a:endParaRPr lang="vi-VN" altLang="en-US"/>
          </a:p>
        </p:txBody>
      </p:sp>
    </p:spTree>
    <p:extLst>
      <p:ext uri="{BB962C8B-B14F-4D97-AF65-F5344CB8AC3E}">
        <p14:creationId xmlns:p14="http://schemas.microsoft.com/office/powerpoint/2010/main" val="645626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8693BDD-E03F-487F-BE3E-6B750070D689}" type="slidenum">
              <a:rPr lang="vi-VN" altLang="en-US" smtClean="0"/>
              <a:pPr>
                <a:defRPr/>
              </a:pPr>
              <a:t>‹#›</a:t>
            </a:fld>
            <a:endParaRPr lang="vi-VN" altLang="en-US"/>
          </a:p>
        </p:txBody>
      </p:sp>
    </p:spTree>
    <p:extLst>
      <p:ext uri="{BB962C8B-B14F-4D97-AF65-F5344CB8AC3E}">
        <p14:creationId xmlns:p14="http://schemas.microsoft.com/office/powerpoint/2010/main" val="41160722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1" y="438150"/>
            <a:ext cx="3154680" cy="697420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05841"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3A72AAE9-4B06-4478-AD1E-03C79E138B0F}" type="slidenum">
              <a:rPr lang="vi-VN" altLang="en-US" smtClean="0"/>
              <a:pPr>
                <a:defRPr/>
              </a:pPr>
              <a:t>‹#›</a:t>
            </a:fld>
            <a:endParaRPr lang="vi-VN" altLang="en-US"/>
          </a:p>
        </p:txBody>
      </p:sp>
    </p:spTree>
    <p:extLst>
      <p:ext uri="{BB962C8B-B14F-4D97-AF65-F5344CB8AC3E}">
        <p14:creationId xmlns:p14="http://schemas.microsoft.com/office/powerpoint/2010/main" val="2722185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0942"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242" y="2305050"/>
            <a:ext cx="10411462"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9FD4E564-63D2-4832-AE83-ACBC1031E1F6}" type="slidenum">
              <a:rPr lang="vi-VN" altLang="en-US"/>
              <a:pPr>
                <a:defRPr/>
              </a:pPr>
              <a:t>‹#›</a:t>
            </a:fld>
            <a:endParaRPr lang="vi-VN" altLang="en-US"/>
          </a:p>
        </p:txBody>
      </p:sp>
    </p:spTree>
    <p:extLst>
      <p:ext uri="{BB962C8B-B14F-4D97-AF65-F5344CB8AC3E}">
        <p14:creationId xmlns:p14="http://schemas.microsoft.com/office/powerpoint/2010/main" val="261218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2" cy="767714"/>
          </a:xfrm>
        </p:spPr>
        <p:txBody>
          <a:bodyPr anchor="b"/>
          <a:lstStyle>
            <a:lvl1pPr marL="0" indent="0">
              <a:buNone/>
              <a:defRPr sz="3400" b="1"/>
            </a:lvl1pPr>
            <a:lvl2pPr marL="653051" indent="0">
              <a:buNone/>
              <a:defRPr sz="2900" b="1"/>
            </a:lvl2pPr>
            <a:lvl3pPr marL="1306103" indent="0">
              <a:buNone/>
              <a:defRPr sz="2600" b="1"/>
            </a:lvl3pPr>
            <a:lvl4pPr marL="1959155" indent="0">
              <a:buNone/>
              <a:defRPr sz="2300" b="1"/>
            </a:lvl4pPr>
            <a:lvl5pPr marL="2612207" indent="0">
              <a:buNone/>
              <a:defRPr sz="2300" b="1"/>
            </a:lvl5pPr>
            <a:lvl6pPr marL="3265258" indent="0">
              <a:buNone/>
              <a:defRPr sz="2300" b="1"/>
            </a:lvl6pPr>
            <a:lvl7pPr marL="3918308" indent="0">
              <a:buNone/>
              <a:defRPr sz="2300" b="1"/>
            </a:lvl7pPr>
            <a:lvl8pPr marL="4571360" indent="0">
              <a:buNone/>
              <a:defRPr sz="2300" b="1"/>
            </a:lvl8pPr>
            <a:lvl9pPr marL="5224411"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2"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3" y="1842136"/>
            <a:ext cx="6466840" cy="767714"/>
          </a:xfrm>
        </p:spPr>
        <p:txBody>
          <a:bodyPr anchor="b"/>
          <a:lstStyle>
            <a:lvl1pPr marL="0" indent="0">
              <a:buNone/>
              <a:defRPr sz="3400" b="1"/>
            </a:lvl1pPr>
            <a:lvl2pPr marL="653051" indent="0">
              <a:buNone/>
              <a:defRPr sz="2900" b="1"/>
            </a:lvl2pPr>
            <a:lvl3pPr marL="1306103" indent="0">
              <a:buNone/>
              <a:defRPr sz="2600" b="1"/>
            </a:lvl3pPr>
            <a:lvl4pPr marL="1959155" indent="0">
              <a:buNone/>
              <a:defRPr sz="2300" b="1"/>
            </a:lvl4pPr>
            <a:lvl5pPr marL="2612207" indent="0">
              <a:buNone/>
              <a:defRPr sz="2300" b="1"/>
            </a:lvl5pPr>
            <a:lvl6pPr marL="3265258" indent="0">
              <a:buNone/>
              <a:defRPr sz="2300" b="1"/>
            </a:lvl6pPr>
            <a:lvl7pPr marL="3918308" indent="0">
              <a:buNone/>
              <a:defRPr sz="2300" b="1"/>
            </a:lvl7pPr>
            <a:lvl8pPr marL="4571360" indent="0">
              <a:buNone/>
              <a:defRPr sz="2300" b="1"/>
            </a:lvl8pPr>
            <a:lvl9pPr marL="5224411"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3"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8074CFA5-09C1-4249-BBB4-94183DD84B35}" type="slidenum">
              <a:rPr lang="vi-VN" altLang="en-US"/>
              <a:pPr>
                <a:defRPr/>
              </a:pPr>
              <a:t>‹#›</a:t>
            </a:fld>
            <a:endParaRPr lang="vi-VN" altLang="en-US"/>
          </a:p>
        </p:txBody>
      </p:sp>
    </p:spTree>
    <p:extLst>
      <p:ext uri="{BB962C8B-B14F-4D97-AF65-F5344CB8AC3E}">
        <p14:creationId xmlns:p14="http://schemas.microsoft.com/office/powerpoint/2010/main" val="495639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45313A92-E605-473F-8F59-6E3308ADB5B9}" type="slidenum">
              <a:rPr lang="vi-VN" altLang="en-US"/>
              <a:pPr>
                <a:defRPr/>
              </a:pPr>
              <a:t>‹#›</a:t>
            </a:fld>
            <a:endParaRPr lang="vi-VN" altLang="en-US"/>
          </a:p>
        </p:txBody>
      </p:sp>
    </p:spTree>
    <p:extLst>
      <p:ext uri="{BB962C8B-B14F-4D97-AF65-F5344CB8AC3E}">
        <p14:creationId xmlns:p14="http://schemas.microsoft.com/office/powerpoint/2010/main" val="4090864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A651EBE2-C7E3-48CE-8BBA-AA7F8EB7CA24}" type="slidenum">
              <a:rPr lang="vi-VN" altLang="en-US"/>
              <a:pPr>
                <a:defRPr/>
              </a:pPr>
              <a:t>‹#›</a:t>
            </a:fld>
            <a:endParaRPr lang="vi-VN" altLang="en-US"/>
          </a:p>
        </p:txBody>
      </p:sp>
    </p:spTree>
    <p:extLst>
      <p:ext uri="{BB962C8B-B14F-4D97-AF65-F5344CB8AC3E}">
        <p14:creationId xmlns:p14="http://schemas.microsoft.com/office/powerpoint/2010/main" val="310499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2" y="1722120"/>
            <a:ext cx="4813301" cy="5629276"/>
          </a:xfrm>
        </p:spPr>
        <p:txBody>
          <a:bodyPr/>
          <a:lstStyle>
            <a:lvl1pPr marL="0" indent="0">
              <a:buNone/>
              <a:defRPr sz="2000"/>
            </a:lvl1pPr>
            <a:lvl2pPr marL="653051" indent="0">
              <a:buNone/>
              <a:defRPr sz="1700"/>
            </a:lvl2pPr>
            <a:lvl3pPr marL="1306103" indent="0">
              <a:buNone/>
              <a:defRPr sz="1400"/>
            </a:lvl3pPr>
            <a:lvl4pPr marL="1959155" indent="0">
              <a:buNone/>
              <a:defRPr sz="1300"/>
            </a:lvl4pPr>
            <a:lvl5pPr marL="2612207" indent="0">
              <a:buNone/>
              <a:defRPr sz="1300"/>
            </a:lvl5pPr>
            <a:lvl6pPr marL="3265258" indent="0">
              <a:buNone/>
              <a:defRPr sz="1300"/>
            </a:lvl6pPr>
            <a:lvl7pPr marL="3918308" indent="0">
              <a:buNone/>
              <a:defRPr sz="1300"/>
            </a:lvl7pPr>
            <a:lvl8pPr marL="4571360" indent="0">
              <a:buNone/>
              <a:defRPr sz="1300"/>
            </a:lvl8pPr>
            <a:lvl9pPr marL="5224411" indent="0">
              <a:buNone/>
              <a:defRPr sz="1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17EC93CD-7E2E-48C7-AAE1-B1F131B1629C}" type="slidenum">
              <a:rPr lang="vi-VN" altLang="en-US"/>
              <a:pPr>
                <a:defRPr/>
              </a:pPr>
              <a:t>‹#›</a:t>
            </a:fld>
            <a:endParaRPr lang="vi-VN" altLang="en-US"/>
          </a:p>
        </p:txBody>
      </p:sp>
    </p:spTree>
    <p:extLst>
      <p:ext uri="{BB962C8B-B14F-4D97-AF65-F5344CB8AC3E}">
        <p14:creationId xmlns:p14="http://schemas.microsoft.com/office/powerpoint/2010/main" val="1475349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2"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2" y="735330"/>
            <a:ext cx="8778240" cy="4937760"/>
          </a:xfrm>
        </p:spPr>
        <p:txBody>
          <a:bodyPr rtlCol="0">
            <a:normAutofit/>
          </a:bodyPr>
          <a:lstStyle>
            <a:lvl1pPr marL="0" indent="0">
              <a:buNone/>
              <a:defRPr sz="4600"/>
            </a:lvl1pPr>
            <a:lvl2pPr marL="653051" indent="0">
              <a:buNone/>
              <a:defRPr sz="4000"/>
            </a:lvl2pPr>
            <a:lvl3pPr marL="1306103" indent="0">
              <a:buNone/>
              <a:defRPr sz="3400"/>
            </a:lvl3pPr>
            <a:lvl4pPr marL="1959155" indent="0">
              <a:buNone/>
              <a:defRPr sz="2900"/>
            </a:lvl4pPr>
            <a:lvl5pPr marL="2612207" indent="0">
              <a:buNone/>
              <a:defRPr sz="2900"/>
            </a:lvl5pPr>
            <a:lvl6pPr marL="3265258" indent="0">
              <a:buNone/>
              <a:defRPr sz="2900"/>
            </a:lvl6pPr>
            <a:lvl7pPr marL="3918308" indent="0">
              <a:buNone/>
              <a:defRPr sz="2900"/>
            </a:lvl7pPr>
            <a:lvl8pPr marL="4571360" indent="0">
              <a:buNone/>
              <a:defRPr sz="2900"/>
            </a:lvl8pPr>
            <a:lvl9pPr marL="5224411" indent="0">
              <a:buNone/>
              <a:defRPr sz="2900"/>
            </a:lvl9pPr>
          </a:lstStyle>
          <a:p>
            <a:pPr lvl="0"/>
            <a:endParaRPr lang="en-US" noProof="0" smtClean="0"/>
          </a:p>
        </p:txBody>
      </p:sp>
      <p:sp>
        <p:nvSpPr>
          <p:cNvPr id="4" name="Text Placeholder 3"/>
          <p:cNvSpPr>
            <a:spLocks noGrp="1"/>
          </p:cNvSpPr>
          <p:nvPr>
            <p:ph type="body" sz="half" idx="2"/>
          </p:nvPr>
        </p:nvSpPr>
        <p:spPr>
          <a:xfrm>
            <a:off x="2867662" y="6440806"/>
            <a:ext cx="8778240" cy="965834"/>
          </a:xfrm>
        </p:spPr>
        <p:txBody>
          <a:bodyPr/>
          <a:lstStyle>
            <a:lvl1pPr marL="0" indent="0">
              <a:buNone/>
              <a:defRPr sz="2000"/>
            </a:lvl1pPr>
            <a:lvl2pPr marL="653051" indent="0">
              <a:buNone/>
              <a:defRPr sz="1700"/>
            </a:lvl2pPr>
            <a:lvl3pPr marL="1306103" indent="0">
              <a:buNone/>
              <a:defRPr sz="1400"/>
            </a:lvl3pPr>
            <a:lvl4pPr marL="1959155" indent="0">
              <a:buNone/>
              <a:defRPr sz="1300"/>
            </a:lvl4pPr>
            <a:lvl5pPr marL="2612207" indent="0">
              <a:buNone/>
              <a:defRPr sz="1300"/>
            </a:lvl5pPr>
            <a:lvl6pPr marL="3265258" indent="0">
              <a:buNone/>
              <a:defRPr sz="1300"/>
            </a:lvl6pPr>
            <a:lvl7pPr marL="3918308" indent="0">
              <a:buNone/>
              <a:defRPr sz="1300"/>
            </a:lvl7pPr>
            <a:lvl8pPr marL="4571360" indent="0">
              <a:buNone/>
              <a:defRPr sz="1300"/>
            </a:lvl8pPr>
            <a:lvl9pPr marL="5224411" indent="0">
              <a:buNone/>
              <a:defRPr sz="1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1C0F9AE9-B955-4FA0-AA48-E1D241DD1195}" type="slidenum">
              <a:rPr lang="vi-VN" altLang="en-US"/>
              <a:pPr>
                <a:defRPr/>
              </a:pPr>
              <a:t>‹#›</a:t>
            </a:fld>
            <a:endParaRPr lang="vi-VN" altLang="en-US"/>
          </a:p>
        </p:txBody>
      </p:sp>
    </p:spTree>
    <p:extLst>
      <p:ext uri="{BB962C8B-B14F-4D97-AF65-F5344CB8AC3E}">
        <p14:creationId xmlns:p14="http://schemas.microsoft.com/office/powerpoint/2010/main" val="3900491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80000"/>
            <a:lum/>
          </a:blip>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31839" y="330200"/>
            <a:ext cx="131667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09" tIns="65305" rIns="130609" bIns="65305"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731839" y="1920875"/>
            <a:ext cx="13166725"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09" tIns="65305" rIns="130609" bIns="6530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31839" y="7627939"/>
            <a:ext cx="3413125" cy="438150"/>
          </a:xfrm>
          <a:prstGeom prst="rect">
            <a:avLst/>
          </a:prstGeom>
        </p:spPr>
        <p:txBody>
          <a:bodyPr vert="horz" lIns="130609" tIns="65305" rIns="130609" bIns="65305" rtlCol="0" anchor="ctr"/>
          <a:lstStyle>
            <a:lvl1pPr algn="l">
              <a:defRPr sz="1700">
                <a:solidFill>
                  <a:schemeClr val="tx1">
                    <a:tint val="75000"/>
                  </a:schemeClr>
                </a:solidFill>
                <a:cs typeface="Arial" pitchFamily="34" charset="0"/>
              </a:defRPr>
            </a:lvl1pPr>
          </a:lstStyle>
          <a:p>
            <a:pPr>
              <a:defRPr/>
            </a:pPr>
            <a:endParaRPr lang="en-US" altLang="en-US"/>
          </a:p>
        </p:txBody>
      </p:sp>
      <p:sp>
        <p:nvSpPr>
          <p:cNvPr id="5" name="Footer Placeholder 4"/>
          <p:cNvSpPr>
            <a:spLocks noGrp="1"/>
          </p:cNvSpPr>
          <p:nvPr>
            <p:ph type="ftr" sz="quarter" idx="3"/>
          </p:nvPr>
        </p:nvSpPr>
        <p:spPr>
          <a:xfrm>
            <a:off x="4999039" y="7627939"/>
            <a:ext cx="4632325" cy="438150"/>
          </a:xfrm>
          <a:prstGeom prst="rect">
            <a:avLst/>
          </a:prstGeom>
        </p:spPr>
        <p:txBody>
          <a:bodyPr vert="horz" lIns="130609" tIns="65305" rIns="130609" bIns="65305" rtlCol="0" anchor="ctr"/>
          <a:lstStyle>
            <a:lvl1pPr algn="ctr">
              <a:defRPr sz="1700">
                <a:solidFill>
                  <a:schemeClr val="tx1">
                    <a:tint val="75000"/>
                  </a:schemeClr>
                </a:solidFill>
                <a:cs typeface="Arial" pitchFamily="34" charset="0"/>
              </a:defRPr>
            </a:lvl1pPr>
          </a:lstStyle>
          <a:p>
            <a:pPr>
              <a:defRPr/>
            </a:pPr>
            <a:endParaRPr lang="en-US" altLang="en-US"/>
          </a:p>
        </p:txBody>
      </p:sp>
      <p:sp>
        <p:nvSpPr>
          <p:cNvPr id="6" name="Slide Number Placeholder 5"/>
          <p:cNvSpPr>
            <a:spLocks noGrp="1"/>
          </p:cNvSpPr>
          <p:nvPr>
            <p:ph type="sldNum" sz="quarter" idx="4"/>
          </p:nvPr>
        </p:nvSpPr>
        <p:spPr>
          <a:xfrm>
            <a:off x="10485439" y="7627939"/>
            <a:ext cx="3413125" cy="438150"/>
          </a:xfrm>
          <a:prstGeom prst="rect">
            <a:avLst/>
          </a:prstGeom>
        </p:spPr>
        <p:txBody>
          <a:bodyPr vert="horz" lIns="130609" tIns="65305" rIns="130609" bIns="65305" rtlCol="0" anchor="ctr"/>
          <a:lstStyle>
            <a:lvl1pPr algn="r">
              <a:defRPr sz="1700">
                <a:solidFill>
                  <a:schemeClr val="tx1">
                    <a:tint val="75000"/>
                  </a:schemeClr>
                </a:solidFill>
                <a:cs typeface="Arial" pitchFamily="34" charset="0"/>
              </a:defRPr>
            </a:lvl1pPr>
          </a:lstStyle>
          <a:p>
            <a:pPr>
              <a:defRPr/>
            </a:pPr>
            <a:fld id="{EE2A8C29-E5EE-481D-B778-B24C584DD14A}" type="slidenum">
              <a:rPr lang="vi-VN" altLang="en-US"/>
              <a:pPr>
                <a:defRPr/>
              </a:pPr>
              <a:t>‹#›</a:t>
            </a:fld>
            <a:endParaRPr lang="vi-VN" altLang="en-US"/>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xStyles>
    <p:titleStyle>
      <a:lvl1pPr algn="ctr" defTabSz="1304873" rtl="0" eaLnBrk="0" fontAlgn="base" hangingPunct="0">
        <a:spcBef>
          <a:spcPct val="0"/>
        </a:spcBef>
        <a:spcAft>
          <a:spcPct val="0"/>
        </a:spcAft>
        <a:defRPr sz="6200" kern="1200">
          <a:solidFill>
            <a:schemeClr val="tx1"/>
          </a:solidFill>
          <a:latin typeface="+mj-lt"/>
          <a:ea typeface="+mj-ea"/>
          <a:cs typeface="+mj-cs"/>
        </a:defRPr>
      </a:lvl1pPr>
      <a:lvl2pPr algn="ctr" defTabSz="1304873" rtl="0" eaLnBrk="0" fontAlgn="base" hangingPunct="0">
        <a:spcBef>
          <a:spcPct val="0"/>
        </a:spcBef>
        <a:spcAft>
          <a:spcPct val="0"/>
        </a:spcAft>
        <a:defRPr sz="6200">
          <a:solidFill>
            <a:schemeClr val="tx1"/>
          </a:solidFill>
          <a:latin typeface="Calibri" pitchFamily="34" charset="0"/>
        </a:defRPr>
      </a:lvl2pPr>
      <a:lvl3pPr algn="ctr" defTabSz="1304873" rtl="0" eaLnBrk="0" fontAlgn="base" hangingPunct="0">
        <a:spcBef>
          <a:spcPct val="0"/>
        </a:spcBef>
        <a:spcAft>
          <a:spcPct val="0"/>
        </a:spcAft>
        <a:defRPr sz="6200">
          <a:solidFill>
            <a:schemeClr val="tx1"/>
          </a:solidFill>
          <a:latin typeface="Calibri" pitchFamily="34" charset="0"/>
        </a:defRPr>
      </a:lvl3pPr>
      <a:lvl4pPr algn="ctr" defTabSz="1304873" rtl="0" eaLnBrk="0" fontAlgn="base" hangingPunct="0">
        <a:spcBef>
          <a:spcPct val="0"/>
        </a:spcBef>
        <a:spcAft>
          <a:spcPct val="0"/>
        </a:spcAft>
        <a:defRPr sz="6200">
          <a:solidFill>
            <a:schemeClr val="tx1"/>
          </a:solidFill>
          <a:latin typeface="Calibri" pitchFamily="34" charset="0"/>
        </a:defRPr>
      </a:lvl4pPr>
      <a:lvl5pPr algn="ctr" defTabSz="1304873" rtl="0" eaLnBrk="0" fontAlgn="base" hangingPunct="0">
        <a:spcBef>
          <a:spcPct val="0"/>
        </a:spcBef>
        <a:spcAft>
          <a:spcPct val="0"/>
        </a:spcAft>
        <a:defRPr sz="6200">
          <a:solidFill>
            <a:schemeClr val="tx1"/>
          </a:solidFill>
          <a:latin typeface="Calibri" pitchFamily="34" charset="0"/>
        </a:defRPr>
      </a:lvl5pPr>
      <a:lvl6pPr marL="457182" algn="ctr" defTabSz="1304873" rtl="0" fontAlgn="base">
        <a:spcBef>
          <a:spcPct val="0"/>
        </a:spcBef>
        <a:spcAft>
          <a:spcPct val="0"/>
        </a:spcAft>
        <a:defRPr sz="6200">
          <a:solidFill>
            <a:schemeClr val="tx1"/>
          </a:solidFill>
          <a:latin typeface="Calibri" pitchFamily="34" charset="0"/>
        </a:defRPr>
      </a:lvl6pPr>
      <a:lvl7pPr marL="914364" algn="ctr" defTabSz="1304873" rtl="0" fontAlgn="base">
        <a:spcBef>
          <a:spcPct val="0"/>
        </a:spcBef>
        <a:spcAft>
          <a:spcPct val="0"/>
        </a:spcAft>
        <a:defRPr sz="6200">
          <a:solidFill>
            <a:schemeClr val="tx1"/>
          </a:solidFill>
          <a:latin typeface="Calibri" pitchFamily="34" charset="0"/>
        </a:defRPr>
      </a:lvl7pPr>
      <a:lvl8pPr marL="1371545" algn="ctr" defTabSz="1304873" rtl="0" fontAlgn="base">
        <a:spcBef>
          <a:spcPct val="0"/>
        </a:spcBef>
        <a:spcAft>
          <a:spcPct val="0"/>
        </a:spcAft>
        <a:defRPr sz="6200">
          <a:solidFill>
            <a:schemeClr val="tx1"/>
          </a:solidFill>
          <a:latin typeface="Calibri" pitchFamily="34" charset="0"/>
        </a:defRPr>
      </a:lvl8pPr>
      <a:lvl9pPr marL="1828727" algn="ctr" defTabSz="1304873" rtl="0" fontAlgn="base">
        <a:spcBef>
          <a:spcPct val="0"/>
        </a:spcBef>
        <a:spcAft>
          <a:spcPct val="0"/>
        </a:spcAft>
        <a:defRPr sz="6200">
          <a:solidFill>
            <a:schemeClr val="tx1"/>
          </a:solidFill>
          <a:latin typeface="Calibri" pitchFamily="34" charset="0"/>
        </a:defRPr>
      </a:lvl9pPr>
    </p:titleStyle>
    <p:bodyStyle>
      <a:lvl1pPr marL="488930" indent="-488930" algn="l" defTabSz="1304873" rtl="0" eaLnBrk="0" fontAlgn="base" hangingPunct="0">
        <a:spcBef>
          <a:spcPct val="20000"/>
        </a:spcBef>
        <a:spcAft>
          <a:spcPct val="0"/>
        </a:spcAft>
        <a:buFont typeface="Arial" charset="0"/>
        <a:buChar char="•"/>
        <a:defRPr sz="4600" kern="1200">
          <a:solidFill>
            <a:schemeClr val="tx1"/>
          </a:solidFill>
          <a:latin typeface="+mn-lt"/>
          <a:ea typeface="+mn-ea"/>
          <a:cs typeface="+mn-cs"/>
        </a:defRPr>
      </a:lvl1pPr>
      <a:lvl2pPr marL="1060408" indent="-407971" algn="l" defTabSz="1304873" rtl="0" eaLnBrk="0" fontAlgn="base" hangingPunct="0">
        <a:spcBef>
          <a:spcPct val="20000"/>
        </a:spcBef>
        <a:spcAft>
          <a:spcPct val="0"/>
        </a:spcAft>
        <a:buFont typeface="Arial" charset="0"/>
        <a:buChar char="–"/>
        <a:defRPr sz="4000" kern="1200">
          <a:solidFill>
            <a:schemeClr val="tx1"/>
          </a:solidFill>
          <a:latin typeface="+mn-lt"/>
          <a:ea typeface="+mn-ea"/>
          <a:cs typeface="+mn-cs"/>
        </a:defRPr>
      </a:lvl2pPr>
      <a:lvl3pPr marL="1631885" indent="-325424" algn="l" defTabSz="1304873"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84321" indent="-325424" algn="l" defTabSz="1304873" rtl="0" eaLnBrk="0" fontAlgn="base" hangingPunct="0">
        <a:spcBef>
          <a:spcPct val="20000"/>
        </a:spcBef>
        <a:spcAft>
          <a:spcPct val="0"/>
        </a:spcAft>
        <a:buFont typeface="Arial" charset="0"/>
        <a:buChar char="–"/>
        <a:defRPr sz="2900" kern="1200">
          <a:solidFill>
            <a:schemeClr val="tx1"/>
          </a:solidFill>
          <a:latin typeface="+mn-lt"/>
          <a:ea typeface="+mn-ea"/>
          <a:cs typeface="+mn-cs"/>
        </a:defRPr>
      </a:lvl4pPr>
      <a:lvl5pPr marL="2938345" indent="-325424" algn="l" defTabSz="1304873" rtl="0" eaLnBrk="0" fontAlgn="base" hangingPunct="0">
        <a:spcBef>
          <a:spcPct val="20000"/>
        </a:spcBef>
        <a:spcAft>
          <a:spcPct val="0"/>
        </a:spcAft>
        <a:buFont typeface="Arial" charset="0"/>
        <a:buChar char="»"/>
        <a:defRPr sz="2900" kern="1200">
          <a:solidFill>
            <a:schemeClr val="tx1"/>
          </a:solidFill>
          <a:latin typeface="+mn-lt"/>
          <a:ea typeface="+mn-ea"/>
          <a:cs typeface="+mn-cs"/>
        </a:defRPr>
      </a:lvl5pPr>
      <a:lvl6pPr marL="3591782" indent="-326526" algn="l" defTabSz="1306103"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4833" indent="-326526" algn="l" defTabSz="1306103"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7886" indent="-326526" algn="l" defTabSz="1306103"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0938" indent="-326526" algn="l" defTabSz="1306103"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103" rtl="0" eaLnBrk="1" latinLnBrk="0" hangingPunct="1">
        <a:defRPr sz="2600" kern="1200">
          <a:solidFill>
            <a:schemeClr val="tx1"/>
          </a:solidFill>
          <a:latin typeface="+mn-lt"/>
          <a:ea typeface="+mn-ea"/>
          <a:cs typeface="+mn-cs"/>
        </a:defRPr>
      </a:lvl1pPr>
      <a:lvl2pPr marL="653051" algn="l" defTabSz="1306103" rtl="0" eaLnBrk="1" latinLnBrk="0" hangingPunct="1">
        <a:defRPr sz="2600" kern="1200">
          <a:solidFill>
            <a:schemeClr val="tx1"/>
          </a:solidFill>
          <a:latin typeface="+mn-lt"/>
          <a:ea typeface="+mn-ea"/>
          <a:cs typeface="+mn-cs"/>
        </a:defRPr>
      </a:lvl2pPr>
      <a:lvl3pPr marL="1306103" algn="l" defTabSz="1306103" rtl="0" eaLnBrk="1" latinLnBrk="0" hangingPunct="1">
        <a:defRPr sz="2600" kern="1200">
          <a:solidFill>
            <a:schemeClr val="tx1"/>
          </a:solidFill>
          <a:latin typeface="+mn-lt"/>
          <a:ea typeface="+mn-ea"/>
          <a:cs typeface="+mn-cs"/>
        </a:defRPr>
      </a:lvl3pPr>
      <a:lvl4pPr marL="1959155" algn="l" defTabSz="1306103" rtl="0" eaLnBrk="1" latinLnBrk="0" hangingPunct="1">
        <a:defRPr sz="2600" kern="1200">
          <a:solidFill>
            <a:schemeClr val="tx1"/>
          </a:solidFill>
          <a:latin typeface="+mn-lt"/>
          <a:ea typeface="+mn-ea"/>
          <a:cs typeface="+mn-cs"/>
        </a:defRPr>
      </a:lvl4pPr>
      <a:lvl5pPr marL="2612207" algn="l" defTabSz="1306103" rtl="0" eaLnBrk="1" latinLnBrk="0" hangingPunct="1">
        <a:defRPr sz="2600" kern="1200">
          <a:solidFill>
            <a:schemeClr val="tx1"/>
          </a:solidFill>
          <a:latin typeface="+mn-lt"/>
          <a:ea typeface="+mn-ea"/>
          <a:cs typeface="+mn-cs"/>
        </a:defRPr>
      </a:lvl5pPr>
      <a:lvl6pPr marL="3265258" algn="l" defTabSz="1306103" rtl="0" eaLnBrk="1" latinLnBrk="0" hangingPunct="1">
        <a:defRPr sz="2600" kern="1200">
          <a:solidFill>
            <a:schemeClr val="tx1"/>
          </a:solidFill>
          <a:latin typeface="+mn-lt"/>
          <a:ea typeface="+mn-ea"/>
          <a:cs typeface="+mn-cs"/>
        </a:defRPr>
      </a:lvl6pPr>
      <a:lvl7pPr marL="3918308" algn="l" defTabSz="1306103" rtl="0" eaLnBrk="1" latinLnBrk="0" hangingPunct="1">
        <a:defRPr sz="2600" kern="1200">
          <a:solidFill>
            <a:schemeClr val="tx1"/>
          </a:solidFill>
          <a:latin typeface="+mn-lt"/>
          <a:ea typeface="+mn-ea"/>
          <a:cs typeface="+mn-cs"/>
        </a:defRPr>
      </a:lvl7pPr>
      <a:lvl8pPr marL="4571360" algn="l" defTabSz="1306103" rtl="0" eaLnBrk="1" latinLnBrk="0" hangingPunct="1">
        <a:defRPr sz="2600" kern="1200">
          <a:solidFill>
            <a:schemeClr val="tx1"/>
          </a:solidFill>
          <a:latin typeface="+mn-lt"/>
          <a:ea typeface="+mn-ea"/>
          <a:cs typeface="+mn-cs"/>
        </a:defRPr>
      </a:lvl8pPr>
      <a:lvl9pPr marL="5224411" algn="l" defTabSz="1306103"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alphaModFix amt="80000"/>
            <a:lum/>
          </a:blip>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1006476" y="438150"/>
            <a:ext cx="12617452" cy="159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678" tIns="54842" rIns="109678" bIns="54842"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noChangeArrowheads="1"/>
          </p:cNvSpPr>
          <p:nvPr>
            <p:ph type="body" idx="1"/>
          </p:nvPr>
        </p:nvSpPr>
        <p:spPr bwMode="auto">
          <a:xfrm>
            <a:off x="1006476" y="2190750"/>
            <a:ext cx="12617452"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678" tIns="54842" rIns="109678" bIns="5484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006477" y="7627940"/>
            <a:ext cx="3290890" cy="438150"/>
          </a:xfrm>
          <a:prstGeom prst="rect">
            <a:avLst/>
          </a:prstGeom>
        </p:spPr>
        <p:txBody>
          <a:bodyPr vert="horz" lIns="109678" tIns="54842" rIns="109678" bIns="54842" rtlCol="0" anchor="ctr"/>
          <a:lstStyle>
            <a:lvl1pPr algn="l" eaLnBrk="1" fontAlgn="auto" hangingPunct="1">
              <a:spcBef>
                <a:spcPts val="0"/>
              </a:spcBef>
              <a:spcAft>
                <a:spcPts val="0"/>
              </a:spcAft>
              <a:defRPr sz="1400">
                <a:solidFill>
                  <a:schemeClr val="tx1">
                    <a:tint val="75000"/>
                  </a:schemeClr>
                </a:solidFill>
                <a:latin typeface="+mn-lt"/>
                <a:cs typeface="+mn-cs"/>
              </a:defRPr>
            </a:lvl1pPr>
          </a:lstStyle>
          <a:p>
            <a:pPr>
              <a:defRPr/>
            </a:pPr>
            <a:endParaRPr lang="en-US" altLang="en-US"/>
          </a:p>
        </p:txBody>
      </p:sp>
      <p:sp>
        <p:nvSpPr>
          <p:cNvPr id="5" name="Footer Placeholder 4"/>
          <p:cNvSpPr>
            <a:spLocks noGrp="1"/>
          </p:cNvSpPr>
          <p:nvPr>
            <p:ph type="ftr" sz="quarter" idx="3"/>
          </p:nvPr>
        </p:nvSpPr>
        <p:spPr>
          <a:xfrm>
            <a:off x="4846640" y="7627940"/>
            <a:ext cx="4937124" cy="438150"/>
          </a:xfrm>
          <a:prstGeom prst="rect">
            <a:avLst/>
          </a:prstGeom>
        </p:spPr>
        <p:txBody>
          <a:bodyPr vert="horz" lIns="109678" tIns="54842" rIns="109678" bIns="54842" rtlCol="0" anchor="ctr"/>
          <a:lstStyle>
            <a:lvl1pPr algn="ctr" eaLnBrk="1" fontAlgn="auto" hangingPunct="1">
              <a:spcBef>
                <a:spcPts val="0"/>
              </a:spcBef>
              <a:spcAft>
                <a:spcPts val="0"/>
              </a:spcAft>
              <a:defRPr sz="1400">
                <a:solidFill>
                  <a:schemeClr val="tx1">
                    <a:tint val="75000"/>
                  </a:schemeClr>
                </a:solidFill>
                <a:latin typeface="+mn-lt"/>
                <a:cs typeface="+mn-cs"/>
              </a:defRPr>
            </a:lvl1pPr>
          </a:lstStyle>
          <a:p>
            <a:pPr>
              <a:defRPr/>
            </a:pPr>
            <a:endParaRPr lang="en-US" altLang="en-US"/>
          </a:p>
        </p:txBody>
      </p:sp>
      <p:sp>
        <p:nvSpPr>
          <p:cNvPr id="6" name="Slide Number Placeholder 5"/>
          <p:cNvSpPr>
            <a:spLocks noGrp="1"/>
          </p:cNvSpPr>
          <p:nvPr>
            <p:ph type="sldNum" sz="quarter" idx="4"/>
          </p:nvPr>
        </p:nvSpPr>
        <p:spPr>
          <a:xfrm>
            <a:off x="10333040" y="7627940"/>
            <a:ext cx="3290886" cy="438150"/>
          </a:xfrm>
          <a:prstGeom prst="rect">
            <a:avLst/>
          </a:prstGeom>
        </p:spPr>
        <p:txBody>
          <a:bodyPr vert="horz" wrap="square" lIns="109678" tIns="54842" rIns="109678" bIns="54842" numCol="1" anchor="ctr" anchorCtr="0" compatLnSpc="1">
            <a:prstTxWarp prst="textNoShape">
              <a:avLst/>
            </a:prstTxWarp>
          </a:bodyPr>
          <a:lstStyle>
            <a:lvl1pPr algn="r" eaLnBrk="1" hangingPunct="1">
              <a:defRPr sz="1400">
                <a:solidFill>
                  <a:srgbClr val="898989"/>
                </a:solidFill>
                <a:cs typeface="+mn-cs"/>
              </a:defRPr>
            </a:lvl1pPr>
          </a:lstStyle>
          <a:p>
            <a:pPr>
              <a:defRPr/>
            </a:pPr>
            <a:fld id="{EE2A8C29-E5EE-481D-B778-B24C584DD14A}" type="slidenum">
              <a:rPr lang="vi-VN" altLang="en-US" smtClean="0"/>
              <a:pPr>
                <a:defRPr/>
              </a:pPr>
              <a:t>‹#›</a:t>
            </a:fld>
            <a:endParaRPr lang="vi-VN" altLang="en-US"/>
          </a:p>
        </p:txBody>
      </p:sp>
    </p:spTree>
    <p:extLst>
      <p:ext uri="{BB962C8B-B14F-4D97-AF65-F5344CB8AC3E}">
        <p14:creationId xmlns:p14="http://schemas.microsoft.com/office/powerpoint/2010/main" val="2645005798"/>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Lst>
  <p:txStyles>
    <p:titleStyle>
      <a:lvl1pPr algn="l" rtl="0" eaLnBrk="0" fontAlgn="base" hangingPunct="0">
        <a:lnSpc>
          <a:spcPct val="90000"/>
        </a:lnSpc>
        <a:spcBef>
          <a:spcPct val="0"/>
        </a:spcBef>
        <a:spcAft>
          <a:spcPct val="0"/>
        </a:spcAft>
        <a:defRPr sz="5300" kern="1200">
          <a:solidFill>
            <a:schemeClr val="tx1"/>
          </a:solidFill>
          <a:latin typeface="+mj-lt"/>
          <a:ea typeface="+mj-ea"/>
          <a:cs typeface="+mj-cs"/>
        </a:defRPr>
      </a:lvl1pPr>
      <a:lvl2pPr algn="l" rtl="0" eaLnBrk="0" fontAlgn="base" hangingPunct="0">
        <a:lnSpc>
          <a:spcPct val="90000"/>
        </a:lnSpc>
        <a:spcBef>
          <a:spcPct val="0"/>
        </a:spcBef>
        <a:spcAft>
          <a:spcPct val="0"/>
        </a:spcAft>
        <a:defRPr sz="5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5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5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5300">
          <a:solidFill>
            <a:schemeClr val="tx1"/>
          </a:solidFill>
          <a:latin typeface="Calibri Light" panose="020F0302020204030204" pitchFamily="34" charset="0"/>
        </a:defRPr>
      </a:lvl5pPr>
      <a:lvl6pPr marL="548398" algn="l" rtl="0" fontAlgn="base">
        <a:lnSpc>
          <a:spcPct val="90000"/>
        </a:lnSpc>
        <a:spcBef>
          <a:spcPct val="0"/>
        </a:spcBef>
        <a:spcAft>
          <a:spcPct val="0"/>
        </a:spcAft>
        <a:defRPr sz="5300">
          <a:solidFill>
            <a:schemeClr val="tx1"/>
          </a:solidFill>
          <a:latin typeface="Calibri Light" panose="020F0302020204030204" pitchFamily="34" charset="0"/>
        </a:defRPr>
      </a:lvl6pPr>
      <a:lvl7pPr marL="1096796" algn="l" rtl="0" fontAlgn="base">
        <a:lnSpc>
          <a:spcPct val="90000"/>
        </a:lnSpc>
        <a:spcBef>
          <a:spcPct val="0"/>
        </a:spcBef>
        <a:spcAft>
          <a:spcPct val="0"/>
        </a:spcAft>
        <a:defRPr sz="5300">
          <a:solidFill>
            <a:schemeClr val="tx1"/>
          </a:solidFill>
          <a:latin typeface="Calibri Light" panose="020F0302020204030204" pitchFamily="34" charset="0"/>
        </a:defRPr>
      </a:lvl7pPr>
      <a:lvl8pPr marL="1645194" algn="l" rtl="0" fontAlgn="base">
        <a:lnSpc>
          <a:spcPct val="90000"/>
        </a:lnSpc>
        <a:spcBef>
          <a:spcPct val="0"/>
        </a:spcBef>
        <a:spcAft>
          <a:spcPct val="0"/>
        </a:spcAft>
        <a:defRPr sz="5300">
          <a:solidFill>
            <a:schemeClr val="tx1"/>
          </a:solidFill>
          <a:latin typeface="Calibri Light" panose="020F0302020204030204" pitchFamily="34" charset="0"/>
        </a:defRPr>
      </a:lvl8pPr>
      <a:lvl9pPr marL="2193596" algn="l" rtl="0" fontAlgn="base">
        <a:lnSpc>
          <a:spcPct val="90000"/>
        </a:lnSpc>
        <a:spcBef>
          <a:spcPct val="0"/>
        </a:spcBef>
        <a:spcAft>
          <a:spcPct val="0"/>
        </a:spcAft>
        <a:defRPr sz="5300">
          <a:solidFill>
            <a:schemeClr val="tx1"/>
          </a:solidFill>
          <a:latin typeface="Calibri Light" panose="020F0302020204030204" pitchFamily="34" charset="0"/>
        </a:defRPr>
      </a:lvl9pPr>
    </p:titleStyle>
    <p:bodyStyle>
      <a:lvl1pPr marL="273029" indent="-273029" algn="l" rtl="0" eaLnBrk="0" fontAlgn="base" hangingPunct="0">
        <a:lnSpc>
          <a:spcPct val="90000"/>
        </a:lnSpc>
        <a:spcBef>
          <a:spcPts val="1200"/>
        </a:spcBef>
        <a:spcAft>
          <a:spcPct val="0"/>
        </a:spcAft>
        <a:buFont typeface="Arial" charset="0"/>
        <a:buChar char="•"/>
        <a:defRPr sz="3400" kern="1200">
          <a:solidFill>
            <a:schemeClr val="tx1"/>
          </a:solidFill>
          <a:latin typeface="+mn-lt"/>
          <a:ea typeface="+mn-ea"/>
          <a:cs typeface="+mn-cs"/>
        </a:defRPr>
      </a:lvl1pPr>
      <a:lvl2pPr marL="822259" indent="-273029" algn="l" rtl="0" eaLnBrk="0" fontAlgn="base" hangingPunct="0">
        <a:lnSpc>
          <a:spcPct val="90000"/>
        </a:lnSpc>
        <a:spcBef>
          <a:spcPts val="600"/>
        </a:spcBef>
        <a:spcAft>
          <a:spcPct val="0"/>
        </a:spcAft>
        <a:buFont typeface="Arial" charset="0"/>
        <a:buChar char="•"/>
        <a:defRPr sz="2900" kern="1200">
          <a:solidFill>
            <a:schemeClr val="tx1"/>
          </a:solidFill>
          <a:latin typeface="+mn-lt"/>
          <a:ea typeface="+mn-ea"/>
          <a:cs typeface="+mn-cs"/>
        </a:defRPr>
      </a:lvl2pPr>
      <a:lvl3pPr marL="1369903" indent="-273029" algn="l" rtl="0" eaLnBrk="0" fontAlgn="base" hangingPunct="0">
        <a:lnSpc>
          <a:spcPct val="90000"/>
        </a:lnSpc>
        <a:spcBef>
          <a:spcPts val="600"/>
        </a:spcBef>
        <a:spcAft>
          <a:spcPct val="0"/>
        </a:spcAft>
        <a:buFont typeface="Arial" charset="0"/>
        <a:buChar char="•"/>
        <a:defRPr sz="2400" kern="1200">
          <a:solidFill>
            <a:schemeClr val="tx1"/>
          </a:solidFill>
          <a:latin typeface="+mn-lt"/>
          <a:ea typeface="+mn-ea"/>
          <a:cs typeface="+mn-cs"/>
        </a:defRPr>
      </a:lvl3pPr>
      <a:lvl4pPr marL="1919135" indent="-273029" algn="l" rtl="0" eaLnBrk="0" fontAlgn="base" hangingPunct="0">
        <a:lnSpc>
          <a:spcPct val="90000"/>
        </a:lnSpc>
        <a:spcBef>
          <a:spcPts val="600"/>
        </a:spcBef>
        <a:spcAft>
          <a:spcPct val="0"/>
        </a:spcAft>
        <a:buFont typeface="Arial" charset="0"/>
        <a:buChar char="•"/>
        <a:defRPr kern="1200">
          <a:solidFill>
            <a:schemeClr val="tx1"/>
          </a:solidFill>
          <a:latin typeface="+mn-lt"/>
          <a:ea typeface="+mn-ea"/>
          <a:cs typeface="+mn-cs"/>
        </a:defRPr>
      </a:lvl4pPr>
      <a:lvl5pPr marL="2466778" indent="-273029" algn="l" rtl="0" eaLnBrk="0" fontAlgn="base" hangingPunct="0">
        <a:lnSpc>
          <a:spcPct val="90000"/>
        </a:lnSpc>
        <a:spcBef>
          <a:spcPts val="600"/>
        </a:spcBef>
        <a:spcAft>
          <a:spcPct val="0"/>
        </a:spcAft>
        <a:buFont typeface="Arial" charset="0"/>
        <a:buChar char="•"/>
        <a:defRPr kern="1200">
          <a:solidFill>
            <a:schemeClr val="tx1"/>
          </a:solidFill>
          <a:latin typeface="+mn-lt"/>
          <a:ea typeface="+mn-ea"/>
          <a:cs typeface="+mn-cs"/>
        </a:defRPr>
      </a:lvl5pPr>
      <a:lvl6pPr marL="3016199" indent="-274201" algn="l" defTabSz="1096796"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4589" indent="-274201" algn="l" defTabSz="1096796"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2992" indent="-274201" algn="l" defTabSz="1096796"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1394" indent="-274201" algn="l" defTabSz="1096796"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6796" rtl="0" eaLnBrk="1" latinLnBrk="0" hangingPunct="1">
        <a:defRPr sz="2200" kern="1200">
          <a:solidFill>
            <a:schemeClr val="tx1"/>
          </a:solidFill>
          <a:latin typeface="+mn-lt"/>
          <a:ea typeface="+mn-ea"/>
          <a:cs typeface="+mn-cs"/>
        </a:defRPr>
      </a:lvl1pPr>
      <a:lvl2pPr marL="548398" algn="l" defTabSz="1096796" rtl="0" eaLnBrk="1" latinLnBrk="0" hangingPunct="1">
        <a:defRPr sz="2200" kern="1200">
          <a:solidFill>
            <a:schemeClr val="tx1"/>
          </a:solidFill>
          <a:latin typeface="+mn-lt"/>
          <a:ea typeface="+mn-ea"/>
          <a:cs typeface="+mn-cs"/>
        </a:defRPr>
      </a:lvl2pPr>
      <a:lvl3pPr marL="1096796" algn="l" defTabSz="1096796" rtl="0" eaLnBrk="1" latinLnBrk="0" hangingPunct="1">
        <a:defRPr sz="2200" kern="1200">
          <a:solidFill>
            <a:schemeClr val="tx1"/>
          </a:solidFill>
          <a:latin typeface="+mn-lt"/>
          <a:ea typeface="+mn-ea"/>
          <a:cs typeface="+mn-cs"/>
        </a:defRPr>
      </a:lvl3pPr>
      <a:lvl4pPr marL="1645194" algn="l" defTabSz="1096796" rtl="0" eaLnBrk="1" latinLnBrk="0" hangingPunct="1">
        <a:defRPr sz="2200" kern="1200">
          <a:solidFill>
            <a:schemeClr val="tx1"/>
          </a:solidFill>
          <a:latin typeface="+mn-lt"/>
          <a:ea typeface="+mn-ea"/>
          <a:cs typeface="+mn-cs"/>
        </a:defRPr>
      </a:lvl4pPr>
      <a:lvl5pPr marL="2193596" algn="l" defTabSz="1096796" rtl="0" eaLnBrk="1" latinLnBrk="0" hangingPunct="1">
        <a:defRPr sz="2200" kern="1200">
          <a:solidFill>
            <a:schemeClr val="tx1"/>
          </a:solidFill>
          <a:latin typeface="+mn-lt"/>
          <a:ea typeface="+mn-ea"/>
          <a:cs typeface="+mn-cs"/>
        </a:defRPr>
      </a:lvl5pPr>
      <a:lvl6pPr marL="2741996" algn="l" defTabSz="1096796" rtl="0" eaLnBrk="1" latinLnBrk="0" hangingPunct="1">
        <a:defRPr sz="2200" kern="1200">
          <a:solidFill>
            <a:schemeClr val="tx1"/>
          </a:solidFill>
          <a:latin typeface="+mn-lt"/>
          <a:ea typeface="+mn-ea"/>
          <a:cs typeface="+mn-cs"/>
        </a:defRPr>
      </a:lvl6pPr>
      <a:lvl7pPr marL="3290388" algn="l" defTabSz="1096796" rtl="0" eaLnBrk="1" latinLnBrk="0" hangingPunct="1">
        <a:defRPr sz="2200" kern="1200">
          <a:solidFill>
            <a:schemeClr val="tx1"/>
          </a:solidFill>
          <a:latin typeface="+mn-lt"/>
          <a:ea typeface="+mn-ea"/>
          <a:cs typeface="+mn-cs"/>
        </a:defRPr>
      </a:lvl7pPr>
      <a:lvl8pPr marL="3838790" algn="l" defTabSz="1096796" rtl="0" eaLnBrk="1" latinLnBrk="0" hangingPunct="1">
        <a:defRPr sz="2200" kern="1200">
          <a:solidFill>
            <a:schemeClr val="tx1"/>
          </a:solidFill>
          <a:latin typeface="+mn-lt"/>
          <a:ea typeface="+mn-ea"/>
          <a:cs typeface="+mn-cs"/>
        </a:defRPr>
      </a:lvl8pPr>
      <a:lvl9pPr marL="4387190" algn="l" defTabSz="1096796" rtl="0" eaLnBrk="1" latinLnBrk="0" hangingPunct="1">
        <a:defRPr sz="2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1006475" y="438150"/>
            <a:ext cx="126174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687" tIns="54846" rIns="109687" bIns="54846"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noChangeArrowheads="1"/>
          </p:cNvSpPr>
          <p:nvPr>
            <p:ph type="body" idx="1"/>
          </p:nvPr>
        </p:nvSpPr>
        <p:spPr bwMode="auto">
          <a:xfrm>
            <a:off x="1006475" y="2190750"/>
            <a:ext cx="12617450"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687" tIns="54846" rIns="109687" bIns="5484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006475" y="7627938"/>
            <a:ext cx="3290888" cy="438150"/>
          </a:xfrm>
          <a:prstGeom prst="rect">
            <a:avLst/>
          </a:prstGeom>
        </p:spPr>
        <p:txBody>
          <a:bodyPr vert="horz" lIns="109687" tIns="54846" rIns="109687" bIns="54846" rtlCol="0" anchor="ctr"/>
          <a:lstStyle>
            <a:lvl1pPr algn="l" eaLnBrk="1" fontAlgn="auto" hangingPunct="1">
              <a:spcBef>
                <a:spcPts val="0"/>
              </a:spcBef>
              <a:spcAft>
                <a:spcPts val="0"/>
              </a:spcAft>
              <a:defRPr sz="1400">
                <a:solidFill>
                  <a:schemeClr val="tx1">
                    <a:tint val="75000"/>
                  </a:schemeClr>
                </a:solidFill>
                <a:latin typeface="+mn-lt"/>
                <a:cs typeface="+mn-cs"/>
              </a:defRPr>
            </a:lvl1pPr>
          </a:lstStyle>
          <a:p>
            <a:pPr>
              <a:defRPr/>
            </a:pPr>
            <a:endParaRPr lang="en-US" altLang="en-US"/>
          </a:p>
        </p:txBody>
      </p:sp>
      <p:sp>
        <p:nvSpPr>
          <p:cNvPr id="5" name="Footer Placeholder 4"/>
          <p:cNvSpPr>
            <a:spLocks noGrp="1"/>
          </p:cNvSpPr>
          <p:nvPr>
            <p:ph type="ftr" sz="quarter" idx="3"/>
          </p:nvPr>
        </p:nvSpPr>
        <p:spPr>
          <a:xfrm>
            <a:off x="4846638" y="7627938"/>
            <a:ext cx="4937125" cy="438150"/>
          </a:xfrm>
          <a:prstGeom prst="rect">
            <a:avLst/>
          </a:prstGeom>
        </p:spPr>
        <p:txBody>
          <a:bodyPr vert="horz" lIns="109687" tIns="54846" rIns="109687" bIns="54846" rtlCol="0" anchor="ctr"/>
          <a:lstStyle>
            <a:lvl1pPr algn="ctr" eaLnBrk="1" fontAlgn="auto" hangingPunct="1">
              <a:spcBef>
                <a:spcPts val="0"/>
              </a:spcBef>
              <a:spcAft>
                <a:spcPts val="0"/>
              </a:spcAft>
              <a:defRPr sz="1400">
                <a:solidFill>
                  <a:schemeClr val="tx1">
                    <a:tint val="75000"/>
                  </a:schemeClr>
                </a:solidFill>
                <a:latin typeface="+mn-lt"/>
                <a:cs typeface="+mn-cs"/>
              </a:defRPr>
            </a:lvl1pPr>
          </a:lstStyle>
          <a:p>
            <a:pPr>
              <a:defRPr/>
            </a:pPr>
            <a:endParaRPr lang="en-US" altLang="en-US"/>
          </a:p>
        </p:txBody>
      </p:sp>
      <p:sp>
        <p:nvSpPr>
          <p:cNvPr id="6" name="Slide Number Placeholder 5"/>
          <p:cNvSpPr>
            <a:spLocks noGrp="1"/>
          </p:cNvSpPr>
          <p:nvPr>
            <p:ph type="sldNum" sz="quarter" idx="4"/>
          </p:nvPr>
        </p:nvSpPr>
        <p:spPr>
          <a:xfrm>
            <a:off x="10333038" y="7627938"/>
            <a:ext cx="3290887" cy="438150"/>
          </a:xfrm>
          <a:prstGeom prst="rect">
            <a:avLst/>
          </a:prstGeom>
        </p:spPr>
        <p:txBody>
          <a:bodyPr vert="horz" wrap="square" lIns="109687" tIns="54846" rIns="109687" bIns="54846" numCol="1" anchor="ctr" anchorCtr="0" compatLnSpc="1">
            <a:prstTxWarp prst="textNoShape">
              <a:avLst/>
            </a:prstTxWarp>
          </a:bodyPr>
          <a:lstStyle>
            <a:lvl1pPr algn="r" eaLnBrk="1" hangingPunct="1">
              <a:defRPr sz="1400">
                <a:solidFill>
                  <a:srgbClr val="898989"/>
                </a:solidFill>
                <a:cs typeface="+mn-cs"/>
              </a:defRPr>
            </a:lvl1pPr>
          </a:lstStyle>
          <a:p>
            <a:pPr>
              <a:defRPr/>
            </a:pPr>
            <a:fld id="{EE2A8C29-E5EE-481D-B778-B24C584DD14A}" type="slidenum">
              <a:rPr lang="vi-VN" altLang="en-US" smtClean="0"/>
              <a:pPr>
                <a:defRPr/>
              </a:pPr>
              <a:t>‹#›</a:t>
            </a:fld>
            <a:endParaRPr lang="vi-VN" altLang="en-US"/>
          </a:p>
        </p:txBody>
      </p:sp>
    </p:spTree>
    <p:extLst>
      <p:ext uri="{BB962C8B-B14F-4D97-AF65-F5344CB8AC3E}">
        <p14:creationId xmlns:p14="http://schemas.microsoft.com/office/powerpoint/2010/main" val="3431398644"/>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l" rtl="0" eaLnBrk="0" fontAlgn="base" hangingPunct="0">
        <a:lnSpc>
          <a:spcPct val="90000"/>
        </a:lnSpc>
        <a:spcBef>
          <a:spcPct val="0"/>
        </a:spcBef>
        <a:spcAft>
          <a:spcPct val="0"/>
        </a:spcAft>
        <a:defRPr sz="5300" kern="1200">
          <a:solidFill>
            <a:schemeClr val="tx1"/>
          </a:solidFill>
          <a:latin typeface="+mj-lt"/>
          <a:ea typeface="+mj-ea"/>
          <a:cs typeface="+mj-cs"/>
        </a:defRPr>
      </a:lvl1pPr>
      <a:lvl2pPr algn="l" rtl="0" eaLnBrk="0" fontAlgn="base" hangingPunct="0">
        <a:lnSpc>
          <a:spcPct val="90000"/>
        </a:lnSpc>
        <a:spcBef>
          <a:spcPct val="0"/>
        </a:spcBef>
        <a:spcAft>
          <a:spcPct val="0"/>
        </a:spcAft>
        <a:defRPr sz="5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5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5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5300">
          <a:solidFill>
            <a:schemeClr val="tx1"/>
          </a:solidFill>
          <a:latin typeface="Calibri Light" panose="020F0302020204030204" pitchFamily="34" charset="0"/>
        </a:defRPr>
      </a:lvl5pPr>
      <a:lvl6pPr marL="548442" algn="l" rtl="0" fontAlgn="base">
        <a:lnSpc>
          <a:spcPct val="90000"/>
        </a:lnSpc>
        <a:spcBef>
          <a:spcPct val="0"/>
        </a:spcBef>
        <a:spcAft>
          <a:spcPct val="0"/>
        </a:spcAft>
        <a:defRPr sz="5300">
          <a:solidFill>
            <a:schemeClr val="tx1"/>
          </a:solidFill>
          <a:latin typeface="Calibri Light" panose="020F0302020204030204" pitchFamily="34" charset="0"/>
        </a:defRPr>
      </a:lvl6pPr>
      <a:lvl7pPr marL="1096884" algn="l" rtl="0" fontAlgn="base">
        <a:lnSpc>
          <a:spcPct val="90000"/>
        </a:lnSpc>
        <a:spcBef>
          <a:spcPct val="0"/>
        </a:spcBef>
        <a:spcAft>
          <a:spcPct val="0"/>
        </a:spcAft>
        <a:defRPr sz="5300">
          <a:solidFill>
            <a:schemeClr val="tx1"/>
          </a:solidFill>
          <a:latin typeface="Calibri Light" panose="020F0302020204030204" pitchFamily="34" charset="0"/>
        </a:defRPr>
      </a:lvl7pPr>
      <a:lvl8pPr marL="1645326" algn="l" rtl="0" fontAlgn="base">
        <a:lnSpc>
          <a:spcPct val="90000"/>
        </a:lnSpc>
        <a:spcBef>
          <a:spcPct val="0"/>
        </a:spcBef>
        <a:spcAft>
          <a:spcPct val="0"/>
        </a:spcAft>
        <a:defRPr sz="5300">
          <a:solidFill>
            <a:schemeClr val="tx1"/>
          </a:solidFill>
          <a:latin typeface="Calibri Light" panose="020F0302020204030204" pitchFamily="34" charset="0"/>
        </a:defRPr>
      </a:lvl8pPr>
      <a:lvl9pPr marL="2193772" algn="l" rtl="0" fontAlgn="base">
        <a:lnSpc>
          <a:spcPct val="90000"/>
        </a:lnSpc>
        <a:spcBef>
          <a:spcPct val="0"/>
        </a:spcBef>
        <a:spcAft>
          <a:spcPct val="0"/>
        </a:spcAft>
        <a:defRPr sz="5300">
          <a:solidFill>
            <a:schemeClr val="tx1"/>
          </a:solidFill>
          <a:latin typeface="Calibri Light" panose="020F0302020204030204" pitchFamily="34" charset="0"/>
        </a:defRPr>
      </a:lvl9pPr>
    </p:titleStyle>
    <p:bodyStyle>
      <a:lvl1pPr marL="273050" indent="-273050" algn="l" rtl="0" eaLnBrk="0" fontAlgn="base" hangingPunct="0">
        <a:lnSpc>
          <a:spcPct val="90000"/>
        </a:lnSpc>
        <a:spcBef>
          <a:spcPts val="1200"/>
        </a:spcBef>
        <a:spcAft>
          <a:spcPct val="0"/>
        </a:spcAft>
        <a:buFont typeface="Arial" charset="0"/>
        <a:buChar char="•"/>
        <a:defRPr sz="3400" kern="1200">
          <a:solidFill>
            <a:schemeClr val="tx1"/>
          </a:solidFill>
          <a:latin typeface="+mn-lt"/>
          <a:ea typeface="+mn-ea"/>
          <a:cs typeface="+mn-cs"/>
        </a:defRPr>
      </a:lvl1pPr>
      <a:lvl2pPr marL="822325" indent="-273050" algn="l" rtl="0" eaLnBrk="0" fontAlgn="base" hangingPunct="0">
        <a:lnSpc>
          <a:spcPct val="90000"/>
        </a:lnSpc>
        <a:spcBef>
          <a:spcPts val="600"/>
        </a:spcBef>
        <a:spcAft>
          <a:spcPct val="0"/>
        </a:spcAft>
        <a:buFont typeface="Arial" charset="0"/>
        <a:buChar char="•"/>
        <a:defRPr sz="2900" kern="1200">
          <a:solidFill>
            <a:schemeClr val="tx1"/>
          </a:solidFill>
          <a:latin typeface="+mn-lt"/>
          <a:ea typeface="+mn-ea"/>
          <a:cs typeface="+mn-cs"/>
        </a:defRPr>
      </a:lvl2pPr>
      <a:lvl3pPr marL="1370013" indent="-273050" algn="l" rtl="0" eaLnBrk="0" fontAlgn="base" hangingPunct="0">
        <a:lnSpc>
          <a:spcPct val="90000"/>
        </a:lnSpc>
        <a:spcBef>
          <a:spcPts val="600"/>
        </a:spcBef>
        <a:spcAft>
          <a:spcPct val="0"/>
        </a:spcAft>
        <a:buFont typeface="Arial" charset="0"/>
        <a:buChar char="•"/>
        <a:defRPr sz="2400" kern="1200">
          <a:solidFill>
            <a:schemeClr val="tx1"/>
          </a:solidFill>
          <a:latin typeface="+mn-lt"/>
          <a:ea typeface="+mn-ea"/>
          <a:cs typeface="+mn-cs"/>
        </a:defRPr>
      </a:lvl3pPr>
      <a:lvl4pPr marL="1919288" indent="-273050" algn="l" rtl="0" eaLnBrk="0" fontAlgn="base" hangingPunct="0">
        <a:lnSpc>
          <a:spcPct val="90000"/>
        </a:lnSpc>
        <a:spcBef>
          <a:spcPts val="600"/>
        </a:spcBef>
        <a:spcAft>
          <a:spcPct val="0"/>
        </a:spcAft>
        <a:buFont typeface="Arial" charset="0"/>
        <a:buChar char="•"/>
        <a:defRPr kern="1200">
          <a:solidFill>
            <a:schemeClr val="tx1"/>
          </a:solidFill>
          <a:latin typeface="+mn-lt"/>
          <a:ea typeface="+mn-ea"/>
          <a:cs typeface="+mn-cs"/>
        </a:defRPr>
      </a:lvl4pPr>
      <a:lvl5pPr marL="2466975" indent="-273050" algn="l" rtl="0" eaLnBrk="0" fontAlgn="base" hangingPunct="0">
        <a:lnSpc>
          <a:spcPct val="90000"/>
        </a:lnSpc>
        <a:spcBef>
          <a:spcPts val="600"/>
        </a:spcBef>
        <a:spcAft>
          <a:spcPct val="0"/>
        </a:spcAft>
        <a:buFont typeface="Arial" charset="0"/>
        <a:buChar char="•"/>
        <a:defRPr kern="1200">
          <a:solidFill>
            <a:schemeClr val="tx1"/>
          </a:solidFill>
          <a:latin typeface="+mn-lt"/>
          <a:ea typeface="+mn-ea"/>
          <a:cs typeface="+mn-cs"/>
        </a:defRPr>
      </a:lvl5pPr>
      <a:lvl6pPr marL="3016439" indent="-274223" algn="l" defTabSz="1096884"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4875" indent="-274223" algn="l" defTabSz="1096884"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3320" indent="-274223" algn="l" defTabSz="1096884"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1766" indent="-274223" algn="l" defTabSz="1096884"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6884" rtl="0" eaLnBrk="1" latinLnBrk="0" hangingPunct="1">
        <a:defRPr sz="2200" kern="1200">
          <a:solidFill>
            <a:schemeClr val="tx1"/>
          </a:solidFill>
          <a:latin typeface="+mn-lt"/>
          <a:ea typeface="+mn-ea"/>
          <a:cs typeface="+mn-cs"/>
        </a:defRPr>
      </a:lvl1pPr>
      <a:lvl2pPr marL="548442" algn="l" defTabSz="1096884" rtl="0" eaLnBrk="1" latinLnBrk="0" hangingPunct="1">
        <a:defRPr sz="2200" kern="1200">
          <a:solidFill>
            <a:schemeClr val="tx1"/>
          </a:solidFill>
          <a:latin typeface="+mn-lt"/>
          <a:ea typeface="+mn-ea"/>
          <a:cs typeface="+mn-cs"/>
        </a:defRPr>
      </a:lvl2pPr>
      <a:lvl3pPr marL="1096884" algn="l" defTabSz="1096884" rtl="0" eaLnBrk="1" latinLnBrk="0" hangingPunct="1">
        <a:defRPr sz="2200" kern="1200">
          <a:solidFill>
            <a:schemeClr val="tx1"/>
          </a:solidFill>
          <a:latin typeface="+mn-lt"/>
          <a:ea typeface="+mn-ea"/>
          <a:cs typeface="+mn-cs"/>
        </a:defRPr>
      </a:lvl3pPr>
      <a:lvl4pPr marL="1645326" algn="l" defTabSz="1096884" rtl="0" eaLnBrk="1" latinLnBrk="0" hangingPunct="1">
        <a:defRPr sz="2200" kern="1200">
          <a:solidFill>
            <a:schemeClr val="tx1"/>
          </a:solidFill>
          <a:latin typeface="+mn-lt"/>
          <a:ea typeface="+mn-ea"/>
          <a:cs typeface="+mn-cs"/>
        </a:defRPr>
      </a:lvl4pPr>
      <a:lvl5pPr marL="2193772" algn="l" defTabSz="1096884" rtl="0" eaLnBrk="1" latinLnBrk="0" hangingPunct="1">
        <a:defRPr sz="2200" kern="1200">
          <a:solidFill>
            <a:schemeClr val="tx1"/>
          </a:solidFill>
          <a:latin typeface="+mn-lt"/>
          <a:ea typeface="+mn-ea"/>
          <a:cs typeface="+mn-cs"/>
        </a:defRPr>
      </a:lvl5pPr>
      <a:lvl6pPr marL="2742215" algn="l" defTabSz="1096884" rtl="0" eaLnBrk="1" latinLnBrk="0" hangingPunct="1">
        <a:defRPr sz="2200" kern="1200">
          <a:solidFill>
            <a:schemeClr val="tx1"/>
          </a:solidFill>
          <a:latin typeface="+mn-lt"/>
          <a:ea typeface="+mn-ea"/>
          <a:cs typeface="+mn-cs"/>
        </a:defRPr>
      </a:lvl6pPr>
      <a:lvl7pPr marL="3290652" algn="l" defTabSz="1096884" rtl="0" eaLnBrk="1" latinLnBrk="0" hangingPunct="1">
        <a:defRPr sz="2200" kern="1200">
          <a:solidFill>
            <a:schemeClr val="tx1"/>
          </a:solidFill>
          <a:latin typeface="+mn-lt"/>
          <a:ea typeface="+mn-ea"/>
          <a:cs typeface="+mn-cs"/>
        </a:defRPr>
      </a:lvl7pPr>
      <a:lvl8pPr marL="3839098" algn="l" defTabSz="1096884" rtl="0" eaLnBrk="1" latinLnBrk="0" hangingPunct="1">
        <a:defRPr sz="2200" kern="1200">
          <a:solidFill>
            <a:schemeClr val="tx1"/>
          </a:solidFill>
          <a:latin typeface="+mn-lt"/>
          <a:ea typeface="+mn-ea"/>
          <a:cs typeface="+mn-cs"/>
        </a:defRPr>
      </a:lvl8pPr>
      <a:lvl9pPr marL="4387541" algn="l" defTabSz="1096884"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25.xml"/><Relationship Id="rId1" Type="http://schemas.openxmlformats.org/officeDocument/2006/relationships/themeOverride" Target="../theme/themeOverride1.xml"/><Relationship Id="rId6" Type="http://schemas.openxmlformats.org/officeDocument/2006/relationships/image" Target="../media/image4.gif"/><Relationship Id="rId5" Type="http://schemas.openxmlformats.org/officeDocument/2006/relationships/image" Target="../media/image3.png"/><Relationship Id="rId10" Type="http://schemas.openxmlformats.org/officeDocument/2006/relationships/image" Target="../media/image8.gif"/><Relationship Id="rId4" Type="http://schemas.openxmlformats.org/officeDocument/2006/relationships/image" Target="../media/image2.jpe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23.png"/><Relationship Id="rId7" Type="http://schemas.openxmlformats.org/officeDocument/2006/relationships/image" Target="../media/image4.gif"/><Relationship Id="rId2" Type="http://schemas.openxmlformats.org/officeDocument/2006/relationships/slideLayout" Target="../slideLayouts/slideLayout13.xml"/><Relationship Id="rId1" Type="http://schemas.openxmlformats.org/officeDocument/2006/relationships/themeOverride" Target="../theme/themeOverride10.xml"/><Relationship Id="rId6" Type="http://schemas.openxmlformats.org/officeDocument/2006/relationships/image" Target="../media/image7.gif"/><Relationship Id="rId5" Type="http://schemas.openxmlformats.org/officeDocument/2006/relationships/image" Target="../media/image15.png"/><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24.gif"/><Relationship Id="rId7" Type="http://schemas.openxmlformats.org/officeDocument/2006/relationships/image" Target="../media/image7.gif"/><Relationship Id="rId2" Type="http://schemas.openxmlformats.org/officeDocument/2006/relationships/slideLayout" Target="../slideLayouts/slideLayout13.xml"/><Relationship Id="rId1" Type="http://schemas.openxmlformats.org/officeDocument/2006/relationships/themeOverride" Target="../theme/themeOverride11.xml"/><Relationship Id="rId6" Type="http://schemas.openxmlformats.org/officeDocument/2006/relationships/image" Target="../media/image15.pn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8.gif"/></Relationships>
</file>

<file path=ppt/slides/_rels/slide12.xml.rels><?xml version="1.0" encoding="UTF-8" standalone="yes"?>
<Relationships xmlns="http://schemas.openxmlformats.org/package/2006/relationships"><Relationship Id="rId3" Type="http://schemas.openxmlformats.org/officeDocument/2006/relationships/image" Target="../media/image24.gif"/><Relationship Id="rId7" Type="http://schemas.openxmlformats.org/officeDocument/2006/relationships/image" Target="../media/image8.gif"/><Relationship Id="rId2" Type="http://schemas.openxmlformats.org/officeDocument/2006/relationships/slideLayout" Target="../slideLayouts/slideLayout13.xml"/><Relationship Id="rId1" Type="http://schemas.openxmlformats.org/officeDocument/2006/relationships/themeOverride" Target="../theme/themeOverride12.xml"/><Relationship Id="rId6" Type="http://schemas.openxmlformats.org/officeDocument/2006/relationships/image" Target="../media/image4.gif"/><Relationship Id="rId5" Type="http://schemas.openxmlformats.org/officeDocument/2006/relationships/image" Target="../media/image7.gif"/><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24.gif"/><Relationship Id="rId7" Type="http://schemas.openxmlformats.org/officeDocument/2006/relationships/image" Target="../media/image7.gif"/><Relationship Id="rId2" Type="http://schemas.openxmlformats.org/officeDocument/2006/relationships/slideLayout" Target="../slideLayouts/slideLayout13.xml"/><Relationship Id="rId1" Type="http://schemas.openxmlformats.org/officeDocument/2006/relationships/themeOverride" Target="../theme/themeOverride13.xml"/><Relationship Id="rId6" Type="http://schemas.openxmlformats.org/officeDocument/2006/relationships/image" Target="../media/image15.pn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8.gif"/></Relationships>
</file>

<file path=ppt/slides/_rels/slide14.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29.png"/><Relationship Id="rId7" Type="http://schemas.openxmlformats.org/officeDocument/2006/relationships/image" Target="../media/image4.gif"/><Relationship Id="rId2" Type="http://schemas.openxmlformats.org/officeDocument/2006/relationships/slideLayout" Target="../slideLayouts/slideLayout13.xml"/><Relationship Id="rId1" Type="http://schemas.openxmlformats.org/officeDocument/2006/relationships/themeOverride" Target="../theme/themeOverride14.xml"/><Relationship Id="rId6" Type="http://schemas.openxmlformats.org/officeDocument/2006/relationships/image" Target="../media/image7.gif"/><Relationship Id="rId5" Type="http://schemas.openxmlformats.org/officeDocument/2006/relationships/image" Target="../media/image15.png"/><Relationship Id="rId4" Type="http://schemas.openxmlformats.org/officeDocument/2006/relationships/image" Target="../media/image24.gif"/></Relationships>
</file>

<file path=ppt/slides/_rels/slide15.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7.gif"/><Relationship Id="rId3" Type="http://schemas.microsoft.com/office/2007/relationships/media" Target="../media/media1.wav"/><Relationship Id="rId7" Type="http://schemas.openxmlformats.org/officeDocument/2006/relationships/image" Target="../media/image30.png"/><Relationship Id="rId12" Type="http://schemas.openxmlformats.org/officeDocument/2006/relationships/image" Target="../media/image15.png"/><Relationship Id="rId2" Type="http://schemas.openxmlformats.org/officeDocument/2006/relationships/tags" Target="../tags/tag1.xml"/><Relationship Id="rId1" Type="http://schemas.openxmlformats.org/officeDocument/2006/relationships/themeOverride" Target="../theme/themeOverride15.xml"/><Relationship Id="rId6" Type="http://schemas.openxmlformats.org/officeDocument/2006/relationships/slideLayout" Target="../slideLayouts/slideLayout13.xml"/><Relationship Id="rId11" Type="http://schemas.openxmlformats.org/officeDocument/2006/relationships/image" Target="../media/image34.png"/><Relationship Id="rId5" Type="http://schemas.openxmlformats.org/officeDocument/2006/relationships/video" Target="file:///E:\Kim\Gi&#225;o%20&#225;n\Gi&#225;o%20&#225;n%20&#273;i&#7879;n%20t&#7917;\Kim%20soan\Nh&#7841;c%20ghi%20ND%20b&#224;i.mp4" TargetMode="External"/><Relationship Id="rId15" Type="http://schemas.openxmlformats.org/officeDocument/2006/relationships/image" Target="../media/image8.gif"/><Relationship Id="rId10" Type="http://schemas.openxmlformats.org/officeDocument/2006/relationships/image" Target="../media/image33.png"/><Relationship Id="rId4" Type="http://schemas.openxmlformats.org/officeDocument/2006/relationships/audio" Target="../media/media1.wav"/><Relationship Id="rId9" Type="http://schemas.openxmlformats.org/officeDocument/2006/relationships/image" Target="../media/image32.png"/><Relationship Id="rId14" Type="http://schemas.openxmlformats.org/officeDocument/2006/relationships/image" Target="../media/image4.gif"/></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8.gif"/><Relationship Id="rId2" Type="http://schemas.openxmlformats.org/officeDocument/2006/relationships/slideLayout" Target="../slideLayouts/slideLayout13.xml"/><Relationship Id="rId1" Type="http://schemas.openxmlformats.org/officeDocument/2006/relationships/themeOverride" Target="../theme/themeOverride16.xml"/><Relationship Id="rId6" Type="http://schemas.openxmlformats.org/officeDocument/2006/relationships/image" Target="../media/image4.gif"/><Relationship Id="rId5" Type="http://schemas.openxmlformats.org/officeDocument/2006/relationships/image" Target="../media/image7.gif"/><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4.gif"/><Relationship Id="rId4" Type="http://schemas.openxmlformats.org/officeDocument/2006/relationships/image" Target="../media/image7.gif"/></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8.gif"/><Relationship Id="rId5" Type="http://schemas.openxmlformats.org/officeDocument/2006/relationships/image" Target="../media/image39.png"/><Relationship Id="rId10" Type="http://schemas.openxmlformats.org/officeDocument/2006/relationships/image" Target="../media/image4.gif"/><Relationship Id="rId4" Type="http://schemas.openxmlformats.org/officeDocument/2006/relationships/image" Target="../media/image38.png"/><Relationship Id="rId9" Type="http://schemas.openxmlformats.org/officeDocument/2006/relationships/image" Target="../media/image7.gif"/></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3.xml"/><Relationship Id="rId1" Type="http://schemas.openxmlformats.org/officeDocument/2006/relationships/themeOverride" Target="../theme/themeOverride17.xml"/><Relationship Id="rId6" Type="http://schemas.openxmlformats.org/officeDocument/2006/relationships/image" Target="../media/image8.gif"/><Relationship Id="rId5" Type="http://schemas.openxmlformats.org/officeDocument/2006/relationships/image" Target="../media/image4.gif"/><Relationship Id="rId4" Type="http://schemas.openxmlformats.org/officeDocument/2006/relationships/image" Target="../media/image7.gif"/></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png"/><Relationship Id="rId18" Type="http://schemas.openxmlformats.org/officeDocument/2006/relationships/image" Target="../media/image8.gif"/><Relationship Id="rId3" Type="http://schemas.openxmlformats.org/officeDocument/2006/relationships/notesSlide" Target="../notesSlides/notesSlide2.xml"/><Relationship Id="rId7" Type="http://schemas.openxmlformats.org/officeDocument/2006/relationships/image" Target="../media/image11.png"/><Relationship Id="rId12" Type="http://schemas.microsoft.com/office/2007/relationships/hdphoto" Target="../media/hdphoto4.wdp"/><Relationship Id="rId17" Type="http://schemas.openxmlformats.org/officeDocument/2006/relationships/image" Target="../media/image4.gif"/><Relationship Id="rId2" Type="http://schemas.openxmlformats.org/officeDocument/2006/relationships/slideLayout" Target="../slideLayouts/slideLayout13.xml"/><Relationship Id="rId16" Type="http://schemas.openxmlformats.org/officeDocument/2006/relationships/image" Target="../media/image7.gif"/><Relationship Id="rId1" Type="http://schemas.openxmlformats.org/officeDocument/2006/relationships/themeOverride" Target="../theme/themeOverride2.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15.png"/><Relationship Id="rId10" Type="http://schemas.microsoft.com/office/2007/relationships/hdphoto" Target="../media/hdphoto3.wdp"/><Relationship Id="rId4" Type="http://schemas.openxmlformats.org/officeDocument/2006/relationships/image" Target="../media/image9.png"/><Relationship Id="rId9" Type="http://schemas.openxmlformats.org/officeDocument/2006/relationships/image" Target="../media/image12.png"/><Relationship Id="rId14" Type="http://schemas.microsoft.com/office/2007/relationships/hdphoto" Target="../media/hdphoto5.wdp"/></Relationships>
</file>

<file path=ppt/slides/_rels/slide20.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42.png"/><Relationship Id="rId7" Type="http://schemas.openxmlformats.org/officeDocument/2006/relationships/image" Target="../media/image44.png"/><Relationship Id="rId12" Type="http://schemas.openxmlformats.org/officeDocument/2006/relationships/image" Target="../media/image8.gif"/><Relationship Id="rId2" Type="http://schemas.openxmlformats.org/officeDocument/2006/relationships/slideLayout" Target="../slideLayouts/slideLayout13.xml"/><Relationship Id="rId1" Type="http://schemas.openxmlformats.org/officeDocument/2006/relationships/themeOverride" Target="../theme/themeOverride18.xml"/><Relationship Id="rId6" Type="http://schemas.microsoft.com/office/2007/relationships/hdphoto" Target="../media/hdphoto9.wdp"/><Relationship Id="rId11" Type="http://schemas.openxmlformats.org/officeDocument/2006/relationships/image" Target="../media/image4.gif"/><Relationship Id="rId5" Type="http://schemas.openxmlformats.org/officeDocument/2006/relationships/image" Target="../media/image43.png"/><Relationship Id="rId10" Type="http://schemas.openxmlformats.org/officeDocument/2006/relationships/image" Target="../media/image7.gif"/><Relationship Id="rId4" Type="http://schemas.microsoft.com/office/2007/relationships/hdphoto" Target="../media/hdphoto8.wdp"/><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45.png"/><Relationship Id="rId7" Type="http://schemas.openxmlformats.org/officeDocument/2006/relationships/image" Target="../media/image7.gif"/><Relationship Id="rId2" Type="http://schemas.openxmlformats.org/officeDocument/2006/relationships/slideLayout" Target="../slideLayouts/slideLayout2.xml"/><Relationship Id="rId1" Type="http://schemas.openxmlformats.org/officeDocument/2006/relationships/themeOverride" Target="../theme/themeOverride19.xml"/><Relationship Id="rId6" Type="http://schemas.openxmlformats.org/officeDocument/2006/relationships/image" Target="../media/image15.png"/><Relationship Id="rId5" Type="http://schemas.openxmlformats.org/officeDocument/2006/relationships/image" Target="../media/image47.wmf"/><Relationship Id="rId4" Type="http://schemas.openxmlformats.org/officeDocument/2006/relationships/image" Target="../media/image46.png"/><Relationship Id="rId9" Type="http://schemas.openxmlformats.org/officeDocument/2006/relationships/image" Target="../media/image8.gif"/></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8.gif"/><Relationship Id="rId2" Type="http://schemas.openxmlformats.org/officeDocument/2006/relationships/slideLayout" Target="../slideLayouts/slideLayout18.xml"/><Relationship Id="rId1" Type="http://schemas.openxmlformats.org/officeDocument/2006/relationships/themeOverride" Target="../theme/themeOverride3.xml"/><Relationship Id="rId6" Type="http://schemas.openxmlformats.org/officeDocument/2006/relationships/image" Target="../media/image4.gif"/><Relationship Id="rId5" Type="http://schemas.openxmlformats.org/officeDocument/2006/relationships/image" Target="../media/image7.gif"/><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8.gif"/><Relationship Id="rId2" Type="http://schemas.openxmlformats.org/officeDocument/2006/relationships/slideLayout" Target="../slideLayouts/slideLayout18.xml"/><Relationship Id="rId1" Type="http://schemas.openxmlformats.org/officeDocument/2006/relationships/themeOverride" Target="../theme/themeOverride4.xml"/><Relationship Id="rId6" Type="http://schemas.openxmlformats.org/officeDocument/2006/relationships/image" Target="../media/image4.gif"/><Relationship Id="rId5" Type="http://schemas.openxmlformats.org/officeDocument/2006/relationships/image" Target="../media/image7.gif"/><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8.gif"/><Relationship Id="rId2" Type="http://schemas.openxmlformats.org/officeDocument/2006/relationships/slideLayout" Target="../slideLayouts/slideLayout18.xml"/><Relationship Id="rId1" Type="http://schemas.openxmlformats.org/officeDocument/2006/relationships/themeOverride" Target="../theme/themeOverride5.xml"/><Relationship Id="rId6" Type="http://schemas.openxmlformats.org/officeDocument/2006/relationships/image" Target="../media/image4.gif"/><Relationship Id="rId5" Type="http://schemas.openxmlformats.org/officeDocument/2006/relationships/image" Target="../media/image7.gif"/><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17.jpeg"/><Relationship Id="rId7" Type="http://schemas.openxmlformats.org/officeDocument/2006/relationships/image" Target="../media/image7.gif"/><Relationship Id="rId2" Type="http://schemas.openxmlformats.org/officeDocument/2006/relationships/slideLayout" Target="../slideLayouts/slideLayout18.xml"/><Relationship Id="rId1" Type="http://schemas.openxmlformats.org/officeDocument/2006/relationships/themeOverride" Target="../theme/themeOverride6.xml"/><Relationship Id="rId6" Type="http://schemas.openxmlformats.org/officeDocument/2006/relationships/image" Target="../media/image15.png"/><Relationship Id="rId5" Type="http://schemas.openxmlformats.org/officeDocument/2006/relationships/hyperlink" Target="https://vi.wikipedia.org/wiki/Vi%E1%BB%87t_Nam" TargetMode="External"/><Relationship Id="rId4" Type="http://schemas.openxmlformats.org/officeDocument/2006/relationships/hyperlink" Target="https://vi.wikipedia.org/wiki/Nh%E1%BA%A1c_s%C4%A9" TargetMode="External"/><Relationship Id="rId9" Type="http://schemas.openxmlformats.org/officeDocument/2006/relationships/image" Target="../media/image8.gif"/></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3.xml"/><Relationship Id="rId7" Type="http://schemas.openxmlformats.org/officeDocument/2006/relationships/image" Target="../media/image21.png"/><Relationship Id="rId2" Type="http://schemas.openxmlformats.org/officeDocument/2006/relationships/slideLayout" Target="../slideLayouts/slideLayout13.xml"/><Relationship Id="rId1" Type="http://schemas.openxmlformats.org/officeDocument/2006/relationships/themeOverride" Target="../theme/themeOverride7.xml"/><Relationship Id="rId6" Type="http://schemas.openxmlformats.org/officeDocument/2006/relationships/image" Target="../media/image20.png"/><Relationship Id="rId11" Type="http://schemas.openxmlformats.org/officeDocument/2006/relationships/image" Target="../media/image8.gif"/><Relationship Id="rId5" Type="http://schemas.openxmlformats.org/officeDocument/2006/relationships/image" Target="../media/image19.png"/><Relationship Id="rId10" Type="http://schemas.openxmlformats.org/officeDocument/2006/relationships/image" Target="../media/image4.gif"/><Relationship Id="rId4" Type="http://schemas.openxmlformats.org/officeDocument/2006/relationships/image" Target="../media/image18.png"/><Relationship Id="rId9"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gif"/><Relationship Id="rId2" Type="http://schemas.openxmlformats.org/officeDocument/2006/relationships/slideLayout" Target="../slideLayouts/slideLayout18.xml"/><Relationship Id="rId1" Type="http://schemas.openxmlformats.org/officeDocument/2006/relationships/themeOverride" Target="../theme/themeOverride8.xml"/><Relationship Id="rId6" Type="http://schemas.openxmlformats.org/officeDocument/2006/relationships/image" Target="../media/image4.gif"/><Relationship Id="rId5" Type="http://schemas.openxmlformats.org/officeDocument/2006/relationships/image" Target="../media/image7.gif"/><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22.png"/><Relationship Id="rId7" Type="http://schemas.openxmlformats.org/officeDocument/2006/relationships/image" Target="../media/image4.gif"/><Relationship Id="rId2" Type="http://schemas.openxmlformats.org/officeDocument/2006/relationships/slideLayout" Target="../slideLayouts/slideLayout13.xml"/><Relationship Id="rId1" Type="http://schemas.openxmlformats.org/officeDocument/2006/relationships/themeOverride" Target="../theme/themeOverride9.xml"/><Relationship Id="rId6" Type="http://schemas.openxmlformats.org/officeDocument/2006/relationships/image" Target="../media/image7.gif"/><Relationship Id="rId5" Type="http://schemas.openxmlformats.org/officeDocument/2006/relationships/image" Target="../media/image15.png"/><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3074" name="TextBox 6"/>
          <p:cNvSpPr txBox="1">
            <a:spLocks noChangeArrowheads="1"/>
          </p:cNvSpPr>
          <p:nvPr/>
        </p:nvSpPr>
        <p:spPr bwMode="auto">
          <a:xfrm>
            <a:off x="0" y="2317751"/>
            <a:ext cx="146304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676" tIns="54842" rIns="109676" bIns="54842">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US" altLang="en-US" sz="4800" b="1">
                <a:solidFill>
                  <a:srgbClr val="0000CC"/>
                </a:solidFill>
                <a:latin typeface="Times New Roman" pitchFamily="18" charset="0"/>
                <a:cs typeface="Times New Roman" pitchFamily="18" charset="0"/>
              </a:rPr>
              <a:t>BÀI GIẢNG: MÔN TIẾNG VIỆT - LỚP 5</a:t>
            </a:r>
          </a:p>
        </p:txBody>
      </p:sp>
      <p:pic>
        <p:nvPicPr>
          <p:cNvPr id="3075"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80825" y="6035676"/>
            <a:ext cx="2932114"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9"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44326" y="7607300"/>
            <a:ext cx="12604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0"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564" y="7607301"/>
            <a:ext cx="123031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1"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9139" y="7527925"/>
            <a:ext cx="1262062" cy="64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2"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38" y="4257676"/>
            <a:ext cx="123031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3"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01600" y="2116139"/>
            <a:ext cx="12636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4"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92363" y="1082677"/>
            <a:ext cx="1228726"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5"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1275" y="7610476"/>
            <a:ext cx="1228726" cy="6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6"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3626" y="3552826"/>
            <a:ext cx="12303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7"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9301" y="1822450"/>
            <a:ext cx="12319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8"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4475" y="5892800"/>
            <a:ext cx="1228726"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9"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7200" y="288926"/>
            <a:ext cx="1228726" cy="6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20"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75562" y="444501"/>
            <a:ext cx="123031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21"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80825" y="603250"/>
            <a:ext cx="1228726"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22"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88563" y="3879850"/>
            <a:ext cx="1228726"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23"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3626" y="4703763"/>
            <a:ext cx="12303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24"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28513" y="6753226"/>
            <a:ext cx="1228726"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25"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33526" y="7610476"/>
            <a:ext cx="1230313" cy="6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26"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9925" y="2924176"/>
            <a:ext cx="1228726"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27"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00500" y="2755901"/>
            <a:ext cx="1231900" cy="6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28"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230226" y="58738"/>
            <a:ext cx="1230313"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29"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48926" y="1343025"/>
            <a:ext cx="12319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7" name="Picture 30"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564" y="58738"/>
            <a:ext cx="1230312"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8" name="Picture 31"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34026" y="58738"/>
            <a:ext cx="1230313"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9" name="Picture 32"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12189" y="4930777"/>
            <a:ext cx="123348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0" name="Picture 33"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51913" y="7656513"/>
            <a:ext cx="1228726"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1" name="Picture 34"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81038" y="7626351"/>
            <a:ext cx="12319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 name="Picture 35"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74688" y="4686300"/>
            <a:ext cx="1230312" cy="6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3" name="Picture 36"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74688" y="3533776"/>
            <a:ext cx="1230312" cy="6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06" y="108"/>
            <a:ext cx="2473325"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5" name="Rectangle 12"/>
          <p:cNvSpPr>
            <a:spLocks noChangeArrowheads="1"/>
          </p:cNvSpPr>
          <p:nvPr/>
        </p:nvSpPr>
        <p:spPr bwMode="auto">
          <a:xfrm>
            <a:off x="1925639" y="288925"/>
            <a:ext cx="121570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636" tIns="54820" rIns="109636" bIns="54820">
            <a:spAutoFit/>
          </a:bodyPr>
          <a:lstStyle/>
          <a:p>
            <a:pPr algn="ctr"/>
            <a:r>
              <a:rPr lang="en-US" sz="3200" b="1">
                <a:solidFill>
                  <a:srgbClr val="FF0000"/>
                </a:solidFill>
                <a:cs typeface="Times New Roman" pitchFamily="18" charset="0"/>
              </a:rPr>
              <a:t>TRƯỜNG TIỂU HỌC LÊ VĂN TÁM – THÀNH PHỐ LÀO CAI</a:t>
            </a:r>
            <a:endParaRPr lang="en-US" sz="3200">
              <a:solidFill>
                <a:srgbClr val="FF0000"/>
              </a:solidFill>
              <a:cs typeface="Times New Roman" pitchFamily="18" charset="0"/>
            </a:endParaRPr>
          </a:p>
        </p:txBody>
      </p:sp>
      <p:sp>
        <p:nvSpPr>
          <p:cNvPr id="35" name="WordArt 4"/>
          <p:cNvSpPr>
            <a:spLocks noChangeArrowheads="1" noChangeShapeType="1" noTextEdit="1"/>
          </p:cNvSpPr>
          <p:nvPr/>
        </p:nvSpPr>
        <p:spPr bwMode="auto">
          <a:xfrm>
            <a:off x="1066964" y="3394789"/>
            <a:ext cx="12778418" cy="682625"/>
          </a:xfrm>
          <a:prstGeom prst="rect">
            <a:avLst/>
          </a:prstGeom>
        </p:spPr>
        <p:txBody>
          <a:bodyPr wrap="none" lIns="91436" tIns="45718" rIns="91436" bIns="45718" fromWordArt="1">
            <a:prstTxWarp prst="textPlain">
              <a:avLst>
                <a:gd name="adj" fmla="val 50000"/>
              </a:avLst>
            </a:prstTxWarp>
          </a:bodyPr>
          <a:lstStyle/>
          <a:p>
            <a:pPr algn="ctr"/>
            <a:r>
              <a:rPr lang="en-US" sz="5000" b="1" kern="10">
                <a:ln w="19050">
                  <a:solidFill>
                    <a:srgbClr val="FFCC00"/>
                  </a:solidFill>
                  <a:round/>
                  <a:headEnd/>
                  <a:tailEnd/>
                </a:ln>
                <a:solidFill>
                  <a:srgbClr val="990099"/>
                </a:solidFill>
                <a:effectLst>
                  <a:outerShdw dist="35921" dir="2700000" algn="ctr" rotWithShape="0">
                    <a:srgbClr val="990000"/>
                  </a:outerShdw>
                </a:effectLst>
                <a:latin typeface="Times New Roman"/>
                <a:cs typeface="Times New Roman"/>
              </a:rPr>
              <a:t>BÀI </a:t>
            </a:r>
            <a:r>
              <a:rPr lang="en-US" sz="5000" b="1" kern="10" smtClean="0">
                <a:ln w="19050">
                  <a:solidFill>
                    <a:srgbClr val="FFCC00"/>
                  </a:solidFill>
                  <a:round/>
                  <a:headEnd/>
                  <a:tailEnd/>
                </a:ln>
                <a:solidFill>
                  <a:srgbClr val="990099"/>
                </a:solidFill>
                <a:effectLst>
                  <a:outerShdw dist="35921" dir="2700000" algn="ctr" rotWithShape="0">
                    <a:srgbClr val="990000"/>
                  </a:outerShdw>
                </a:effectLst>
                <a:latin typeface="Times New Roman"/>
                <a:cs typeface="Times New Roman"/>
              </a:rPr>
              <a:t>27B: </a:t>
            </a:r>
            <a:r>
              <a:rPr lang="nl-NL" sz="5000" b="1" kern="10">
                <a:ln w="19050">
                  <a:solidFill>
                    <a:srgbClr val="FFCC00"/>
                  </a:solidFill>
                  <a:round/>
                  <a:headEnd/>
                  <a:tailEnd/>
                </a:ln>
                <a:solidFill>
                  <a:srgbClr val="990099"/>
                </a:solidFill>
                <a:effectLst>
                  <a:outerShdw dist="35921" dir="2700000" algn="ctr" rotWithShape="0">
                    <a:srgbClr val="990000"/>
                  </a:outerShdw>
                </a:effectLst>
                <a:latin typeface="Times New Roman"/>
                <a:cs typeface="Times New Roman"/>
              </a:rPr>
              <a:t>ĐẤT NƯỚC MÙA THU </a:t>
            </a:r>
            <a:r>
              <a:rPr lang="en-US" sz="5000" b="1" kern="10" smtClean="0">
                <a:ln w="19050">
                  <a:solidFill>
                    <a:srgbClr val="FFCC00"/>
                  </a:solidFill>
                  <a:round/>
                  <a:headEnd/>
                  <a:tailEnd/>
                </a:ln>
                <a:solidFill>
                  <a:srgbClr val="990099"/>
                </a:solidFill>
                <a:effectLst>
                  <a:outerShdw dist="35921" dir="2700000" algn="ctr" rotWithShape="0">
                    <a:srgbClr val="990000"/>
                  </a:outerShdw>
                </a:effectLst>
                <a:latin typeface="Times New Roman"/>
                <a:cs typeface="Times New Roman"/>
              </a:rPr>
              <a:t>(</a:t>
            </a:r>
            <a:r>
              <a:rPr lang="en-US" sz="5000" b="1" kern="10">
                <a:ln w="19050">
                  <a:solidFill>
                    <a:srgbClr val="FFCC00"/>
                  </a:solidFill>
                  <a:round/>
                  <a:headEnd/>
                  <a:tailEnd/>
                </a:ln>
                <a:solidFill>
                  <a:srgbClr val="990099"/>
                </a:solidFill>
                <a:effectLst>
                  <a:outerShdw dist="35921" dir="2700000" algn="ctr" rotWithShape="0">
                    <a:srgbClr val="990000"/>
                  </a:outerShdw>
                </a:effectLst>
                <a:latin typeface="Times New Roman"/>
                <a:cs typeface="Times New Roman"/>
              </a:rPr>
              <a:t>Tiết 1)</a:t>
            </a:r>
          </a:p>
        </p:txBody>
      </p:sp>
      <p:pic>
        <p:nvPicPr>
          <p:cNvPr id="37" name="Picture 21"/>
          <p:cNvPicPr>
            <a:picLocks noChangeAspect="1" noChangeArrowheads="1"/>
          </p:cNvPicPr>
          <p:nvPr/>
        </p:nvPicPr>
        <p:blipFill rotWithShape="1">
          <a:blip r:embed="rId8"/>
          <a:srcRect t="27077" r="1838" b="18031"/>
          <a:stretch/>
        </p:blipFill>
        <p:spPr bwMode="auto">
          <a:xfrm>
            <a:off x="7164388" y="5715000"/>
            <a:ext cx="4246562" cy="2427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9" name="Group 48"/>
          <p:cNvGrpSpPr/>
          <p:nvPr/>
        </p:nvGrpSpPr>
        <p:grpSpPr>
          <a:xfrm>
            <a:off x="-32884" y="-16014"/>
            <a:ext cx="14697620" cy="8260883"/>
            <a:chOff x="-27404" y="-47511"/>
            <a:chExt cx="14719596" cy="8324022"/>
          </a:xfrm>
        </p:grpSpPr>
        <p:pic>
          <p:nvPicPr>
            <p:cNvPr id="50" name="Picture 12" descr="thin ba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6200000" flipV="1">
              <a:off x="10543053" y="4072133"/>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4" descr="thin ba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6200000" flipV="1">
              <a:off x="-4130913" y="4088086"/>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 name="Group 51"/>
            <p:cNvGrpSpPr/>
            <p:nvPr/>
          </p:nvGrpSpPr>
          <p:grpSpPr>
            <a:xfrm>
              <a:off x="192" y="-47511"/>
              <a:ext cx="14657614" cy="8324022"/>
              <a:chOff x="192" y="-1575710"/>
              <a:chExt cx="14657614" cy="9855169"/>
            </a:xfrm>
          </p:grpSpPr>
          <p:pic>
            <p:nvPicPr>
              <p:cNvPr id="53" name="Picture 15"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1275" y="7610476"/>
                <a:ext cx="1228726" cy="6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1" descr="LN026"/>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flipV="1">
                <a:off x="192" y="-157571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3" descr="LN026"/>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flipV="1">
                <a:off x="192" y="822370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0319908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mph" presetSubtype="0" fill="hold" grpId="0" nodeType="afterEffect">
                                  <p:stCondLst>
                                    <p:cond delay="0"/>
                                  </p:stCondLst>
                                  <p:childTnLst>
                                    <p:animClr clrSpc="hsl" dir="cw">
                                      <p:cBhvr override="childStyle">
                                        <p:cTn id="6" dur="500" fill="hold"/>
                                        <p:tgtEl>
                                          <p:spTgt spid="35"/>
                                        </p:tgtEl>
                                        <p:attrNameLst>
                                          <p:attrName>style.color</p:attrName>
                                        </p:attrNameLst>
                                      </p:cBhvr>
                                      <p:by>
                                        <p:hsl h="10842353" s="0" l="0"/>
                                      </p:by>
                                    </p:animClr>
                                    <p:animClr clrSpc="hsl" dir="cw">
                                      <p:cBhvr>
                                        <p:cTn id="7" dur="500" fill="hold"/>
                                        <p:tgtEl>
                                          <p:spTgt spid="35"/>
                                        </p:tgtEl>
                                        <p:attrNameLst>
                                          <p:attrName>fillcolor</p:attrName>
                                        </p:attrNameLst>
                                      </p:cBhvr>
                                      <p:by>
                                        <p:hsl h="10842353" s="0" l="0"/>
                                      </p:by>
                                    </p:animClr>
                                    <p:animClr clrSpc="hsl" dir="cw">
                                      <p:cBhvr>
                                        <p:cTn id="8" dur="500" fill="hold"/>
                                        <p:tgtEl>
                                          <p:spTgt spid="35"/>
                                        </p:tgtEl>
                                        <p:attrNameLst>
                                          <p:attrName>stroke.color</p:attrName>
                                        </p:attrNameLst>
                                      </p:cBhvr>
                                      <p:by>
                                        <p:hsl h="10842353" s="0" l="0"/>
                                      </p:by>
                                    </p:animClr>
                                    <p:set>
                                      <p:cBhvr>
                                        <p:cTn id="9" dur="500" fill="hold"/>
                                        <p:tgtEl>
                                          <p:spTgt spid="35"/>
                                        </p:tgtEl>
                                        <p:attrNameLst>
                                          <p:attrName>fill.type</p:attrName>
                                        </p:attrNameLst>
                                      </p:cBhvr>
                                      <p:to>
                                        <p:strVal val="solid"/>
                                      </p:to>
                                    </p:set>
                                  </p:childTnLst>
                                </p:cTn>
                              </p:par>
                              <p:par>
                                <p:cTn id="10" presetID="23" presetClass="emph" presetSubtype="0" fill="hold" grpId="1" nodeType="withEffect">
                                  <p:stCondLst>
                                    <p:cond delay="0"/>
                                  </p:stCondLst>
                                  <p:childTnLst>
                                    <p:animClr clrSpc="hsl" dir="cw">
                                      <p:cBhvr override="childStyle">
                                        <p:cTn id="11" dur="1000" fill="hold"/>
                                        <p:tgtEl>
                                          <p:spTgt spid="35"/>
                                        </p:tgtEl>
                                        <p:attrNameLst>
                                          <p:attrName>style.color</p:attrName>
                                        </p:attrNameLst>
                                      </p:cBhvr>
                                      <p:by>
                                        <p:hsl h="10842353" s="0" l="0"/>
                                      </p:by>
                                    </p:animClr>
                                    <p:animClr clrSpc="hsl" dir="cw">
                                      <p:cBhvr>
                                        <p:cTn id="12" dur="1000" fill="hold"/>
                                        <p:tgtEl>
                                          <p:spTgt spid="35"/>
                                        </p:tgtEl>
                                        <p:attrNameLst>
                                          <p:attrName>fillcolor</p:attrName>
                                        </p:attrNameLst>
                                      </p:cBhvr>
                                      <p:by>
                                        <p:hsl h="10842353" s="0" l="0"/>
                                      </p:by>
                                    </p:animClr>
                                    <p:animClr clrSpc="hsl" dir="cw">
                                      <p:cBhvr>
                                        <p:cTn id="13" dur="1000" fill="hold"/>
                                        <p:tgtEl>
                                          <p:spTgt spid="35"/>
                                        </p:tgtEl>
                                        <p:attrNameLst>
                                          <p:attrName>stroke.color</p:attrName>
                                        </p:attrNameLst>
                                      </p:cBhvr>
                                      <p:by>
                                        <p:hsl h="10842353" s="0" l="0"/>
                                      </p:by>
                                    </p:animClr>
                                    <p:set>
                                      <p:cBhvr>
                                        <p:cTn id="14" dur="1000" fill="hold"/>
                                        <p:tgtEl>
                                          <p:spTgt spid="35"/>
                                        </p:tgtEl>
                                        <p:attrNameLst>
                                          <p:attrName>fill.type</p:attrName>
                                        </p:attrNameLst>
                                      </p:cBhvr>
                                      <p:to>
                                        <p:strVal val="solid"/>
                                      </p:to>
                                    </p:set>
                                  </p:childTnLst>
                                </p:cTn>
                              </p:par>
                              <p:par>
                                <p:cTn id="15" presetID="23" presetClass="emph" presetSubtype="0" fill="hold" grpId="2" nodeType="withEffect">
                                  <p:stCondLst>
                                    <p:cond delay="0"/>
                                  </p:stCondLst>
                                  <p:childTnLst>
                                    <p:animClr clrSpc="hsl" dir="cw">
                                      <p:cBhvr override="childStyle">
                                        <p:cTn id="16" dur="1000" fill="hold"/>
                                        <p:tgtEl>
                                          <p:spTgt spid="35"/>
                                        </p:tgtEl>
                                        <p:attrNameLst>
                                          <p:attrName>style.color</p:attrName>
                                        </p:attrNameLst>
                                      </p:cBhvr>
                                      <p:by>
                                        <p:hsl h="10842353" s="0" l="0"/>
                                      </p:by>
                                    </p:animClr>
                                    <p:animClr clrSpc="hsl" dir="cw">
                                      <p:cBhvr>
                                        <p:cTn id="17" dur="1000" fill="hold"/>
                                        <p:tgtEl>
                                          <p:spTgt spid="35"/>
                                        </p:tgtEl>
                                        <p:attrNameLst>
                                          <p:attrName>fillcolor</p:attrName>
                                        </p:attrNameLst>
                                      </p:cBhvr>
                                      <p:by>
                                        <p:hsl h="10842353" s="0" l="0"/>
                                      </p:by>
                                    </p:animClr>
                                    <p:animClr clrSpc="hsl" dir="cw">
                                      <p:cBhvr>
                                        <p:cTn id="18" dur="1000" fill="hold"/>
                                        <p:tgtEl>
                                          <p:spTgt spid="35"/>
                                        </p:tgtEl>
                                        <p:attrNameLst>
                                          <p:attrName>stroke.color</p:attrName>
                                        </p:attrNameLst>
                                      </p:cBhvr>
                                      <p:by>
                                        <p:hsl h="10842353" s="0" l="0"/>
                                      </p:by>
                                    </p:animClr>
                                    <p:set>
                                      <p:cBhvr>
                                        <p:cTn id="19" dur="1000" fill="hold"/>
                                        <p:tgtEl>
                                          <p:spTgt spid="35"/>
                                        </p:tgtEl>
                                        <p:attrNameLst>
                                          <p:attrName>fill.type</p:attrName>
                                        </p:attrNameLst>
                                      </p:cBhvr>
                                      <p:to>
                                        <p:strVal val="solid"/>
                                      </p:to>
                                    </p:set>
                                  </p:childTnLst>
                                </p:cTn>
                              </p:par>
                              <p:par>
                                <p:cTn id="20" presetID="23" presetClass="emph" presetSubtype="0" fill="hold" grpId="3" nodeType="withEffect">
                                  <p:stCondLst>
                                    <p:cond delay="0"/>
                                  </p:stCondLst>
                                  <p:childTnLst>
                                    <p:animClr clrSpc="hsl" dir="cw">
                                      <p:cBhvr override="childStyle">
                                        <p:cTn id="21" dur="1000" fill="hold"/>
                                        <p:tgtEl>
                                          <p:spTgt spid="35"/>
                                        </p:tgtEl>
                                        <p:attrNameLst>
                                          <p:attrName>style.color</p:attrName>
                                        </p:attrNameLst>
                                      </p:cBhvr>
                                      <p:by>
                                        <p:hsl h="10842353" s="0" l="0"/>
                                      </p:by>
                                    </p:animClr>
                                    <p:animClr clrSpc="hsl" dir="cw">
                                      <p:cBhvr>
                                        <p:cTn id="22" dur="1000" fill="hold"/>
                                        <p:tgtEl>
                                          <p:spTgt spid="35"/>
                                        </p:tgtEl>
                                        <p:attrNameLst>
                                          <p:attrName>fillcolor</p:attrName>
                                        </p:attrNameLst>
                                      </p:cBhvr>
                                      <p:by>
                                        <p:hsl h="10842353" s="0" l="0"/>
                                      </p:by>
                                    </p:animClr>
                                    <p:animClr clrSpc="hsl" dir="cw">
                                      <p:cBhvr>
                                        <p:cTn id="23" dur="1000" fill="hold"/>
                                        <p:tgtEl>
                                          <p:spTgt spid="35"/>
                                        </p:tgtEl>
                                        <p:attrNameLst>
                                          <p:attrName>stroke.color</p:attrName>
                                        </p:attrNameLst>
                                      </p:cBhvr>
                                      <p:by>
                                        <p:hsl h="10842353" s="0" l="0"/>
                                      </p:by>
                                    </p:animClr>
                                    <p:set>
                                      <p:cBhvr>
                                        <p:cTn id="24" dur="1000" fill="hold"/>
                                        <p:tgtEl>
                                          <p:spTgt spid="35"/>
                                        </p:tgtEl>
                                        <p:attrNameLst>
                                          <p:attrName>fill.type</p:attrName>
                                        </p:attrNameLst>
                                      </p:cBhvr>
                                      <p:to>
                                        <p:strVal val="solid"/>
                                      </p:to>
                                    </p:set>
                                  </p:childTnLst>
                                </p:cTn>
                              </p:par>
                              <p:par>
                                <p:cTn id="25" presetID="23" presetClass="emph" presetSubtype="0" fill="hold" grpId="4" nodeType="withEffect">
                                  <p:stCondLst>
                                    <p:cond delay="0"/>
                                  </p:stCondLst>
                                  <p:childTnLst>
                                    <p:animClr clrSpc="hsl" dir="cw">
                                      <p:cBhvr override="childStyle">
                                        <p:cTn id="26" dur="1000" fill="hold"/>
                                        <p:tgtEl>
                                          <p:spTgt spid="35"/>
                                        </p:tgtEl>
                                        <p:attrNameLst>
                                          <p:attrName>style.color</p:attrName>
                                        </p:attrNameLst>
                                      </p:cBhvr>
                                      <p:by>
                                        <p:hsl h="10842353" s="0" l="0"/>
                                      </p:by>
                                    </p:animClr>
                                    <p:animClr clrSpc="hsl" dir="cw">
                                      <p:cBhvr>
                                        <p:cTn id="27" dur="1000" fill="hold"/>
                                        <p:tgtEl>
                                          <p:spTgt spid="35"/>
                                        </p:tgtEl>
                                        <p:attrNameLst>
                                          <p:attrName>fillcolor</p:attrName>
                                        </p:attrNameLst>
                                      </p:cBhvr>
                                      <p:by>
                                        <p:hsl h="10842353" s="0" l="0"/>
                                      </p:by>
                                    </p:animClr>
                                    <p:animClr clrSpc="hsl" dir="cw">
                                      <p:cBhvr>
                                        <p:cTn id="28" dur="1000" fill="hold"/>
                                        <p:tgtEl>
                                          <p:spTgt spid="35"/>
                                        </p:tgtEl>
                                        <p:attrNameLst>
                                          <p:attrName>stroke.color</p:attrName>
                                        </p:attrNameLst>
                                      </p:cBhvr>
                                      <p:by>
                                        <p:hsl h="10842353" s="0" l="0"/>
                                      </p:by>
                                    </p:animClr>
                                    <p:set>
                                      <p:cBhvr>
                                        <p:cTn id="29" dur="1000" fill="hold"/>
                                        <p:tgtEl>
                                          <p:spTgt spid="35"/>
                                        </p:tgtEl>
                                        <p:attrNameLst>
                                          <p:attrName>fill.type</p:attrName>
                                        </p:attrNameLst>
                                      </p:cBhvr>
                                      <p:to>
                                        <p:strVal val="solid"/>
                                      </p:to>
                                    </p:set>
                                  </p:childTnLst>
                                </p:cTn>
                              </p:par>
                              <p:par>
                                <p:cTn id="30" presetID="23" presetClass="emph" presetSubtype="0" fill="hold" grpId="5" nodeType="withEffect">
                                  <p:stCondLst>
                                    <p:cond delay="0"/>
                                  </p:stCondLst>
                                  <p:childTnLst>
                                    <p:animClr clrSpc="hsl" dir="cw">
                                      <p:cBhvr override="childStyle">
                                        <p:cTn id="31" dur="1000" fill="hold"/>
                                        <p:tgtEl>
                                          <p:spTgt spid="35"/>
                                        </p:tgtEl>
                                        <p:attrNameLst>
                                          <p:attrName>style.color</p:attrName>
                                        </p:attrNameLst>
                                      </p:cBhvr>
                                      <p:by>
                                        <p:hsl h="10842353" s="0" l="0"/>
                                      </p:by>
                                    </p:animClr>
                                    <p:animClr clrSpc="hsl" dir="cw">
                                      <p:cBhvr>
                                        <p:cTn id="32" dur="1000" fill="hold"/>
                                        <p:tgtEl>
                                          <p:spTgt spid="35"/>
                                        </p:tgtEl>
                                        <p:attrNameLst>
                                          <p:attrName>fillcolor</p:attrName>
                                        </p:attrNameLst>
                                      </p:cBhvr>
                                      <p:by>
                                        <p:hsl h="10842353" s="0" l="0"/>
                                      </p:by>
                                    </p:animClr>
                                    <p:animClr clrSpc="hsl" dir="cw">
                                      <p:cBhvr>
                                        <p:cTn id="33" dur="1000" fill="hold"/>
                                        <p:tgtEl>
                                          <p:spTgt spid="35"/>
                                        </p:tgtEl>
                                        <p:attrNameLst>
                                          <p:attrName>stroke.color</p:attrName>
                                        </p:attrNameLst>
                                      </p:cBhvr>
                                      <p:by>
                                        <p:hsl h="10842353" s="0" l="0"/>
                                      </p:by>
                                    </p:animClr>
                                    <p:set>
                                      <p:cBhvr>
                                        <p:cTn id="34" dur="1000" fill="hold"/>
                                        <p:tgtEl>
                                          <p:spTgt spid="35"/>
                                        </p:tgtEl>
                                        <p:attrNameLst>
                                          <p:attrName>fill.type</p:attrName>
                                        </p:attrNameLst>
                                      </p:cBhvr>
                                      <p:to>
                                        <p:strVal val="solid"/>
                                      </p:to>
                                    </p:set>
                                  </p:childTnLst>
                                </p:cTn>
                              </p:par>
                            </p:childTnLst>
                          </p:cTn>
                        </p:par>
                        <p:par>
                          <p:cTn id="35" fill="hold" nodeType="afterGroup">
                            <p:stCondLst>
                              <p:cond delay="1000"/>
                            </p:stCondLst>
                            <p:childTnLst>
                              <p:par>
                                <p:cTn id="36" presetID="23" presetClass="emph" presetSubtype="0" fill="hold" grpId="6" nodeType="afterEffect">
                                  <p:stCondLst>
                                    <p:cond delay="0"/>
                                  </p:stCondLst>
                                  <p:childTnLst>
                                    <p:animClr clrSpc="hsl" dir="cw">
                                      <p:cBhvr override="childStyle">
                                        <p:cTn id="37" dur="1000" fill="hold"/>
                                        <p:tgtEl>
                                          <p:spTgt spid="35"/>
                                        </p:tgtEl>
                                        <p:attrNameLst>
                                          <p:attrName>style.color</p:attrName>
                                        </p:attrNameLst>
                                      </p:cBhvr>
                                      <p:by>
                                        <p:hsl h="10842353" s="0" l="0"/>
                                      </p:by>
                                    </p:animClr>
                                    <p:animClr clrSpc="hsl" dir="cw">
                                      <p:cBhvr>
                                        <p:cTn id="38" dur="1000" fill="hold"/>
                                        <p:tgtEl>
                                          <p:spTgt spid="35"/>
                                        </p:tgtEl>
                                        <p:attrNameLst>
                                          <p:attrName>fillcolor</p:attrName>
                                        </p:attrNameLst>
                                      </p:cBhvr>
                                      <p:by>
                                        <p:hsl h="10842353" s="0" l="0"/>
                                      </p:by>
                                    </p:animClr>
                                    <p:animClr clrSpc="hsl" dir="cw">
                                      <p:cBhvr>
                                        <p:cTn id="39" dur="1000" fill="hold"/>
                                        <p:tgtEl>
                                          <p:spTgt spid="35"/>
                                        </p:tgtEl>
                                        <p:attrNameLst>
                                          <p:attrName>stroke.color</p:attrName>
                                        </p:attrNameLst>
                                      </p:cBhvr>
                                      <p:by>
                                        <p:hsl h="10842353" s="0" l="0"/>
                                      </p:by>
                                    </p:animClr>
                                    <p:set>
                                      <p:cBhvr>
                                        <p:cTn id="40" dur="1000" fill="hold"/>
                                        <p:tgtEl>
                                          <p:spTgt spid="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P spid="35" grpId="2"/>
      <p:bldP spid="35" grpId="3"/>
      <p:bldP spid="35" grpId="4"/>
      <p:bldP spid="35" grpId="5"/>
      <p:bldP spid="35" grpId="6"/>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6934211" y="545900"/>
            <a:ext cx="6857968" cy="2603893"/>
            <a:chOff x="9524942" y="3913187"/>
            <a:chExt cx="5029068" cy="1820118"/>
          </a:xfrm>
        </p:grpSpPr>
        <p:sp>
          <p:nvSpPr>
            <p:cNvPr id="12" name="AutoShape 28"/>
            <p:cNvSpPr>
              <a:spLocks noChangeArrowheads="1"/>
            </p:cNvSpPr>
            <p:nvPr/>
          </p:nvSpPr>
          <p:spPr bwMode="auto">
            <a:xfrm>
              <a:off x="9524942" y="3913187"/>
              <a:ext cx="5029068" cy="1820118"/>
            </a:xfrm>
            <a:prstGeom prst="cloudCallout">
              <a:avLst>
                <a:gd name="adj1" fmla="val 22939"/>
                <a:gd name="adj2" fmla="val 83029"/>
              </a:avLst>
            </a:prstGeom>
            <a:solidFill>
              <a:srgbClr val="FFCCFF"/>
            </a:solidFill>
            <a:ln>
              <a:solidFill>
                <a:srgbClr val="FF0000"/>
              </a:solidFill>
              <a:headEnd/>
              <a:tailEnd/>
            </a:ln>
          </p:spPr>
          <p:style>
            <a:lnRef idx="0">
              <a:schemeClr val="accent3"/>
            </a:lnRef>
            <a:fillRef idx="3">
              <a:schemeClr val="accent3"/>
            </a:fillRef>
            <a:effectRef idx="3">
              <a:schemeClr val="accent3"/>
            </a:effectRef>
            <a:fontRef idx="minor">
              <a:schemeClr val="lt1"/>
            </a:fontRef>
          </p:style>
          <p:txBody>
            <a:bodyPr/>
            <a:lstStyle/>
            <a:p>
              <a:pPr algn="ctr">
                <a:defRPr/>
              </a:pPr>
              <a:endParaRPr lang="en-US" sz="3800">
                <a:solidFill>
                  <a:srgbClr val="FF3300"/>
                </a:solidFill>
                <a:latin typeface="Arial" charset="0"/>
                <a:cs typeface="Arial" charset="0"/>
              </a:endParaRPr>
            </a:p>
          </p:txBody>
        </p:sp>
        <p:sp>
          <p:nvSpPr>
            <p:cNvPr id="13350" name="Text Box 30"/>
            <p:cNvSpPr txBox="1">
              <a:spLocks noChangeArrowheads="1"/>
            </p:cNvSpPr>
            <p:nvPr/>
          </p:nvSpPr>
          <p:spPr bwMode="auto">
            <a:xfrm>
              <a:off x="10195469" y="4335111"/>
              <a:ext cx="3805681" cy="925082"/>
            </a:xfrm>
            <a:prstGeom prst="rect">
              <a:avLst/>
            </a:prstGeom>
            <a:noFill/>
            <a:ln>
              <a:noFill/>
            </a:ln>
            <a:effectLst>
              <a:prstShdw prst="shdw17" dist="17961" dir="13500000">
                <a:srgbClr val="003D99"/>
              </a:prstShdw>
            </a:effectLst>
            <a:extLst>
              <a:ext uri="{909E8E84-426E-40DD-AFC4-6F175D3DCCD1}">
                <a14:hiddenFill xmlns:a14="http://schemas.microsoft.com/office/drawing/2010/main">
                  <a:gradFill rotWithShape="1">
                    <a:gsLst>
                      <a:gs pos="0">
                        <a:srgbClr val="0066FF"/>
                      </a:gs>
                      <a:gs pos="100000">
                        <a:srgbClr val="FFCCFF"/>
                      </a:gs>
                    </a:gsLst>
                    <a:lin ang="5400000" scaled="1"/>
                  </a:gradFill>
                </a14:hiddenFill>
              </a:ext>
              <a:ext uri="{91240B29-F687-4F45-9708-019B960494DF}">
                <a14:hiddenLine xmlns:a14="http://schemas.microsoft.com/office/drawing/2010/main" w="38100" cmpd="dbl" algn="ctr">
                  <a:solidFill>
                    <a:schemeClr val="bg2"/>
                  </a:solidFill>
                  <a:miter lim="800000"/>
                  <a:headEnd/>
                  <a:tailEnd/>
                </a14:hiddenLine>
              </a:ext>
            </a:extLst>
          </p:spPr>
          <p:txBody>
            <a:bodyPr wrap="square">
              <a:spAutoFit/>
            </a:bodyPr>
            <a:lstStyle>
              <a:lvl1pPr>
                <a:defRPr sz="3400">
                  <a:solidFill>
                    <a:schemeClr val="tx1"/>
                  </a:solidFill>
                  <a:latin typeface="Times New Roman" pitchFamily="18" charset="0"/>
                  <a:cs typeface="Arial" charset="0"/>
                </a:defRPr>
              </a:lvl1pPr>
              <a:lvl2pPr marL="742950" indent="-285750">
                <a:defRPr sz="3400">
                  <a:solidFill>
                    <a:schemeClr val="tx1"/>
                  </a:solidFill>
                  <a:latin typeface="Times New Roman" pitchFamily="18" charset="0"/>
                  <a:cs typeface="Arial" charset="0"/>
                </a:defRPr>
              </a:lvl2pPr>
              <a:lvl3pPr marL="1143000" indent="-228600">
                <a:defRPr sz="3400">
                  <a:solidFill>
                    <a:schemeClr val="tx1"/>
                  </a:solidFill>
                  <a:latin typeface="Times New Roman" pitchFamily="18" charset="0"/>
                  <a:cs typeface="Arial" charset="0"/>
                </a:defRPr>
              </a:lvl3pPr>
              <a:lvl4pPr marL="1600200" indent="-228600">
                <a:defRPr sz="3400">
                  <a:solidFill>
                    <a:schemeClr val="tx1"/>
                  </a:solidFill>
                  <a:latin typeface="Times New Roman" pitchFamily="18" charset="0"/>
                  <a:cs typeface="Arial" charset="0"/>
                </a:defRPr>
              </a:lvl4pPr>
              <a:lvl5pPr marL="2057400" indent="-228600">
                <a:defRPr sz="3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400">
                  <a:solidFill>
                    <a:schemeClr val="tx1"/>
                  </a:solidFill>
                  <a:latin typeface="Times New Roman" pitchFamily="18" charset="0"/>
                  <a:cs typeface="Arial" charset="0"/>
                </a:defRPr>
              </a:lvl9pPr>
            </a:lstStyle>
            <a:p>
              <a:r>
                <a:rPr lang="en-US" sz="4000" dirty="0"/>
                <a:t>Cùng thực hiện các hoạt động 3, 4, 5 theo nhóm</a:t>
              </a:r>
            </a:p>
          </p:txBody>
        </p:sp>
      </p:grpSp>
      <p:sp>
        <p:nvSpPr>
          <p:cNvPr id="27" name="TextBox 1"/>
          <p:cNvSpPr txBox="1">
            <a:spLocks noChangeArrowheads="1"/>
          </p:cNvSpPr>
          <p:nvPr/>
        </p:nvSpPr>
        <p:spPr bwMode="auto">
          <a:xfrm>
            <a:off x="192" y="14647"/>
            <a:ext cx="3404097" cy="74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610" tIns="65306" rIns="130610" bIns="65306">
            <a:spAutoFit/>
          </a:bodyPr>
          <a:lstStyle>
            <a:lvl1pPr>
              <a:defRPr sz="3400">
                <a:solidFill>
                  <a:schemeClr val="tx1"/>
                </a:solidFill>
                <a:latin typeface="Times New Roman" pitchFamily="18" charset="0"/>
                <a:cs typeface="Arial" charset="0"/>
              </a:defRPr>
            </a:lvl1pPr>
            <a:lvl2pPr marL="742950" indent="-285750">
              <a:defRPr sz="3400">
                <a:solidFill>
                  <a:schemeClr val="tx1"/>
                </a:solidFill>
                <a:latin typeface="Times New Roman" pitchFamily="18" charset="0"/>
                <a:cs typeface="Arial" charset="0"/>
              </a:defRPr>
            </a:lvl2pPr>
            <a:lvl3pPr marL="1143000" indent="-228600">
              <a:defRPr sz="3400">
                <a:solidFill>
                  <a:schemeClr val="tx1"/>
                </a:solidFill>
                <a:latin typeface="Times New Roman" pitchFamily="18" charset="0"/>
                <a:cs typeface="Arial" charset="0"/>
              </a:defRPr>
            </a:lvl3pPr>
            <a:lvl4pPr marL="1600200" indent="-228600">
              <a:defRPr sz="3400">
                <a:solidFill>
                  <a:schemeClr val="tx1"/>
                </a:solidFill>
                <a:latin typeface="Times New Roman" pitchFamily="18" charset="0"/>
                <a:cs typeface="Arial" charset="0"/>
              </a:defRPr>
            </a:lvl4pPr>
            <a:lvl5pPr marL="2057400" indent="-228600">
              <a:defRPr sz="3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400">
                <a:solidFill>
                  <a:schemeClr val="tx1"/>
                </a:solidFill>
                <a:latin typeface="Times New Roman" pitchFamily="18" charset="0"/>
                <a:cs typeface="Arial" charset="0"/>
              </a:defRPr>
            </a:lvl9pPr>
          </a:lstStyle>
          <a:p>
            <a:r>
              <a:rPr lang="en-US" sz="4000" b="1" dirty="0" smtClean="0">
                <a:solidFill>
                  <a:srgbClr val="000099"/>
                </a:solidFill>
              </a:rPr>
              <a:t>HĐCB 3</a:t>
            </a:r>
            <a:r>
              <a:rPr lang="en-US" sz="4000" b="1" dirty="0">
                <a:solidFill>
                  <a:srgbClr val="000099"/>
                </a:solidFill>
              </a:rPr>
              <a:t>, 4, 5.</a:t>
            </a:r>
            <a:r>
              <a:rPr lang="en-US" sz="4000" dirty="0">
                <a:solidFill>
                  <a:srgbClr val="000099"/>
                </a:solidFill>
              </a:rPr>
              <a:t> </a:t>
            </a:r>
            <a:endParaRPr lang="en-US" sz="4000" i="1" dirty="0">
              <a:solidFill>
                <a:srgbClr val="000099"/>
              </a:solidFill>
            </a:endParaRPr>
          </a:p>
        </p:txBody>
      </p:sp>
      <p:pic>
        <p:nvPicPr>
          <p:cNvPr id="17" name="Picture 16" descr="A picture containing toy, drawing&#10;&#10;Description automatically generated">
            <a:extLst>
              <a:ext uri="{FF2B5EF4-FFF2-40B4-BE49-F238E27FC236}">
                <a16:creationId xmlns="" xmlns:a16="http://schemas.microsoft.com/office/drawing/2014/main" id="{134D73AA-F917-4F1F-B8D7-E38B94E722A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5000" b="92500" l="0" r="100000">
                        <a14:foregroundMark x1="34217" y1="18929" x2="42651" y2="51429"/>
                        <a14:foregroundMark x1="34940" y1="46071" x2="39518" y2="64643"/>
                        <a14:foregroundMark x1="25060" y1="52143" x2="32289" y2="61071"/>
                        <a14:foregroundMark x1="7952" y1="31786" x2="21205" y2="43214"/>
                        <a14:foregroundMark x1="12289" y1="55000" x2="17590" y2="59286"/>
                        <a14:foregroundMark x1="10120" y1="63214" x2="13735" y2="80714"/>
                        <a14:foregroundMark x1="9639" y1="90357" x2="91807" y2="89286"/>
                        <a14:foregroundMark x1="29157" y1="91786" x2="91807" y2="91786"/>
                        <a14:foregroundMark x1="15663" y1="81429" x2="80964" y2="72857"/>
                        <a14:foregroundMark x1="31084" y1="86429" x2="75663" y2="78571"/>
                        <a14:foregroundMark x1="54458" y1="49286" x2="68434" y2="61429"/>
                        <a14:foregroundMark x1="75181" y1="48929" x2="64578" y2="60000"/>
                        <a14:foregroundMark x1="59759" y1="43571" x2="66506" y2="49286"/>
                        <a14:backgroundMark x1="54458" y1="46786" x2="54458" y2="46786"/>
                      </a14:backgroundRemoval>
                    </a14:imgEffect>
                  </a14:imgLayer>
                </a14:imgProps>
              </a:ext>
              <a:ext uri="{28A0092B-C50C-407E-A947-70E740481C1C}">
                <a14:useLocalDpi xmlns:a14="http://schemas.microsoft.com/office/drawing/2010/main" val="0"/>
              </a:ext>
            </a:extLst>
          </a:blip>
          <a:srcRect t="15804" r="-632" b="8149"/>
          <a:stretch/>
        </p:blipFill>
        <p:spPr>
          <a:xfrm>
            <a:off x="8143137" y="4590735"/>
            <a:ext cx="6466334" cy="3532743"/>
          </a:xfrm>
          <a:prstGeom prst="rect">
            <a:avLst/>
          </a:prstGeom>
        </p:spPr>
      </p:pic>
      <p:grpSp>
        <p:nvGrpSpPr>
          <p:cNvPr id="15" name="Group 14"/>
          <p:cNvGrpSpPr/>
          <p:nvPr/>
        </p:nvGrpSpPr>
        <p:grpSpPr>
          <a:xfrm>
            <a:off x="-32884" y="-16014"/>
            <a:ext cx="14697620" cy="8260883"/>
            <a:chOff x="-32884" y="-16014"/>
            <a:chExt cx="14697620" cy="8260883"/>
          </a:xfrm>
        </p:grpSpPr>
        <p:pic>
          <p:nvPicPr>
            <p:cNvPr id="22" name="Picture 21"/>
            <p:cNvPicPr>
              <a:picLocks noChangeAspect="1"/>
            </p:cNvPicPr>
            <p:nvPr/>
          </p:nvPicPr>
          <p:blipFill>
            <a:blip r:embed="rId5"/>
            <a:stretch>
              <a:fillRect/>
            </a:stretch>
          </p:blipFill>
          <p:spPr>
            <a:xfrm>
              <a:off x="13617905" y="0"/>
              <a:ext cx="1038896" cy="624143"/>
            </a:xfrm>
            <a:prstGeom prst="rect">
              <a:avLst/>
            </a:prstGeom>
          </p:spPr>
        </p:pic>
        <p:grpSp>
          <p:nvGrpSpPr>
            <p:cNvPr id="23" name="Group 22"/>
            <p:cNvGrpSpPr/>
            <p:nvPr/>
          </p:nvGrpSpPr>
          <p:grpSpPr>
            <a:xfrm>
              <a:off x="-32884" y="-16014"/>
              <a:ext cx="14697620" cy="8260883"/>
              <a:chOff x="-27404" y="-47511"/>
              <a:chExt cx="14719596" cy="8324022"/>
            </a:xfrm>
          </p:grpSpPr>
          <p:pic>
            <p:nvPicPr>
              <p:cNvPr id="24" name="Picture 12" descr="thin ba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flipV="1">
                <a:off x="10543053" y="4072133"/>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4" descr="thin ba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flipV="1">
                <a:off x="-4130913" y="4088086"/>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27"/>
              <p:cNvGrpSpPr/>
              <p:nvPr/>
            </p:nvGrpSpPr>
            <p:grpSpPr>
              <a:xfrm>
                <a:off x="192" y="-47511"/>
                <a:ext cx="14657614" cy="8324022"/>
                <a:chOff x="192" y="-1575710"/>
                <a:chExt cx="14657614" cy="9855169"/>
              </a:xfrm>
            </p:grpSpPr>
            <p:pic>
              <p:nvPicPr>
                <p:cNvPr id="29" name="Picture 15" descr="732562f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21275" y="7610476"/>
                  <a:ext cx="1228726" cy="6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1" descr="LN026"/>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V="1">
                  <a:off x="192" y="-157571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3" descr="LN026"/>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V="1">
                  <a:off x="192" y="822370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39253942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4566" y="631892"/>
            <a:ext cx="2198030" cy="646327"/>
          </a:xfrm>
          <a:prstGeom prst="rect">
            <a:avLst/>
          </a:prstGeom>
        </p:spPr>
        <p:txBody>
          <a:bodyPr wrap="none" lIns="91436" tIns="45718" rIns="91436" bIns="45718">
            <a:spAutoFit/>
          </a:bodyPr>
          <a:lstStyle/>
          <a:p>
            <a:r>
              <a:rPr lang="en-US" sz="3600" b="1" smtClean="0"/>
              <a:t>*Khổ 1, 2</a:t>
            </a:r>
            <a:r>
              <a:rPr lang="en-US" sz="3600" smtClean="0"/>
              <a:t>:</a:t>
            </a:r>
            <a:endParaRPr lang="en-US" sz="3600"/>
          </a:p>
        </p:txBody>
      </p:sp>
      <p:sp>
        <p:nvSpPr>
          <p:cNvPr id="26" name="Rectangle 1"/>
          <p:cNvSpPr>
            <a:spLocks noChangeArrowheads="1"/>
          </p:cNvSpPr>
          <p:nvPr/>
        </p:nvSpPr>
        <p:spPr bwMode="auto">
          <a:xfrm>
            <a:off x="60325" y="108"/>
            <a:ext cx="55023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p>
            <a:r>
              <a:rPr lang="en-US" sz="3600" b="1" dirty="0">
                <a:solidFill>
                  <a:srgbClr val="000099"/>
                </a:solidFill>
              </a:rPr>
              <a:t>HĐCB5</a:t>
            </a:r>
            <a:r>
              <a:rPr lang="en-US" sz="3600" b="1">
                <a:solidFill>
                  <a:srgbClr val="000099"/>
                </a:solidFill>
              </a:rPr>
              <a:t>. Trả lời câu hỏi:</a:t>
            </a:r>
            <a:endParaRPr lang="en-US" sz="3600" b="1" dirty="0">
              <a:solidFill>
                <a:srgbClr val="000099"/>
              </a:solidFill>
            </a:endParaRPr>
          </a:p>
        </p:txBody>
      </p:sp>
      <p:sp>
        <p:nvSpPr>
          <p:cNvPr id="31" name="TextBox 30"/>
          <p:cNvSpPr txBox="1"/>
          <p:nvPr/>
        </p:nvSpPr>
        <p:spPr>
          <a:xfrm>
            <a:off x="500467" y="1278219"/>
            <a:ext cx="13887870" cy="1446550"/>
          </a:xfrm>
          <a:prstGeom prst="rect">
            <a:avLst/>
          </a:prstGeom>
          <a:noFill/>
          <a:ln>
            <a:noFill/>
          </a:ln>
        </p:spPr>
        <p:txBody>
          <a:bodyPr wrap="square" rtlCol="0">
            <a:spAutoFit/>
          </a:bodyPr>
          <a:lstStyle/>
          <a:p>
            <a:r>
              <a:rPr lang="vi-VN" sz="3600" smtClean="0">
                <a:solidFill>
                  <a:srgbClr val="000099"/>
                </a:solidFill>
                <a:latin typeface="+mj-lt"/>
              </a:rPr>
              <a:t>Những </a:t>
            </a:r>
            <a:r>
              <a:rPr lang="vi-VN" sz="3600" dirty="0">
                <a:solidFill>
                  <a:srgbClr val="000099"/>
                </a:solidFill>
                <a:latin typeface="+mj-lt"/>
              </a:rPr>
              <a:t>ngày thu đẹp và buồn được tả trong khổ thơ nào</a:t>
            </a:r>
            <a:r>
              <a:rPr lang="vi-VN" sz="3600" dirty="0" smtClean="0">
                <a:solidFill>
                  <a:srgbClr val="000099"/>
                </a:solidFill>
                <a:latin typeface="+mj-lt"/>
              </a:rPr>
              <a:t>?</a:t>
            </a:r>
            <a:endParaRPr lang="vi-VN" sz="3600" dirty="0">
              <a:solidFill>
                <a:srgbClr val="000099"/>
              </a:solidFill>
              <a:latin typeface="+mj-lt"/>
              <a:ea typeface="方正粗圆_GBK" pitchFamily="65" charset="-122"/>
              <a:cs typeface="Times New Roman" panose="02020603050405020304" pitchFamily="18" charset="0"/>
            </a:endParaRPr>
          </a:p>
          <a:p>
            <a:endParaRPr lang="en-US" sz="1400" i="1" smtClean="0">
              <a:latin typeface="+mj-lt"/>
              <a:ea typeface="方正粗圆_GBK" pitchFamily="65" charset="-122"/>
              <a:cs typeface="Times New Roman" panose="02020603050405020304" pitchFamily="18" charset="0"/>
            </a:endParaRPr>
          </a:p>
          <a:p>
            <a:r>
              <a:rPr lang="en-US" sz="3600" smtClean="0">
                <a:ea typeface="方正粗圆_GBK" pitchFamily="65" charset="-122"/>
                <a:cs typeface="Times New Roman" pitchFamily="18" charset="0"/>
              </a:rPr>
              <a:t>	+</a:t>
            </a:r>
            <a:r>
              <a:rPr lang="en-US" sz="3600" smtClean="0">
                <a:latin typeface="+mj-lt"/>
                <a:ea typeface="方正粗圆_GBK" pitchFamily="65" charset="-122"/>
                <a:cs typeface="Times New Roman" panose="02020603050405020304" pitchFamily="18" charset="0"/>
              </a:rPr>
              <a:t> </a:t>
            </a:r>
            <a:r>
              <a:rPr lang="vi-VN" sz="3600" smtClean="0">
                <a:latin typeface="+mj-lt"/>
                <a:ea typeface="方正粗圆_GBK" pitchFamily="65" charset="-122"/>
                <a:cs typeface="Times New Roman" panose="02020603050405020304" pitchFamily="18" charset="0"/>
              </a:rPr>
              <a:t>Những </a:t>
            </a:r>
            <a:r>
              <a:rPr lang="vi-VN" sz="3600" dirty="0" smtClean="0">
                <a:latin typeface="+mj-lt"/>
                <a:ea typeface="方正粗圆_GBK" pitchFamily="65" charset="-122"/>
                <a:cs typeface="Times New Roman" panose="02020603050405020304" pitchFamily="18" charset="0"/>
              </a:rPr>
              <a:t>ngày thu đẹp và buồn được tả trong khổ thơ 1 và 2.</a:t>
            </a:r>
            <a:endParaRPr lang="vi-VN" sz="3600" dirty="0" smtClean="0">
              <a:latin typeface="+mj-lt"/>
            </a:endParaRPr>
          </a:p>
        </p:txBody>
      </p:sp>
      <p:sp>
        <p:nvSpPr>
          <p:cNvPr id="36" name="Rounded Rectangle 35"/>
          <p:cNvSpPr/>
          <p:nvPr/>
        </p:nvSpPr>
        <p:spPr>
          <a:xfrm>
            <a:off x="164643" y="3138968"/>
            <a:ext cx="2877683" cy="167382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3600" i="1" smtClean="0">
                <a:solidFill>
                  <a:srgbClr val="FF0000"/>
                </a:solidFill>
                <a:latin typeface="+mj-lt"/>
              </a:rPr>
              <a:t>Những </a:t>
            </a:r>
            <a:r>
              <a:rPr lang="vi-VN" sz="3600" i="1">
                <a:solidFill>
                  <a:srgbClr val="FF0000"/>
                </a:solidFill>
                <a:latin typeface="+mj-lt"/>
              </a:rPr>
              <a:t>ngày thu </a:t>
            </a:r>
            <a:r>
              <a:rPr lang="en-US" sz="3600" i="1" smtClean="0">
                <a:solidFill>
                  <a:srgbClr val="FF0000"/>
                </a:solidFill>
                <a:latin typeface="Times New Roman" pitchFamily="18" charset="0"/>
                <a:cs typeface="Times New Roman" pitchFamily="18" charset="0"/>
              </a:rPr>
              <a:t>đã xa</a:t>
            </a:r>
            <a:endParaRPr lang="vi-VN" sz="3600" i="1" dirty="0">
              <a:solidFill>
                <a:srgbClr val="FF0000"/>
              </a:solidFill>
              <a:latin typeface="Times New Roman" pitchFamily="18" charset="0"/>
              <a:cs typeface="Times New Roman" pitchFamily="18" charset="0"/>
            </a:endParaRPr>
          </a:p>
        </p:txBody>
      </p:sp>
      <p:cxnSp>
        <p:nvCxnSpPr>
          <p:cNvPr id="38" name="Straight Arrow Connector 37"/>
          <p:cNvCxnSpPr>
            <a:stCxn id="36" idx="3"/>
          </p:cNvCxnSpPr>
          <p:nvPr/>
        </p:nvCxnSpPr>
        <p:spPr>
          <a:xfrm flipV="1">
            <a:off x="3042326" y="3486842"/>
            <a:ext cx="825097" cy="489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6" idx="3"/>
            <a:endCxn id="42" idx="1"/>
          </p:cNvCxnSpPr>
          <p:nvPr/>
        </p:nvCxnSpPr>
        <p:spPr>
          <a:xfrm>
            <a:off x="3042326" y="3975882"/>
            <a:ext cx="825097" cy="383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919182" y="3048028"/>
            <a:ext cx="1351128" cy="646331"/>
          </a:xfrm>
          <a:prstGeom prst="rect">
            <a:avLst/>
          </a:prstGeom>
          <a:noFill/>
        </p:spPr>
        <p:txBody>
          <a:bodyPr wrap="square" rtlCol="0">
            <a:spAutoFit/>
          </a:bodyPr>
          <a:lstStyle/>
          <a:p>
            <a:r>
              <a:rPr lang="vi-VN" sz="3600" dirty="0" smtClean="0">
                <a:solidFill>
                  <a:srgbClr val="C00000"/>
                </a:solidFill>
                <a:latin typeface="+mj-lt"/>
              </a:rPr>
              <a:t>Đẹp:</a:t>
            </a:r>
            <a:endParaRPr lang="vi-VN" sz="3600" dirty="0">
              <a:solidFill>
                <a:srgbClr val="C00000"/>
              </a:solidFill>
              <a:latin typeface="+mj-lt"/>
            </a:endParaRPr>
          </a:p>
        </p:txBody>
      </p:sp>
      <p:sp>
        <p:nvSpPr>
          <p:cNvPr id="42" name="TextBox 41"/>
          <p:cNvSpPr txBox="1"/>
          <p:nvPr/>
        </p:nvSpPr>
        <p:spPr>
          <a:xfrm>
            <a:off x="3867423" y="4035808"/>
            <a:ext cx="1351128" cy="646331"/>
          </a:xfrm>
          <a:prstGeom prst="rect">
            <a:avLst/>
          </a:prstGeom>
          <a:noFill/>
        </p:spPr>
        <p:txBody>
          <a:bodyPr wrap="square" rtlCol="0">
            <a:spAutoFit/>
          </a:bodyPr>
          <a:lstStyle/>
          <a:p>
            <a:r>
              <a:rPr lang="vi-VN" sz="3600" dirty="0" smtClean="0">
                <a:solidFill>
                  <a:srgbClr val="C00000"/>
                </a:solidFill>
                <a:latin typeface="+mj-lt"/>
              </a:rPr>
              <a:t>Buồn: </a:t>
            </a:r>
          </a:p>
        </p:txBody>
      </p:sp>
      <p:sp>
        <p:nvSpPr>
          <p:cNvPr id="43" name="Text Box 77"/>
          <p:cNvSpPr txBox="1">
            <a:spLocks noChangeArrowheads="1"/>
          </p:cNvSpPr>
          <p:nvPr/>
        </p:nvSpPr>
        <p:spPr bwMode="auto">
          <a:xfrm>
            <a:off x="4985954" y="3072737"/>
            <a:ext cx="93476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
              </a:defRPr>
            </a:lvl1pPr>
            <a:lvl2pPr marL="742950" indent="-285750">
              <a:defRPr>
                <a:solidFill>
                  <a:schemeClr val="tx1"/>
                </a:solidFill>
                <a:latin typeface="Arial "/>
              </a:defRPr>
            </a:lvl2pPr>
            <a:lvl3pPr marL="1143000" indent="-228600">
              <a:defRPr>
                <a:solidFill>
                  <a:schemeClr val="tx1"/>
                </a:solidFill>
                <a:latin typeface="Arial "/>
              </a:defRPr>
            </a:lvl3pPr>
            <a:lvl4pPr marL="1600200" indent="-228600">
              <a:defRPr>
                <a:solidFill>
                  <a:schemeClr val="tx1"/>
                </a:solidFill>
                <a:latin typeface="Arial "/>
              </a:defRPr>
            </a:lvl4pPr>
            <a:lvl5pPr marL="2057400" indent="-228600">
              <a:defRPr>
                <a:solidFill>
                  <a:schemeClr val="tx1"/>
                </a:solidFill>
                <a:latin typeface="Arial "/>
              </a:defRPr>
            </a:lvl5pPr>
            <a:lvl6pPr marL="2514600" indent="-228600" eaLnBrk="0" fontAlgn="base" hangingPunct="0">
              <a:spcBef>
                <a:spcPct val="0"/>
              </a:spcBef>
              <a:spcAft>
                <a:spcPct val="0"/>
              </a:spcAft>
              <a:defRPr>
                <a:solidFill>
                  <a:schemeClr val="tx1"/>
                </a:solidFill>
                <a:latin typeface="Arial "/>
              </a:defRPr>
            </a:lvl6pPr>
            <a:lvl7pPr marL="2971800" indent="-228600" eaLnBrk="0" fontAlgn="base" hangingPunct="0">
              <a:spcBef>
                <a:spcPct val="0"/>
              </a:spcBef>
              <a:spcAft>
                <a:spcPct val="0"/>
              </a:spcAft>
              <a:defRPr>
                <a:solidFill>
                  <a:schemeClr val="tx1"/>
                </a:solidFill>
                <a:latin typeface="Arial "/>
              </a:defRPr>
            </a:lvl7pPr>
            <a:lvl8pPr marL="3429000" indent="-228600" eaLnBrk="0" fontAlgn="base" hangingPunct="0">
              <a:spcBef>
                <a:spcPct val="0"/>
              </a:spcBef>
              <a:spcAft>
                <a:spcPct val="0"/>
              </a:spcAft>
              <a:defRPr>
                <a:solidFill>
                  <a:schemeClr val="tx1"/>
                </a:solidFill>
                <a:latin typeface="Arial "/>
              </a:defRPr>
            </a:lvl8pPr>
            <a:lvl9pPr marL="3886200" indent="-228600" eaLnBrk="0" fontAlgn="base" hangingPunct="0">
              <a:spcBef>
                <a:spcPct val="0"/>
              </a:spcBef>
              <a:spcAft>
                <a:spcPct val="0"/>
              </a:spcAft>
              <a:defRPr>
                <a:solidFill>
                  <a:schemeClr val="tx1"/>
                </a:solidFill>
                <a:latin typeface="Arial "/>
              </a:defRPr>
            </a:lvl9pPr>
          </a:lstStyle>
          <a:p>
            <a:pPr>
              <a:spcBef>
                <a:spcPct val="50000"/>
              </a:spcBef>
            </a:pPr>
            <a:r>
              <a:rPr lang="vi-VN" altLang="vi-VN" sz="3600" dirty="0" smtClean="0">
                <a:latin typeface="Times New Roman" panose="02020603050405020304" pitchFamily="18" charset="0"/>
                <a:cs typeface="Times New Roman" panose="02020603050405020304" pitchFamily="18" charset="0"/>
              </a:rPr>
              <a:t>Sáng mát trong, gió thổi mùa thu hương cốm mới</a:t>
            </a:r>
            <a:endParaRPr lang="vi-VN" altLang="vi-VN" sz="3600" dirty="0">
              <a:latin typeface="Times New Roman" panose="02020603050405020304" pitchFamily="18" charset="0"/>
              <a:cs typeface="Times New Roman" panose="02020603050405020304" pitchFamily="18" charset="0"/>
            </a:endParaRPr>
          </a:p>
        </p:txBody>
      </p:sp>
      <p:sp>
        <p:nvSpPr>
          <p:cNvPr id="44" name="Text Box 78"/>
          <p:cNvSpPr txBox="1">
            <a:spLocks noChangeArrowheads="1"/>
          </p:cNvSpPr>
          <p:nvPr/>
        </p:nvSpPr>
        <p:spPr bwMode="auto">
          <a:xfrm>
            <a:off x="5100691" y="4057441"/>
            <a:ext cx="921995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
              </a:defRPr>
            </a:lvl1pPr>
            <a:lvl2pPr marL="742950" indent="-285750">
              <a:defRPr>
                <a:solidFill>
                  <a:schemeClr val="tx1"/>
                </a:solidFill>
                <a:latin typeface="Arial "/>
              </a:defRPr>
            </a:lvl2pPr>
            <a:lvl3pPr marL="1143000" indent="-228600">
              <a:defRPr>
                <a:solidFill>
                  <a:schemeClr val="tx1"/>
                </a:solidFill>
                <a:latin typeface="Arial "/>
              </a:defRPr>
            </a:lvl3pPr>
            <a:lvl4pPr marL="1600200" indent="-228600">
              <a:defRPr>
                <a:solidFill>
                  <a:schemeClr val="tx1"/>
                </a:solidFill>
                <a:latin typeface="Arial "/>
              </a:defRPr>
            </a:lvl4pPr>
            <a:lvl5pPr marL="2057400" indent="-228600">
              <a:defRPr>
                <a:solidFill>
                  <a:schemeClr val="tx1"/>
                </a:solidFill>
                <a:latin typeface="Arial "/>
              </a:defRPr>
            </a:lvl5pPr>
            <a:lvl6pPr marL="2514600" indent="-228600" eaLnBrk="0" fontAlgn="base" hangingPunct="0">
              <a:spcBef>
                <a:spcPct val="0"/>
              </a:spcBef>
              <a:spcAft>
                <a:spcPct val="0"/>
              </a:spcAft>
              <a:defRPr>
                <a:solidFill>
                  <a:schemeClr val="tx1"/>
                </a:solidFill>
                <a:latin typeface="Arial "/>
              </a:defRPr>
            </a:lvl6pPr>
            <a:lvl7pPr marL="2971800" indent="-228600" eaLnBrk="0" fontAlgn="base" hangingPunct="0">
              <a:spcBef>
                <a:spcPct val="0"/>
              </a:spcBef>
              <a:spcAft>
                <a:spcPct val="0"/>
              </a:spcAft>
              <a:defRPr>
                <a:solidFill>
                  <a:schemeClr val="tx1"/>
                </a:solidFill>
                <a:latin typeface="Arial "/>
              </a:defRPr>
            </a:lvl7pPr>
            <a:lvl8pPr marL="3429000" indent="-228600" eaLnBrk="0" fontAlgn="base" hangingPunct="0">
              <a:spcBef>
                <a:spcPct val="0"/>
              </a:spcBef>
              <a:spcAft>
                <a:spcPct val="0"/>
              </a:spcAft>
              <a:defRPr>
                <a:solidFill>
                  <a:schemeClr val="tx1"/>
                </a:solidFill>
                <a:latin typeface="Arial "/>
              </a:defRPr>
            </a:lvl8pPr>
            <a:lvl9pPr marL="3886200" indent="-228600" eaLnBrk="0" fontAlgn="base" hangingPunct="0">
              <a:spcBef>
                <a:spcPct val="0"/>
              </a:spcBef>
              <a:spcAft>
                <a:spcPct val="0"/>
              </a:spcAft>
              <a:defRPr>
                <a:solidFill>
                  <a:schemeClr val="tx1"/>
                </a:solidFill>
                <a:latin typeface="Arial "/>
              </a:defRPr>
            </a:lvl9pPr>
          </a:lstStyle>
          <a:p>
            <a:pPr>
              <a:spcBef>
                <a:spcPct val="50000"/>
              </a:spcBef>
            </a:pPr>
            <a:r>
              <a:rPr lang="vi-VN" altLang="vi-VN" sz="3600" dirty="0" smtClean="0">
                <a:latin typeface="Times New Roman" panose="02020603050405020304" pitchFamily="18" charset="0"/>
                <a:cs typeface="Times New Roman" panose="02020603050405020304" pitchFamily="18" charset="0"/>
              </a:rPr>
              <a:t>Sáng chớm lạnh, phố dài xao xác hơi may, người ra đi đầu không ngoảnh lại, thềm nắng lá rơi đầy.</a:t>
            </a:r>
            <a:endParaRPr lang="vi-VN" altLang="vi-VN" sz="3600" dirty="0">
              <a:latin typeface="Times New Roman" panose="02020603050405020304" pitchFamily="18" charset="0"/>
              <a:cs typeface="Times New Roman" panose="02020603050405020304" pitchFamily="18" charset="0"/>
            </a:endParaRPr>
          </a:p>
        </p:txBody>
      </p:sp>
      <p:pic>
        <p:nvPicPr>
          <p:cNvPr id="22" name="Picture 30" descr="dau hoi"/>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566" y="1377968"/>
            <a:ext cx="385901" cy="47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s://tranhdantuongds.com/wp-content/uploads/2021/04/Tranh-dan-tuong-cua-o-Ha-Noi-31071-1024x6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2326" y="157643"/>
            <a:ext cx="9753600" cy="59626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3.bp.blogspot.com/-s84n_KghEVA/U6p_dRlKI0I/AAAAAAAAHWw/t_GMqjkQ7N8/s160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6016" y="107838"/>
            <a:ext cx="9765516" cy="805655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32884" y="-16014"/>
            <a:ext cx="14697620" cy="8260883"/>
            <a:chOff x="-32884" y="-16014"/>
            <a:chExt cx="14697620" cy="8260883"/>
          </a:xfrm>
        </p:grpSpPr>
        <p:pic>
          <p:nvPicPr>
            <p:cNvPr id="24" name="Picture 23"/>
            <p:cNvPicPr>
              <a:picLocks noChangeAspect="1"/>
            </p:cNvPicPr>
            <p:nvPr/>
          </p:nvPicPr>
          <p:blipFill>
            <a:blip r:embed="rId6"/>
            <a:stretch>
              <a:fillRect/>
            </a:stretch>
          </p:blipFill>
          <p:spPr>
            <a:xfrm>
              <a:off x="13617905" y="0"/>
              <a:ext cx="1038896" cy="624143"/>
            </a:xfrm>
            <a:prstGeom prst="rect">
              <a:avLst/>
            </a:prstGeom>
          </p:spPr>
        </p:pic>
        <p:grpSp>
          <p:nvGrpSpPr>
            <p:cNvPr id="25" name="Group 24"/>
            <p:cNvGrpSpPr/>
            <p:nvPr/>
          </p:nvGrpSpPr>
          <p:grpSpPr>
            <a:xfrm>
              <a:off x="-32884" y="-16014"/>
              <a:ext cx="14697620" cy="8260883"/>
              <a:chOff x="-27404" y="-47511"/>
              <a:chExt cx="14719596" cy="8324022"/>
            </a:xfrm>
          </p:grpSpPr>
          <p:pic>
            <p:nvPicPr>
              <p:cNvPr id="35" name="Picture 12" descr="thin ba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6200000" flipV="1">
                <a:off x="10543053" y="4072133"/>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4" descr="thin ba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6200000" flipV="1">
                <a:off x="-4130913" y="4088086"/>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oup 38"/>
              <p:cNvGrpSpPr/>
              <p:nvPr/>
            </p:nvGrpSpPr>
            <p:grpSpPr>
              <a:xfrm>
                <a:off x="192" y="-47511"/>
                <a:ext cx="14657614" cy="8324022"/>
                <a:chOff x="192" y="-1575710"/>
                <a:chExt cx="14657614" cy="9855169"/>
              </a:xfrm>
            </p:grpSpPr>
            <p:pic>
              <p:nvPicPr>
                <p:cNvPr id="45" name="Picture 15" descr="732562f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21275" y="7610476"/>
                  <a:ext cx="1228726" cy="6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1" descr="LN026"/>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flipV="1">
                  <a:off x="192" y="-157571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3" descr="LN026"/>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flipV="1">
                  <a:off x="192" y="822370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13173067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1000"/>
                                        <p:tgtEl>
                                          <p:spTgt spid="31">
                                            <p:txEl>
                                              <p:pRg st="0" end="0"/>
                                            </p:txEl>
                                          </p:spTgt>
                                        </p:tgtEl>
                                      </p:cBhvr>
                                    </p:animEffect>
                                    <p:anim calcmode="lin" valueType="num">
                                      <p:cBhvr>
                                        <p:cTn id="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
                                            <p:txEl>
                                              <p:pRg st="2" end="2"/>
                                            </p:txEl>
                                          </p:spTgt>
                                        </p:tgtEl>
                                        <p:attrNameLst>
                                          <p:attrName>style.visibility</p:attrName>
                                        </p:attrNameLst>
                                      </p:cBhvr>
                                      <p:to>
                                        <p:strVal val="visible"/>
                                      </p:to>
                                    </p:set>
                                    <p:animEffect transition="in" filter="fade">
                                      <p:cBhvr>
                                        <p:cTn id="14" dur="1000"/>
                                        <p:tgtEl>
                                          <p:spTgt spid="31">
                                            <p:txEl>
                                              <p:pRg st="2" end="2"/>
                                            </p:txEl>
                                          </p:spTgt>
                                        </p:tgtEl>
                                      </p:cBhvr>
                                    </p:animEffect>
                                    <p:anim calcmode="lin" valueType="num">
                                      <p:cBhvr>
                                        <p:cTn id="15"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1000" fill="hold"/>
                                        <p:tgtEl>
                                          <p:spTgt spid="3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anim calcmode="lin" valueType="num">
                                      <p:cBhvr>
                                        <p:cTn id="32" dur="1000" fill="hold"/>
                                        <p:tgtEl>
                                          <p:spTgt spid="40"/>
                                        </p:tgtEl>
                                        <p:attrNameLst>
                                          <p:attrName>ppt_x</p:attrName>
                                        </p:attrNameLst>
                                      </p:cBhvr>
                                      <p:tavLst>
                                        <p:tav tm="0">
                                          <p:val>
                                            <p:strVal val="#ppt_x"/>
                                          </p:val>
                                        </p:tav>
                                        <p:tav tm="100000">
                                          <p:val>
                                            <p:strVal val="#ppt_x"/>
                                          </p:val>
                                        </p:tav>
                                      </p:tavLst>
                                    </p:anim>
                                    <p:anim calcmode="lin" valueType="num">
                                      <p:cBhvr>
                                        <p:cTn id="33" dur="1000" fill="hold"/>
                                        <p:tgtEl>
                                          <p:spTgt spid="4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1000"/>
                                        <p:tgtEl>
                                          <p:spTgt spid="41"/>
                                        </p:tgtEl>
                                      </p:cBhvr>
                                    </p:animEffect>
                                    <p:anim calcmode="lin" valueType="num">
                                      <p:cBhvr>
                                        <p:cTn id="37" dur="1000" fill="hold"/>
                                        <p:tgtEl>
                                          <p:spTgt spid="41"/>
                                        </p:tgtEl>
                                        <p:attrNameLst>
                                          <p:attrName>ppt_x</p:attrName>
                                        </p:attrNameLst>
                                      </p:cBhvr>
                                      <p:tavLst>
                                        <p:tav tm="0">
                                          <p:val>
                                            <p:strVal val="#ppt_x"/>
                                          </p:val>
                                        </p:tav>
                                        <p:tav tm="100000">
                                          <p:val>
                                            <p:strVal val="#ppt_x"/>
                                          </p:val>
                                        </p:tav>
                                      </p:tavLst>
                                    </p:anim>
                                    <p:anim calcmode="lin" valueType="num">
                                      <p:cBhvr>
                                        <p:cTn id="38" dur="1000" fill="hold"/>
                                        <p:tgtEl>
                                          <p:spTgt spid="4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barn(inVertical)">
                                      <p:cBhvr>
                                        <p:cTn id="48" dur="500"/>
                                        <p:tgtEl>
                                          <p:spTgt spid="4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barn(inVertical)">
                                      <p:cBhvr>
                                        <p:cTn id="53" dur="500"/>
                                        <p:tgtEl>
                                          <p:spTgt spid="44"/>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1028"/>
                                        </p:tgtEl>
                                        <p:attrNameLst>
                                          <p:attrName>style.visibility</p:attrName>
                                        </p:attrNameLst>
                                      </p:cBhvr>
                                      <p:to>
                                        <p:strVal val="visible"/>
                                      </p:to>
                                    </p:set>
                                    <p:animEffect transition="in" filter="barn(inVertical)">
                                      <p:cBhvr>
                                        <p:cTn id="58" dur="500"/>
                                        <p:tgtEl>
                                          <p:spTgt spid="1028"/>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xit" presetSubtype="21" fill="hold" nodeType="clickEffect">
                                  <p:stCondLst>
                                    <p:cond delay="0"/>
                                  </p:stCondLst>
                                  <p:childTnLst>
                                    <p:animEffect transition="out" filter="barn(inVertical)">
                                      <p:cBhvr>
                                        <p:cTn id="62" dur="500"/>
                                        <p:tgtEl>
                                          <p:spTgt spid="1028"/>
                                        </p:tgtEl>
                                      </p:cBhvr>
                                    </p:animEffect>
                                    <p:set>
                                      <p:cBhvr>
                                        <p:cTn id="63" dur="1" fill="hold">
                                          <p:stCondLst>
                                            <p:cond delay="499"/>
                                          </p:stCondLst>
                                        </p:cTn>
                                        <p:tgtEl>
                                          <p:spTgt spid="102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1030"/>
                                        </p:tgtEl>
                                        <p:attrNameLst>
                                          <p:attrName>style.visibility</p:attrName>
                                        </p:attrNameLst>
                                      </p:cBhvr>
                                      <p:to>
                                        <p:strVal val="visible"/>
                                      </p:to>
                                    </p:set>
                                    <p:animEffect transition="in" filter="circle(in)">
                                      <p:cBhvr>
                                        <p:cTn id="68" dur="1000"/>
                                        <p:tgtEl>
                                          <p:spTgt spid="1030"/>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xit" presetSubtype="0" fill="hold" nodeType="clickEffect">
                                  <p:stCondLst>
                                    <p:cond delay="0"/>
                                  </p:stCondLst>
                                  <p:childTnLst>
                                    <p:animEffect transition="out" filter="fade">
                                      <p:cBhvr>
                                        <p:cTn id="72" dur="1000"/>
                                        <p:tgtEl>
                                          <p:spTgt spid="1030"/>
                                        </p:tgtEl>
                                      </p:cBhvr>
                                    </p:animEffect>
                                    <p:anim calcmode="lin" valueType="num">
                                      <p:cBhvr>
                                        <p:cTn id="73" dur="1000"/>
                                        <p:tgtEl>
                                          <p:spTgt spid="1030"/>
                                        </p:tgtEl>
                                        <p:attrNameLst>
                                          <p:attrName>ppt_x</p:attrName>
                                        </p:attrNameLst>
                                      </p:cBhvr>
                                      <p:tavLst>
                                        <p:tav tm="0">
                                          <p:val>
                                            <p:strVal val="ppt_x"/>
                                          </p:val>
                                        </p:tav>
                                        <p:tav tm="100000">
                                          <p:val>
                                            <p:strVal val="ppt_x"/>
                                          </p:val>
                                        </p:tav>
                                      </p:tavLst>
                                    </p:anim>
                                    <p:anim calcmode="lin" valueType="num">
                                      <p:cBhvr>
                                        <p:cTn id="74" dur="1000"/>
                                        <p:tgtEl>
                                          <p:spTgt spid="1030"/>
                                        </p:tgtEl>
                                        <p:attrNameLst>
                                          <p:attrName>ppt_y</p:attrName>
                                        </p:attrNameLst>
                                      </p:cBhvr>
                                      <p:tavLst>
                                        <p:tav tm="0">
                                          <p:val>
                                            <p:strVal val="ppt_y"/>
                                          </p:val>
                                        </p:tav>
                                        <p:tav tm="100000">
                                          <p:val>
                                            <p:strVal val="ppt_y+.1"/>
                                          </p:val>
                                        </p:tav>
                                      </p:tavLst>
                                    </p:anim>
                                    <p:set>
                                      <p:cBhvr>
                                        <p:cTn id="75" dur="1" fill="hold">
                                          <p:stCondLst>
                                            <p:cond delay="999"/>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4566" y="631892"/>
            <a:ext cx="2198030" cy="646327"/>
          </a:xfrm>
          <a:prstGeom prst="rect">
            <a:avLst/>
          </a:prstGeom>
        </p:spPr>
        <p:txBody>
          <a:bodyPr wrap="none" lIns="91436" tIns="45718" rIns="91436" bIns="45718">
            <a:spAutoFit/>
          </a:bodyPr>
          <a:lstStyle/>
          <a:p>
            <a:r>
              <a:rPr lang="en-US" sz="3600" b="1" smtClean="0"/>
              <a:t>*Khổ 1, 2</a:t>
            </a:r>
            <a:r>
              <a:rPr lang="en-US" sz="3600" smtClean="0"/>
              <a:t>:</a:t>
            </a:r>
            <a:endParaRPr lang="en-US" sz="3600"/>
          </a:p>
        </p:txBody>
      </p:sp>
      <p:sp>
        <p:nvSpPr>
          <p:cNvPr id="26" name="Rectangle 1"/>
          <p:cNvSpPr>
            <a:spLocks noChangeArrowheads="1"/>
          </p:cNvSpPr>
          <p:nvPr/>
        </p:nvSpPr>
        <p:spPr bwMode="auto">
          <a:xfrm>
            <a:off x="60325" y="108"/>
            <a:ext cx="55023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p>
            <a:r>
              <a:rPr lang="en-US" sz="3600" b="1" dirty="0">
                <a:solidFill>
                  <a:srgbClr val="000099"/>
                </a:solidFill>
              </a:rPr>
              <a:t>HĐCB5</a:t>
            </a:r>
            <a:r>
              <a:rPr lang="en-US" sz="3600" b="1">
                <a:solidFill>
                  <a:srgbClr val="000099"/>
                </a:solidFill>
              </a:rPr>
              <a:t>. Trả lời câu hỏi:</a:t>
            </a:r>
            <a:endParaRPr lang="en-US" sz="3600" b="1" dirty="0">
              <a:solidFill>
                <a:srgbClr val="000099"/>
              </a:solidFill>
            </a:endParaRPr>
          </a:p>
        </p:txBody>
      </p:sp>
      <p:sp>
        <p:nvSpPr>
          <p:cNvPr id="31" name="TextBox 30"/>
          <p:cNvSpPr txBox="1"/>
          <p:nvPr/>
        </p:nvSpPr>
        <p:spPr>
          <a:xfrm>
            <a:off x="500467" y="1278219"/>
            <a:ext cx="13887870" cy="1446550"/>
          </a:xfrm>
          <a:prstGeom prst="rect">
            <a:avLst/>
          </a:prstGeom>
          <a:noFill/>
          <a:ln>
            <a:noFill/>
          </a:ln>
        </p:spPr>
        <p:txBody>
          <a:bodyPr wrap="square" rtlCol="0">
            <a:spAutoFit/>
          </a:bodyPr>
          <a:lstStyle/>
          <a:p>
            <a:r>
              <a:rPr lang="vi-VN" sz="3600" smtClean="0">
                <a:solidFill>
                  <a:srgbClr val="000099"/>
                </a:solidFill>
                <a:latin typeface="+mj-lt"/>
              </a:rPr>
              <a:t>Những </a:t>
            </a:r>
            <a:r>
              <a:rPr lang="vi-VN" sz="3600" dirty="0">
                <a:solidFill>
                  <a:srgbClr val="000099"/>
                </a:solidFill>
                <a:latin typeface="+mj-lt"/>
              </a:rPr>
              <a:t>ngày thu đẹp và buồn được tả trong khổ thơ nào</a:t>
            </a:r>
            <a:r>
              <a:rPr lang="vi-VN" sz="3600" dirty="0" smtClean="0">
                <a:solidFill>
                  <a:srgbClr val="000099"/>
                </a:solidFill>
                <a:latin typeface="+mj-lt"/>
              </a:rPr>
              <a:t>?</a:t>
            </a:r>
            <a:endParaRPr lang="vi-VN" sz="3600" dirty="0">
              <a:solidFill>
                <a:srgbClr val="000099"/>
              </a:solidFill>
              <a:latin typeface="+mj-lt"/>
              <a:ea typeface="方正粗圆_GBK" pitchFamily="65" charset="-122"/>
              <a:cs typeface="Times New Roman" panose="02020603050405020304" pitchFamily="18" charset="0"/>
            </a:endParaRPr>
          </a:p>
          <a:p>
            <a:endParaRPr lang="en-US" sz="1400" i="1" smtClean="0">
              <a:latin typeface="+mj-lt"/>
              <a:ea typeface="方正粗圆_GBK" pitchFamily="65" charset="-122"/>
              <a:cs typeface="Times New Roman" panose="02020603050405020304" pitchFamily="18" charset="0"/>
            </a:endParaRPr>
          </a:p>
          <a:p>
            <a:r>
              <a:rPr lang="en-US" sz="3600" smtClean="0">
                <a:ea typeface="方正粗圆_GBK" pitchFamily="65" charset="-122"/>
                <a:cs typeface="Times New Roman" pitchFamily="18" charset="0"/>
              </a:rPr>
              <a:t>	+</a:t>
            </a:r>
            <a:r>
              <a:rPr lang="en-US" sz="3600" smtClean="0">
                <a:latin typeface="+mj-lt"/>
                <a:ea typeface="方正粗圆_GBK" pitchFamily="65" charset="-122"/>
                <a:cs typeface="Times New Roman" panose="02020603050405020304" pitchFamily="18" charset="0"/>
              </a:rPr>
              <a:t> </a:t>
            </a:r>
            <a:r>
              <a:rPr lang="vi-VN" sz="3600" smtClean="0">
                <a:latin typeface="+mj-lt"/>
                <a:ea typeface="方正粗圆_GBK" pitchFamily="65" charset="-122"/>
                <a:cs typeface="Times New Roman" panose="02020603050405020304" pitchFamily="18" charset="0"/>
              </a:rPr>
              <a:t>Những </a:t>
            </a:r>
            <a:r>
              <a:rPr lang="vi-VN" sz="3600" dirty="0" smtClean="0">
                <a:latin typeface="+mj-lt"/>
                <a:ea typeface="方正粗圆_GBK" pitchFamily="65" charset="-122"/>
                <a:cs typeface="Times New Roman" panose="02020603050405020304" pitchFamily="18" charset="0"/>
              </a:rPr>
              <a:t>ngày thu đẹp và buồn được tả trong khổ thơ 1 và 2.</a:t>
            </a:r>
            <a:endParaRPr lang="vi-VN" sz="3600" dirty="0" smtClean="0">
              <a:latin typeface="+mj-lt"/>
            </a:endParaRPr>
          </a:p>
        </p:txBody>
      </p:sp>
      <p:sp>
        <p:nvSpPr>
          <p:cNvPr id="36" name="Rounded Rectangle 35"/>
          <p:cNvSpPr/>
          <p:nvPr/>
        </p:nvSpPr>
        <p:spPr>
          <a:xfrm>
            <a:off x="164643" y="3138968"/>
            <a:ext cx="2877683" cy="167382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3600" i="1" smtClean="0">
                <a:solidFill>
                  <a:srgbClr val="FF0000"/>
                </a:solidFill>
                <a:latin typeface="+mj-lt"/>
              </a:rPr>
              <a:t>Những </a:t>
            </a:r>
            <a:r>
              <a:rPr lang="vi-VN" sz="3600" i="1">
                <a:solidFill>
                  <a:srgbClr val="FF0000"/>
                </a:solidFill>
                <a:latin typeface="+mj-lt"/>
              </a:rPr>
              <a:t>ngày thu </a:t>
            </a:r>
            <a:r>
              <a:rPr lang="en-US" sz="3600" i="1" smtClean="0">
                <a:solidFill>
                  <a:srgbClr val="FF0000"/>
                </a:solidFill>
                <a:latin typeface="Times New Roman" pitchFamily="18" charset="0"/>
                <a:cs typeface="Times New Roman" pitchFamily="18" charset="0"/>
              </a:rPr>
              <a:t>đã xa</a:t>
            </a:r>
            <a:endParaRPr lang="vi-VN" sz="3600" i="1" dirty="0">
              <a:solidFill>
                <a:srgbClr val="FF0000"/>
              </a:solidFill>
              <a:latin typeface="Times New Roman" pitchFamily="18" charset="0"/>
              <a:cs typeface="Times New Roman" pitchFamily="18" charset="0"/>
            </a:endParaRPr>
          </a:p>
        </p:txBody>
      </p:sp>
      <p:cxnSp>
        <p:nvCxnSpPr>
          <p:cNvPr id="38" name="Straight Arrow Connector 37"/>
          <p:cNvCxnSpPr>
            <a:stCxn id="36" idx="3"/>
          </p:cNvCxnSpPr>
          <p:nvPr/>
        </p:nvCxnSpPr>
        <p:spPr>
          <a:xfrm flipV="1">
            <a:off x="3042326" y="3486842"/>
            <a:ext cx="825097" cy="489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6" idx="3"/>
            <a:endCxn id="42" idx="1"/>
          </p:cNvCxnSpPr>
          <p:nvPr/>
        </p:nvCxnSpPr>
        <p:spPr>
          <a:xfrm>
            <a:off x="3042326" y="3975882"/>
            <a:ext cx="825097" cy="383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919182" y="3048028"/>
            <a:ext cx="1351128" cy="646331"/>
          </a:xfrm>
          <a:prstGeom prst="rect">
            <a:avLst/>
          </a:prstGeom>
          <a:noFill/>
        </p:spPr>
        <p:txBody>
          <a:bodyPr wrap="square" rtlCol="0">
            <a:spAutoFit/>
          </a:bodyPr>
          <a:lstStyle/>
          <a:p>
            <a:r>
              <a:rPr lang="vi-VN" sz="3600" dirty="0" smtClean="0">
                <a:solidFill>
                  <a:srgbClr val="C00000"/>
                </a:solidFill>
                <a:latin typeface="+mj-lt"/>
              </a:rPr>
              <a:t>Đẹp:</a:t>
            </a:r>
            <a:endParaRPr lang="vi-VN" sz="3600" dirty="0">
              <a:solidFill>
                <a:srgbClr val="C00000"/>
              </a:solidFill>
              <a:latin typeface="+mj-lt"/>
            </a:endParaRPr>
          </a:p>
        </p:txBody>
      </p:sp>
      <p:sp>
        <p:nvSpPr>
          <p:cNvPr id="42" name="TextBox 41"/>
          <p:cNvSpPr txBox="1"/>
          <p:nvPr/>
        </p:nvSpPr>
        <p:spPr>
          <a:xfrm>
            <a:off x="3867423" y="4035808"/>
            <a:ext cx="1351128" cy="646331"/>
          </a:xfrm>
          <a:prstGeom prst="rect">
            <a:avLst/>
          </a:prstGeom>
          <a:noFill/>
        </p:spPr>
        <p:txBody>
          <a:bodyPr wrap="square" rtlCol="0">
            <a:spAutoFit/>
          </a:bodyPr>
          <a:lstStyle/>
          <a:p>
            <a:r>
              <a:rPr lang="vi-VN" sz="3600" dirty="0" smtClean="0">
                <a:solidFill>
                  <a:srgbClr val="C00000"/>
                </a:solidFill>
                <a:latin typeface="+mj-lt"/>
              </a:rPr>
              <a:t>Buồn: </a:t>
            </a:r>
          </a:p>
        </p:txBody>
      </p:sp>
      <p:sp>
        <p:nvSpPr>
          <p:cNvPr id="43" name="Text Box 77"/>
          <p:cNvSpPr txBox="1">
            <a:spLocks noChangeArrowheads="1"/>
          </p:cNvSpPr>
          <p:nvPr/>
        </p:nvSpPr>
        <p:spPr bwMode="auto">
          <a:xfrm>
            <a:off x="4985954" y="3072737"/>
            <a:ext cx="93476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
              </a:defRPr>
            </a:lvl1pPr>
            <a:lvl2pPr marL="742950" indent="-285750">
              <a:defRPr>
                <a:solidFill>
                  <a:schemeClr val="tx1"/>
                </a:solidFill>
                <a:latin typeface="Arial "/>
              </a:defRPr>
            </a:lvl2pPr>
            <a:lvl3pPr marL="1143000" indent="-228600">
              <a:defRPr>
                <a:solidFill>
                  <a:schemeClr val="tx1"/>
                </a:solidFill>
                <a:latin typeface="Arial "/>
              </a:defRPr>
            </a:lvl3pPr>
            <a:lvl4pPr marL="1600200" indent="-228600">
              <a:defRPr>
                <a:solidFill>
                  <a:schemeClr val="tx1"/>
                </a:solidFill>
                <a:latin typeface="Arial "/>
              </a:defRPr>
            </a:lvl4pPr>
            <a:lvl5pPr marL="2057400" indent="-228600">
              <a:defRPr>
                <a:solidFill>
                  <a:schemeClr val="tx1"/>
                </a:solidFill>
                <a:latin typeface="Arial "/>
              </a:defRPr>
            </a:lvl5pPr>
            <a:lvl6pPr marL="2514600" indent="-228600" eaLnBrk="0" fontAlgn="base" hangingPunct="0">
              <a:spcBef>
                <a:spcPct val="0"/>
              </a:spcBef>
              <a:spcAft>
                <a:spcPct val="0"/>
              </a:spcAft>
              <a:defRPr>
                <a:solidFill>
                  <a:schemeClr val="tx1"/>
                </a:solidFill>
                <a:latin typeface="Arial "/>
              </a:defRPr>
            </a:lvl6pPr>
            <a:lvl7pPr marL="2971800" indent="-228600" eaLnBrk="0" fontAlgn="base" hangingPunct="0">
              <a:spcBef>
                <a:spcPct val="0"/>
              </a:spcBef>
              <a:spcAft>
                <a:spcPct val="0"/>
              </a:spcAft>
              <a:defRPr>
                <a:solidFill>
                  <a:schemeClr val="tx1"/>
                </a:solidFill>
                <a:latin typeface="Arial "/>
              </a:defRPr>
            </a:lvl7pPr>
            <a:lvl8pPr marL="3429000" indent="-228600" eaLnBrk="0" fontAlgn="base" hangingPunct="0">
              <a:spcBef>
                <a:spcPct val="0"/>
              </a:spcBef>
              <a:spcAft>
                <a:spcPct val="0"/>
              </a:spcAft>
              <a:defRPr>
                <a:solidFill>
                  <a:schemeClr val="tx1"/>
                </a:solidFill>
                <a:latin typeface="Arial "/>
              </a:defRPr>
            </a:lvl8pPr>
            <a:lvl9pPr marL="3886200" indent="-228600" eaLnBrk="0" fontAlgn="base" hangingPunct="0">
              <a:spcBef>
                <a:spcPct val="0"/>
              </a:spcBef>
              <a:spcAft>
                <a:spcPct val="0"/>
              </a:spcAft>
              <a:defRPr>
                <a:solidFill>
                  <a:schemeClr val="tx1"/>
                </a:solidFill>
                <a:latin typeface="Arial "/>
              </a:defRPr>
            </a:lvl9pPr>
          </a:lstStyle>
          <a:p>
            <a:pPr>
              <a:spcBef>
                <a:spcPct val="50000"/>
              </a:spcBef>
            </a:pPr>
            <a:r>
              <a:rPr lang="vi-VN" altLang="vi-VN" sz="3600" dirty="0" smtClean="0">
                <a:latin typeface="Times New Roman" panose="02020603050405020304" pitchFamily="18" charset="0"/>
                <a:cs typeface="Times New Roman" panose="02020603050405020304" pitchFamily="18" charset="0"/>
              </a:rPr>
              <a:t>Sáng mát trong, gió thổi mùa thu hương cốm mới</a:t>
            </a:r>
            <a:endParaRPr lang="vi-VN" altLang="vi-VN" sz="3600" dirty="0">
              <a:latin typeface="Times New Roman" panose="02020603050405020304" pitchFamily="18" charset="0"/>
              <a:cs typeface="Times New Roman" panose="02020603050405020304" pitchFamily="18" charset="0"/>
            </a:endParaRPr>
          </a:p>
        </p:txBody>
      </p:sp>
      <p:sp>
        <p:nvSpPr>
          <p:cNvPr id="44" name="Text Box 78"/>
          <p:cNvSpPr txBox="1">
            <a:spLocks noChangeArrowheads="1"/>
          </p:cNvSpPr>
          <p:nvPr/>
        </p:nvSpPr>
        <p:spPr bwMode="auto">
          <a:xfrm>
            <a:off x="5100691" y="4057441"/>
            <a:ext cx="921995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
              </a:defRPr>
            </a:lvl1pPr>
            <a:lvl2pPr marL="742950" indent="-285750">
              <a:defRPr>
                <a:solidFill>
                  <a:schemeClr val="tx1"/>
                </a:solidFill>
                <a:latin typeface="Arial "/>
              </a:defRPr>
            </a:lvl2pPr>
            <a:lvl3pPr marL="1143000" indent="-228600">
              <a:defRPr>
                <a:solidFill>
                  <a:schemeClr val="tx1"/>
                </a:solidFill>
                <a:latin typeface="Arial "/>
              </a:defRPr>
            </a:lvl3pPr>
            <a:lvl4pPr marL="1600200" indent="-228600">
              <a:defRPr>
                <a:solidFill>
                  <a:schemeClr val="tx1"/>
                </a:solidFill>
                <a:latin typeface="Arial "/>
              </a:defRPr>
            </a:lvl4pPr>
            <a:lvl5pPr marL="2057400" indent="-228600">
              <a:defRPr>
                <a:solidFill>
                  <a:schemeClr val="tx1"/>
                </a:solidFill>
                <a:latin typeface="Arial "/>
              </a:defRPr>
            </a:lvl5pPr>
            <a:lvl6pPr marL="2514600" indent="-228600" eaLnBrk="0" fontAlgn="base" hangingPunct="0">
              <a:spcBef>
                <a:spcPct val="0"/>
              </a:spcBef>
              <a:spcAft>
                <a:spcPct val="0"/>
              </a:spcAft>
              <a:defRPr>
                <a:solidFill>
                  <a:schemeClr val="tx1"/>
                </a:solidFill>
                <a:latin typeface="Arial "/>
              </a:defRPr>
            </a:lvl6pPr>
            <a:lvl7pPr marL="2971800" indent="-228600" eaLnBrk="0" fontAlgn="base" hangingPunct="0">
              <a:spcBef>
                <a:spcPct val="0"/>
              </a:spcBef>
              <a:spcAft>
                <a:spcPct val="0"/>
              </a:spcAft>
              <a:defRPr>
                <a:solidFill>
                  <a:schemeClr val="tx1"/>
                </a:solidFill>
                <a:latin typeface="Arial "/>
              </a:defRPr>
            </a:lvl7pPr>
            <a:lvl8pPr marL="3429000" indent="-228600" eaLnBrk="0" fontAlgn="base" hangingPunct="0">
              <a:spcBef>
                <a:spcPct val="0"/>
              </a:spcBef>
              <a:spcAft>
                <a:spcPct val="0"/>
              </a:spcAft>
              <a:defRPr>
                <a:solidFill>
                  <a:schemeClr val="tx1"/>
                </a:solidFill>
                <a:latin typeface="Arial "/>
              </a:defRPr>
            </a:lvl8pPr>
            <a:lvl9pPr marL="3886200" indent="-228600" eaLnBrk="0" fontAlgn="base" hangingPunct="0">
              <a:spcBef>
                <a:spcPct val="0"/>
              </a:spcBef>
              <a:spcAft>
                <a:spcPct val="0"/>
              </a:spcAft>
              <a:defRPr>
                <a:solidFill>
                  <a:schemeClr val="tx1"/>
                </a:solidFill>
                <a:latin typeface="Arial "/>
              </a:defRPr>
            </a:lvl9pPr>
          </a:lstStyle>
          <a:p>
            <a:pPr>
              <a:spcBef>
                <a:spcPct val="50000"/>
              </a:spcBef>
            </a:pPr>
            <a:r>
              <a:rPr lang="vi-VN" altLang="vi-VN" sz="3600" dirty="0" smtClean="0">
                <a:latin typeface="Times New Roman" panose="02020603050405020304" pitchFamily="18" charset="0"/>
                <a:cs typeface="Times New Roman" panose="02020603050405020304" pitchFamily="18" charset="0"/>
              </a:rPr>
              <a:t>Sáng chớm lạnh, phố dài xao xác hơi may, người ra đi đầu không ngoảnh lại, thềm nắng lá rơi đầy.</a:t>
            </a:r>
            <a:endParaRPr lang="vi-VN" altLang="vi-VN" sz="3600"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472421" y="5410163"/>
            <a:ext cx="8141132" cy="646331"/>
          </a:xfrm>
          <a:prstGeom prst="rect">
            <a:avLst/>
          </a:prstGeom>
          <a:noFill/>
          <a:ln>
            <a:noFill/>
          </a:ln>
        </p:spPr>
        <p:txBody>
          <a:bodyPr wrap="square" rtlCol="0">
            <a:spAutoFit/>
          </a:bodyPr>
          <a:lstStyle/>
          <a:p>
            <a:r>
              <a:rPr lang="vi-VN" sz="3600" i="1" dirty="0" smtClean="0">
                <a:solidFill>
                  <a:srgbClr val="000099"/>
                </a:solidFill>
                <a:latin typeface="+mj-lt"/>
              </a:rPr>
              <a:t>*Tại sao mùa thu xưa đẹp mà </a:t>
            </a:r>
            <a:r>
              <a:rPr lang="vi-VN" sz="3600" i="1" smtClean="0">
                <a:solidFill>
                  <a:srgbClr val="000099"/>
                </a:solidFill>
                <a:latin typeface="+mj-lt"/>
              </a:rPr>
              <a:t>lại buồn?</a:t>
            </a:r>
            <a:endParaRPr lang="vi-VN" sz="3600" dirty="0" smtClean="0">
              <a:solidFill>
                <a:srgbClr val="000099"/>
              </a:solidFill>
              <a:latin typeface="+mj-lt"/>
            </a:endParaRPr>
          </a:p>
        </p:txBody>
      </p:sp>
      <p:sp>
        <p:nvSpPr>
          <p:cNvPr id="10" name="Rectangle 9"/>
          <p:cNvSpPr/>
          <p:nvPr/>
        </p:nvSpPr>
        <p:spPr>
          <a:xfrm>
            <a:off x="505897" y="6345258"/>
            <a:ext cx="5322291" cy="615553"/>
          </a:xfrm>
          <a:prstGeom prst="rect">
            <a:avLst/>
          </a:prstGeom>
        </p:spPr>
        <p:txBody>
          <a:bodyPr wrap="none">
            <a:spAutoFit/>
          </a:bodyPr>
          <a:lstStyle/>
          <a:p>
            <a:r>
              <a:rPr lang="en-US" i="1">
                <a:solidFill>
                  <a:srgbClr val="000099"/>
                </a:solidFill>
              </a:rPr>
              <a:t>Khổ 1, 2 cho em biết điều gì?</a:t>
            </a:r>
            <a:endParaRPr lang="en-US">
              <a:solidFill>
                <a:srgbClr val="000099"/>
              </a:solidFill>
            </a:endParaRPr>
          </a:p>
        </p:txBody>
      </p:sp>
      <p:sp>
        <p:nvSpPr>
          <p:cNvPr id="46" name="Rounded Rectangular Callout 45"/>
          <p:cNvSpPr/>
          <p:nvPr/>
        </p:nvSpPr>
        <p:spPr>
          <a:xfrm>
            <a:off x="3276706" y="7089377"/>
            <a:ext cx="9689390" cy="757037"/>
          </a:xfrm>
          <a:prstGeom prst="wedgeRoundRectCallout">
            <a:avLst>
              <a:gd name="adj1" fmla="val 32732"/>
              <a:gd name="adj2" fmla="val 46038"/>
              <a:gd name="adj3" fmla="val 16667"/>
            </a:avLst>
          </a:prstGeom>
          <a:solidFill>
            <a:srgbClr val="FFFFCC"/>
          </a:solidFill>
          <a:ln>
            <a:solidFill>
              <a:srgbClr val="FF0000"/>
            </a:solidFill>
            <a:headEnd/>
            <a:tailEnd/>
          </a:ln>
        </p:spPr>
        <p:style>
          <a:lnRef idx="0">
            <a:schemeClr val="accent2"/>
          </a:lnRef>
          <a:fillRef idx="3">
            <a:schemeClr val="accent2"/>
          </a:fillRef>
          <a:effectRef idx="3">
            <a:schemeClr val="accent2"/>
          </a:effectRef>
          <a:fontRef idx="minor">
            <a:schemeClr val="lt1"/>
          </a:fontRef>
        </p:style>
        <p:txBody>
          <a:bodyPr lIns="91436" tIns="45718" rIns="91436" bIns="45718"/>
          <a:lstStyle/>
          <a:p>
            <a:pPr lvl="0"/>
            <a:r>
              <a:rPr lang="nl-NL" sz="3600" b="1" i="1">
                <a:solidFill>
                  <a:schemeClr val="tx1"/>
                </a:solidFill>
                <a:latin typeface="Times New Roman" pitchFamily="18" charset="0"/>
                <a:cs typeface="Arial" charset="0"/>
              </a:rPr>
              <a:t>Ý 1: </a:t>
            </a:r>
            <a:r>
              <a:rPr lang="en-US" sz="3600" b="1" i="1">
                <a:solidFill>
                  <a:schemeClr val="tx1"/>
                </a:solidFill>
                <a:latin typeface="Times New Roman" pitchFamily="18" charset="0"/>
                <a:cs typeface="Arial" charset="0"/>
              </a:rPr>
              <a:t>Hà Nội - </a:t>
            </a:r>
            <a:r>
              <a:rPr lang="vi-VN" sz="3600" b="1" i="1">
                <a:solidFill>
                  <a:schemeClr val="tx1"/>
                </a:solidFill>
                <a:latin typeface="Times New Roman" pitchFamily="18" charset="0"/>
                <a:cs typeface="Arial" charset="0"/>
              </a:rPr>
              <a:t>Những ngày thu</a:t>
            </a:r>
            <a:r>
              <a:rPr lang="en-US" sz="3600" b="1" i="1">
                <a:solidFill>
                  <a:schemeClr val="tx1"/>
                </a:solidFill>
                <a:latin typeface="Times New Roman" pitchFamily="18" charset="0"/>
                <a:cs typeface="Arial" charset="0"/>
              </a:rPr>
              <a:t> xưa</a:t>
            </a:r>
            <a:r>
              <a:rPr lang="vi-VN" sz="3600" b="1" i="1">
                <a:solidFill>
                  <a:schemeClr val="tx1"/>
                </a:solidFill>
                <a:latin typeface="Times New Roman" pitchFamily="18" charset="0"/>
                <a:cs typeface="Arial" charset="0"/>
              </a:rPr>
              <a:t> đẹp và </a:t>
            </a:r>
            <a:r>
              <a:rPr lang="vi-VN" sz="3600" b="1" i="1" smtClean="0">
                <a:solidFill>
                  <a:schemeClr val="tx1"/>
                </a:solidFill>
                <a:latin typeface="Times New Roman" pitchFamily="18" charset="0"/>
                <a:cs typeface="Arial" charset="0"/>
              </a:rPr>
              <a:t>buồn</a:t>
            </a:r>
            <a:r>
              <a:rPr lang="en-US" sz="3600" b="1" i="1" smtClean="0">
                <a:solidFill>
                  <a:schemeClr val="tx1"/>
                </a:solidFill>
                <a:latin typeface="Times New Roman" pitchFamily="18" charset="0"/>
                <a:cs typeface="Arial" charset="0"/>
              </a:rPr>
              <a:t>. </a:t>
            </a:r>
            <a:endParaRPr lang="en-US" sz="3600" b="1" i="1">
              <a:solidFill>
                <a:schemeClr val="tx1"/>
              </a:solidFill>
              <a:latin typeface="Times New Roman" pitchFamily="18" charset="0"/>
              <a:cs typeface="Arial" charset="0"/>
            </a:endParaRPr>
          </a:p>
          <a:p>
            <a:r>
              <a:rPr lang="nl-NL" sz="3600" b="1" i="1">
                <a:solidFill>
                  <a:schemeClr val="tx1"/>
                </a:solidFill>
                <a:latin typeface="Times New Roman" pitchFamily="18" charset="0"/>
                <a:cs typeface="Arial" charset="0"/>
              </a:rPr>
              <a:t>	</a:t>
            </a:r>
            <a:endParaRPr lang="en-US" sz="3600" b="1" i="1">
              <a:solidFill>
                <a:schemeClr val="tx1"/>
              </a:solidFill>
              <a:latin typeface="Times New Roman" pitchFamily="18" charset="0"/>
              <a:cs typeface="Arial" charset="0"/>
            </a:endParaRPr>
          </a:p>
        </p:txBody>
      </p:sp>
      <p:pic>
        <p:nvPicPr>
          <p:cNvPr id="22" name="Picture 30" descr="dau hoi"/>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566" y="1377968"/>
            <a:ext cx="385901" cy="47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0" descr="dau hoi"/>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272" y="5528438"/>
            <a:ext cx="385901" cy="47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0" descr="dau hoi"/>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390" y="6413637"/>
            <a:ext cx="385901" cy="47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Group 34"/>
          <p:cNvGrpSpPr/>
          <p:nvPr/>
        </p:nvGrpSpPr>
        <p:grpSpPr>
          <a:xfrm>
            <a:off x="-32884" y="-16014"/>
            <a:ext cx="14697620" cy="8260883"/>
            <a:chOff x="-32884" y="-16014"/>
            <a:chExt cx="14697620" cy="8260883"/>
          </a:xfrm>
        </p:grpSpPr>
        <p:pic>
          <p:nvPicPr>
            <p:cNvPr id="37" name="Picture 36"/>
            <p:cNvPicPr>
              <a:picLocks noChangeAspect="1"/>
            </p:cNvPicPr>
            <p:nvPr/>
          </p:nvPicPr>
          <p:blipFill>
            <a:blip r:embed="rId4"/>
            <a:stretch>
              <a:fillRect/>
            </a:stretch>
          </p:blipFill>
          <p:spPr>
            <a:xfrm>
              <a:off x="13617905" y="0"/>
              <a:ext cx="1038896" cy="624143"/>
            </a:xfrm>
            <a:prstGeom prst="rect">
              <a:avLst/>
            </a:prstGeom>
          </p:spPr>
        </p:pic>
        <p:grpSp>
          <p:nvGrpSpPr>
            <p:cNvPr id="39" name="Group 38"/>
            <p:cNvGrpSpPr/>
            <p:nvPr/>
          </p:nvGrpSpPr>
          <p:grpSpPr>
            <a:xfrm>
              <a:off x="-32884" y="-16014"/>
              <a:ext cx="14697620" cy="8260883"/>
              <a:chOff x="-27404" y="-47511"/>
              <a:chExt cx="14719596" cy="8324022"/>
            </a:xfrm>
          </p:grpSpPr>
          <p:pic>
            <p:nvPicPr>
              <p:cNvPr id="47" name="Picture 12" descr="thin ba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flipV="1">
                <a:off x="10543053" y="4072133"/>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4" descr="thin ba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flipV="1">
                <a:off x="-4130913" y="4088086"/>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oup 48"/>
              <p:cNvGrpSpPr/>
              <p:nvPr/>
            </p:nvGrpSpPr>
            <p:grpSpPr>
              <a:xfrm>
                <a:off x="192" y="-47511"/>
                <a:ext cx="14657614" cy="8324022"/>
                <a:chOff x="192" y="-1575710"/>
                <a:chExt cx="14657614" cy="9855169"/>
              </a:xfrm>
            </p:grpSpPr>
            <p:pic>
              <p:nvPicPr>
                <p:cNvPr id="50" name="Picture 15"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1275" y="7610476"/>
                  <a:ext cx="1228726" cy="6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1" descr="LN02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V="1">
                  <a:off x="192" y="-157571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3" descr="LN02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V="1">
                  <a:off x="192" y="822370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699066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down)">
                                      <p:cBhvr>
                                        <p:cTn id="2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2" y="666398"/>
            <a:ext cx="1736365" cy="646327"/>
          </a:xfrm>
          <a:prstGeom prst="rect">
            <a:avLst/>
          </a:prstGeom>
        </p:spPr>
        <p:txBody>
          <a:bodyPr wrap="none" lIns="91436" tIns="45718" rIns="91436" bIns="45718">
            <a:spAutoFit/>
          </a:bodyPr>
          <a:lstStyle/>
          <a:p>
            <a:r>
              <a:rPr lang="en-US" sz="3600" b="1" smtClean="0"/>
              <a:t>*Khổ 3</a:t>
            </a:r>
            <a:r>
              <a:rPr lang="en-US" sz="3600" smtClean="0"/>
              <a:t>:</a:t>
            </a:r>
            <a:endParaRPr lang="en-US" sz="3600"/>
          </a:p>
        </p:txBody>
      </p:sp>
      <p:sp>
        <p:nvSpPr>
          <p:cNvPr id="26" name="Rectangle 1"/>
          <p:cNvSpPr>
            <a:spLocks noChangeArrowheads="1"/>
          </p:cNvSpPr>
          <p:nvPr/>
        </p:nvSpPr>
        <p:spPr bwMode="auto">
          <a:xfrm>
            <a:off x="60325" y="108"/>
            <a:ext cx="55023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p>
            <a:r>
              <a:rPr lang="en-US" sz="3600" b="1" dirty="0">
                <a:solidFill>
                  <a:srgbClr val="000099"/>
                </a:solidFill>
              </a:rPr>
              <a:t>HĐCB5</a:t>
            </a:r>
            <a:r>
              <a:rPr lang="en-US" sz="3600" b="1">
                <a:solidFill>
                  <a:srgbClr val="000099"/>
                </a:solidFill>
              </a:rPr>
              <a:t>. Trả lời câu hỏi:</a:t>
            </a:r>
            <a:endParaRPr lang="en-US" sz="3600" b="1" dirty="0">
              <a:solidFill>
                <a:srgbClr val="000099"/>
              </a:solidFill>
            </a:endParaRPr>
          </a:p>
        </p:txBody>
      </p:sp>
      <p:sp>
        <p:nvSpPr>
          <p:cNvPr id="10" name="Rectangle 9"/>
          <p:cNvSpPr/>
          <p:nvPr/>
        </p:nvSpPr>
        <p:spPr>
          <a:xfrm>
            <a:off x="521370" y="6756265"/>
            <a:ext cx="4291559" cy="615553"/>
          </a:xfrm>
          <a:prstGeom prst="rect">
            <a:avLst/>
          </a:prstGeom>
        </p:spPr>
        <p:txBody>
          <a:bodyPr wrap="none">
            <a:spAutoFit/>
          </a:bodyPr>
          <a:lstStyle/>
          <a:p>
            <a:r>
              <a:rPr lang="en-US" i="1">
                <a:solidFill>
                  <a:srgbClr val="000099"/>
                </a:solidFill>
              </a:rPr>
              <a:t>Nêu ý chính của khổ </a:t>
            </a:r>
            <a:r>
              <a:rPr lang="en-US" i="1" smtClean="0">
                <a:solidFill>
                  <a:srgbClr val="000099"/>
                </a:solidFill>
              </a:rPr>
              <a:t>3?</a:t>
            </a:r>
            <a:endParaRPr lang="en-US">
              <a:solidFill>
                <a:srgbClr val="000099"/>
              </a:solidFill>
            </a:endParaRPr>
          </a:p>
        </p:txBody>
      </p:sp>
      <p:sp>
        <p:nvSpPr>
          <p:cNvPr id="46" name="Rounded Rectangular Callout 45"/>
          <p:cNvSpPr/>
          <p:nvPr/>
        </p:nvSpPr>
        <p:spPr>
          <a:xfrm>
            <a:off x="3290466" y="7396257"/>
            <a:ext cx="8381780" cy="757037"/>
          </a:xfrm>
          <a:prstGeom prst="wedgeRoundRectCallout">
            <a:avLst>
              <a:gd name="adj1" fmla="val 32732"/>
              <a:gd name="adj2" fmla="val 46038"/>
              <a:gd name="adj3" fmla="val 16667"/>
            </a:avLst>
          </a:prstGeom>
          <a:solidFill>
            <a:srgbClr val="FFFFCC"/>
          </a:solidFill>
          <a:ln>
            <a:solidFill>
              <a:srgbClr val="FF0000"/>
            </a:solidFill>
            <a:headEnd/>
            <a:tailEnd/>
          </a:ln>
        </p:spPr>
        <p:style>
          <a:lnRef idx="0">
            <a:schemeClr val="accent2"/>
          </a:lnRef>
          <a:fillRef idx="3">
            <a:schemeClr val="accent2"/>
          </a:fillRef>
          <a:effectRef idx="3">
            <a:schemeClr val="accent2"/>
          </a:effectRef>
          <a:fontRef idx="minor">
            <a:schemeClr val="lt1"/>
          </a:fontRef>
        </p:style>
        <p:txBody>
          <a:bodyPr lIns="91436" tIns="45718" rIns="91436" bIns="45718"/>
          <a:lstStyle/>
          <a:p>
            <a:pPr lvl="0"/>
            <a:r>
              <a:rPr lang="nl-NL" sz="3600" b="1" i="1">
                <a:solidFill>
                  <a:schemeClr val="tx1"/>
                </a:solidFill>
                <a:latin typeface="Times New Roman" pitchFamily="18" charset="0"/>
                <a:cs typeface="Arial" charset="0"/>
              </a:rPr>
              <a:t>Ý </a:t>
            </a:r>
            <a:r>
              <a:rPr lang="nl-NL" sz="3600" b="1" i="1" smtClean="0">
                <a:solidFill>
                  <a:schemeClr val="tx1"/>
                </a:solidFill>
                <a:latin typeface="Times New Roman" pitchFamily="18" charset="0"/>
                <a:cs typeface="Arial" charset="0"/>
              </a:rPr>
              <a:t>2: </a:t>
            </a:r>
            <a:r>
              <a:rPr lang="vi-VN" sz="3600" b="1" i="1">
                <a:solidFill>
                  <a:schemeClr val="tx1"/>
                </a:solidFill>
                <a:latin typeface="Times New Roman" pitchFamily="18" charset="0"/>
                <a:cs typeface="Arial" charset="0"/>
              </a:rPr>
              <a:t>Hình ảnh đẹp và vui về mùa thu mới</a:t>
            </a:r>
            <a:r>
              <a:rPr lang="en-US" sz="3600" b="1" i="1">
                <a:solidFill>
                  <a:schemeClr val="tx1"/>
                </a:solidFill>
                <a:latin typeface="Times New Roman" pitchFamily="18" charset="0"/>
                <a:cs typeface="Arial" charset="0"/>
              </a:rPr>
              <a:t>.</a:t>
            </a:r>
            <a:r>
              <a:rPr lang="en-US" sz="3600" b="1" i="1" smtClean="0">
                <a:solidFill>
                  <a:schemeClr val="tx1"/>
                </a:solidFill>
                <a:latin typeface="Times New Roman" pitchFamily="18" charset="0"/>
                <a:cs typeface="Arial" charset="0"/>
              </a:rPr>
              <a:t> </a:t>
            </a:r>
            <a:endParaRPr lang="en-US" sz="3600" b="1" i="1">
              <a:solidFill>
                <a:schemeClr val="tx1"/>
              </a:solidFill>
              <a:latin typeface="Times New Roman" pitchFamily="18" charset="0"/>
              <a:cs typeface="Arial" charset="0"/>
            </a:endParaRPr>
          </a:p>
          <a:p>
            <a:r>
              <a:rPr lang="nl-NL" sz="3600" b="1" i="1">
                <a:solidFill>
                  <a:schemeClr val="tx1"/>
                </a:solidFill>
                <a:latin typeface="Times New Roman" pitchFamily="18" charset="0"/>
                <a:cs typeface="Arial" charset="0"/>
              </a:rPr>
              <a:t>	</a:t>
            </a:r>
            <a:endParaRPr lang="en-US" sz="3600" b="1" i="1">
              <a:solidFill>
                <a:schemeClr val="tx1"/>
              </a:solidFill>
              <a:latin typeface="Times New Roman" pitchFamily="18" charset="0"/>
              <a:cs typeface="Arial" charset="0"/>
            </a:endParaRPr>
          </a:p>
        </p:txBody>
      </p:sp>
      <p:sp>
        <p:nvSpPr>
          <p:cNvPr id="22" name="Rectangle 26"/>
          <p:cNvSpPr>
            <a:spLocks noChangeArrowheads="1"/>
          </p:cNvSpPr>
          <p:nvPr/>
        </p:nvSpPr>
        <p:spPr bwMode="auto">
          <a:xfrm>
            <a:off x="1981339" y="659868"/>
            <a:ext cx="1258969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
              </a:defRPr>
            </a:lvl1pPr>
            <a:lvl2pPr marL="742950" indent="-285750">
              <a:defRPr>
                <a:solidFill>
                  <a:schemeClr val="tx1"/>
                </a:solidFill>
                <a:latin typeface="Arial "/>
              </a:defRPr>
            </a:lvl2pPr>
            <a:lvl3pPr marL="1143000" indent="-228600">
              <a:defRPr>
                <a:solidFill>
                  <a:schemeClr val="tx1"/>
                </a:solidFill>
                <a:latin typeface="Arial "/>
              </a:defRPr>
            </a:lvl3pPr>
            <a:lvl4pPr marL="1600200" indent="-228600">
              <a:defRPr>
                <a:solidFill>
                  <a:schemeClr val="tx1"/>
                </a:solidFill>
                <a:latin typeface="Arial "/>
              </a:defRPr>
            </a:lvl4pPr>
            <a:lvl5pPr marL="2057400" indent="-228600">
              <a:defRPr>
                <a:solidFill>
                  <a:schemeClr val="tx1"/>
                </a:solidFill>
                <a:latin typeface="Arial "/>
              </a:defRPr>
            </a:lvl5pPr>
            <a:lvl6pPr marL="2514600" indent="-228600" eaLnBrk="0" fontAlgn="base" hangingPunct="0">
              <a:spcBef>
                <a:spcPct val="0"/>
              </a:spcBef>
              <a:spcAft>
                <a:spcPct val="0"/>
              </a:spcAft>
              <a:defRPr>
                <a:solidFill>
                  <a:schemeClr val="tx1"/>
                </a:solidFill>
                <a:latin typeface="Arial "/>
              </a:defRPr>
            </a:lvl6pPr>
            <a:lvl7pPr marL="2971800" indent="-228600" eaLnBrk="0" fontAlgn="base" hangingPunct="0">
              <a:spcBef>
                <a:spcPct val="0"/>
              </a:spcBef>
              <a:spcAft>
                <a:spcPct val="0"/>
              </a:spcAft>
              <a:defRPr>
                <a:solidFill>
                  <a:schemeClr val="tx1"/>
                </a:solidFill>
                <a:latin typeface="Arial "/>
              </a:defRPr>
            </a:lvl7pPr>
            <a:lvl8pPr marL="3429000" indent="-228600" eaLnBrk="0" fontAlgn="base" hangingPunct="0">
              <a:spcBef>
                <a:spcPct val="0"/>
              </a:spcBef>
              <a:spcAft>
                <a:spcPct val="0"/>
              </a:spcAft>
              <a:defRPr>
                <a:solidFill>
                  <a:schemeClr val="tx1"/>
                </a:solidFill>
                <a:latin typeface="Arial "/>
              </a:defRPr>
            </a:lvl8pPr>
            <a:lvl9pPr marL="3886200" indent="-228600" eaLnBrk="0" fontAlgn="base" hangingPunct="0">
              <a:spcBef>
                <a:spcPct val="0"/>
              </a:spcBef>
              <a:spcAft>
                <a:spcPct val="0"/>
              </a:spcAft>
              <a:defRPr>
                <a:solidFill>
                  <a:schemeClr val="tx1"/>
                </a:solidFill>
                <a:latin typeface="Arial "/>
              </a:defRPr>
            </a:lvl9pPr>
          </a:lstStyle>
          <a:p>
            <a:pPr eaLnBrk="1" hangingPunct="1">
              <a:spcBef>
                <a:spcPct val="20000"/>
              </a:spcBef>
            </a:pPr>
            <a:r>
              <a:rPr lang="vi-VN" altLang="vi-VN" sz="3600" smtClean="0">
                <a:solidFill>
                  <a:srgbClr val="000099"/>
                </a:solidFill>
                <a:latin typeface="Times New Roman" panose="02020603050405020304" pitchFamily="18" charset="0"/>
              </a:rPr>
              <a:t>Nêu </a:t>
            </a:r>
            <a:r>
              <a:rPr lang="vi-VN" altLang="vi-VN" sz="3600" dirty="0" smtClean="0">
                <a:solidFill>
                  <a:srgbClr val="000099"/>
                </a:solidFill>
                <a:latin typeface="Times New Roman" panose="02020603050405020304" pitchFamily="18" charset="0"/>
              </a:rPr>
              <a:t>một hình ảnh đẹp và vui về mùa thu mới trong khổ thơ </a:t>
            </a:r>
            <a:r>
              <a:rPr lang="vi-VN" altLang="vi-VN" sz="3600" smtClean="0">
                <a:solidFill>
                  <a:srgbClr val="000099"/>
                </a:solidFill>
                <a:latin typeface="Times New Roman" panose="02020603050405020304" pitchFamily="18" charset="0"/>
              </a:rPr>
              <a:t>thứ ba?</a:t>
            </a:r>
            <a:endParaRPr lang="vi-VN" altLang="vi-VN" sz="3600" dirty="0">
              <a:solidFill>
                <a:srgbClr val="000099"/>
              </a:solidFill>
              <a:latin typeface="Times New Roman" panose="02020603050405020304" pitchFamily="18" charset="0"/>
            </a:endParaRPr>
          </a:p>
        </p:txBody>
      </p:sp>
      <p:sp>
        <p:nvSpPr>
          <p:cNvPr id="23" name="Rounded Rectangle 22"/>
          <p:cNvSpPr/>
          <p:nvPr/>
        </p:nvSpPr>
        <p:spPr>
          <a:xfrm>
            <a:off x="373762" y="1676464"/>
            <a:ext cx="2293387" cy="10359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vi-VN" sz="3600" i="1" smtClean="0">
                <a:solidFill>
                  <a:srgbClr val="C00000"/>
                </a:solidFill>
                <a:latin typeface="Times New Roman" panose="02020603050405020304" pitchFamily="18" charset="0"/>
              </a:rPr>
              <a:t>M</a:t>
            </a:r>
            <a:r>
              <a:rPr lang="vi-VN" altLang="vi-VN" sz="3600" i="1" smtClean="0">
                <a:solidFill>
                  <a:srgbClr val="C00000"/>
                </a:solidFill>
                <a:latin typeface="Times New Roman" panose="02020603050405020304" pitchFamily="18" charset="0"/>
              </a:rPr>
              <a:t>ùa </a:t>
            </a:r>
            <a:endParaRPr lang="en-US" altLang="vi-VN" sz="3600" i="1" smtClean="0">
              <a:solidFill>
                <a:srgbClr val="C00000"/>
              </a:solidFill>
              <a:latin typeface="Times New Roman" panose="02020603050405020304" pitchFamily="18" charset="0"/>
            </a:endParaRPr>
          </a:p>
          <a:p>
            <a:pPr algn="ctr"/>
            <a:r>
              <a:rPr lang="vi-VN" altLang="vi-VN" sz="3600" i="1" smtClean="0">
                <a:solidFill>
                  <a:srgbClr val="C00000"/>
                </a:solidFill>
                <a:latin typeface="Times New Roman" panose="02020603050405020304" pitchFamily="18" charset="0"/>
              </a:rPr>
              <a:t>thu </a:t>
            </a:r>
            <a:r>
              <a:rPr lang="vi-VN" altLang="vi-VN" sz="3600" i="1" dirty="0">
                <a:solidFill>
                  <a:srgbClr val="C00000"/>
                </a:solidFill>
                <a:latin typeface="Times New Roman" panose="02020603050405020304" pitchFamily="18" charset="0"/>
              </a:rPr>
              <a:t>mới</a:t>
            </a:r>
            <a:r>
              <a:rPr lang="vi-VN" altLang="vi-VN" sz="3600" i="1" dirty="0" smtClean="0">
                <a:solidFill>
                  <a:srgbClr val="C00000"/>
                </a:solidFill>
                <a:latin typeface="Times New Roman" panose="02020603050405020304" pitchFamily="18" charset="0"/>
              </a:rPr>
              <a:t>:</a:t>
            </a:r>
            <a:endParaRPr lang="vi-VN" altLang="vi-VN" sz="3600" i="1" dirty="0">
              <a:solidFill>
                <a:srgbClr val="C00000"/>
              </a:solidFill>
              <a:latin typeface="Times New Roman" panose="02020603050405020304" pitchFamily="18" charset="0"/>
            </a:endParaRPr>
          </a:p>
        </p:txBody>
      </p:sp>
      <p:cxnSp>
        <p:nvCxnSpPr>
          <p:cNvPr id="24" name="Straight Arrow Connector 23"/>
          <p:cNvCxnSpPr>
            <a:stCxn id="23" idx="3"/>
          </p:cNvCxnSpPr>
          <p:nvPr/>
        </p:nvCxnSpPr>
        <p:spPr>
          <a:xfrm flipV="1">
            <a:off x="2667149" y="1851060"/>
            <a:ext cx="1035139" cy="3434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649896" y="2194462"/>
            <a:ext cx="1014986" cy="589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705181" y="1285407"/>
            <a:ext cx="1351128" cy="646331"/>
          </a:xfrm>
          <a:prstGeom prst="rect">
            <a:avLst/>
          </a:prstGeom>
          <a:noFill/>
        </p:spPr>
        <p:txBody>
          <a:bodyPr wrap="square" rtlCol="0">
            <a:spAutoFit/>
          </a:bodyPr>
          <a:lstStyle/>
          <a:p>
            <a:r>
              <a:rPr lang="vi-VN" sz="3600" dirty="0" smtClean="0">
                <a:solidFill>
                  <a:srgbClr val="C00000"/>
                </a:solidFill>
                <a:latin typeface="+mj-lt"/>
              </a:rPr>
              <a:t>Đẹp:</a:t>
            </a:r>
            <a:endParaRPr lang="vi-VN" sz="3600" dirty="0">
              <a:solidFill>
                <a:srgbClr val="C00000"/>
              </a:solidFill>
              <a:latin typeface="+mj-lt"/>
            </a:endParaRPr>
          </a:p>
        </p:txBody>
      </p:sp>
      <p:sp>
        <p:nvSpPr>
          <p:cNvPr id="28" name="TextBox 27"/>
          <p:cNvSpPr txBox="1"/>
          <p:nvPr/>
        </p:nvSpPr>
        <p:spPr>
          <a:xfrm>
            <a:off x="3682135" y="2460642"/>
            <a:ext cx="1351128" cy="646331"/>
          </a:xfrm>
          <a:prstGeom prst="rect">
            <a:avLst/>
          </a:prstGeom>
          <a:noFill/>
        </p:spPr>
        <p:txBody>
          <a:bodyPr wrap="square" rtlCol="0">
            <a:spAutoFit/>
          </a:bodyPr>
          <a:lstStyle/>
          <a:p>
            <a:r>
              <a:rPr lang="vi-VN" sz="3600" dirty="0">
                <a:solidFill>
                  <a:srgbClr val="C00000"/>
                </a:solidFill>
                <a:latin typeface="+mj-lt"/>
              </a:rPr>
              <a:t>V</a:t>
            </a:r>
            <a:r>
              <a:rPr lang="vi-VN" sz="3600" dirty="0" smtClean="0">
                <a:solidFill>
                  <a:srgbClr val="C00000"/>
                </a:solidFill>
                <a:latin typeface="+mj-lt"/>
              </a:rPr>
              <a:t>ui: </a:t>
            </a:r>
          </a:p>
        </p:txBody>
      </p:sp>
      <p:sp>
        <p:nvSpPr>
          <p:cNvPr id="29" name="Text Box 25"/>
          <p:cNvSpPr txBox="1">
            <a:spLocks noChangeArrowheads="1"/>
          </p:cNvSpPr>
          <p:nvPr/>
        </p:nvSpPr>
        <p:spPr bwMode="auto">
          <a:xfrm>
            <a:off x="4709410" y="1285407"/>
            <a:ext cx="977849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
              </a:defRPr>
            </a:lvl1pPr>
            <a:lvl2pPr marL="742950" indent="-285750">
              <a:defRPr>
                <a:solidFill>
                  <a:schemeClr val="tx1"/>
                </a:solidFill>
                <a:latin typeface="Arial "/>
              </a:defRPr>
            </a:lvl2pPr>
            <a:lvl3pPr marL="1143000" indent="-228600">
              <a:defRPr>
                <a:solidFill>
                  <a:schemeClr val="tx1"/>
                </a:solidFill>
                <a:latin typeface="Arial "/>
              </a:defRPr>
            </a:lvl3pPr>
            <a:lvl4pPr marL="1600200" indent="-228600">
              <a:defRPr>
                <a:solidFill>
                  <a:schemeClr val="tx1"/>
                </a:solidFill>
                <a:latin typeface="Arial "/>
              </a:defRPr>
            </a:lvl4pPr>
            <a:lvl5pPr marL="2057400" indent="-228600">
              <a:defRPr>
                <a:solidFill>
                  <a:schemeClr val="tx1"/>
                </a:solidFill>
                <a:latin typeface="Arial "/>
              </a:defRPr>
            </a:lvl5pPr>
            <a:lvl6pPr marL="2514600" indent="-228600" eaLnBrk="0" fontAlgn="base" hangingPunct="0">
              <a:spcBef>
                <a:spcPct val="0"/>
              </a:spcBef>
              <a:spcAft>
                <a:spcPct val="0"/>
              </a:spcAft>
              <a:defRPr>
                <a:solidFill>
                  <a:schemeClr val="tx1"/>
                </a:solidFill>
                <a:latin typeface="Arial "/>
              </a:defRPr>
            </a:lvl6pPr>
            <a:lvl7pPr marL="2971800" indent="-228600" eaLnBrk="0" fontAlgn="base" hangingPunct="0">
              <a:spcBef>
                <a:spcPct val="0"/>
              </a:spcBef>
              <a:spcAft>
                <a:spcPct val="0"/>
              </a:spcAft>
              <a:defRPr>
                <a:solidFill>
                  <a:schemeClr val="tx1"/>
                </a:solidFill>
                <a:latin typeface="Arial "/>
              </a:defRPr>
            </a:lvl7pPr>
            <a:lvl8pPr marL="3429000" indent="-228600" eaLnBrk="0" fontAlgn="base" hangingPunct="0">
              <a:spcBef>
                <a:spcPct val="0"/>
              </a:spcBef>
              <a:spcAft>
                <a:spcPct val="0"/>
              </a:spcAft>
              <a:defRPr>
                <a:solidFill>
                  <a:schemeClr val="tx1"/>
                </a:solidFill>
                <a:latin typeface="Arial "/>
              </a:defRPr>
            </a:lvl8pPr>
            <a:lvl9pPr marL="3886200" indent="-228600" eaLnBrk="0" fontAlgn="base" hangingPunct="0">
              <a:spcBef>
                <a:spcPct val="0"/>
              </a:spcBef>
              <a:spcAft>
                <a:spcPct val="0"/>
              </a:spcAft>
              <a:defRPr>
                <a:solidFill>
                  <a:schemeClr val="tx1"/>
                </a:solidFill>
                <a:latin typeface="Arial "/>
              </a:defRPr>
            </a:lvl9pPr>
          </a:lstStyle>
          <a:p>
            <a:pPr>
              <a:spcBef>
                <a:spcPct val="50000"/>
              </a:spcBef>
            </a:pPr>
            <a:r>
              <a:rPr lang="vi-VN" altLang="vi-VN" sz="3600" dirty="0" smtClean="0">
                <a:latin typeface="Times New Roman" panose="02020603050405020304" pitchFamily="18" charset="0"/>
                <a:cs typeface="Times New Roman" panose="02020603050405020304" pitchFamily="18" charset="0"/>
              </a:rPr>
              <a:t>rừng tre phấp phới, trời thu thay áo mới, trời thu trong biếc. </a:t>
            </a:r>
            <a:endParaRPr lang="vi-VN" altLang="vi-VN" sz="3600" dirty="0">
              <a:latin typeface="Times New Roman" panose="02020603050405020304" pitchFamily="18" charset="0"/>
              <a:cs typeface="Times New Roman" panose="02020603050405020304" pitchFamily="18" charset="0"/>
            </a:endParaRPr>
          </a:p>
        </p:txBody>
      </p:sp>
      <p:sp>
        <p:nvSpPr>
          <p:cNvPr id="30" name="Text Box 26"/>
          <p:cNvSpPr txBox="1">
            <a:spLocks noChangeArrowheads="1"/>
          </p:cNvSpPr>
          <p:nvPr/>
        </p:nvSpPr>
        <p:spPr bwMode="auto">
          <a:xfrm>
            <a:off x="4596383" y="2460642"/>
            <a:ext cx="98697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
              </a:defRPr>
            </a:lvl1pPr>
            <a:lvl2pPr marL="742950" indent="-285750">
              <a:defRPr>
                <a:solidFill>
                  <a:schemeClr val="tx1"/>
                </a:solidFill>
                <a:latin typeface="Arial "/>
              </a:defRPr>
            </a:lvl2pPr>
            <a:lvl3pPr marL="1143000" indent="-228600">
              <a:defRPr>
                <a:solidFill>
                  <a:schemeClr val="tx1"/>
                </a:solidFill>
                <a:latin typeface="Arial "/>
              </a:defRPr>
            </a:lvl3pPr>
            <a:lvl4pPr marL="1600200" indent="-228600">
              <a:defRPr>
                <a:solidFill>
                  <a:schemeClr val="tx1"/>
                </a:solidFill>
                <a:latin typeface="Arial "/>
              </a:defRPr>
            </a:lvl4pPr>
            <a:lvl5pPr marL="2057400" indent="-228600">
              <a:defRPr>
                <a:solidFill>
                  <a:schemeClr val="tx1"/>
                </a:solidFill>
                <a:latin typeface="Arial "/>
              </a:defRPr>
            </a:lvl5pPr>
            <a:lvl6pPr marL="2514600" indent="-228600" eaLnBrk="0" fontAlgn="base" hangingPunct="0">
              <a:spcBef>
                <a:spcPct val="0"/>
              </a:spcBef>
              <a:spcAft>
                <a:spcPct val="0"/>
              </a:spcAft>
              <a:defRPr>
                <a:solidFill>
                  <a:schemeClr val="tx1"/>
                </a:solidFill>
                <a:latin typeface="Arial "/>
              </a:defRPr>
            </a:lvl6pPr>
            <a:lvl7pPr marL="2971800" indent="-228600" eaLnBrk="0" fontAlgn="base" hangingPunct="0">
              <a:spcBef>
                <a:spcPct val="0"/>
              </a:spcBef>
              <a:spcAft>
                <a:spcPct val="0"/>
              </a:spcAft>
              <a:defRPr>
                <a:solidFill>
                  <a:schemeClr val="tx1"/>
                </a:solidFill>
                <a:latin typeface="Arial "/>
              </a:defRPr>
            </a:lvl7pPr>
            <a:lvl8pPr marL="3429000" indent="-228600" eaLnBrk="0" fontAlgn="base" hangingPunct="0">
              <a:spcBef>
                <a:spcPct val="0"/>
              </a:spcBef>
              <a:spcAft>
                <a:spcPct val="0"/>
              </a:spcAft>
              <a:defRPr>
                <a:solidFill>
                  <a:schemeClr val="tx1"/>
                </a:solidFill>
                <a:latin typeface="Arial "/>
              </a:defRPr>
            </a:lvl8pPr>
            <a:lvl9pPr marL="3886200" indent="-228600" eaLnBrk="0" fontAlgn="base" hangingPunct="0">
              <a:spcBef>
                <a:spcPct val="0"/>
              </a:spcBef>
              <a:spcAft>
                <a:spcPct val="0"/>
              </a:spcAft>
              <a:defRPr>
                <a:solidFill>
                  <a:schemeClr val="tx1"/>
                </a:solidFill>
                <a:latin typeface="Arial "/>
              </a:defRPr>
            </a:lvl9pPr>
          </a:lstStyle>
          <a:p>
            <a:pPr>
              <a:spcBef>
                <a:spcPct val="50000"/>
              </a:spcBef>
            </a:pPr>
            <a:r>
              <a:rPr lang="vi-VN" altLang="vi-VN" sz="3600" dirty="0" smtClean="0">
                <a:latin typeface="Times New Roman" panose="02020603050405020304" pitchFamily="18" charset="0"/>
                <a:cs typeface="Times New Roman" panose="02020603050405020304" pitchFamily="18" charset="0"/>
              </a:rPr>
              <a:t>rừng tre phấp phới, trong biếc nói cười thiết tha.</a:t>
            </a:r>
            <a:endParaRPr lang="vi-VN" altLang="vi-VN" sz="3600"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521370" y="3222622"/>
            <a:ext cx="9639685" cy="646331"/>
          </a:xfrm>
          <a:prstGeom prst="rect">
            <a:avLst/>
          </a:prstGeom>
          <a:noFill/>
          <a:ln>
            <a:noFill/>
          </a:ln>
        </p:spPr>
        <p:txBody>
          <a:bodyPr wrap="square" rtlCol="0">
            <a:spAutoFit/>
          </a:bodyPr>
          <a:lstStyle/>
          <a:p>
            <a:r>
              <a:rPr lang="vi-VN" sz="3600" i="1" dirty="0" smtClean="0">
                <a:solidFill>
                  <a:srgbClr val="000099"/>
                </a:solidFill>
                <a:latin typeface="+mj-lt"/>
              </a:rPr>
              <a:t>*Tại sao mùa thu mới đẹp và vui ?</a:t>
            </a:r>
            <a:endParaRPr lang="vi-VN" sz="3600" dirty="0" smtClean="0">
              <a:solidFill>
                <a:srgbClr val="000099"/>
              </a:solidFill>
              <a:latin typeface="+mj-lt"/>
            </a:endParaRPr>
          </a:p>
        </p:txBody>
      </p:sp>
      <p:sp>
        <p:nvSpPr>
          <p:cNvPr id="10312" name="Rectangle 10311"/>
          <p:cNvSpPr/>
          <p:nvPr/>
        </p:nvSpPr>
        <p:spPr>
          <a:xfrm>
            <a:off x="226003" y="4968459"/>
            <a:ext cx="14510707" cy="1754326"/>
          </a:xfrm>
          <a:prstGeom prst="rect">
            <a:avLst/>
          </a:prstGeom>
        </p:spPr>
        <p:txBody>
          <a:bodyPr wrap="square">
            <a:spAutoFit/>
          </a:bodyPr>
          <a:lstStyle/>
          <a:p>
            <a:r>
              <a:rPr lang="en-US" sz="3600" smtClean="0"/>
              <a:t>	+ </a:t>
            </a:r>
            <a:r>
              <a:rPr lang="en-US" sz="3600"/>
              <a:t>Sử dụng biện pháp</a:t>
            </a:r>
            <a:r>
              <a:rPr lang="en-US" sz="3600" i="1"/>
              <a:t> </a:t>
            </a:r>
            <a:r>
              <a:rPr lang="en-US" sz="3600"/>
              <a:t>nhân hoá- làm cho trời cũng thay áo cũng nói cười như con người để thể hiện niềm vui phơi phới rộn ràng của thiên nhiên đất trời trong mùa thu thắng lợi của cuộc kháng chiến.</a:t>
            </a:r>
          </a:p>
        </p:txBody>
      </p:sp>
      <p:sp>
        <p:nvSpPr>
          <p:cNvPr id="54" name="Rectangle 53"/>
          <p:cNvSpPr/>
          <p:nvPr/>
        </p:nvSpPr>
        <p:spPr>
          <a:xfrm>
            <a:off x="521370" y="3828847"/>
            <a:ext cx="14090166" cy="1200329"/>
          </a:xfrm>
          <a:prstGeom prst="rect">
            <a:avLst/>
          </a:prstGeom>
        </p:spPr>
        <p:txBody>
          <a:bodyPr wrap="square">
            <a:spAutoFit/>
          </a:bodyPr>
          <a:lstStyle/>
          <a:p>
            <a:r>
              <a:rPr lang="en-US" sz="3600" i="1" smtClean="0">
                <a:solidFill>
                  <a:srgbClr val="000099"/>
                </a:solidFill>
              </a:rPr>
              <a:t>*Tác </a:t>
            </a:r>
            <a:r>
              <a:rPr lang="en-US" sz="3600" i="1">
                <a:solidFill>
                  <a:srgbClr val="000099"/>
                </a:solidFill>
              </a:rPr>
              <a:t>giả sử dụng biện pháp gì để tả thiên nhiên, đất trời trong mùa thu thắng lợi của cuộc kháng chiến</a:t>
            </a:r>
            <a:r>
              <a:rPr lang="en-US" sz="3600" i="1" smtClean="0">
                <a:solidFill>
                  <a:srgbClr val="000099"/>
                </a:solidFill>
              </a:rPr>
              <a:t>?</a:t>
            </a:r>
            <a:endParaRPr lang="en-US" sz="3600">
              <a:solidFill>
                <a:srgbClr val="000099"/>
              </a:solidFill>
            </a:endParaRPr>
          </a:p>
        </p:txBody>
      </p:sp>
      <p:pic>
        <p:nvPicPr>
          <p:cNvPr id="31" name="Picture 30" descr="dau hoi"/>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3039" y="767415"/>
            <a:ext cx="385901" cy="47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0" descr="dau hoi"/>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469" y="3300743"/>
            <a:ext cx="385901" cy="47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0" descr="dau hoi"/>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12" y="4009807"/>
            <a:ext cx="385901" cy="47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0" descr="dau hoi"/>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027" y="6824642"/>
            <a:ext cx="385901" cy="47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s://i.ytimg.com/vi/wqTuOsw9wvQ/maxres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039" y="120475"/>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pystravel.vn/uploads/posts/avatar/1604303519.jpg"/>
          <p:cNvPicPr>
            <a:picLocks noChangeAspect="1" noChangeArrowheads="1"/>
          </p:cNvPicPr>
          <p:nvPr/>
        </p:nvPicPr>
        <p:blipFill rotWithShape="1">
          <a:blip r:embed="rId5">
            <a:extLst>
              <a:ext uri="{28A0092B-C50C-407E-A947-70E740481C1C}">
                <a14:useLocalDpi xmlns:a14="http://schemas.microsoft.com/office/drawing/2010/main" val="0"/>
              </a:ext>
            </a:extLst>
          </a:blip>
          <a:srcRect r="21057"/>
          <a:stretch/>
        </p:blipFill>
        <p:spPr bwMode="auto">
          <a:xfrm>
            <a:off x="3424078" y="92077"/>
            <a:ext cx="8114555" cy="6852705"/>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p:cNvGrpSpPr/>
          <p:nvPr/>
        </p:nvGrpSpPr>
        <p:grpSpPr>
          <a:xfrm>
            <a:off x="-32884" y="-16014"/>
            <a:ext cx="14697620" cy="8260883"/>
            <a:chOff x="-32884" y="-16014"/>
            <a:chExt cx="14697620" cy="8260883"/>
          </a:xfrm>
        </p:grpSpPr>
        <p:pic>
          <p:nvPicPr>
            <p:cNvPr id="44" name="Picture 43"/>
            <p:cNvPicPr>
              <a:picLocks noChangeAspect="1"/>
            </p:cNvPicPr>
            <p:nvPr/>
          </p:nvPicPr>
          <p:blipFill>
            <a:blip r:embed="rId6"/>
            <a:stretch>
              <a:fillRect/>
            </a:stretch>
          </p:blipFill>
          <p:spPr>
            <a:xfrm>
              <a:off x="13617905" y="0"/>
              <a:ext cx="1038896" cy="624143"/>
            </a:xfrm>
            <a:prstGeom prst="rect">
              <a:avLst/>
            </a:prstGeom>
          </p:spPr>
        </p:pic>
        <p:grpSp>
          <p:nvGrpSpPr>
            <p:cNvPr id="45" name="Group 44"/>
            <p:cNvGrpSpPr/>
            <p:nvPr/>
          </p:nvGrpSpPr>
          <p:grpSpPr>
            <a:xfrm>
              <a:off x="-32884" y="-16014"/>
              <a:ext cx="14697620" cy="8260883"/>
              <a:chOff x="-27404" y="-47511"/>
              <a:chExt cx="14719596" cy="8324022"/>
            </a:xfrm>
          </p:grpSpPr>
          <p:pic>
            <p:nvPicPr>
              <p:cNvPr id="47" name="Picture 12" descr="thin ba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6200000" flipV="1">
                <a:off x="10543053" y="4072133"/>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4" descr="thin ba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6200000" flipV="1">
                <a:off x="-4130913" y="4088086"/>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oup 48"/>
              <p:cNvGrpSpPr/>
              <p:nvPr/>
            </p:nvGrpSpPr>
            <p:grpSpPr>
              <a:xfrm>
                <a:off x="192" y="-47511"/>
                <a:ext cx="14657614" cy="8324022"/>
                <a:chOff x="192" y="-1575710"/>
                <a:chExt cx="14657614" cy="9855169"/>
              </a:xfrm>
            </p:grpSpPr>
            <p:pic>
              <p:nvPicPr>
                <p:cNvPr id="50" name="Picture 15" descr="732562f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21275" y="7610476"/>
                  <a:ext cx="1228726" cy="6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1" descr="LN026"/>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flipV="1">
                  <a:off x="192" y="-157571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3" descr="LN026"/>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flipV="1">
                  <a:off x="192" y="822370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5131815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heel(1)">
                                      <p:cBhvr>
                                        <p:cTn id="28" dur="10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30"/>
                                        </p:tgtEl>
                                        <p:attrNameLst>
                                          <p:attrName>style.visibility</p:attrName>
                                        </p:attrNameLst>
                                      </p:cBhvr>
                                      <p:to>
                                        <p:strVal val="visible"/>
                                      </p:to>
                                    </p:set>
                                    <p:anim by="(-#ppt_w*2)" calcmode="lin" valueType="num">
                                      <p:cBhvr rctx="PPT">
                                        <p:cTn id="41" dur="250" autoRev="1" fill="hold">
                                          <p:stCondLst>
                                            <p:cond delay="0"/>
                                          </p:stCondLst>
                                        </p:cTn>
                                        <p:tgtEl>
                                          <p:spTgt spid="30"/>
                                        </p:tgtEl>
                                        <p:attrNameLst>
                                          <p:attrName>ppt_w</p:attrName>
                                        </p:attrNameLst>
                                      </p:cBhvr>
                                    </p:anim>
                                    <p:anim by="(#ppt_w*0.50)" calcmode="lin" valueType="num">
                                      <p:cBhvr>
                                        <p:cTn id="42" dur="250" decel="50000" autoRev="1" fill="hold">
                                          <p:stCondLst>
                                            <p:cond delay="0"/>
                                          </p:stCondLst>
                                        </p:cTn>
                                        <p:tgtEl>
                                          <p:spTgt spid="30"/>
                                        </p:tgtEl>
                                        <p:attrNameLst>
                                          <p:attrName>ppt_x</p:attrName>
                                        </p:attrNameLst>
                                      </p:cBhvr>
                                    </p:anim>
                                    <p:anim from="(-#ppt_h/2)" to="(#ppt_y)" calcmode="lin" valueType="num">
                                      <p:cBhvr>
                                        <p:cTn id="43" dur="500" fill="hold">
                                          <p:stCondLst>
                                            <p:cond delay="0"/>
                                          </p:stCondLst>
                                        </p:cTn>
                                        <p:tgtEl>
                                          <p:spTgt spid="30"/>
                                        </p:tgtEl>
                                        <p:attrNameLst>
                                          <p:attrName>ppt_y</p:attrName>
                                        </p:attrNameLst>
                                      </p:cBhvr>
                                    </p:anim>
                                    <p:animRot by="21600000">
                                      <p:cBhvr>
                                        <p:cTn id="44" dur="500" fill="hold">
                                          <p:stCondLst>
                                            <p:cond delay="0"/>
                                          </p:stCondLst>
                                        </p:cTn>
                                        <p:tgtEl>
                                          <p:spTgt spid="30"/>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074"/>
                                        </p:tgtEl>
                                        <p:attrNameLst>
                                          <p:attrName>style.visibility</p:attrName>
                                        </p:attrNameLst>
                                      </p:cBhvr>
                                      <p:to>
                                        <p:strVal val="visible"/>
                                      </p:to>
                                    </p:set>
                                    <p:animEffect transition="in" filter="wipe(down)">
                                      <p:cBhvr>
                                        <p:cTn id="49" dur="500"/>
                                        <p:tgtEl>
                                          <p:spTgt spid="3074"/>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nodeType="clickEffect">
                                  <p:stCondLst>
                                    <p:cond delay="0"/>
                                  </p:stCondLst>
                                  <p:childTnLst>
                                    <p:anim calcmode="lin" valueType="num">
                                      <p:cBhvr additive="base">
                                        <p:cTn id="53" dur="500"/>
                                        <p:tgtEl>
                                          <p:spTgt spid="3074"/>
                                        </p:tgtEl>
                                        <p:attrNameLst>
                                          <p:attrName>ppt_x</p:attrName>
                                        </p:attrNameLst>
                                      </p:cBhvr>
                                      <p:tavLst>
                                        <p:tav tm="0">
                                          <p:val>
                                            <p:strVal val="ppt_x"/>
                                          </p:val>
                                        </p:tav>
                                        <p:tav tm="100000">
                                          <p:val>
                                            <p:strVal val="ppt_x"/>
                                          </p:val>
                                        </p:tav>
                                      </p:tavLst>
                                    </p:anim>
                                    <p:anim calcmode="lin" valueType="num">
                                      <p:cBhvr additive="base">
                                        <p:cTn id="54" dur="500"/>
                                        <p:tgtEl>
                                          <p:spTgt spid="3074"/>
                                        </p:tgtEl>
                                        <p:attrNameLst>
                                          <p:attrName>ppt_y</p:attrName>
                                        </p:attrNameLst>
                                      </p:cBhvr>
                                      <p:tavLst>
                                        <p:tav tm="0">
                                          <p:val>
                                            <p:strVal val="ppt_y"/>
                                          </p:val>
                                        </p:tav>
                                        <p:tav tm="100000">
                                          <p:val>
                                            <p:strVal val="1+ppt_h/2"/>
                                          </p:val>
                                        </p:tav>
                                      </p:tavLst>
                                    </p:anim>
                                    <p:set>
                                      <p:cBhvr>
                                        <p:cTn id="55" dur="1" fill="hold">
                                          <p:stCondLst>
                                            <p:cond delay="499"/>
                                          </p:stCondLst>
                                        </p:cTn>
                                        <p:tgtEl>
                                          <p:spTgt spid="3074"/>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3076"/>
                                        </p:tgtEl>
                                        <p:attrNameLst>
                                          <p:attrName>style.visibility</p:attrName>
                                        </p:attrNameLst>
                                      </p:cBhvr>
                                      <p:to>
                                        <p:strVal val="visible"/>
                                      </p:to>
                                    </p:set>
                                    <p:animEffect transition="in" filter="circle(in)">
                                      <p:cBhvr>
                                        <p:cTn id="60" dur="1500"/>
                                        <p:tgtEl>
                                          <p:spTgt spid="3076"/>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307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1000"/>
                                        <p:tgtEl>
                                          <p:spTgt spid="32"/>
                                        </p:tgtEl>
                                      </p:cBhvr>
                                    </p:animEffect>
                                    <p:anim calcmode="lin" valueType="num">
                                      <p:cBhvr>
                                        <p:cTn id="70" dur="1000" fill="hold"/>
                                        <p:tgtEl>
                                          <p:spTgt spid="32"/>
                                        </p:tgtEl>
                                        <p:attrNameLst>
                                          <p:attrName>ppt_x</p:attrName>
                                        </p:attrNameLst>
                                      </p:cBhvr>
                                      <p:tavLst>
                                        <p:tav tm="0">
                                          <p:val>
                                            <p:strVal val="#ppt_x"/>
                                          </p:val>
                                        </p:tav>
                                        <p:tav tm="100000">
                                          <p:val>
                                            <p:strVal val="#ppt_x"/>
                                          </p:val>
                                        </p:tav>
                                      </p:tavLst>
                                    </p:anim>
                                    <p:anim calcmode="lin" valueType="num">
                                      <p:cBhvr>
                                        <p:cTn id="71" dur="1000" fill="hold"/>
                                        <p:tgtEl>
                                          <p:spTgt spid="32"/>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1000"/>
                                        <p:tgtEl>
                                          <p:spTgt spid="33"/>
                                        </p:tgtEl>
                                      </p:cBhvr>
                                    </p:animEffect>
                                    <p:anim calcmode="lin" valueType="num">
                                      <p:cBhvr>
                                        <p:cTn id="75" dur="1000" fill="hold"/>
                                        <p:tgtEl>
                                          <p:spTgt spid="33"/>
                                        </p:tgtEl>
                                        <p:attrNameLst>
                                          <p:attrName>ppt_x</p:attrName>
                                        </p:attrNameLst>
                                      </p:cBhvr>
                                      <p:tavLst>
                                        <p:tav tm="0">
                                          <p:val>
                                            <p:strVal val="#ppt_x"/>
                                          </p:val>
                                        </p:tav>
                                        <p:tav tm="100000">
                                          <p:val>
                                            <p:strVal val="#ppt_x"/>
                                          </p:val>
                                        </p:tav>
                                      </p:tavLst>
                                    </p:anim>
                                    <p:anim calcmode="lin" valueType="num">
                                      <p:cBhvr>
                                        <p:cTn id="7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500"/>
                                        <p:tgtEl>
                                          <p:spTgt spid="54"/>
                                        </p:tgtEl>
                                      </p:cBhvr>
                                    </p:animEffect>
                                  </p:childTnLst>
                                </p:cTn>
                              </p:par>
                              <p:par>
                                <p:cTn id="82" presetID="22" presetClass="entr" presetSubtype="4" fill="hold"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ipe(down)">
                                      <p:cBhvr>
                                        <p:cTn id="84" dur="500"/>
                                        <p:tgtEl>
                                          <p:spTgt spid="3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10312"/>
                                        </p:tgtEl>
                                        <p:attrNameLst>
                                          <p:attrName>style.visibility</p:attrName>
                                        </p:attrNameLst>
                                      </p:cBhvr>
                                      <p:to>
                                        <p:strVal val="visible"/>
                                      </p:to>
                                    </p:set>
                                    <p:animEffect transition="in" filter="wipe(down)">
                                      <p:cBhvr>
                                        <p:cTn id="89" dur="500"/>
                                        <p:tgtEl>
                                          <p:spTgt spid="10312"/>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barn(inVertical)">
                                      <p:cBhvr>
                                        <p:cTn id="94" dur="500"/>
                                        <p:tgtEl>
                                          <p:spTgt spid="10"/>
                                        </p:tgtEl>
                                      </p:cBhvr>
                                    </p:animEffect>
                                  </p:childTnLst>
                                </p:cTn>
                              </p:par>
                              <p:par>
                                <p:cTn id="95" presetID="16" presetClass="entr" presetSubtype="21" fill="hold" nodeType="with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barn(inVertical)">
                                      <p:cBhvr>
                                        <p:cTn id="97" dur="500"/>
                                        <p:tgtEl>
                                          <p:spTgt spid="35"/>
                                        </p:tgtEl>
                                      </p:cBhvr>
                                    </p:animEffect>
                                  </p:childTnLst>
                                </p:cTn>
                              </p:par>
                            </p:childTnLst>
                          </p:cTn>
                        </p:par>
                      </p:childTnLst>
                    </p:cTn>
                  </p:par>
                  <p:par>
                    <p:cTn id="98" fill="hold">
                      <p:stCondLst>
                        <p:cond delay="indefinite"/>
                      </p:stCondLst>
                      <p:childTnLst>
                        <p:par>
                          <p:cTn id="99" fill="hold">
                            <p:stCondLst>
                              <p:cond delay="0"/>
                            </p:stCondLst>
                            <p:childTnLst>
                              <p:par>
                                <p:cTn id="100" presetID="41" presetClass="entr" presetSubtype="0" fill="hold" grpId="0" nodeType="clickEffect">
                                  <p:stCondLst>
                                    <p:cond delay="0"/>
                                  </p:stCondLst>
                                  <p:iterate type="lt">
                                    <p:tmPct val="10000"/>
                                  </p:iterate>
                                  <p:childTnLst>
                                    <p:set>
                                      <p:cBhvr>
                                        <p:cTn id="101" dur="1" fill="hold">
                                          <p:stCondLst>
                                            <p:cond delay="0"/>
                                          </p:stCondLst>
                                        </p:cTn>
                                        <p:tgtEl>
                                          <p:spTgt spid="46"/>
                                        </p:tgtEl>
                                        <p:attrNameLst>
                                          <p:attrName>style.visibility</p:attrName>
                                        </p:attrNameLst>
                                      </p:cBhvr>
                                      <p:to>
                                        <p:strVal val="visible"/>
                                      </p:to>
                                    </p:set>
                                    <p:anim calcmode="lin" valueType="num">
                                      <p:cBhvr>
                                        <p:cTn id="102"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46"/>
                                        </p:tgtEl>
                                        <p:attrNameLst>
                                          <p:attrName>ppt_y</p:attrName>
                                        </p:attrNameLst>
                                      </p:cBhvr>
                                      <p:tavLst>
                                        <p:tav tm="0">
                                          <p:val>
                                            <p:strVal val="#ppt_y"/>
                                          </p:val>
                                        </p:tav>
                                        <p:tav tm="100000">
                                          <p:val>
                                            <p:strVal val="#ppt_y"/>
                                          </p:val>
                                        </p:tav>
                                      </p:tavLst>
                                    </p:anim>
                                    <p:anim calcmode="lin" valueType="num">
                                      <p:cBhvr>
                                        <p:cTn id="104"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6" grpId="0" animBg="1"/>
      <p:bldP spid="22" grpId="0"/>
      <p:bldP spid="23" grpId="0" animBg="1"/>
      <p:bldP spid="27" grpId="0"/>
      <p:bldP spid="28" grpId="0"/>
      <p:bldP spid="29" grpId="0"/>
      <p:bldP spid="30" grpId="0"/>
      <p:bldP spid="32" grpId="0"/>
      <p:bldP spid="10312"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 y="-51254"/>
            <a:ext cx="14630400" cy="8229600"/>
          </a:xfrm>
          <a:prstGeom prst="rect">
            <a:avLst/>
          </a:prstGeom>
        </p:spPr>
      </p:pic>
      <p:sp>
        <p:nvSpPr>
          <p:cNvPr id="31" name="TextBox 30"/>
          <p:cNvSpPr txBox="1"/>
          <p:nvPr/>
        </p:nvSpPr>
        <p:spPr>
          <a:xfrm>
            <a:off x="500467" y="1157448"/>
            <a:ext cx="14070564" cy="1077218"/>
          </a:xfrm>
          <a:prstGeom prst="rect">
            <a:avLst/>
          </a:prstGeom>
          <a:noFill/>
          <a:ln>
            <a:noFill/>
          </a:ln>
        </p:spPr>
        <p:txBody>
          <a:bodyPr wrap="square" rtlCol="0">
            <a:spAutoFit/>
          </a:bodyPr>
          <a:lstStyle/>
          <a:p>
            <a:r>
              <a:rPr lang="nl-NL" sz="3200">
                <a:solidFill>
                  <a:srgbClr val="000099"/>
                </a:solidFill>
                <a:cs typeface="Times New Roman" pitchFamily="18" charset="0"/>
              </a:rPr>
              <a:t>Nêu một, hai từ ngữ, hình ảnh / câu thơ nói lên lòng tự hào về đất nước tự do, về truyền thống bất khuất của dân tộc trong khổ thơ thứ tư và thứ năm</a:t>
            </a:r>
            <a:r>
              <a:rPr lang="vi-VN" sz="3200" smtClean="0">
                <a:solidFill>
                  <a:srgbClr val="000099"/>
                </a:solidFill>
                <a:latin typeface="+mj-lt"/>
              </a:rPr>
              <a:t>?</a:t>
            </a:r>
            <a:endParaRPr lang="vi-VN" sz="3200" dirty="0" smtClean="0">
              <a:latin typeface="+mj-lt"/>
            </a:endParaRPr>
          </a:p>
        </p:txBody>
      </p:sp>
      <p:sp>
        <p:nvSpPr>
          <p:cNvPr id="9" name="Rectangle 8"/>
          <p:cNvSpPr/>
          <p:nvPr/>
        </p:nvSpPr>
        <p:spPr>
          <a:xfrm>
            <a:off x="114566" y="631892"/>
            <a:ext cx="3837902" cy="646327"/>
          </a:xfrm>
          <a:prstGeom prst="rect">
            <a:avLst/>
          </a:prstGeom>
        </p:spPr>
        <p:txBody>
          <a:bodyPr wrap="none" lIns="91436" tIns="45718" rIns="91436" bIns="45718">
            <a:spAutoFit/>
          </a:bodyPr>
          <a:lstStyle/>
          <a:p>
            <a:r>
              <a:rPr lang="en-US" sz="3600" b="1" smtClean="0"/>
              <a:t>*</a:t>
            </a:r>
            <a:r>
              <a:rPr lang="en-US" sz="3600" b="1"/>
              <a:t>Hai khổ thơ cuối</a:t>
            </a:r>
            <a:r>
              <a:rPr lang="en-US" sz="3600" smtClean="0"/>
              <a:t>:</a:t>
            </a:r>
            <a:endParaRPr lang="en-US" sz="3600"/>
          </a:p>
        </p:txBody>
      </p:sp>
      <p:sp>
        <p:nvSpPr>
          <p:cNvPr id="26" name="Rectangle 1"/>
          <p:cNvSpPr>
            <a:spLocks noChangeArrowheads="1"/>
          </p:cNvSpPr>
          <p:nvPr/>
        </p:nvSpPr>
        <p:spPr bwMode="auto">
          <a:xfrm>
            <a:off x="60325" y="92077"/>
            <a:ext cx="55023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p>
            <a:r>
              <a:rPr lang="en-US" sz="3600" b="1" dirty="0">
                <a:solidFill>
                  <a:srgbClr val="000099"/>
                </a:solidFill>
              </a:rPr>
              <a:t>HĐCB5</a:t>
            </a:r>
            <a:r>
              <a:rPr lang="en-US" sz="3600" b="1">
                <a:solidFill>
                  <a:srgbClr val="000099"/>
                </a:solidFill>
              </a:rPr>
              <a:t>. Trả lời câu hỏi:</a:t>
            </a:r>
            <a:endParaRPr lang="en-US" sz="3600" b="1" dirty="0">
              <a:solidFill>
                <a:srgbClr val="000099"/>
              </a:solidFill>
            </a:endParaRPr>
          </a:p>
        </p:txBody>
      </p:sp>
      <p:sp>
        <p:nvSpPr>
          <p:cNvPr id="36" name="Rounded Rectangle 35"/>
          <p:cNvSpPr/>
          <p:nvPr/>
        </p:nvSpPr>
        <p:spPr>
          <a:xfrm>
            <a:off x="321815" y="1494179"/>
            <a:ext cx="3528259" cy="124905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nl-NL" sz="3200">
                <a:latin typeface="Times New Roman" pitchFamily="18" charset="0"/>
                <a:cs typeface="Times New Roman" pitchFamily="18" charset="0"/>
              </a:rPr>
              <a:t>Tự hào về đất nước tự do</a:t>
            </a:r>
            <a:endParaRPr lang="vi-VN" sz="3200" i="1" dirty="0">
              <a:solidFill>
                <a:srgbClr val="FF0000"/>
              </a:solidFill>
              <a:latin typeface="Times New Roman" pitchFamily="18" charset="0"/>
              <a:cs typeface="Times New Roman" pitchFamily="18" charset="0"/>
            </a:endParaRPr>
          </a:p>
        </p:txBody>
      </p:sp>
      <p:cxnSp>
        <p:nvCxnSpPr>
          <p:cNvPr id="38" name="Straight Arrow Connector 37"/>
          <p:cNvCxnSpPr/>
          <p:nvPr/>
        </p:nvCxnSpPr>
        <p:spPr>
          <a:xfrm flipV="1">
            <a:off x="3850074" y="1296664"/>
            <a:ext cx="1301152" cy="822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6" idx="3"/>
          </p:cNvCxnSpPr>
          <p:nvPr/>
        </p:nvCxnSpPr>
        <p:spPr>
          <a:xfrm>
            <a:off x="3850074" y="2118708"/>
            <a:ext cx="1301152" cy="563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2" name="Picture 30" descr="dau hoi"/>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566" y="1329980"/>
            <a:ext cx="385901" cy="47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0" descr="dau hoi"/>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390" y="5201655"/>
            <a:ext cx="385901" cy="47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3"/>
          <p:cNvSpPr>
            <a:spLocks noChangeArrowheads="1"/>
          </p:cNvSpPr>
          <p:nvPr/>
        </p:nvSpPr>
        <p:spPr bwMode="auto">
          <a:xfrm>
            <a:off x="5286369" y="914484"/>
            <a:ext cx="6130612" cy="58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3200" smtClean="0">
                <a:latin typeface="Times New Roman" pitchFamily="18" charset="0"/>
              </a:rPr>
              <a:t>Trời </a:t>
            </a:r>
            <a:r>
              <a:rPr lang="en-US" sz="3200">
                <a:latin typeface="Times New Roman" pitchFamily="18" charset="0"/>
              </a:rPr>
              <a:t>xanh đây là của chúng ta</a:t>
            </a:r>
          </a:p>
        </p:txBody>
      </p:sp>
      <p:sp>
        <p:nvSpPr>
          <p:cNvPr id="27" name="Rectangle 24"/>
          <p:cNvSpPr>
            <a:spLocks noChangeArrowheads="1"/>
          </p:cNvSpPr>
          <p:nvPr/>
        </p:nvSpPr>
        <p:spPr bwMode="auto">
          <a:xfrm>
            <a:off x="5303622" y="1378858"/>
            <a:ext cx="6921107" cy="622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3200" smtClean="0">
                <a:latin typeface="Times New Roman" pitchFamily="18" charset="0"/>
              </a:rPr>
              <a:t>Núi </a:t>
            </a:r>
            <a:r>
              <a:rPr lang="en-US" sz="3200">
                <a:latin typeface="Times New Roman" pitchFamily="18" charset="0"/>
              </a:rPr>
              <a:t>rừng đây là của chúng ta </a:t>
            </a:r>
          </a:p>
        </p:txBody>
      </p:sp>
      <p:sp>
        <p:nvSpPr>
          <p:cNvPr id="28" name="Rectangle 25"/>
          <p:cNvSpPr>
            <a:spLocks noChangeArrowheads="1"/>
          </p:cNvSpPr>
          <p:nvPr/>
        </p:nvSpPr>
        <p:spPr bwMode="auto">
          <a:xfrm>
            <a:off x="5327795" y="1853299"/>
            <a:ext cx="5902018" cy="685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3200" smtClean="0">
                <a:latin typeface="Times New Roman" pitchFamily="18" charset="0"/>
              </a:rPr>
              <a:t>Những </a:t>
            </a:r>
            <a:r>
              <a:rPr lang="en-US" sz="3200">
                <a:latin typeface="Times New Roman" pitchFamily="18" charset="0"/>
              </a:rPr>
              <a:t>cánh đồng thơm mát</a:t>
            </a:r>
          </a:p>
        </p:txBody>
      </p:sp>
      <p:sp>
        <p:nvSpPr>
          <p:cNvPr id="29" name="Rectangle 26"/>
          <p:cNvSpPr>
            <a:spLocks noChangeArrowheads="1"/>
          </p:cNvSpPr>
          <p:nvPr/>
        </p:nvSpPr>
        <p:spPr bwMode="auto">
          <a:xfrm>
            <a:off x="5327795" y="2802181"/>
            <a:ext cx="6740196" cy="704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3200" smtClean="0">
                <a:latin typeface="Times New Roman" pitchFamily="18" charset="0"/>
              </a:rPr>
              <a:t>Những </a:t>
            </a:r>
            <a:r>
              <a:rPr lang="en-US" sz="3200">
                <a:latin typeface="Times New Roman" pitchFamily="18" charset="0"/>
              </a:rPr>
              <a:t>dòng sông đỏ nặng phù sa.</a:t>
            </a:r>
          </a:p>
        </p:txBody>
      </p:sp>
      <p:sp>
        <p:nvSpPr>
          <p:cNvPr id="30" name="Rectangle 34"/>
          <p:cNvSpPr>
            <a:spLocks noChangeArrowheads="1"/>
          </p:cNvSpPr>
          <p:nvPr/>
        </p:nvSpPr>
        <p:spPr bwMode="auto">
          <a:xfrm>
            <a:off x="5303622" y="2327740"/>
            <a:ext cx="5854336" cy="670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3200" smtClean="0">
                <a:latin typeface="Times New Roman" pitchFamily="18" charset="0"/>
              </a:rPr>
              <a:t>Những </a:t>
            </a:r>
            <a:r>
              <a:rPr lang="en-US" sz="3200">
                <a:latin typeface="Times New Roman" pitchFamily="18" charset="0"/>
              </a:rPr>
              <a:t>ngả đường bát ngát</a:t>
            </a:r>
          </a:p>
        </p:txBody>
      </p:sp>
      <p:cxnSp>
        <p:nvCxnSpPr>
          <p:cNvPr id="32" name="Straight Arrow Connector 31"/>
          <p:cNvCxnSpPr/>
          <p:nvPr/>
        </p:nvCxnSpPr>
        <p:spPr>
          <a:xfrm flipV="1">
            <a:off x="3850074" y="1756956"/>
            <a:ext cx="1301152" cy="361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6" idx="3"/>
          </p:cNvCxnSpPr>
          <p:nvPr/>
        </p:nvCxnSpPr>
        <p:spPr>
          <a:xfrm>
            <a:off x="3850074" y="2118708"/>
            <a:ext cx="1301152" cy="117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6" idx="3"/>
          </p:cNvCxnSpPr>
          <p:nvPr/>
        </p:nvCxnSpPr>
        <p:spPr>
          <a:xfrm>
            <a:off x="3850074" y="2118708"/>
            <a:ext cx="1301152" cy="996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321814" y="3313657"/>
            <a:ext cx="3528259" cy="167382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nl-NL" sz="3600">
                <a:solidFill>
                  <a:schemeClr val="tx1"/>
                </a:solidFill>
                <a:latin typeface="Times New Roman" pitchFamily="18" charset="0"/>
                <a:cs typeface="Times New Roman" pitchFamily="18" charset="0"/>
              </a:rPr>
              <a:t>Tự hào về truyền thống bất khuất của dân tộc</a:t>
            </a:r>
            <a:endParaRPr lang="vi-VN" sz="3600" i="1" dirty="0">
              <a:solidFill>
                <a:schemeClr val="tx1"/>
              </a:solidFill>
              <a:latin typeface="Times New Roman" pitchFamily="18" charset="0"/>
              <a:cs typeface="Times New Roman" pitchFamily="18" charset="0"/>
            </a:endParaRPr>
          </a:p>
        </p:txBody>
      </p:sp>
      <p:sp>
        <p:nvSpPr>
          <p:cNvPr id="10317" name="Rectangle 10316"/>
          <p:cNvSpPr/>
          <p:nvPr/>
        </p:nvSpPr>
        <p:spPr>
          <a:xfrm>
            <a:off x="5313325" y="3402915"/>
            <a:ext cx="7945320" cy="615553"/>
          </a:xfrm>
          <a:prstGeom prst="rect">
            <a:avLst/>
          </a:prstGeom>
        </p:spPr>
        <p:txBody>
          <a:bodyPr wrap="square">
            <a:spAutoFit/>
          </a:bodyPr>
          <a:lstStyle/>
          <a:p>
            <a:r>
              <a:rPr lang="nl-NL"/>
              <a:t>Nước của những người chưa bao giờ </a:t>
            </a:r>
            <a:r>
              <a:rPr lang="nl-NL" smtClean="0"/>
              <a:t>khuất </a:t>
            </a:r>
          </a:p>
        </p:txBody>
      </p:sp>
      <p:sp>
        <p:nvSpPr>
          <p:cNvPr id="62" name="Rectangle 61"/>
          <p:cNvSpPr/>
          <p:nvPr/>
        </p:nvSpPr>
        <p:spPr>
          <a:xfrm>
            <a:off x="5330578" y="3866072"/>
            <a:ext cx="5899236" cy="615553"/>
          </a:xfrm>
          <a:prstGeom prst="rect">
            <a:avLst/>
          </a:prstGeom>
        </p:spPr>
        <p:txBody>
          <a:bodyPr wrap="square">
            <a:spAutoFit/>
          </a:bodyPr>
          <a:lstStyle/>
          <a:p>
            <a:r>
              <a:rPr lang="nl-NL" smtClean="0"/>
              <a:t>Đêm </a:t>
            </a:r>
            <a:r>
              <a:rPr lang="nl-NL"/>
              <a:t>đêm rì rầm trong tiếng </a:t>
            </a:r>
            <a:r>
              <a:rPr lang="nl-NL" smtClean="0"/>
              <a:t>đất </a:t>
            </a:r>
          </a:p>
        </p:txBody>
      </p:sp>
      <p:sp>
        <p:nvSpPr>
          <p:cNvPr id="63" name="Rectangle 62"/>
          <p:cNvSpPr/>
          <p:nvPr/>
        </p:nvSpPr>
        <p:spPr>
          <a:xfrm>
            <a:off x="5330578" y="4351797"/>
            <a:ext cx="6737414" cy="615553"/>
          </a:xfrm>
          <a:prstGeom prst="rect">
            <a:avLst/>
          </a:prstGeom>
        </p:spPr>
        <p:txBody>
          <a:bodyPr wrap="square">
            <a:spAutoFit/>
          </a:bodyPr>
          <a:lstStyle/>
          <a:p>
            <a:r>
              <a:rPr lang="nl-NL" smtClean="0"/>
              <a:t>Những </a:t>
            </a:r>
            <a:r>
              <a:rPr lang="nl-NL"/>
              <a:t>buổi ngày xưa vọng nói về.</a:t>
            </a:r>
            <a:endParaRPr lang="en-US"/>
          </a:p>
        </p:txBody>
      </p:sp>
      <p:cxnSp>
        <p:nvCxnSpPr>
          <p:cNvPr id="67" name="Straight Arrow Connector 66"/>
          <p:cNvCxnSpPr/>
          <p:nvPr/>
        </p:nvCxnSpPr>
        <p:spPr>
          <a:xfrm>
            <a:off x="3869037" y="4098676"/>
            <a:ext cx="1301152" cy="5638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3869037" y="3736924"/>
            <a:ext cx="1301152" cy="3617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3869037" y="4098676"/>
            <a:ext cx="1301152" cy="117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21" name="Rectangle 10320"/>
          <p:cNvSpPr/>
          <p:nvPr/>
        </p:nvSpPr>
        <p:spPr>
          <a:xfrm>
            <a:off x="533579" y="5175603"/>
            <a:ext cx="9296156" cy="615553"/>
          </a:xfrm>
          <a:prstGeom prst="rect">
            <a:avLst/>
          </a:prstGeom>
        </p:spPr>
        <p:txBody>
          <a:bodyPr wrap="square">
            <a:spAutoFit/>
          </a:bodyPr>
          <a:lstStyle/>
          <a:p>
            <a:r>
              <a:rPr lang="en-US" i="1" smtClean="0"/>
              <a:t>Tác </a:t>
            </a:r>
            <a:r>
              <a:rPr lang="en-US" i="1"/>
              <a:t>giả sử dụng biện pháp gì trong khổ thơ thứ tư</a:t>
            </a:r>
            <a:r>
              <a:rPr lang="en-US" i="1" smtClean="0"/>
              <a:t>?</a:t>
            </a:r>
            <a:endParaRPr lang="en-US"/>
          </a:p>
        </p:txBody>
      </p:sp>
      <p:sp>
        <p:nvSpPr>
          <p:cNvPr id="71" name="Rectangle 70"/>
          <p:cNvSpPr/>
          <p:nvPr/>
        </p:nvSpPr>
        <p:spPr>
          <a:xfrm>
            <a:off x="557835" y="5119737"/>
            <a:ext cx="13885057" cy="1661993"/>
          </a:xfrm>
          <a:prstGeom prst="rect">
            <a:avLst/>
          </a:prstGeom>
        </p:spPr>
        <p:txBody>
          <a:bodyPr wrap="square">
            <a:spAutoFit/>
          </a:bodyPr>
          <a:lstStyle/>
          <a:p>
            <a:r>
              <a:rPr lang="nl-NL" smtClean="0"/>
              <a:t>+ </a:t>
            </a:r>
            <a:r>
              <a:rPr lang="nl-NL"/>
              <a:t>Biện pháp điệp từ, điệp ngữ “</a:t>
            </a:r>
            <a:r>
              <a:rPr lang="nl-NL" b="1" i="1"/>
              <a:t>đây</a:t>
            </a:r>
            <a:r>
              <a:rPr lang="nl-NL"/>
              <a:t>”, “</a:t>
            </a:r>
            <a:r>
              <a:rPr lang="nl-NL" b="1" i="1"/>
              <a:t>là của chúng ta</a:t>
            </a:r>
            <a:r>
              <a:rPr lang="nl-NL"/>
              <a:t>”, “</a:t>
            </a:r>
            <a:r>
              <a:rPr lang="nl-NL" b="1" i="1"/>
              <a:t>những</a:t>
            </a:r>
            <a:r>
              <a:rPr lang="nl-NL"/>
              <a:t>”.. kết hợp phép liệt kê “</a:t>
            </a:r>
            <a:r>
              <a:rPr lang="nl-NL" b="1" i="1"/>
              <a:t>trời xanh</a:t>
            </a:r>
            <a:r>
              <a:rPr lang="nl-NL"/>
              <a:t>”, “</a:t>
            </a:r>
            <a:r>
              <a:rPr lang="nl-NL" b="1" i="1"/>
              <a:t>núi rừng</a:t>
            </a:r>
            <a:r>
              <a:rPr lang="nl-NL"/>
              <a:t>” , “</a:t>
            </a:r>
            <a:r>
              <a:rPr lang="nl-NL" b="1" i="1"/>
              <a:t>dòng sông</a:t>
            </a:r>
            <a:r>
              <a:rPr lang="nl-NL"/>
              <a:t>”… nhằm khẳng định ý thức về chủ quyền lãnh thổ, niềm tự hào về sự trù phú, giàu đẹp của quê hương.</a:t>
            </a:r>
            <a:endParaRPr lang="en-US"/>
          </a:p>
        </p:txBody>
      </p:sp>
      <p:sp>
        <p:nvSpPr>
          <p:cNvPr id="74" name="Rectangle 73"/>
          <p:cNvSpPr/>
          <p:nvPr/>
        </p:nvSpPr>
        <p:spPr>
          <a:xfrm>
            <a:off x="521370" y="6756265"/>
            <a:ext cx="4857933" cy="615553"/>
          </a:xfrm>
          <a:prstGeom prst="rect">
            <a:avLst/>
          </a:prstGeom>
        </p:spPr>
        <p:txBody>
          <a:bodyPr wrap="none">
            <a:spAutoFit/>
          </a:bodyPr>
          <a:lstStyle/>
          <a:p>
            <a:r>
              <a:rPr lang="en-US" i="1">
                <a:solidFill>
                  <a:srgbClr val="000099"/>
                </a:solidFill>
              </a:rPr>
              <a:t>Vậy, khổ thơ 4, 5 ý nói gì?</a:t>
            </a:r>
          </a:p>
        </p:txBody>
      </p:sp>
      <p:sp>
        <p:nvSpPr>
          <p:cNvPr id="75" name="Rounded Rectangular Callout 74"/>
          <p:cNvSpPr/>
          <p:nvPr/>
        </p:nvSpPr>
        <p:spPr>
          <a:xfrm>
            <a:off x="177027" y="7396257"/>
            <a:ext cx="14394003" cy="757037"/>
          </a:xfrm>
          <a:prstGeom prst="wedgeRoundRectCallout">
            <a:avLst>
              <a:gd name="adj1" fmla="val 32732"/>
              <a:gd name="adj2" fmla="val 46038"/>
              <a:gd name="adj3" fmla="val 16667"/>
            </a:avLst>
          </a:prstGeom>
          <a:solidFill>
            <a:srgbClr val="FFFFCC"/>
          </a:solidFill>
          <a:ln>
            <a:solidFill>
              <a:srgbClr val="FF0000"/>
            </a:solidFill>
            <a:headEnd/>
            <a:tailEnd/>
          </a:ln>
        </p:spPr>
        <p:style>
          <a:lnRef idx="0">
            <a:schemeClr val="accent2"/>
          </a:lnRef>
          <a:fillRef idx="3">
            <a:schemeClr val="accent2"/>
          </a:fillRef>
          <a:effectRef idx="3">
            <a:schemeClr val="accent2"/>
          </a:effectRef>
          <a:fontRef idx="minor">
            <a:schemeClr val="lt1"/>
          </a:fontRef>
        </p:style>
        <p:txBody>
          <a:bodyPr lIns="91436" tIns="45718" rIns="91436" bIns="45718"/>
          <a:lstStyle/>
          <a:p>
            <a:pPr lvl="0"/>
            <a:r>
              <a:rPr lang="nl-NL" sz="3600" b="1" i="1">
                <a:solidFill>
                  <a:schemeClr val="tx1"/>
                </a:solidFill>
                <a:latin typeface="Times New Roman" pitchFamily="18" charset="0"/>
                <a:cs typeface="Arial" charset="0"/>
              </a:rPr>
              <a:t>Ý </a:t>
            </a:r>
            <a:r>
              <a:rPr lang="nl-NL" sz="3600" b="1" i="1" smtClean="0">
                <a:solidFill>
                  <a:schemeClr val="tx1"/>
                </a:solidFill>
                <a:latin typeface="Times New Roman" pitchFamily="18" charset="0"/>
                <a:cs typeface="Arial" charset="0"/>
              </a:rPr>
              <a:t>3: </a:t>
            </a:r>
            <a:r>
              <a:rPr lang="vi-VN" sz="3600" b="1" i="1">
                <a:solidFill>
                  <a:schemeClr val="tx1"/>
                </a:solidFill>
                <a:latin typeface="Times New Roman" pitchFamily="18" charset="0"/>
                <a:cs typeface="Arial" charset="0"/>
              </a:rPr>
              <a:t>Lòng tự hào</a:t>
            </a:r>
            <a:r>
              <a:rPr lang="en-US" sz="3600" b="1" i="1">
                <a:solidFill>
                  <a:schemeClr val="tx1"/>
                </a:solidFill>
                <a:latin typeface="Times New Roman" pitchFamily="18" charset="0"/>
                <a:cs typeface="Arial" charset="0"/>
              </a:rPr>
              <a:t> về đất nước tự do</a:t>
            </a:r>
            <a:r>
              <a:rPr lang="vi-VN" sz="3600" b="1" i="1">
                <a:solidFill>
                  <a:schemeClr val="tx1"/>
                </a:solidFill>
                <a:latin typeface="Times New Roman" pitchFamily="18" charset="0"/>
                <a:cs typeface="Arial" charset="0"/>
              </a:rPr>
              <a:t> và truyền thống bất khuất của dân tộ</a:t>
            </a:r>
            <a:r>
              <a:rPr lang="en-US" sz="3600" b="1" i="1">
                <a:solidFill>
                  <a:schemeClr val="tx1"/>
                </a:solidFill>
                <a:latin typeface="Times New Roman" pitchFamily="18" charset="0"/>
                <a:cs typeface="Arial" charset="0"/>
              </a:rPr>
              <a:t>c. </a:t>
            </a:r>
          </a:p>
          <a:p>
            <a:r>
              <a:rPr lang="nl-NL" sz="3600" b="1" i="1">
                <a:solidFill>
                  <a:schemeClr val="tx1"/>
                </a:solidFill>
                <a:latin typeface="Times New Roman" pitchFamily="18" charset="0"/>
                <a:cs typeface="Arial" charset="0"/>
              </a:rPr>
              <a:t>	</a:t>
            </a:r>
            <a:endParaRPr lang="en-US" sz="3600" b="1" i="1">
              <a:solidFill>
                <a:schemeClr val="tx1"/>
              </a:solidFill>
              <a:latin typeface="Times New Roman" pitchFamily="18" charset="0"/>
              <a:cs typeface="Arial" charset="0"/>
            </a:endParaRPr>
          </a:p>
        </p:txBody>
      </p:sp>
      <p:pic>
        <p:nvPicPr>
          <p:cNvPr id="76" name="Picture 30" descr="dau hoi"/>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027" y="6824642"/>
            <a:ext cx="385901" cy="47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oup 48"/>
          <p:cNvGrpSpPr/>
          <p:nvPr/>
        </p:nvGrpSpPr>
        <p:grpSpPr>
          <a:xfrm>
            <a:off x="-32884" y="-31512"/>
            <a:ext cx="14697620" cy="8260883"/>
            <a:chOff x="-32884" y="-16014"/>
            <a:chExt cx="14697620" cy="8260883"/>
          </a:xfrm>
        </p:grpSpPr>
        <p:pic>
          <p:nvPicPr>
            <p:cNvPr id="50" name="Picture 49"/>
            <p:cNvPicPr>
              <a:picLocks noChangeAspect="1"/>
            </p:cNvPicPr>
            <p:nvPr/>
          </p:nvPicPr>
          <p:blipFill>
            <a:blip r:embed="rId5"/>
            <a:stretch>
              <a:fillRect/>
            </a:stretch>
          </p:blipFill>
          <p:spPr>
            <a:xfrm>
              <a:off x="13617905" y="0"/>
              <a:ext cx="1038896" cy="624143"/>
            </a:xfrm>
            <a:prstGeom prst="rect">
              <a:avLst/>
            </a:prstGeom>
          </p:spPr>
        </p:pic>
        <p:grpSp>
          <p:nvGrpSpPr>
            <p:cNvPr id="51" name="Group 50"/>
            <p:cNvGrpSpPr/>
            <p:nvPr/>
          </p:nvGrpSpPr>
          <p:grpSpPr>
            <a:xfrm>
              <a:off x="-32884" y="-16014"/>
              <a:ext cx="14697620" cy="8260883"/>
              <a:chOff x="-27404" y="-47511"/>
              <a:chExt cx="14719596" cy="8324022"/>
            </a:xfrm>
          </p:grpSpPr>
          <p:pic>
            <p:nvPicPr>
              <p:cNvPr id="52" name="Picture 12" descr="thin ba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flipV="1">
                <a:off x="10543053" y="4072133"/>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4" descr="thin ba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flipV="1">
                <a:off x="-4130913" y="4088086"/>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 name="Group 53"/>
              <p:cNvGrpSpPr/>
              <p:nvPr/>
            </p:nvGrpSpPr>
            <p:grpSpPr>
              <a:xfrm>
                <a:off x="192" y="-47511"/>
                <a:ext cx="14657614" cy="8324022"/>
                <a:chOff x="192" y="-1575710"/>
                <a:chExt cx="14657614" cy="9855169"/>
              </a:xfrm>
            </p:grpSpPr>
            <p:pic>
              <p:nvPicPr>
                <p:cNvPr id="55" name="Picture 15" descr="732562f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21275" y="7610476"/>
                  <a:ext cx="1228726" cy="6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11" descr="LN026"/>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V="1">
                  <a:off x="192" y="-157571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3" descr="LN026"/>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V="1">
                  <a:off x="192" y="822370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31723257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grpId="1" nodeType="clickEffect">
                                  <p:stCondLst>
                                    <p:cond delay="0"/>
                                  </p:stCondLst>
                                  <p:childTnLst>
                                    <p:animEffect transition="out" filter="barn(inVertical)">
                                      <p:cBhvr>
                                        <p:cTn id="23" dur="500"/>
                                        <p:tgtEl>
                                          <p:spTgt spid="31"/>
                                        </p:tgtEl>
                                      </p:cBhvr>
                                    </p:animEffect>
                                    <p:set>
                                      <p:cBhvr>
                                        <p:cTn id="24" dur="1" fill="hold">
                                          <p:stCondLst>
                                            <p:cond delay="499"/>
                                          </p:stCondLst>
                                        </p:cTn>
                                        <p:tgtEl>
                                          <p:spTgt spid="3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nodeType="clickEffect">
                                  <p:stCondLst>
                                    <p:cond delay="0"/>
                                  </p:stCondLst>
                                  <p:childTnLst>
                                    <p:animEffect transition="out" filter="fade">
                                      <p:cBhvr>
                                        <p:cTn id="28" dur="1000"/>
                                        <p:tgtEl>
                                          <p:spTgt spid="22"/>
                                        </p:tgtEl>
                                      </p:cBhvr>
                                    </p:animEffect>
                                    <p:anim calcmode="lin" valueType="num">
                                      <p:cBhvr>
                                        <p:cTn id="29" dur="1000"/>
                                        <p:tgtEl>
                                          <p:spTgt spid="22"/>
                                        </p:tgtEl>
                                        <p:attrNameLst>
                                          <p:attrName>ppt_x</p:attrName>
                                        </p:attrNameLst>
                                      </p:cBhvr>
                                      <p:tavLst>
                                        <p:tav tm="0">
                                          <p:val>
                                            <p:strVal val="ppt_x"/>
                                          </p:val>
                                        </p:tav>
                                        <p:tav tm="100000">
                                          <p:val>
                                            <p:strVal val="ppt_x"/>
                                          </p:val>
                                        </p:tav>
                                      </p:tavLst>
                                    </p:anim>
                                    <p:anim calcmode="lin" valueType="num">
                                      <p:cBhvr>
                                        <p:cTn id="30" dur="1000"/>
                                        <p:tgtEl>
                                          <p:spTgt spid="22"/>
                                        </p:tgtEl>
                                        <p:attrNameLst>
                                          <p:attrName>ppt_y</p:attrName>
                                        </p:attrNameLst>
                                      </p:cBhvr>
                                      <p:tavLst>
                                        <p:tav tm="0">
                                          <p:val>
                                            <p:strVal val="ppt_y"/>
                                          </p:val>
                                        </p:tav>
                                        <p:tav tm="100000">
                                          <p:val>
                                            <p:strVal val="ppt_y+.1"/>
                                          </p:val>
                                        </p:tav>
                                      </p:tavLst>
                                    </p:anim>
                                    <p:set>
                                      <p:cBhvr>
                                        <p:cTn id="31" dur="1" fill="hold">
                                          <p:stCondLst>
                                            <p:cond delay="999"/>
                                          </p:stCondLst>
                                        </p:cTn>
                                        <p:tgtEl>
                                          <p:spTgt spid="2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fill="hold"/>
                                        <p:tgtEl>
                                          <p:spTgt spid="36"/>
                                        </p:tgtEl>
                                        <p:attrNameLst>
                                          <p:attrName>ppt_x</p:attrName>
                                        </p:attrNameLst>
                                      </p:cBhvr>
                                      <p:tavLst>
                                        <p:tav tm="0">
                                          <p:val>
                                            <p:strVal val="#ppt_x"/>
                                          </p:val>
                                        </p:tav>
                                        <p:tav tm="100000">
                                          <p:val>
                                            <p:strVal val="#ppt_x"/>
                                          </p:val>
                                        </p:tav>
                                      </p:tavLst>
                                    </p:anim>
                                    <p:anim calcmode="lin" valueType="num">
                                      <p:cBhvr additive="base">
                                        <p:cTn id="3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down)">
                                      <p:cBhvr>
                                        <p:cTn id="42" dur="500"/>
                                        <p:tgtEl>
                                          <p:spTgt spid="3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circle(in)">
                                      <p:cBhvr>
                                        <p:cTn id="50" dur="1000"/>
                                        <p:tgtEl>
                                          <p:spTgt spid="32"/>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circle(in)">
                                      <p:cBhvr>
                                        <p:cTn id="53" dur="10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barn(inVertical)">
                                      <p:cBhvr>
                                        <p:cTn id="58" dur="500"/>
                                        <p:tgtEl>
                                          <p:spTgt spid="34"/>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nodeType="click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wheel(1)">
                                      <p:cBhvr>
                                        <p:cTn id="66" dur="1000"/>
                                        <p:tgtEl>
                                          <p:spTgt spid="40"/>
                                        </p:tgtEl>
                                      </p:cBhvr>
                                    </p:animEffect>
                                  </p:childTnLst>
                                </p:cTn>
                              </p:par>
                              <p:par>
                                <p:cTn id="67" presetID="21" presetClass="entr" presetSubtype="1"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heel(1)">
                                      <p:cBhvr>
                                        <p:cTn id="69" dur="10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39"/>
                                        </p:tgtEl>
                                        <p:attrNameLst>
                                          <p:attrName>style.visibility</p:attrName>
                                        </p:attrNameLst>
                                      </p:cBhvr>
                                      <p:to>
                                        <p:strVal val="visible"/>
                                      </p:to>
                                    </p:set>
                                    <p:anim calcmode="lin" valueType="num">
                                      <p:cBhvr>
                                        <p:cTn id="74" dur="500" fill="hold"/>
                                        <p:tgtEl>
                                          <p:spTgt spid="39"/>
                                        </p:tgtEl>
                                        <p:attrNameLst>
                                          <p:attrName>ppt_w</p:attrName>
                                        </p:attrNameLst>
                                      </p:cBhvr>
                                      <p:tavLst>
                                        <p:tav tm="0">
                                          <p:val>
                                            <p:fltVal val="0"/>
                                          </p:val>
                                        </p:tav>
                                        <p:tav tm="100000">
                                          <p:val>
                                            <p:strVal val="#ppt_w"/>
                                          </p:val>
                                        </p:tav>
                                      </p:tavLst>
                                    </p:anim>
                                    <p:anim calcmode="lin" valueType="num">
                                      <p:cBhvr>
                                        <p:cTn id="75" dur="500" fill="hold"/>
                                        <p:tgtEl>
                                          <p:spTgt spid="39"/>
                                        </p:tgtEl>
                                        <p:attrNameLst>
                                          <p:attrName>ppt_h</p:attrName>
                                        </p:attrNameLst>
                                      </p:cBhvr>
                                      <p:tavLst>
                                        <p:tav tm="0">
                                          <p:val>
                                            <p:fltVal val="0"/>
                                          </p:val>
                                        </p:tav>
                                        <p:tav tm="100000">
                                          <p:val>
                                            <p:strVal val="#ppt_h"/>
                                          </p:val>
                                        </p:tav>
                                      </p:tavLst>
                                    </p:anim>
                                    <p:animEffect transition="in" filter="fade">
                                      <p:cBhvr>
                                        <p:cTn id="76" dur="500"/>
                                        <p:tgtEl>
                                          <p:spTgt spid="39"/>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p:cTn id="79" dur="500" fill="hold"/>
                                        <p:tgtEl>
                                          <p:spTgt spid="29"/>
                                        </p:tgtEl>
                                        <p:attrNameLst>
                                          <p:attrName>ppt_w</p:attrName>
                                        </p:attrNameLst>
                                      </p:cBhvr>
                                      <p:tavLst>
                                        <p:tav tm="0">
                                          <p:val>
                                            <p:fltVal val="0"/>
                                          </p:val>
                                        </p:tav>
                                        <p:tav tm="100000">
                                          <p:val>
                                            <p:strVal val="#ppt_w"/>
                                          </p:val>
                                        </p:tav>
                                      </p:tavLst>
                                    </p:anim>
                                    <p:anim calcmode="lin" valueType="num">
                                      <p:cBhvr>
                                        <p:cTn id="80" dur="500" fill="hold"/>
                                        <p:tgtEl>
                                          <p:spTgt spid="29"/>
                                        </p:tgtEl>
                                        <p:attrNameLst>
                                          <p:attrName>ppt_h</p:attrName>
                                        </p:attrNameLst>
                                      </p:cBhvr>
                                      <p:tavLst>
                                        <p:tav tm="0">
                                          <p:val>
                                            <p:fltVal val="0"/>
                                          </p:val>
                                        </p:tav>
                                        <p:tav tm="100000">
                                          <p:val>
                                            <p:strVal val="#ppt_h"/>
                                          </p:val>
                                        </p:tav>
                                      </p:tavLst>
                                    </p:anim>
                                    <p:animEffect transition="in" filter="fade">
                                      <p:cBhvr>
                                        <p:cTn id="81" dur="500"/>
                                        <p:tgtEl>
                                          <p:spTgt spid="2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fade">
                                      <p:cBhvr>
                                        <p:cTn id="86" dur="500"/>
                                        <p:tgtEl>
                                          <p:spTgt spid="4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fade">
                                      <p:cBhvr>
                                        <p:cTn id="91" dur="500"/>
                                        <p:tgtEl>
                                          <p:spTgt spid="6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0317"/>
                                        </p:tgtEl>
                                        <p:attrNameLst>
                                          <p:attrName>style.visibility</p:attrName>
                                        </p:attrNameLst>
                                      </p:cBhvr>
                                      <p:to>
                                        <p:strVal val="visible"/>
                                      </p:to>
                                    </p:set>
                                    <p:animEffect transition="in" filter="fade">
                                      <p:cBhvr>
                                        <p:cTn id="94" dur="500"/>
                                        <p:tgtEl>
                                          <p:spTgt spid="10317"/>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wipe(down)">
                                      <p:cBhvr>
                                        <p:cTn id="99" dur="500"/>
                                        <p:tgtEl>
                                          <p:spTgt spid="62"/>
                                        </p:tgtEl>
                                      </p:cBhvr>
                                    </p:animEffect>
                                  </p:childTnLst>
                                </p:cTn>
                              </p:par>
                              <p:par>
                                <p:cTn id="100" presetID="22" presetClass="entr" presetSubtype="4" fill="hold" nodeType="with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down)">
                                      <p:cBhvr>
                                        <p:cTn id="102" dur="500"/>
                                        <p:tgtEl>
                                          <p:spTgt spid="6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fade">
                                      <p:cBhvr>
                                        <p:cTn id="107" dur="500"/>
                                        <p:tgtEl>
                                          <p:spTgt spid="63"/>
                                        </p:tgtEl>
                                      </p:cBhvr>
                                    </p:animEffect>
                                  </p:childTnLst>
                                </p:cTn>
                              </p:par>
                              <p:par>
                                <p:cTn id="108" presetID="10" presetClass="entr" presetSubtype="0" fill="hold" nodeType="with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500"/>
                                        <p:tgtEl>
                                          <p:spTgt spid="67"/>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0321"/>
                                        </p:tgtEl>
                                        <p:attrNameLst>
                                          <p:attrName>style.visibility</p:attrName>
                                        </p:attrNameLst>
                                      </p:cBhvr>
                                      <p:to>
                                        <p:strVal val="visible"/>
                                      </p:to>
                                    </p:set>
                                    <p:anim calcmode="lin" valueType="num">
                                      <p:cBhvr additive="base">
                                        <p:cTn id="115" dur="500" fill="hold"/>
                                        <p:tgtEl>
                                          <p:spTgt spid="10321"/>
                                        </p:tgtEl>
                                        <p:attrNameLst>
                                          <p:attrName>ppt_x</p:attrName>
                                        </p:attrNameLst>
                                      </p:cBhvr>
                                      <p:tavLst>
                                        <p:tav tm="0">
                                          <p:val>
                                            <p:strVal val="#ppt_x"/>
                                          </p:val>
                                        </p:tav>
                                        <p:tav tm="100000">
                                          <p:val>
                                            <p:strVal val="#ppt_x"/>
                                          </p:val>
                                        </p:tav>
                                      </p:tavLst>
                                    </p:anim>
                                    <p:anim calcmode="lin" valueType="num">
                                      <p:cBhvr additive="base">
                                        <p:cTn id="116" dur="500" fill="hold"/>
                                        <p:tgtEl>
                                          <p:spTgt spid="10321"/>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24"/>
                                        </p:tgtEl>
                                        <p:attrNameLst>
                                          <p:attrName>style.visibility</p:attrName>
                                        </p:attrNameLst>
                                      </p:cBhvr>
                                      <p:to>
                                        <p:strVal val="visible"/>
                                      </p:to>
                                    </p:set>
                                    <p:anim calcmode="lin" valueType="num">
                                      <p:cBhvr additive="base">
                                        <p:cTn id="119" dur="500" fill="hold"/>
                                        <p:tgtEl>
                                          <p:spTgt spid="24"/>
                                        </p:tgtEl>
                                        <p:attrNameLst>
                                          <p:attrName>ppt_x</p:attrName>
                                        </p:attrNameLst>
                                      </p:cBhvr>
                                      <p:tavLst>
                                        <p:tav tm="0">
                                          <p:val>
                                            <p:strVal val="#ppt_x"/>
                                          </p:val>
                                        </p:tav>
                                        <p:tav tm="100000">
                                          <p:val>
                                            <p:strVal val="#ppt_x"/>
                                          </p:val>
                                        </p:tav>
                                      </p:tavLst>
                                    </p:anim>
                                    <p:anim calcmode="lin" valueType="num">
                                      <p:cBhvr additive="base">
                                        <p:cTn id="1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16" presetClass="exit" presetSubtype="21" fill="hold" grpId="1" nodeType="clickEffect">
                                  <p:stCondLst>
                                    <p:cond delay="0"/>
                                  </p:stCondLst>
                                  <p:childTnLst>
                                    <p:animEffect transition="out" filter="barn(inVertical)">
                                      <p:cBhvr>
                                        <p:cTn id="124" dur="500"/>
                                        <p:tgtEl>
                                          <p:spTgt spid="10321"/>
                                        </p:tgtEl>
                                      </p:cBhvr>
                                    </p:animEffect>
                                    <p:set>
                                      <p:cBhvr>
                                        <p:cTn id="125" dur="1" fill="hold">
                                          <p:stCondLst>
                                            <p:cond delay="499"/>
                                          </p:stCondLst>
                                        </p:cTn>
                                        <p:tgtEl>
                                          <p:spTgt spid="10321"/>
                                        </p:tgtEl>
                                        <p:attrNameLst>
                                          <p:attrName>style.visibility</p:attrName>
                                        </p:attrNameLst>
                                      </p:cBhvr>
                                      <p:to>
                                        <p:strVal val="hidden"/>
                                      </p:to>
                                    </p:set>
                                  </p:childTnLst>
                                </p:cTn>
                              </p:par>
                              <p:par>
                                <p:cTn id="126" presetID="16" presetClass="exit" presetSubtype="21" fill="hold" nodeType="withEffect">
                                  <p:stCondLst>
                                    <p:cond delay="0"/>
                                  </p:stCondLst>
                                  <p:childTnLst>
                                    <p:animEffect transition="out" filter="barn(inVertical)">
                                      <p:cBhvr>
                                        <p:cTn id="127" dur="500"/>
                                        <p:tgtEl>
                                          <p:spTgt spid="24"/>
                                        </p:tgtEl>
                                      </p:cBhvr>
                                    </p:animEffect>
                                    <p:set>
                                      <p:cBhvr>
                                        <p:cTn id="128" dur="1" fill="hold">
                                          <p:stCondLst>
                                            <p:cond delay="499"/>
                                          </p:stCondLst>
                                        </p:cTn>
                                        <p:tgtEl>
                                          <p:spTgt spid="24"/>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5" presetClass="entr" presetSubtype="0" fill="hold" grpId="0" nodeType="clickEffect">
                                  <p:stCondLst>
                                    <p:cond delay="0"/>
                                  </p:stCondLst>
                                  <p:childTnLst>
                                    <p:set>
                                      <p:cBhvr>
                                        <p:cTn id="132" dur="1" fill="hold">
                                          <p:stCondLst>
                                            <p:cond delay="0"/>
                                          </p:stCondLst>
                                        </p:cTn>
                                        <p:tgtEl>
                                          <p:spTgt spid="71"/>
                                        </p:tgtEl>
                                        <p:attrNameLst>
                                          <p:attrName>style.visibility</p:attrName>
                                        </p:attrNameLst>
                                      </p:cBhvr>
                                      <p:to>
                                        <p:strVal val="visible"/>
                                      </p:to>
                                    </p:set>
                                    <p:anim calcmode="lin" valueType="num">
                                      <p:cBhvr>
                                        <p:cTn id="133" dur="1000" fill="hold"/>
                                        <p:tgtEl>
                                          <p:spTgt spid="71"/>
                                        </p:tgtEl>
                                        <p:attrNameLst>
                                          <p:attrName>ppt_w</p:attrName>
                                        </p:attrNameLst>
                                      </p:cBhvr>
                                      <p:tavLst>
                                        <p:tav tm="0">
                                          <p:val>
                                            <p:fltVal val="0"/>
                                          </p:val>
                                        </p:tav>
                                        <p:tav tm="100000">
                                          <p:val>
                                            <p:strVal val="#ppt_w"/>
                                          </p:val>
                                        </p:tav>
                                      </p:tavLst>
                                    </p:anim>
                                    <p:anim calcmode="lin" valueType="num">
                                      <p:cBhvr>
                                        <p:cTn id="134" dur="1000" fill="hold"/>
                                        <p:tgtEl>
                                          <p:spTgt spid="71"/>
                                        </p:tgtEl>
                                        <p:attrNameLst>
                                          <p:attrName>ppt_h</p:attrName>
                                        </p:attrNameLst>
                                      </p:cBhvr>
                                      <p:tavLst>
                                        <p:tav tm="0">
                                          <p:val>
                                            <p:fltVal val="0"/>
                                          </p:val>
                                        </p:tav>
                                        <p:tav tm="100000">
                                          <p:val>
                                            <p:strVal val="#ppt_h"/>
                                          </p:val>
                                        </p:tav>
                                      </p:tavLst>
                                    </p:anim>
                                    <p:anim calcmode="lin" valueType="num">
                                      <p:cBhvr>
                                        <p:cTn id="135" dur="1000" fill="hold"/>
                                        <p:tgtEl>
                                          <p:spTgt spid="71"/>
                                        </p:tgtEl>
                                        <p:attrNameLst>
                                          <p:attrName>ppt_x</p:attrName>
                                        </p:attrNameLst>
                                      </p:cBhvr>
                                      <p:tavLst>
                                        <p:tav tm="0" fmla="#ppt_x+(cos(-2*pi*(1-$))*-#ppt_x-sin(-2*pi*(1-$))*(1-#ppt_y))*(1-$)">
                                          <p:val>
                                            <p:fltVal val="0"/>
                                          </p:val>
                                        </p:tav>
                                        <p:tav tm="100000">
                                          <p:val>
                                            <p:fltVal val="1"/>
                                          </p:val>
                                        </p:tav>
                                      </p:tavLst>
                                    </p:anim>
                                    <p:anim calcmode="lin" valueType="num">
                                      <p:cBhvr>
                                        <p:cTn id="136" dur="1000" fill="hold"/>
                                        <p:tgtEl>
                                          <p:spTgt spid="7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37" fill="hold">
                      <p:stCondLst>
                        <p:cond delay="indefinite"/>
                      </p:stCondLst>
                      <p:childTnLst>
                        <p:par>
                          <p:cTn id="138" fill="hold">
                            <p:stCondLst>
                              <p:cond delay="0"/>
                            </p:stCondLst>
                            <p:childTnLst>
                              <p:par>
                                <p:cTn id="139" presetID="16" presetClass="entr" presetSubtype="21" fill="hold" grpId="0" nodeType="clickEffect">
                                  <p:stCondLst>
                                    <p:cond delay="0"/>
                                  </p:stCondLst>
                                  <p:childTnLst>
                                    <p:set>
                                      <p:cBhvr>
                                        <p:cTn id="140" dur="1" fill="hold">
                                          <p:stCondLst>
                                            <p:cond delay="0"/>
                                          </p:stCondLst>
                                        </p:cTn>
                                        <p:tgtEl>
                                          <p:spTgt spid="74"/>
                                        </p:tgtEl>
                                        <p:attrNameLst>
                                          <p:attrName>style.visibility</p:attrName>
                                        </p:attrNameLst>
                                      </p:cBhvr>
                                      <p:to>
                                        <p:strVal val="visible"/>
                                      </p:to>
                                    </p:set>
                                    <p:animEffect transition="in" filter="barn(inVertical)">
                                      <p:cBhvr>
                                        <p:cTn id="141" dur="500"/>
                                        <p:tgtEl>
                                          <p:spTgt spid="74"/>
                                        </p:tgtEl>
                                      </p:cBhvr>
                                    </p:animEffect>
                                  </p:childTnLst>
                                </p:cTn>
                              </p:par>
                              <p:par>
                                <p:cTn id="142" presetID="16" presetClass="entr" presetSubtype="21" fill="hold" nodeType="withEffect">
                                  <p:stCondLst>
                                    <p:cond delay="0"/>
                                  </p:stCondLst>
                                  <p:childTnLst>
                                    <p:set>
                                      <p:cBhvr>
                                        <p:cTn id="143" dur="1" fill="hold">
                                          <p:stCondLst>
                                            <p:cond delay="0"/>
                                          </p:stCondLst>
                                        </p:cTn>
                                        <p:tgtEl>
                                          <p:spTgt spid="76"/>
                                        </p:tgtEl>
                                        <p:attrNameLst>
                                          <p:attrName>style.visibility</p:attrName>
                                        </p:attrNameLst>
                                      </p:cBhvr>
                                      <p:to>
                                        <p:strVal val="visible"/>
                                      </p:to>
                                    </p:set>
                                    <p:animEffect transition="in" filter="barn(inVertical)">
                                      <p:cBhvr>
                                        <p:cTn id="144" dur="500"/>
                                        <p:tgtEl>
                                          <p:spTgt spid="76"/>
                                        </p:tgtEl>
                                      </p:cBhvr>
                                    </p:animEffect>
                                  </p:childTnLst>
                                </p:cTn>
                              </p:par>
                            </p:childTnLst>
                          </p:cTn>
                        </p:par>
                      </p:childTnLst>
                    </p:cTn>
                  </p:par>
                  <p:par>
                    <p:cTn id="145" fill="hold">
                      <p:stCondLst>
                        <p:cond delay="indefinite"/>
                      </p:stCondLst>
                      <p:childTnLst>
                        <p:par>
                          <p:cTn id="146" fill="hold">
                            <p:stCondLst>
                              <p:cond delay="0"/>
                            </p:stCondLst>
                            <p:childTnLst>
                              <p:par>
                                <p:cTn id="147" presetID="41" presetClass="entr" presetSubtype="0" fill="hold" grpId="0" nodeType="clickEffect">
                                  <p:stCondLst>
                                    <p:cond delay="0"/>
                                  </p:stCondLst>
                                  <p:iterate type="lt">
                                    <p:tmPct val="10000"/>
                                  </p:iterate>
                                  <p:childTnLst>
                                    <p:set>
                                      <p:cBhvr>
                                        <p:cTn id="148" dur="1" fill="hold">
                                          <p:stCondLst>
                                            <p:cond delay="0"/>
                                          </p:stCondLst>
                                        </p:cTn>
                                        <p:tgtEl>
                                          <p:spTgt spid="75"/>
                                        </p:tgtEl>
                                        <p:attrNameLst>
                                          <p:attrName>style.visibility</p:attrName>
                                        </p:attrNameLst>
                                      </p:cBhvr>
                                      <p:to>
                                        <p:strVal val="visible"/>
                                      </p:to>
                                    </p:set>
                                    <p:anim calcmode="lin" valueType="num">
                                      <p:cBhvr>
                                        <p:cTn id="149" dur="50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150" dur="500" fill="hold"/>
                                        <p:tgtEl>
                                          <p:spTgt spid="75"/>
                                        </p:tgtEl>
                                        <p:attrNameLst>
                                          <p:attrName>ppt_y</p:attrName>
                                        </p:attrNameLst>
                                      </p:cBhvr>
                                      <p:tavLst>
                                        <p:tav tm="0">
                                          <p:val>
                                            <p:strVal val="#ppt_y"/>
                                          </p:val>
                                        </p:tav>
                                        <p:tav tm="100000">
                                          <p:val>
                                            <p:strVal val="#ppt_y"/>
                                          </p:val>
                                        </p:tav>
                                      </p:tavLst>
                                    </p:anim>
                                    <p:anim calcmode="lin" valueType="num">
                                      <p:cBhvr>
                                        <p:cTn id="151" dur="50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152" dur="50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153" dur="500" tmFilter="0,0; .5, 1; 1, 1"/>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9" grpId="0"/>
      <p:bldP spid="36" grpId="0" animBg="1"/>
      <p:bldP spid="25" grpId="0"/>
      <p:bldP spid="27" grpId="0"/>
      <p:bldP spid="28" grpId="0"/>
      <p:bldP spid="29" grpId="0"/>
      <p:bldP spid="30" grpId="0"/>
      <p:bldP spid="47" grpId="0" animBg="1"/>
      <p:bldP spid="10317" grpId="0"/>
      <p:bldP spid="62" grpId="0"/>
      <p:bldP spid="63" grpId="0"/>
      <p:bldP spid="10321" grpId="0"/>
      <p:bldP spid="10321" grpId="1"/>
      <p:bldP spid="71" grpId="0"/>
      <p:bldP spid="74" grpId="0"/>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32" name="Group 35"/>
          <p:cNvGrpSpPr>
            <a:grpSpLocks/>
          </p:cNvGrpSpPr>
          <p:nvPr/>
        </p:nvGrpSpPr>
        <p:grpSpPr bwMode="auto">
          <a:xfrm>
            <a:off x="8229576" y="76307"/>
            <a:ext cx="5458725" cy="1523845"/>
            <a:chOff x="3519" y="623"/>
            <a:chExt cx="2251" cy="621"/>
          </a:xfrm>
        </p:grpSpPr>
        <p:sp>
          <p:nvSpPr>
            <p:cNvPr id="36" name="AutoShape 28"/>
            <p:cNvSpPr>
              <a:spLocks noChangeArrowheads="1"/>
            </p:cNvSpPr>
            <p:nvPr/>
          </p:nvSpPr>
          <p:spPr bwMode="auto">
            <a:xfrm>
              <a:off x="3519" y="623"/>
              <a:ext cx="2251" cy="621"/>
            </a:xfrm>
            <a:prstGeom prst="cloudCallout">
              <a:avLst>
                <a:gd name="adj1" fmla="val 8013"/>
                <a:gd name="adj2" fmla="val 161964"/>
              </a:avLst>
            </a:prstGeom>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lin ang="16200000" scaled="1"/>
              <a:tileRect/>
            </a:gradFill>
            <a:ln w="28575">
              <a:solidFill>
                <a:srgbClr val="0066FF"/>
              </a:solidFill>
              <a:round/>
              <a:headEnd/>
              <a:tailEnd/>
            </a:ln>
            <a:effectLst>
              <a:prstShdw prst="shdw18" dist="17961" dir="13500000">
                <a:schemeClr val="accent2">
                  <a:gamma/>
                  <a:shade val="60000"/>
                  <a:invGamma/>
                </a:schemeClr>
              </a:prstShdw>
            </a:effectLst>
          </p:spPr>
          <p:txBody>
            <a:bodyPr/>
            <a:lstStyle/>
            <a:p>
              <a:pPr algn="ctr">
                <a:defRPr/>
              </a:pPr>
              <a:endParaRPr lang="en-US" sz="4600">
                <a:latin typeface="Arial" charset="0"/>
              </a:endParaRPr>
            </a:p>
          </p:txBody>
        </p:sp>
        <p:sp>
          <p:nvSpPr>
            <p:cNvPr id="26634" name="Text Box 30"/>
            <p:cNvSpPr txBox="1">
              <a:spLocks noChangeArrowheads="1"/>
            </p:cNvSpPr>
            <p:nvPr/>
          </p:nvSpPr>
          <p:spPr bwMode="auto">
            <a:xfrm>
              <a:off x="3722" y="768"/>
              <a:ext cx="1844" cy="414"/>
            </a:xfrm>
            <a:prstGeom prst="rect">
              <a:avLst/>
            </a:prstGeom>
            <a:noFill/>
            <a:ln>
              <a:noFill/>
            </a:ln>
            <a:effectLst>
              <a:prstShdw prst="shdw17" dist="17961" dir="13500000">
                <a:srgbClr val="003D99"/>
              </a:prstShdw>
            </a:effectLst>
            <a:extLst>
              <a:ext uri="{909E8E84-426E-40DD-AFC4-6F175D3DCCD1}">
                <a14:hiddenFill xmlns:a14="http://schemas.microsoft.com/office/drawing/2010/main">
                  <a:gradFill rotWithShape="1">
                    <a:gsLst>
                      <a:gs pos="0">
                        <a:srgbClr val="0066FF"/>
                      </a:gs>
                      <a:gs pos="100000">
                        <a:srgbClr val="FFCCFF"/>
                      </a:gs>
                    </a:gsLst>
                    <a:lin ang="5400000" scaled="1"/>
                  </a:gradFill>
                </a14:hiddenFill>
              </a:ext>
              <a:ext uri="{91240B29-F687-4F45-9708-019B960494DF}">
                <a14:hiddenLine xmlns:a14="http://schemas.microsoft.com/office/drawing/2010/main" w="38100" cmpd="dbl" algn="ctr">
                  <a:solidFill>
                    <a:schemeClr val="bg2"/>
                  </a:solidFill>
                  <a:miter lim="800000"/>
                  <a:headEnd/>
                  <a:tailEnd/>
                </a14:hiddenLine>
              </a:ext>
            </a:extLst>
          </p:spPr>
          <p:txBody>
            <a:bodyPr wrap="square">
              <a:spAutoFit/>
            </a:bodyPr>
            <a:lstStyle>
              <a:lvl1pPr>
                <a:defRPr sz="3400">
                  <a:solidFill>
                    <a:schemeClr val="tx1"/>
                  </a:solidFill>
                  <a:latin typeface="Times New Roman" pitchFamily="18" charset="0"/>
                  <a:cs typeface="Arial" charset="0"/>
                </a:defRPr>
              </a:lvl1pPr>
              <a:lvl2pPr marL="742950" indent="-285750">
                <a:defRPr sz="3400">
                  <a:solidFill>
                    <a:schemeClr val="tx1"/>
                  </a:solidFill>
                  <a:latin typeface="Times New Roman" pitchFamily="18" charset="0"/>
                  <a:cs typeface="Arial" charset="0"/>
                </a:defRPr>
              </a:lvl2pPr>
              <a:lvl3pPr marL="1143000" indent="-228600">
                <a:defRPr sz="3400">
                  <a:solidFill>
                    <a:schemeClr val="tx1"/>
                  </a:solidFill>
                  <a:latin typeface="Times New Roman" pitchFamily="18" charset="0"/>
                  <a:cs typeface="Arial" charset="0"/>
                </a:defRPr>
              </a:lvl3pPr>
              <a:lvl4pPr marL="1600200" indent="-228600">
                <a:defRPr sz="3400">
                  <a:solidFill>
                    <a:schemeClr val="tx1"/>
                  </a:solidFill>
                  <a:latin typeface="Times New Roman" pitchFamily="18" charset="0"/>
                  <a:cs typeface="Arial" charset="0"/>
                </a:defRPr>
              </a:lvl4pPr>
              <a:lvl5pPr marL="2057400" indent="-228600">
                <a:defRPr sz="3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400">
                  <a:solidFill>
                    <a:schemeClr val="tx1"/>
                  </a:solidFill>
                  <a:latin typeface="Times New Roman" pitchFamily="18" charset="0"/>
                  <a:cs typeface="Arial" charset="0"/>
                </a:defRPr>
              </a:lvl9pPr>
            </a:lstStyle>
            <a:p>
              <a:pPr algn="ctr">
                <a:spcBef>
                  <a:spcPct val="50000"/>
                </a:spcBef>
              </a:pPr>
              <a:r>
                <a:rPr lang="en-US" sz="3000" b="1" i="1">
                  <a:solidFill>
                    <a:srgbClr val="000099"/>
                  </a:solidFill>
                  <a:cs typeface="Times New Roman" pitchFamily="18" charset="0"/>
                </a:rPr>
                <a:t> Em hãy nêu </a:t>
              </a:r>
              <a:r>
                <a:rPr lang="nl-NL" sz="3000" b="1" i="1">
                  <a:solidFill>
                    <a:srgbClr val="000099"/>
                  </a:solidFill>
                  <a:cs typeface="Times New Roman" pitchFamily="18" charset="0"/>
                </a:rPr>
                <a:t>nội dung của bài thơ</a:t>
              </a:r>
              <a:r>
                <a:rPr lang="en-US" sz="3000" b="1" i="1" smtClean="0">
                  <a:solidFill>
                    <a:srgbClr val="000099"/>
                  </a:solidFill>
                  <a:cs typeface="Times New Roman" pitchFamily="18" charset="0"/>
                </a:rPr>
                <a:t>?</a:t>
              </a:r>
              <a:endParaRPr lang="en-US" sz="3000" b="1" i="1" dirty="0">
                <a:solidFill>
                  <a:srgbClr val="000099"/>
                </a:solidFill>
                <a:cs typeface="Times New Roman" pitchFamily="18" charset="0"/>
              </a:endParaRPr>
            </a:p>
          </p:txBody>
        </p:sp>
      </p:grpSp>
      <p:pic>
        <p:nvPicPr>
          <p:cNvPr id="2" name="Audio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9220150" y="6803366"/>
            <a:ext cx="609600" cy="609600"/>
          </a:xfrm>
          <a:prstGeom prst="rect">
            <a:avLst/>
          </a:prstGeom>
        </p:spPr>
      </p:pic>
      <p:pic>
        <p:nvPicPr>
          <p:cNvPr id="24" name="Picture 183" descr="139"/>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29750" y="4492136"/>
            <a:ext cx="564930" cy="64580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80798" y="1121977"/>
            <a:ext cx="14999973" cy="3526209"/>
            <a:chOff x="-380799" y="1121976"/>
            <a:chExt cx="14999973" cy="3526209"/>
          </a:xfrm>
        </p:grpSpPr>
        <p:grpSp>
          <p:nvGrpSpPr>
            <p:cNvPr id="30" name="Group 3"/>
            <p:cNvGrpSpPr>
              <a:grpSpLocks/>
            </p:cNvGrpSpPr>
            <p:nvPr/>
          </p:nvGrpSpPr>
          <p:grpSpPr bwMode="auto">
            <a:xfrm>
              <a:off x="-380799" y="1121976"/>
              <a:ext cx="14999973" cy="3526209"/>
              <a:chOff x="-156888" y="2569808"/>
              <a:chExt cx="13378293" cy="3525910"/>
            </a:xfrm>
          </p:grpSpPr>
          <p:sp>
            <p:nvSpPr>
              <p:cNvPr id="31" name="Freeform 30"/>
              <p:cNvSpPr/>
              <p:nvPr/>
            </p:nvSpPr>
            <p:spPr bwMode="auto">
              <a:xfrm>
                <a:off x="2313778" y="3287685"/>
                <a:ext cx="10907627" cy="2083873"/>
              </a:xfrm>
              <a:custGeom>
                <a:avLst/>
                <a:gdLst>
                  <a:gd name="connsiteX0" fmla="*/ 0 w 8562534"/>
                  <a:gd name="connsiteY0" fmla="*/ 0 h 761846"/>
                  <a:gd name="connsiteX1" fmla="*/ 8562534 w 8562534"/>
                  <a:gd name="connsiteY1" fmla="*/ 0 h 761846"/>
                  <a:gd name="connsiteX2" fmla="*/ 8562534 w 8562534"/>
                  <a:gd name="connsiteY2" fmla="*/ 761846 h 761846"/>
                  <a:gd name="connsiteX3" fmla="*/ 0 w 8562534"/>
                  <a:gd name="connsiteY3" fmla="*/ 761846 h 761846"/>
                  <a:gd name="connsiteX4" fmla="*/ 0 w 8562534"/>
                  <a:gd name="connsiteY4" fmla="*/ 0 h 761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2534" h="761846">
                    <a:moveTo>
                      <a:pt x="0" y="0"/>
                    </a:moveTo>
                    <a:lnTo>
                      <a:pt x="8562534" y="0"/>
                    </a:lnTo>
                    <a:lnTo>
                      <a:pt x="8562534" y="761846"/>
                    </a:lnTo>
                    <a:lnTo>
                      <a:pt x="0" y="761846"/>
                    </a:lnTo>
                    <a:lnTo>
                      <a:pt x="0" y="0"/>
                    </a:lnTo>
                    <a:close/>
                  </a:path>
                </a:pathLst>
              </a:custGeom>
              <a:solidFill>
                <a:srgbClr val="FF0000"/>
              </a:solidFill>
            </p:spPr>
            <p:style>
              <a:lnRef idx="0">
                <a:schemeClr val="accent2"/>
              </a:lnRef>
              <a:fillRef idx="3">
                <a:schemeClr val="accent2"/>
              </a:fillRef>
              <a:effectRef idx="3">
                <a:schemeClr val="accent2"/>
              </a:effectRef>
              <a:fontRef idx="minor">
                <a:schemeClr val="lt1"/>
              </a:fontRef>
            </p:style>
            <p:txBody>
              <a:bodyPr lIns="604716" tIns="101600" rIns="101600" bIns="101600" spcCol="1270" anchor="ctr"/>
              <a:lstStyle/>
              <a:p>
                <a:pPr algn="just">
                  <a:defRPr/>
                </a:pPr>
                <a:r>
                  <a:rPr lang="en-US" sz="4000" b="1">
                    <a:solidFill>
                      <a:schemeClr val="tx1"/>
                    </a:solidFill>
                    <a:latin typeface="Times New Roman" pitchFamily="18" charset="0"/>
                    <a:cs typeface="Times New Roman" pitchFamily="18" charset="0"/>
                  </a:rPr>
                  <a:t>    </a:t>
                </a:r>
                <a:r>
                  <a:rPr lang="en-US" sz="4000" b="1" i="1" smtClean="0">
                    <a:solidFill>
                      <a:srgbClr val="FFFF00"/>
                    </a:solidFill>
                    <a:latin typeface="Times New Roman" pitchFamily="18" charset="0"/>
                    <a:cs typeface="Times New Roman" pitchFamily="18" charset="0"/>
                  </a:rPr>
                  <a:t>Niềm </a:t>
                </a:r>
                <a:r>
                  <a:rPr lang="en-US" sz="4000" b="1" i="1">
                    <a:solidFill>
                      <a:srgbClr val="FFFF00"/>
                    </a:solidFill>
                    <a:latin typeface="Times New Roman" pitchFamily="18" charset="0"/>
                    <a:cs typeface="Times New Roman" pitchFamily="18" charset="0"/>
                  </a:rPr>
                  <a:t>vui, niềm tự hào về đất nước tự do, tình yêu tha thiết của tác giả đối với đất nước, với truyền thống bất khuất của dân </a:t>
                </a:r>
                <a:r>
                  <a:rPr lang="en-US" sz="4000" b="1" i="1" smtClean="0">
                    <a:solidFill>
                      <a:srgbClr val="FFFF00"/>
                    </a:solidFill>
                    <a:latin typeface="Times New Roman" pitchFamily="18" charset="0"/>
                    <a:cs typeface="Times New Roman" pitchFamily="18" charset="0"/>
                  </a:rPr>
                  <a:t>tộc.</a:t>
                </a:r>
                <a:endParaRPr lang="en-US" sz="4000" b="1" i="1">
                  <a:solidFill>
                    <a:srgbClr val="FFFF00"/>
                  </a:solidFill>
                  <a:latin typeface="Times New Roman" pitchFamily="18" charset="0"/>
                  <a:cs typeface="Times New Roman" pitchFamily="18" charset="0"/>
                </a:endParaRPr>
              </a:p>
            </p:txBody>
          </p:sp>
          <p:pic>
            <p:nvPicPr>
              <p:cNvPr id="32" name="Picture 28" descr="https://png.pngtree.com/png-clipart/20190516/original/pngtree-fragile-flower-circle-big-flower-group-purple-pink-png-image_376834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888" y="2569808"/>
                <a:ext cx="3262083" cy="352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TextBox 2"/>
            <p:cNvSpPr txBox="1">
              <a:spLocks noChangeArrowheads="1"/>
            </p:cNvSpPr>
            <p:nvPr/>
          </p:nvSpPr>
          <p:spPr bwMode="auto">
            <a:xfrm>
              <a:off x="914567" y="2145206"/>
              <a:ext cx="14747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a:solidFill>
                    <a:schemeClr val="tx1"/>
                  </a:solidFill>
                  <a:latin typeface="Times New Roman" pitchFamily="18" charset="0"/>
                  <a:cs typeface="Arial" charset="0"/>
                </a:defRPr>
              </a:lvl1pPr>
              <a:lvl2pPr marL="742950" indent="-285750">
                <a:defRPr sz="3400">
                  <a:solidFill>
                    <a:schemeClr val="tx1"/>
                  </a:solidFill>
                  <a:latin typeface="Times New Roman" pitchFamily="18" charset="0"/>
                  <a:cs typeface="Arial" charset="0"/>
                </a:defRPr>
              </a:lvl2pPr>
              <a:lvl3pPr marL="1143000" indent="-228600">
                <a:defRPr sz="3400">
                  <a:solidFill>
                    <a:schemeClr val="tx1"/>
                  </a:solidFill>
                  <a:latin typeface="Times New Roman" pitchFamily="18" charset="0"/>
                  <a:cs typeface="Arial" charset="0"/>
                </a:defRPr>
              </a:lvl3pPr>
              <a:lvl4pPr marL="1600200" indent="-228600">
                <a:defRPr sz="3400">
                  <a:solidFill>
                    <a:schemeClr val="tx1"/>
                  </a:solidFill>
                  <a:latin typeface="Times New Roman" pitchFamily="18" charset="0"/>
                  <a:cs typeface="Arial" charset="0"/>
                </a:defRPr>
              </a:lvl4pPr>
              <a:lvl5pPr marL="2057400" indent="-228600">
                <a:defRPr sz="3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400">
                  <a:solidFill>
                    <a:schemeClr val="tx1"/>
                  </a:solidFill>
                  <a:latin typeface="Times New Roman" pitchFamily="18" charset="0"/>
                  <a:cs typeface="Arial" charset="0"/>
                </a:defRPr>
              </a:lvl9pPr>
            </a:lstStyle>
            <a:p>
              <a:pPr algn="ctr"/>
              <a:r>
                <a:rPr lang="en-US" sz="4000" b="1"/>
                <a:t>Nội dung</a:t>
              </a:r>
            </a:p>
          </p:txBody>
        </p:sp>
      </p:grpSp>
      <p:pic>
        <p:nvPicPr>
          <p:cNvPr id="34" name="Nhạc ghi ND bài.mp4">
            <a:hlinkClick r:id="" action="ppaction://media"/>
          </p:cNvPr>
          <p:cNvPicPr>
            <a:picLocks noRot="1" noChangeAspect="1"/>
          </p:cNvPicPr>
          <p:nvPr>
            <a:videoFile r:link="rId5"/>
          </p:nvPr>
        </p:nvPicPr>
        <p:blipFill>
          <a:blip r:embed="rId10">
            <a:extLst>
              <a:ext uri="{28A0092B-C50C-407E-A947-70E740481C1C}">
                <a14:useLocalDpi xmlns:a14="http://schemas.microsoft.com/office/drawing/2010/main" val="0"/>
              </a:ext>
            </a:extLst>
          </a:blip>
          <a:srcRect/>
          <a:stretch>
            <a:fillRect/>
          </a:stretch>
        </p:blipFill>
        <p:spPr bwMode="auto">
          <a:xfrm>
            <a:off x="13973370" y="7823651"/>
            <a:ext cx="46513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
          <p:cNvPicPr>
            <a:picLocks noChangeAspect="1" noChangeArrowheads="1"/>
          </p:cNvPicPr>
          <p:nvPr/>
        </p:nvPicPr>
        <p:blipFill rotWithShape="1">
          <a:blip r:embed="rId11"/>
          <a:srcRect l="12311" t="6677" r="12586" b="6432"/>
          <a:stretch/>
        </p:blipFill>
        <p:spPr bwMode="auto">
          <a:xfrm>
            <a:off x="10748962" y="4558190"/>
            <a:ext cx="2204889" cy="362917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7" name="Group 36"/>
          <p:cNvGrpSpPr/>
          <p:nvPr/>
        </p:nvGrpSpPr>
        <p:grpSpPr>
          <a:xfrm>
            <a:off x="-32884" y="-31512"/>
            <a:ext cx="14697620" cy="8260883"/>
            <a:chOff x="-32884" y="-16014"/>
            <a:chExt cx="14697620" cy="8260883"/>
          </a:xfrm>
        </p:grpSpPr>
        <p:pic>
          <p:nvPicPr>
            <p:cNvPr id="38" name="Picture 37"/>
            <p:cNvPicPr>
              <a:picLocks noChangeAspect="1"/>
            </p:cNvPicPr>
            <p:nvPr/>
          </p:nvPicPr>
          <p:blipFill>
            <a:blip r:embed="rId12"/>
            <a:stretch>
              <a:fillRect/>
            </a:stretch>
          </p:blipFill>
          <p:spPr>
            <a:xfrm>
              <a:off x="13617905" y="0"/>
              <a:ext cx="1038896" cy="624143"/>
            </a:xfrm>
            <a:prstGeom prst="rect">
              <a:avLst/>
            </a:prstGeom>
          </p:spPr>
        </p:pic>
        <p:grpSp>
          <p:nvGrpSpPr>
            <p:cNvPr id="39" name="Group 38"/>
            <p:cNvGrpSpPr/>
            <p:nvPr/>
          </p:nvGrpSpPr>
          <p:grpSpPr>
            <a:xfrm>
              <a:off x="-32884" y="-16014"/>
              <a:ext cx="14697620" cy="8260883"/>
              <a:chOff x="-27404" y="-47511"/>
              <a:chExt cx="14719596" cy="8324022"/>
            </a:xfrm>
          </p:grpSpPr>
          <p:pic>
            <p:nvPicPr>
              <p:cNvPr id="40" name="Picture 12" descr="thin ba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rot="16200000" flipV="1">
                <a:off x="10543053" y="4072133"/>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4" descr="thin ba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rot="16200000" flipV="1">
                <a:off x="-4130913" y="4088086"/>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 name="Group 41"/>
              <p:cNvGrpSpPr/>
              <p:nvPr/>
            </p:nvGrpSpPr>
            <p:grpSpPr>
              <a:xfrm>
                <a:off x="192" y="-47511"/>
                <a:ext cx="14657614" cy="8324022"/>
                <a:chOff x="192" y="-1575710"/>
                <a:chExt cx="14657614" cy="9855169"/>
              </a:xfrm>
            </p:grpSpPr>
            <p:pic>
              <p:nvPicPr>
                <p:cNvPr id="43" name="Picture 15" descr="732562ff"/>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121275" y="7610476"/>
                  <a:ext cx="1228726" cy="6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1" descr="LN026"/>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flipV="1">
                  <a:off x="192" y="-157571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3" descr="LN026"/>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flipV="1">
                  <a:off x="192" y="822370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custDataLst>
      <p:tags r:id="rId2"/>
    </p:custDataLst>
  </p:cSld>
  <p:clrMapOvr>
    <a:overrideClrMapping bg1="lt1" tx1="dk1" bg2="lt2" tx2="dk2" accent1="accent1" accent2="accent2" accent3="accent3" accent4="accent4" accent5="accent5" accent6="accent6" hlink="hlink" folHlink="folHlink"/>
  </p:clrMapOvr>
  <p:transition spd="slow" advClick="0" advTm="5004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71698" showWhenStopped="0">
                <p:cTn id="14" fill="hold" display="0">
                  <p:stCondLst>
                    <p:cond delay="indefinite"/>
                  </p:stCondLst>
                  <p:endCondLst>
                    <p:cond evt="onStopAudio" delay="0">
                      <p:tgtEl>
                        <p:sldTgt/>
                      </p:tgtEl>
                    </p:cond>
                  </p:endCondLst>
                </p:cTn>
                <p:tgtEl>
                  <p:spTgt spid="2"/>
                </p:tgtEl>
              </p:cMediaNode>
            </p:audio>
            <p:seq concurrent="1" nextAc="seek">
              <p:cTn id="15" restart="whenNotActive" fill="hold" evtFilter="cancelBubble" nodeType="interactiveSeq">
                <p:stCondLst>
                  <p:cond evt="onClick" delay="0">
                    <p:tgtEl>
                      <p:spTgt spid="34"/>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34"/>
                                        </p:tgtEl>
                                      </p:cBhvr>
                                    </p:cmd>
                                  </p:childTnLst>
                                </p:cTn>
                              </p:par>
                            </p:childTnLst>
                          </p:cTn>
                        </p:par>
                      </p:childTnLst>
                    </p:cTn>
                  </p:par>
                </p:childTnLst>
              </p:cTn>
              <p:nextCondLst>
                <p:cond evt="onClick" delay="0">
                  <p:tgtEl>
                    <p:spTgt spid="34"/>
                  </p:tgtEl>
                </p:cond>
              </p:nextCondLst>
            </p:seq>
            <p:video>
              <p:cMediaNode vol="80000">
                <p:cTn id="20" fill="hold" display="0">
                  <p:stCondLst>
                    <p:cond delay="indefinite"/>
                  </p:stCondLst>
                </p:cTn>
                <p:tgtEl>
                  <p:spTgt spid="3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07823" y="212431"/>
            <a:ext cx="13214755" cy="701730"/>
          </a:xfrm>
          <a:prstGeom prst="rect">
            <a:avLst/>
          </a:prstGeom>
          <a:noFill/>
        </p:spPr>
        <p:txBody>
          <a:bodyPr wrap="square" lIns="109728" tIns="54864" rIns="109728" bIns="54864" rtlCol="0">
            <a:spAutoFit/>
          </a:bodyPr>
          <a:lstStyle/>
          <a:p>
            <a:pPr algn="ctr"/>
            <a:r>
              <a:rPr lang="vi-VN" sz="3800" dirty="0">
                <a:solidFill>
                  <a:srgbClr val="FF0000"/>
                </a:solidFill>
                <a:cs typeface="Times New Roman" panose="02020603050405020304" pitchFamily="18" charset="0"/>
              </a:rPr>
              <a:t>Đất nước</a:t>
            </a:r>
          </a:p>
        </p:txBody>
      </p:sp>
      <p:pic>
        <p:nvPicPr>
          <p:cNvPr id="24" name="10"/>
          <p:cNvPicPr>
            <a:picLocks noChangeAspect="1"/>
          </p:cNvPicPr>
          <p:nvPr/>
        </p:nvPicPr>
        <p:blipFill rotWithShape="1">
          <a:blip r:embed="rId3">
            <a:extLst>
              <a:ext uri="{28A0092B-C50C-407E-A947-70E740481C1C}">
                <a14:useLocalDpi xmlns:a14="http://schemas.microsoft.com/office/drawing/2010/main" val="0"/>
              </a:ext>
            </a:extLst>
          </a:blip>
          <a:srcRect l="63457" t="3512" r="13457" b="64444"/>
          <a:stretch/>
        </p:blipFill>
        <p:spPr>
          <a:xfrm>
            <a:off x="11766652" y="6503922"/>
            <a:ext cx="2986352" cy="2331590"/>
          </a:xfrm>
          <a:prstGeom prst="rect">
            <a:avLst/>
          </a:prstGeom>
        </p:spPr>
      </p:pic>
      <p:sp>
        <p:nvSpPr>
          <p:cNvPr id="3" name="Rectangle 2"/>
          <p:cNvSpPr/>
          <p:nvPr/>
        </p:nvSpPr>
        <p:spPr>
          <a:xfrm>
            <a:off x="4421875" y="1431226"/>
            <a:ext cx="8229151" cy="6315575"/>
          </a:xfrm>
          <a:prstGeom prst="rect">
            <a:avLst/>
          </a:prstGeom>
        </p:spPr>
        <p:txBody>
          <a:bodyPr wrap="square" lIns="109728" tIns="54864" rIns="109728" bIns="54864">
            <a:spAutoFit/>
          </a:bodyPr>
          <a:lstStyle/>
          <a:p>
            <a:pPr>
              <a:spcBef>
                <a:spcPct val="50000"/>
              </a:spcBef>
            </a:pPr>
            <a:r>
              <a:rPr lang="vi-VN" altLang="vi-VN" sz="3800" dirty="0">
                <a:cs typeface="Times New Roman" panose="02020603050405020304" pitchFamily="18" charset="0"/>
              </a:rPr>
              <a:t>Mùa thu nay </a:t>
            </a:r>
            <a:r>
              <a:rPr lang="vi-VN" altLang="vi-VN" sz="3800" b="1" dirty="0">
                <a:solidFill>
                  <a:srgbClr val="FF0000"/>
                </a:solidFill>
                <a:cs typeface="Times New Roman" panose="02020603050405020304" pitchFamily="18" charset="0"/>
              </a:rPr>
              <a:t>/</a:t>
            </a:r>
            <a:r>
              <a:rPr lang="vi-VN" altLang="vi-VN" sz="3800" dirty="0">
                <a:cs typeface="Times New Roman" panose="02020603050405020304" pitchFamily="18" charset="0"/>
              </a:rPr>
              <a:t> khác rồi </a:t>
            </a:r>
            <a:br>
              <a:rPr lang="vi-VN" altLang="vi-VN" sz="3800" dirty="0">
                <a:cs typeface="Times New Roman" panose="02020603050405020304" pitchFamily="18" charset="0"/>
              </a:rPr>
            </a:br>
            <a:r>
              <a:rPr lang="vi-VN" altLang="vi-VN" sz="3800" dirty="0">
                <a:cs typeface="Times New Roman" panose="02020603050405020304" pitchFamily="18" charset="0"/>
              </a:rPr>
              <a:t>Tôi đứng vui nghe </a:t>
            </a:r>
            <a:r>
              <a:rPr lang="vi-VN" altLang="vi-VN" sz="3800" b="1" dirty="0">
                <a:solidFill>
                  <a:srgbClr val="FF0000"/>
                </a:solidFill>
                <a:cs typeface="Times New Roman" panose="02020603050405020304" pitchFamily="18" charset="0"/>
              </a:rPr>
              <a:t>/</a:t>
            </a:r>
            <a:r>
              <a:rPr lang="vi-VN" altLang="vi-VN" sz="3800" dirty="0">
                <a:cs typeface="Times New Roman" panose="02020603050405020304" pitchFamily="18" charset="0"/>
              </a:rPr>
              <a:t> giữa núi đồi </a:t>
            </a:r>
            <a:br>
              <a:rPr lang="vi-VN" altLang="vi-VN" sz="3800" dirty="0">
                <a:cs typeface="Times New Roman" panose="02020603050405020304" pitchFamily="18" charset="0"/>
              </a:rPr>
            </a:br>
            <a:r>
              <a:rPr lang="vi-VN" altLang="vi-VN" sz="3800" dirty="0">
                <a:cs typeface="Times New Roman" panose="02020603050405020304" pitchFamily="18" charset="0"/>
              </a:rPr>
              <a:t>Gió thổi</a:t>
            </a:r>
            <a:r>
              <a:rPr lang="vi-VN" altLang="vi-VN" sz="3800" b="1" dirty="0">
                <a:solidFill>
                  <a:srgbClr val="FF0000"/>
                </a:solidFill>
                <a:cs typeface="Times New Roman" panose="02020603050405020304" pitchFamily="18" charset="0"/>
              </a:rPr>
              <a:t> /</a:t>
            </a:r>
            <a:r>
              <a:rPr lang="vi-VN" altLang="vi-VN" sz="3800" dirty="0">
                <a:cs typeface="Times New Roman" panose="02020603050405020304" pitchFamily="18" charset="0"/>
              </a:rPr>
              <a:t> rừng tre phấp phới </a:t>
            </a:r>
            <a:br>
              <a:rPr lang="vi-VN" altLang="vi-VN" sz="3800" dirty="0">
                <a:cs typeface="Times New Roman" panose="02020603050405020304" pitchFamily="18" charset="0"/>
              </a:rPr>
            </a:br>
            <a:r>
              <a:rPr lang="vi-VN" altLang="vi-VN" sz="3800" dirty="0">
                <a:cs typeface="Times New Roman" panose="02020603050405020304" pitchFamily="18" charset="0"/>
              </a:rPr>
              <a:t>Trời thu </a:t>
            </a:r>
            <a:r>
              <a:rPr lang="vi-VN" altLang="vi-VN" sz="3800" b="1" dirty="0">
                <a:solidFill>
                  <a:srgbClr val="FF0000"/>
                </a:solidFill>
                <a:cs typeface="Times New Roman" panose="02020603050405020304" pitchFamily="18" charset="0"/>
              </a:rPr>
              <a:t>/</a:t>
            </a:r>
            <a:r>
              <a:rPr lang="vi-VN" altLang="vi-VN" sz="3800" dirty="0">
                <a:cs typeface="Times New Roman" panose="02020603050405020304" pitchFamily="18" charset="0"/>
              </a:rPr>
              <a:t> thay áo mới </a:t>
            </a:r>
            <a:br>
              <a:rPr lang="vi-VN" altLang="vi-VN" sz="3800" dirty="0">
                <a:cs typeface="Times New Roman" panose="02020603050405020304" pitchFamily="18" charset="0"/>
              </a:rPr>
            </a:br>
            <a:r>
              <a:rPr lang="vi-VN" altLang="vi-VN" sz="3800" dirty="0">
                <a:cs typeface="Times New Roman" panose="02020603050405020304" pitchFamily="18" charset="0"/>
              </a:rPr>
              <a:t>Trong biếc </a:t>
            </a:r>
            <a:r>
              <a:rPr lang="vi-VN" altLang="vi-VN" sz="3800" b="1" dirty="0">
                <a:solidFill>
                  <a:srgbClr val="FF0000"/>
                </a:solidFill>
                <a:cs typeface="Times New Roman" panose="02020603050405020304" pitchFamily="18" charset="0"/>
              </a:rPr>
              <a:t>/</a:t>
            </a:r>
            <a:r>
              <a:rPr lang="vi-VN" altLang="vi-VN" sz="3800" dirty="0">
                <a:cs typeface="Times New Roman" panose="02020603050405020304" pitchFamily="18" charset="0"/>
              </a:rPr>
              <a:t> nói cười thiết tha.</a:t>
            </a:r>
          </a:p>
          <a:p>
            <a:pPr>
              <a:spcBef>
                <a:spcPct val="50000"/>
              </a:spcBef>
            </a:pPr>
            <a:r>
              <a:rPr lang="vi-VN" altLang="vi-VN" sz="3800" dirty="0">
                <a:latin typeface="+mj-lt"/>
              </a:rPr>
              <a:t>Trời xanh đây </a:t>
            </a:r>
            <a:r>
              <a:rPr lang="vi-VN" altLang="vi-VN" sz="3800" b="1" dirty="0">
                <a:solidFill>
                  <a:srgbClr val="FF0000"/>
                </a:solidFill>
                <a:latin typeface="+mj-lt"/>
              </a:rPr>
              <a:t>/</a:t>
            </a:r>
            <a:r>
              <a:rPr lang="vi-VN" altLang="vi-VN" sz="3800" dirty="0">
                <a:latin typeface="+mj-lt"/>
              </a:rPr>
              <a:t> là của chúng ta </a:t>
            </a:r>
            <a:br>
              <a:rPr lang="vi-VN" altLang="vi-VN" sz="3800" dirty="0">
                <a:latin typeface="+mj-lt"/>
              </a:rPr>
            </a:br>
            <a:r>
              <a:rPr lang="vi-VN" altLang="vi-VN" sz="3800" dirty="0">
                <a:latin typeface="+mj-lt"/>
              </a:rPr>
              <a:t>Núi rừng đây </a:t>
            </a:r>
            <a:r>
              <a:rPr lang="vi-VN" altLang="vi-VN" sz="3800" b="1" dirty="0">
                <a:solidFill>
                  <a:srgbClr val="FF0000"/>
                </a:solidFill>
                <a:latin typeface="+mj-lt"/>
              </a:rPr>
              <a:t>/</a:t>
            </a:r>
            <a:r>
              <a:rPr lang="vi-VN" altLang="vi-VN" sz="3800" dirty="0">
                <a:latin typeface="+mj-lt"/>
              </a:rPr>
              <a:t> là của chúng ta </a:t>
            </a:r>
            <a:br>
              <a:rPr lang="vi-VN" altLang="vi-VN" sz="3800" dirty="0">
                <a:latin typeface="+mj-lt"/>
              </a:rPr>
            </a:br>
            <a:r>
              <a:rPr lang="vi-VN" altLang="vi-VN" sz="3800" dirty="0">
                <a:latin typeface="+mj-lt"/>
              </a:rPr>
              <a:t>Những cánh đồng </a:t>
            </a:r>
            <a:r>
              <a:rPr lang="vi-VN" altLang="vi-VN" sz="3800" b="1" dirty="0">
                <a:solidFill>
                  <a:srgbClr val="FF0000"/>
                </a:solidFill>
                <a:latin typeface="+mj-lt"/>
              </a:rPr>
              <a:t>/</a:t>
            </a:r>
            <a:r>
              <a:rPr lang="vi-VN" altLang="vi-VN" sz="3800" dirty="0">
                <a:latin typeface="+mj-lt"/>
              </a:rPr>
              <a:t> thơm mát </a:t>
            </a:r>
            <a:br>
              <a:rPr lang="vi-VN" altLang="vi-VN" sz="3800" dirty="0">
                <a:latin typeface="+mj-lt"/>
              </a:rPr>
            </a:br>
            <a:r>
              <a:rPr lang="vi-VN" altLang="vi-VN" sz="3800" dirty="0">
                <a:latin typeface="+mj-lt"/>
              </a:rPr>
              <a:t>Những ngả đường </a:t>
            </a:r>
            <a:r>
              <a:rPr lang="vi-VN" altLang="vi-VN" sz="3800" b="1" dirty="0">
                <a:solidFill>
                  <a:srgbClr val="FF0000"/>
                </a:solidFill>
                <a:latin typeface="+mj-lt"/>
              </a:rPr>
              <a:t>/</a:t>
            </a:r>
            <a:r>
              <a:rPr lang="vi-VN" altLang="vi-VN" sz="3800" dirty="0">
                <a:latin typeface="+mj-lt"/>
              </a:rPr>
              <a:t> bát ngát </a:t>
            </a:r>
            <a:br>
              <a:rPr lang="vi-VN" altLang="vi-VN" sz="3800" dirty="0">
                <a:latin typeface="+mj-lt"/>
              </a:rPr>
            </a:br>
            <a:r>
              <a:rPr lang="vi-VN" altLang="vi-VN" sz="3800" dirty="0">
                <a:latin typeface="+mj-lt"/>
              </a:rPr>
              <a:t>Những dòng sông </a:t>
            </a:r>
            <a:r>
              <a:rPr lang="vi-VN" altLang="vi-VN" sz="3800" b="1" dirty="0">
                <a:solidFill>
                  <a:srgbClr val="FF0000"/>
                </a:solidFill>
                <a:latin typeface="+mj-lt"/>
              </a:rPr>
              <a:t>/</a:t>
            </a:r>
            <a:r>
              <a:rPr lang="vi-VN" altLang="vi-VN" sz="3800" dirty="0">
                <a:latin typeface="+mj-lt"/>
              </a:rPr>
              <a:t> đỏ nặng phù sa. </a:t>
            </a:r>
            <a:r>
              <a:rPr lang="vi-VN" altLang="vi-VN" sz="3800" dirty="0">
                <a:cs typeface="Times New Roman" panose="02020603050405020304" pitchFamily="18" charset="0"/>
              </a:rPr>
              <a:t> </a:t>
            </a:r>
            <a:endParaRPr lang="vi-VN" sz="3800" dirty="0">
              <a:cs typeface="Times New Roman" panose="02020603050405020304" pitchFamily="18" charset="0"/>
            </a:endParaRPr>
          </a:p>
        </p:txBody>
      </p:sp>
      <p:sp>
        <p:nvSpPr>
          <p:cNvPr id="8" name="AutoShape 3"/>
          <p:cNvSpPr>
            <a:spLocks noChangeArrowheads="1"/>
          </p:cNvSpPr>
          <p:nvPr/>
        </p:nvSpPr>
        <p:spPr bwMode="auto">
          <a:xfrm rot="21106095">
            <a:off x="146739" y="235254"/>
            <a:ext cx="4720214" cy="2391943"/>
          </a:xfrm>
          <a:prstGeom prst="cloudCallout">
            <a:avLst>
              <a:gd name="adj1" fmla="val -45315"/>
              <a:gd name="adj2" fmla="val 11119"/>
            </a:avLst>
          </a:prstGeom>
          <a:ln>
            <a:headEnd/>
            <a:tailEnd/>
          </a:ln>
        </p:spPr>
        <p:style>
          <a:lnRef idx="1">
            <a:schemeClr val="accent2"/>
          </a:lnRef>
          <a:fillRef idx="2">
            <a:schemeClr val="accent2"/>
          </a:fillRef>
          <a:effectRef idx="1">
            <a:schemeClr val="accent2"/>
          </a:effectRef>
          <a:fontRef idx="minor">
            <a:schemeClr val="dk1"/>
          </a:fontRef>
        </p:style>
        <p:txBody>
          <a:bodyPr lIns="109728" tIns="54864" rIns="109728" bIns="54864" anchor="ctr"/>
          <a:lstStyle>
            <a:lvl1pPr>
              <a:defRPr>
                <a:solidFill>
                  <a:schemeClr val="tx1"/>
                </a:solidFill>
                <a:latin typeface="Arial "/>
              </a:defRPr>
            </a:lvl1pPr>
            <a:lvl2pPr marL="742950" indent="-285750">
              <a:defRPr>
                <a:solidFill>
                  <a:schemeClr val="tx1"/>
                </a:solidFill>
                <a:latin typeface="Arial "/>
              </a:defRPr>
            </a:lvl2pPr>
            <a:lvl3pPr marL="1143000" indent="-228600">
              <a:defRPr>
                <a:solidFill>
                  <a:schemeClr val="tx1"/>
                </a:solidFill>
                <a:latin typeface="Arial "/>
              </a:defRPr>
            </a:lvl3pPr>
            <a:lvl4pPr marL="1600200" indent="-228600">
              <a:defRPr>
                <a:solidFill>
                  <a:schemeClr val="tx1"/>
                </a:solidFill>
                <a:latin typeface="Arial "/>
              </a:defRPr>
            </a:lvl4pPr>
            <a:lvl5pPr marL="2057400" indent="-228600">
              <a:defRPr>
                <a:solidFill>
                  <a:schemeClr val="tx1"/>
                </a:solidFill>
                <a:latin typeface="Arial "/>
              </a:defRPr>
            </a:lvl5pPr>
            <a:lvl6pPr marL="2514600" indent="-228600" eaLnBrk="0" fontAlgn="base" hangingPunct="0">
              <a:spcBef>
                <a:spcPct val="0"/>
              </a:spcBef>
              <a:spcAft>
                <a:spcPct val="0"/>
              </a:spcAft>
              <a:defRPr>
                <a:solidFill>
                  <a:schemeClr val="tx1"/>
                </a:solidFill>
                <a:latin typeface="Arial "/>
              </a:defRPr>
            </a:lvl6pPr>
            <a:lvl7pPr marL="2971800" indent="-228600" eaLnBrk="0" fontAlgn="base" hangingPunct="0">
              <a:spcBef>
                <a:spcPct val="0"/>
              </a:spcBef>
              <a:spcAft>
                <a:spcPct val="0"/>
              </a:spcAft>
              <a:defRPr>
                <a:solidFill>
                  <a:schemeClr val="tx1"/>
                </a:solidFill>
                <a:latin typeface="Arial "/>
              </a:defRPr>
            </a:lvl7pPr>
            <a:lvl8pPr marL="3429000" indent="-228600" eaLnBrk="0" fontAlgn="base" hangingPunct="0">
              <a:spcBef>
                <a:spcPct val="0"/>
              </a:spcBef>
              <a:spcAft>
                <a:spcPct val="0"/>
              </a:spcAft>
              <a:defRPr>
                <a:solidFill>
                  <a:schemeClr val="tx1"/>
                </a:solidFill>
                <a:latin typeface="Arial "/>
              </a:defRPr>
            </a:lvl8pPr>
            <a:lvl9pPr marL="3886200" indent="-228600" eaLnBrk="0" fontAlgn="base" hangingPunct="0">
              <a:spcBef>
                <a:spcPct val="0"/>
              </a:spcBef>
              <a:spcAft>
                <a:spcPct val="0"/>
              </a:spcAft>
              <a:defRPr>
                <a:solidFill>
                  <a:schemeClr val="tx1"/>
                </a:solidFill>
                <a:latin typeface="Arial "/>
              </a:defRPr>
            </a:lvl9pPr>
          </a:lstStyle>
          <a:p>
            <a:pPr algn="ctr" eaLnBrk="1" hangingPunct="1"/>
            <a:r>
              <a:rPr lang="vi-VN" altLang="vi-VN" sz="3800" b="1" dirty="0">
                <a:latin typeface="Times New Roman" panose="02020603050405020304" pitchFamily="18" charset="0"/>
                <a:cs typeface="Times New Roman" panose="02020603050405020304" pitchFamily="18" charset="0"/>
              </a:rPr>
              <a:t>Đọc diễn cảm</a:t>
            </a:r>
          </a:p>
        </p:txBody>
      </p:sp>
      <p:grpSp>
        <p:nvGrpSpPr>
          <p:cNvPr id="19" name="Group 18"/>
          <p:cNvGrpSpPr/>
          <p:nvPr/>
        </p:nvGrpSpPr>
        <p:grpSpPr>
          <a:xfrm>
            <a:off x="-32884" y="-31512"/>
            <a:ext cx="14697620" cy="8260883"/>
            <a:chOff x="-32884" y="-16014"/>
            <a:chExt cx="14697620" cy="8260883"/>
          </a:xfrm>
        </p:grpSpPr>
        <p:pic>
          <p:nvPicPr>
            <p:cNvPr id="20" name="Picture 19"/>
            <p:cNvPicPr>
              <a:picLocks noChangeAspect="1"/>
            </p:cNvPicPr>
            <p:nvPr/>
          </p:nvPicPr>
          <p:blipFill>
            <a:blip r:embed="rId4"/>
            <a:stretch>
              <a:fillRect/>
            </a:stretch>
          </p:blipFill>
          <p:spPr>
            <a:xfrm>
              <a:off x="13617905" y="0"/>
              <a:ext cx="1038896" cy="624143"/>
            </a:xfrm>
            <a:prstGeom prst="rect">
              <a:avLst/>
            </a:prstGeom>
          </p:spPr>
        </p:pic>
        <p:grpSp>
          <p:nvGrpSpPr>
            <p:cNvPr id="21" name="Group 20"/>
            <p:cNvGrpSpPr/>
            <p:nvPr/>
          </p:nvGrpSpPr>
          <p:grpSpPr>
            <a:xfrm>
              <a:off x="-32884" y="-16014"/>
              <a:ext cx="14697620" cy="8260883"/>
              <a:chOff x="-27404" y="-47511"/>
              <a:chExt cx="14719596" cy="8324022"/>
            </a:xfrm>
          </p:grpSpPr>
          <p:pic>
            <p:nvPicPr>
              <p:cNvPr id="22" name="Picture 12" descr="thin ba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flipV="1">
                <a:off x="10543053" y="4072133"/>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4" descr="thin ba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flipV="1">
                <a:off x="-4130913" y="4088086"/>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p:cNvGrpSpPr/>
              <p:nvPr/>
            </p:nvGrpSpPr>
            <p:grpSpPr>
              <a:xfrm>
                <a:off x="192" y="-47511"/>
                <a:ext cx="14657614" cy="8324022"/>
                <a:chOff x="192" y="-1575710"/>
                <a:chExt cx="14657614" cy="9855169"/>
              </a:xfrm>
            </p:grpSpPr>
            <p:pic>
              <p:nvPicPr>
                <p:cNvPr id="26" name="Picture 15"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1275" y="7610476"/>
                  <a:ext cx="1228726" cy="6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1" descr="LN02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V="1">
                  <a:off x="192" y="-157571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3" descr="LN02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V="1">
                  <a:off x="192" y="822370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2950308729"/>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07823" y="212431"/>
            <a:ext cx="13214755" cy="701730"/>
          </a:xfrm>
          <a:prstGeom prst="rect">
            <a:avLst/>
          </a:prstGeom>
          <a:noFill/>
        </p:spPr>
        <p:txBody>
          <a:bodyPr wrap="square" lIns="109728" tIns="54864" rIns="109728" bIns="54864" rtlCol="0">
            <a:spAutoFit/>
          </a:bodyPr>
          <a:lstStyle/>
          <a:p>
            <a:pPr algn="ctr"/>
            <a:r>
              <a:rPr lang="vi-VN" sz="3800" dirty="0">
                <a:solidFill>
                  <a:srgbClr val="FF0000"/>
                </a:solidFill>
                <a:cs typeface="Times New Roman" panose="02020603050405020304" pitchFamily="18" charset="0"/>
              </a:rPr>
              <a:t>Đất nước</a:t>
            </a:r>
          </a:p>
        </p:txBody>
      </p:sp>
      <p:pic>
        <p:nvPicPr>
          <p:cNvPr id="24" name="10"/>
          <p:cNvPicPr>
            <a:picLocks noChangeAspect="1"/>
          </p:cNvPicPr>
          <p:nvPr/>
        </p:nvPicPr>
        <p:blipFill rotWithShape="1">
          <a:blip r:embed="rId2">
            <a:extLst>
              <a:ext uri="{28A0092B-C50C-407E-A947-70E740481C1C}">
                <a14:useLocalDpi xmlns:a14="http://schemas.microsoft.com/office/drawing/2010/main" val="0"/>
              </a:ext>
            </a:extLst>
          </a:blip>
          <a:srcRect l="63457" t="3512" r="13457" b="64444"/>
          <a:stretch/>
        </p:blipFill>
        <p:spPr>
          <a:xfrm>
            <a:off x="11766652" y="6503922"/>
            <a:ext cx="2986352" cy="2331590"/>
          </a:xfrm>
          <a:prstGeom prst="rect">
            <a:avLst/>
          </a:prstGeom>
        </p:spPr>
      </p:pic>
      <p:sp>
        <p:nvSpPr>
          <p:cNvPr id="3" name="Rectangle 2"/>
          <p:cNvSpPr/>
          <p:nvPr/>
        </p:nvSpPr>
        <p:spPr>
          <a:xfrm>
            <a:off x="4225346" y="1505092"/>
            <a:ext cx="7979712" cy="6315575"/>
          </a:xfrm>
          <a:prstGeom prst="rect">
            <a:avLst/>
          </a:prstGeom>
        </p:spPr>
        <p:txBody>
          <a:bodyPr wrap="square" lIns="109728" tIns="54864" rIns="109728" bIns="54864">
            <a:spAutoFit/>
          </a:bodyPr>
          <a:lstStyle/>
          <a:p>
            <a:pPr>
              <a:spcBef>
                <a:spcPct val="50000"/>
              </a:spcBef>
            </a:pPr>
            <a:r>
              <a:rPr lang="vi-VN" altLang="vi-VN" sz="3800" dirty="0">
                <a:cs typeface="Times New Roman" panose="02020603050405020304" pitchFamily="18" charset="0"/>
              </a:rPr>
              <a:t> Mùa thu nay </a:t>
            </a:r>
            <a:r>
              <a:rPr lang="vi-VN" altLang="vi-VN" sz="3800" b="1" dirty="0">
                <a:solidFill>
                  <a:srgbClr val="FF0000"/>
                </a:solidFill>
                <a:cs typeface="Times New Roman" panose="02020603050405020304" pitchFamily="18" charset="0"/>
              </a:rPr>
              <a:t>/</a:t>
            </a:r>
            <a:r>
              <a:rPr lang="vi-VN" altLang="vi-VN" sz="3800" dirty="0">
                <a:cs typeface="Times New Roman" panose="02020603050405020304" pitchFamily="18" charset="0"/>
              </a:rPr>
              <a:t> </a:t>
            </a:r>
            <a:r>
              <a:rPr lang="vi-VN" altLang="vi-VN" sz="3800" b="1" dirty="0">
                <a:cs typeface="Times New Roman" panose="02020603050405020304" pitchFamily="18" charset="0"/>
              </a:rPr>
              <a:t>khác rồi </a:t>
            </a:r>
            <a:br>
              <a:rPr lang="vi-VN" altLang="vi-VN" sz="3800" b="1" dirty="0">
                <a:cs typeface="Times New Roman" panose="02020603050405020304" pitchFamily="18" charset="0"/>
              </a:rPr>
            </a:br>
            <a:r>
              <a:rPr lang="vi-VN" altLang="vi-VN" sz="3800" dirty="0">
                <a:cs typeface="Times New Roman" panose="02020603050405020304" pitchFamily="18" charset="0"/>
              </a:rPr>
              <a:t>Tôi đứng </a:t>
            </a:r>
            <a:r>
              <a:rPr lang="vi-VN" altLang="vi-VN" sz="3800" b="1" dirty="0">
                <a:cs typeface="Times New Roman" panose="02020603050405020304" pitchFamily="18" charset="0"/>
              </a:rPr>
              <a:t>vui nghe </a:t>
            </a:r>
            <a:r>
              <a:rPr lang="vi-VN" altLang="vi-VN" sz="3800" b="1" dirty="0">
                <a:solidFill>
                  <a:srgbClr val="FF0000"/>
                </a:solidFill>
                <a:cs typeface="Times New Roman" panose="02020603050405020304" pitchFamily="18" charset="0"/>
              </a:rPr>
              <a:t>/</a:t>
            </a:r>
            <a:r>
              <a:rPr lang="vi-VN" altLang="vi-VN" sz="3800" b="1" dirty="0">
                <a:cs typeface="Times New Roman" panose="02020603050405020304" pitchFamily="18" charset="0"/>
              </a:rPr>
              <a:t> </a:t>
            </a:r>
            <a:r>
              <a:rPr lang="vi-VN" altLang="vi-VN" sz="3800" dirty="0">
                <a:cs typeface="Times New Roman" panose="02020603050405020304" pitchFamily="18" charset="0"/>
              </a:rPr>
              <a:t>giữa núi đồi </a:t>
            </a:r>
            <a:br>
              <a:rPr lang="vi-VN" altLang="vi-VN" sz="3800" dirty="0">
                <a:cs typeface="Times New Roman" panose="02020603050405020304" pitchFamily="18" charset="0"/>
              </a:rPr>
            </a:br>
            <a:r>
              <a:rPr lang="vi-VN" altLang="vi-VN" sz="3800" dirty="0">
                <a:cs typeface="Times New Roman" panose="02020603050405020304" pitchFamily="18" charset="0"/>
              </a:rPr>
              <a:t>Gió thổi </a:t>
            </a:r>
            <a:r>
              <a:rPr lang="vi-VN" altLang="vi-VN" sz="3800" b="1" dirty="0">
                <a:solidFill>
                  <a:srgbClr val="FF0000"/>
                </a:solidFill>
                <a:cs typeface="Times New Roman" panose="02020603050405020304" pitchFamily="18" charset="0"/>
              </a:rPr>
              <a:t>/</a:t>
            </a:r>
            <a:r>
              <a:rPr lang="vi-VN" altLang="vi-VN" sz="3800" dirty="0">
                <a:cs typeface="Times New Roman" panose="02020603050405020304" pitchFamily="18" charset="0"/>
              </a:rPr>
              <a:t> rừng tre </a:t>
            </a:r>
            <a:r>
              <a:rPr lang="vi-VN" altLang="vi-VN" sz="3800" b="1" dirty="0">
                <a:cs typeface="Times New Roman" panose="02020603050405020304" pitchFamily="18" charset="0"/>
              </a:rPr>
              <a:t>phấp phới</a:t>
            </a:r>
            <a:r>
              <a:rPr lang="vi-VN" altLang="vi-VN" sz="3800" dirty="0">
                <a:cs typeface="Times New Roman" panose="02020603050405020304" pitchFamily="18" charset="0"/>
              </a:rPr>
              <a:t> </a:t>
            </a:r>
            <a:br>
              <a:rPr lang="vi-VN" altLang="vi-VN" sz="3800" dirty="0">
                <a:cs typeface="Times New Roman" panose="02020603050405020304" pitchFamily="18" charset="0"/>
              </a:rPr>
            </a:br>
            <a:r>
              <a:rPr lang="vi-VN" altLang="vi-VN" sz="3800" dirty="0">
                <a:cs typeface="Times New Roman" panose="02020603050405020304" pitchFamily="18" charset="0"/>
              </a:rPr>
              <a:t>Trời thu </a:t>
            </a:r>
            <a:r>
              <a:rPr lang="vi-VN" altLang="vi-VN" sz="3800" b="1" dirty="0">
                <a:solidFill>
                  <a:srgbClr val="FF0000"/>
                </a:solidFill>
                <a:cs typeface="Times New Roman" panose="02020603050405020304" pitchFamily="18" charset="0"/>
              </a:rPr>
              <a:t>/</a:t>
            </a:r>
            <a:r>
              <a:rPr lang="vi-VN" altLang="vi-VN" sz="3800" dirty="0">
                <a:cs typeface="Times New Roman" panose="02020603050405020304" pitchFamily="18" charset="0"/>
              </a:rPr>
              <a:t> </a:t>
            </a:r>
            <a:r>
              <a:rPr lang="vi-VN" altLang="vi-VN" sz="3800" b="1" dirty="0">
                <a:cs typeface="Times New Roman" panose="02020603050405020304" pitchFamily="18" charset="0"/>
              </a:rPr>
              <a:t>thay áo mới</a:t>
            </a:r>
            <a:r>
              <a:rPr lang="vi-VN" altLang="vi-VN" sz="3800" dirty="0">
                <a:cs typeface="Times New Roman" panose="02020603050405020304" pitchFamily="18" charset="0"/>
              </a:rPr>
              <a:t> </a:t>
            </a:r>
            <a:br>
              <a:rPr lang="vi-VN" altLang="vi-VN" sz="3800" dirty="0">
                <a:cs typeface="Times New Roman" panose="02020603050405020304" pitchFamily="18" charset="0"/>
              </a:rPr>
            </a:br>
            <a:r>
              <a:rPr lang="vi-VN" altLang="vi-VN" sz="3800" b="1" dirty="0">
                <a:cs typeface="Times New Roman" panose="02020603050405020304" pitchFamily="18" charset="0"/>
              </a:rPr>
              <a:t>Trong biếc </a:t>
            </a:r>
            <a:r>
              <a:rPr lang="vi-VN" altLang="vi-VN" sz="3800" b="1" dirty="0">
                <a:solidFill>
                  <a:srgbClr val="FF0000"/>
                </a:solidFill>
                <a:cs typeface="Times New Roman" panose="02020603050405020304" pitchFamily="18" charset="0"/>
              </a:rPr>
              <a:t>/</a:t>
            </a:r>
            <a:r>
              <a:rPr lang="vi-VN" altLang="vi-VN" sz="3800" dirty="0">
                <a:cs typeface="Times New Roman" panose="02020603050405020304" pitchFamily="18" charset="0"/>
              </a:rPr>
              <a:t> nói cười </a:t>
            </a:r>
            <a:r>
              <a:rPr lang="vi-VN" altLang="vi-VN" sz="3800" b="1" dirty="0">
                <a:cs typeface="Times New Roman" panose="02020603050405020304" pitchFamily="18" charset="0"/>
              </a:rPr>
              <a:t>thiết tha</a:t>
            </a:r>
            <a:r>
              <a:rPr lang="vi-VN" altLang="vi-VN" sz="3800" dirty="0">
                <a:cs typeface="Times New Roman" panose="02020603050405020304" pitchFamily="18" charset="0"/>
              </a:rPr>
              <a:t>.</a:t>
            </a:r>
          </a:p>
          <a:p>
            <a:pPr>
              <a:spcBef>
                <a:spcPct val="50000"/>
              </a:spcBef>
            </a:pPr>
            <a:r>
              <a:rPr lang="vi-VN" altLang="vi-VN" sz="3800" dirty="0">
                <a:latin typeface="+mj-lt"/>
              </a:rPr>
              <a:t>Trời xanh </a:t>
            </a:r>
            <a:r>
              <a:rPr lang="vi-VN" altLang="vi-VN" sz="3800" b="1" dirty="0">
                <a:latin typeface="+mj-lt"/>
              </a:rPr>
              <a:t>đây</a:t>
            </a:r>
            <a:r>
              <a:rPr lang="vi-VN" altLang="vi-VN" sz="3800" dirty="0">
                <a:latin typeface="+mj-lt"/>
              </a:rPr>
              <a:t> </a:t>
            </a:r>
            <a:r>
              <a:rPr lang="vi-VN" altLang="vi-VN" sz="3800" b="1" dirty="0">
                <a:solidFill>
                  <a:srgbClr val="FF0000"/>
                </a:solidFill>
                <a:latin typeface="+mj-lt"/>
              </a:rPr>
              <a:t>/</a:t>
            </a:r>
            <a:r>
              <a:rPr lang="vi-VN" altLang="vi-VN" sz="3800" dirty="0">
                <a:latin typeface="+mj-lt"/>
              </a:rPr>
              <a:t> là </a:t>
            </a:r>
            <a:r>
              <a:rPr lang="vi-VN" altLang="vi-VN" sz="3800" b="1" dirty="0">
                <a:latin typeface="+mj-lt"/>
              </a:rPr>
              <a:t>của chúng ta</a:t>
            </a:r>
            <a:r>
              <a:rPr lang="vi-VN" altLang="vi-VN" sz="3800" dirty="0">
                <a:latin typeface="+mj-lt"/>
              </a:rPr>
              <a:t> </a:t>
            </a:r>
            <a:br>
              <a:rPr lang="vi-VN" altLang="vi-VN" sz="3800" dirty="0">
                <a:latin typeface="+mj-lt"/>
              </a:rPr>
            </a:br>
            <a:r>
              <a:rPr lang="vi-VN" altLang="vi-VN" sz="3800" dirty="0">
                <a:latin typeface="+mj-lt"/>
              </a:rPr>
              <a:t>Núi rừng </a:t>
            </a:r>
            <a:r>
              <a:rPr lang="vi-VN" altLang="vi-VN" sz="3800" b="1" dirty="0">
                <a:latin typeface="+mj-lt"/>
              </a:rPr>
              <a:t>đây</a:t>
            </a:r>
            <a:r>
              <a:rPr lang="vi-VN" altLang="vi-VN" sz="3800" dirty="0">
                <a:latin typeface="+mj-lt"/>
              </a:rPr>
              <a:t> </a:t>
            </a:r>
            <a:r>
              <a:rPr lang="vi-VN" altLang="vi-VN" sz="3800" b="1" dirty="0">
                <a:solidFill>
                  <a:srgbClr val="FF0000"/>
                </a:solidFill>
                <a:latin typeface="+mj-lt"/>
              </a:rPr>
              <a:t>/</a:t>
            </a:r>
            <a:r>
              <a:rPr lang="vi-VN" altLang="vi-VN" sz="3800" dirty="0">
                <a:latin typeface="+mj-lt"/>
              </a:rPr>
              <a:t> là </a:t>
            </a:r>
            <a:r>
              <a:rPr lang="vi-VN" altLang="vi-VN" sz="3800" b="1" dirty="0">
                <a:latin typeface="+mj-lt"/>
              </a:rPr>
              <a:t>của chúng ta</a:t>
            </a:r>
            <a:r>
              <a:rPr lang="vi-VN" altLang="vi-VN" sz="3800" dirty="0">
                <a:latin typeface="+mj-lt"/>
              </a:rPr>
              <a:t> </a:t>
            </a:r>
            <a:br>
              <a:rPr lang="vi-VN" altLang="vi-VN" sz="3800" dirty="0">
                <a:latin typeface="+mj-lt"/>
              </a:rPr>
            </a:br>
            <a:r>
              <a:rPr lang="vi-VN" altLang="vi-VN" sz="3800" dirty="0">
                <a:latin typeface="+mj-lt"/>
              </a:rPr>
              <a:t>Những cánh đồng </a:t>
            </a:r>
            <a:r>
              <a:rPr lang="vi-VN" altLang="vi-VN" sz="3800" b="1" dirty="0">
                <a:solidFill>
                  <a:srgbClr val="FF0000"/>
                </a:solidFill>
                <a:latin typeface="+mj-lt"/>
              </a:rPr>
              <a:t>/</a:t>
            </a:r>
            <a:r>
              <a:rPr lang="vi-VN" altLang="vi-VN" sz="3800" dirty="0">
                <a:latin typeface="+mj-lt"/>
              </a:rPr>
              <a:t> </a:t>
            </a:r>
            <a:r>
              <a:rPr lang="vi-VN" altLang="vi-VN" sz="3800" b="1" dirty="0">
                <a:latin typeface="+mj-lt"/>
              </a:rPr>
              <a:t>thơm mát</a:t>
            </a:r>
            <a:r>
              <a:rPr lang="vi-VN" altLang="vi-VN" sz="3800" dirty="0">
                <a:latin typeface="+mj-lt"/>
              </a:rPr>
              <a:t> </a:t>
            </a:r>
            <a:br>
              <a:rPr lang="vi-VN" altLang="vi-VN" sz="3800" dirty="0">
                <a:latin typeface="+mj-lt"/>
              </a:rPr>
            </a:br>
            <a:r>
              <a:rPr lang="vi-VN" altLang="vi-VN" sz="3800" dirty="0">
                <a:latin typeface="+mj-lt"/>
              </a:rPr>
              <a:t>Những ngả đường </a:t>
            </a:r>
            <a:r>
              <a:rPr lang="vi-VN" altLang="vi-VN" sz="3800" b="1" dirty="0">
                <a:solidFill>
                  <a:srgbClr val="FF0000"/>
                </a:solidFill>
                <a:latin typeface="+mj-lt"/>
              </a:rPr>
              <a:t>/</a:t>
            </a:r>
            <a:r>
              <a:rPr lang="vi-VN" altLang="vi-VN" sz="3800" dirty="0">
                <a:latin typeface="+mj-lt"/>
              </a:rPr>
              <a:t> </a:t>
            </a:r>
            <a:r>
              <a:rPr lang="vi-VN" altLang="vi-VN" sz="3800" b="1" dirty="0">
                <a:latin typeface="+mj-lt"/>
              </a:rPr>
              <a:t>bát ngát</a:t>
            </a:r>
            <a:r>
              <a:rPr lang="vi-VN" altLang="vi-VN" sz="3800" dirty="0">
                <a:latin typeface="+mj-lt"/>
              </a:rPr>
              <a:t> </a:t>
            </a:r>
            <a:br>
              <a:rPr lang="vi-VN" altLang="vi-VN" sz="3800" dirty="0">
                <a:latin typeface="+mj-lt"/>
              </a:rPr>
            </a:br>
            <a:r>
              <a:rPr lang="vi-VN" altLang="vi-VN" sz="3800" dirty="0">
                <a:latin typeface="+mj-lt"/>
              </a:rPr>
              <a:t>Những dòng sông </a:t>
            </a:r>
            <a:r>
              <a:rPr lang="vi-VN" altLang="vi-VN" sz="3800" b="1" dirty="0">
                <a:solidFill>
                  <a:srgbClr val="FF0000"/>
                </a:solidFill>
                <a:latin typeface="+mj-lt"/>
              </a:rPr>
              <a:t>/</a:t>
            </a:r>
            <a:r>
              <a:rPr lang="vi-VN" altLang="vi-VN" sz="3800" dirty="0">
                <a:latin typeface="+mj-lt"/>
              </a:rPr>
              <a:t> </a:t>
            </a:r>
            <a:r>
              <a:rPr lang="vi-VN" altLang="vi-VN" sz="3800" b="1" dirty="0">
                <a:latin typeface="+mj-lt"/>
              </a:rPr>
              <a:t>đỏ nặng </a:t>
            </a:r>
            <a:r>
              <a:rPr lang="vi-VN" altLang="vi-VN" sz="3800" dirty="0">
                <a:latin typeface="+mj-lt"/>
              </a:rPr>
              <a:t>phù sa. </a:t>
            </a:r>
            <a:r>
              <a:rPr lang="vi-VN" altLang="vi-VN" sz="3800" dirty="0">
                <a:cs typeface="Times New Roman" panose="02020603050405020304" pitchFamily="18" charset="0"/>
              </a:rPr>
              <a:t> </a:t>
            </a:r>
            <a:endParaRPr lang="vi-VN" sz="3800" dirty="0">
              <a:cs typeface="Times New Roman" panose="02020603050405020304" pitchFamily="18" charset="0"/>
            </a:endParaRPr>
          </a:p>
        </p:txBody>
      </p:sp>
      <p:grpSp>
        <p:nvGrpSpPr>
          <p:cNvPr id="16" name="Group 15"/>
          <p:cNvGrpSpPr/>
          <p:nvPr/>
        </p:nvGrpSpPr>
        <p:grpSpPr>
          <a:xfrm>
            <a:off x="-32884" y="-31512"/>
            <a:ext cx="14697620" cy="8260883"/>
            <a:chOff x="-32884" y="-16014"/>
            <a:chExt cx="14697620" cy="8260883"/>
          </a:xfrm>
        </p:grpSpPr>
        <p:pic>
          <p:nvPicPr>
            <p:cNvPr id="17" name="Picture 16"/>
            <p:cNvPicPr>
              <a:picLocks noChangeAspect="1"/>
            </p:cNvPicPr>
            <p:nvPr/>
          </p:nvPicPr>
          <p:blipFill>
            <a:blip r:embed="rId3"/>
            <a:stretch>
              <a:fillRect/>
            </a:stretch>
          </p:blipFill>
          <p:spPr>
            <a:xfrm>
              <a:off x="13617905" y="0"/>
              <a:ext cx="1038896" cy="624143"/>
            </a:xfrm>
            <a:prstGeom prst="rect">
              <a:avLst/>
            </a:prstGeom>
          </p:spPr>
        </p:pic>
        <p:grpSp>
          <p:nvGrpSpPr>
            <p:cNvPr id="18" name="Group 17"/>
            <p:cNvGrpSpPr/>
            <p:nvPr/>
          </p:nvGrpSpPr>
          <p:grpSpPr>
            <a:xfrm>
              <a:off x="-32884" y="-16014"/>
              <a:ext cx="14697620" cy="8260883"/>
              <a:chOff x="-27404" y="-47511"/>
              <a:chExt cx="14719596" cy="8324022"/>
            </a:xfrm>
          </p:grpSpPr>
          <p:pic>
            <p:nvPicPr>
              <p:cNvPr id="19" name="Picture 12" descr="thin b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V="1">
                <a:off x="10543053" y="4072133"/>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4" descr="thin b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V="1">
                <a:off x="-4130913" y="4088086"/>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20"/>
              <p:cNvGrpSpPr/>
              <p:nvPr/>
            </p:nvGrpSpPr>
            <p:grpSpPr>
              <a:xfrm>
                <a:off x="192" y="-47511"/>
                <a:ext cx="14657614" cy="8324022"/>
                <a:chOff x="192" y="-1575710"/>
                <a:chExt cx="14657614" cy="9855169"/>
              </a:xfrm>
            </p:grpSpPr>
            <p:pic>
              <p:nvPicPr>
                <p:cNvPr id="22" name="Picture 15" descr="732562f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1275" y="7610476"/>
                  <a:ext cx="1228726" cy="6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1" descr="LN02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V="1">
                  <a:off x="192" y="-157571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3" descr="LN02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V="1">
                  <a:off x="192" y="822370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956477369"/>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7"/>
          <p:cNvPicPr>
            <a:picLocks noChangeAspect="1"/>
          </p:cNvPicPr>
          <p:nvPr/>
        </p:nvPicPr>
        <p:blipFill rotWithShape="1">
          <a:blip r:embed="rId2" cstate="print">
            <a:extLst>
              <a:ext uri="{28A0092B-C50C-407E-A947-70E740481C1C}">
                <a14:useLocalDpi xmlns:a14="http://schemas.microsoft.com/office/drawing/2010/main" val="0"/>
              </a:ext>
            </a:extLst>
          </a:blip>
          <a:srcRect l="65866" t="43141" r="16000" b="18696"/>
          <a:stretch/>
        </p:blipFill>
        <p:spPr>
          <a:xfrm>
            <a:off x="12794290" y="5694730"/>
            <a:ext cx="1296353" cy="1534652"/>
          </a:xfrm>
          <a:prstGeom prst="rect">
            <a:avLst/>
          </a:prstGeom>
        </p:spPr>
      </p:pic>
      <p:pic>
        <p:nvPicPr>
          <p:cNvPr id="14" name="6"/>
          <p:cNvPicPr>
            <a:picLocks noChangeAspect="1"/>
          </p:cNvPicPr>
          <p:nvPr/>
        </p:nvPicPr>
        <p:blipFill rotWithShape="1">
          <a:blip r:embed="rId3" cstate="print">
            <a:extLst>
              <a:ext uri="{28A0092B-C50C-407E-A947-70E740481C1C}">
                <a14:useLocalDpi xmlns:a14="http://schemas.microsoft.com/office/drawing/2010/main" val="0"/>
              </a:ext>
            </a:extLst>
          </a:blip>
          <a:srcRect l="54800" t="72533" r="8533"/>
          <a:stretch/>
        </p:blipFill>
        <p:spPr>
          <a:xfrm>
            <a:off x="11732446" y="6942976"/>
            <a:ext cx="2996484" cy="1262609"/>
          </a:xfrm>
          <a:prstGeom prst="rect">
            <a:avLst/>
          </a:prstGeom>
        </p:spPr>
      </p:pic>
      <p:pic>
        <p:nvPicPr>
          <p:cNvPr id="15" name="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1367647" y="-304685"/>
            <a:ext cx="10858946" cy="8883959"/>
          </a:xfrm>
          <a:prstGeom prst="rect">
            <a:avLst/>
          </a:prstGeom>
        </p:spPr>
      </p:pic>
      <p:pic>
        <p:nvPicPr>
          <p:cNvPr id="18" name="5"/>
          <p:cNvPicPr>
            <a:picLocks noChangeAspect="1"/>
          </p:cNvPicPr>
          <p:nvPr/>
        </p:nvPicPr>
        <p:blipFill rotWithShape="1">
          <a:blip r:embed="rId5">
            <a:extLst>
              <a:ext uri="{28A0092B-C50C-407E-A947-70E740481C1C}">
                <a14:useLocalDpi xmlns:a14="http://schemas.microsoft.com/office/drawing/2010/main" val="0"/>
              </a:ext>
            </a:extLst>
          </a:blip>
          <a:srcRect l="38581" t="24563" r="40933" b="26282"/>
          <a:stretch/>
        </p:blipFill>
        <p:spPr>
          <a:xfrm flipH="1">
            <a:off x="3112503" y="4857758"/>
            <a:ext cx="2012642" cy="2716523"/>
          </a:xfrm>
          <a:prstGeom prst="rect">
            <a:avLst/>
          </a:prstGeom>
        </p:spPr>
      </p:pic>
      <p:pic>
        <p:nvPicPr>
          <p:cNvPr id="19" name="9"/>
          <p:cNvPicPr>
            <a:picLocks noChangeAspect="1"/>
          </p:cNvPicPr>
          <p:nvPr/>
        </p:nvPicPr>
        <p:blipFill rotWithShape="1">
          <a:blip r:embed="rId6" cstate="print">
            <a:extLst>
              <a:ext uri="{28A0092B-C50C-407E-A947-70E740481C1C}">
                <a14:useLocalDpi xmlns:a14="http://schemas.microsoft.com/office/drawing/2010/main" val="0"/>
              </a:ext>
            </a:extLst>
          </a:blip>
          <a:srcRect l="62133" t="18963" r="21600" b="52948"/>
          <a:stretch/>
        </p:blipFill>
        <p:spPr>
          <a:xfrm>
            <a:off x="10726852" y="1725375"/>
            <a:ext cx="1314268" cy="1276564"/>
          </a:xfrm>
          <a:prstGeom prst="rect">
            <a:avLst/>
          </a:prstGeom>
        </p:spPr>
      </p:pic>
      <p:pic>
        <p:nvPicPr>
          <p:cNvPr id="20" name="10"/>
          <p:cNvPicPr>
            <a:picLocks noChangeAspect="1"/>
          </p:cNvPicPr>
          <p:nvPr/>
        </p:nvPicPr>
        <p:blipFill rotWithShape="1">
          <a:blip r:embed="rId7" cstate="print">
            <a:extLst>
              <a:ext uri="{28A0092B-C50C-407E-A947-70E740481C1C}">
                <a14:useLocalDpi xmlns:a14="http://schemas.microsoft.com/office/drawing/2010/main" val="0"/>
              </a:ext>
            </a:extLst>
          </a:blip>
          <a:srcRect l="53867" t="4030" r="30313" b="70607"/>
          <a:stretch/>
        </p:blipFill>
        <p:spPr>
          <a:xfrm>
            <a:off x="10259066" y="415037"/>
            <a:ext cx="1278226" cy="1152678"/>
          </a:xfrm>
          <a:prstGeom prst="rect">
            <a:avLst/>
          </a:prstGeom>
        </p:spPr>
      </p:pic>
      <p:sp>
        <p:nvSpPr>
          <p:cNvPr id="5" name="Cloud Callout 4"/>
          <p:cNvSpPr/>
          <p:nvPr/>
        </p:nvSpPr>
        <p:spPr>
          <a:xfrm>
            <a:off x="3500718" y="1442973"/>
            <a:ext cx="7772374" cy="3410358"/>
          </a:xfrm>
          <a:prstGeom prst="cloudCallout">
            <a:avLst>
              <a:gd name="adj1" fmla="val -31257"/>
              <a:gd name="adj2" fmla="val 69251"/>
            </a:avLst>
          </a:prstGeom>
        </p:spPr>
        <p:style>
          <a:lnRef idx="1">
            <a:schemeClr val="accent4"/>
          </a:lnRef>
          <a:fillRef idx="2">
            <a:schemeClr val="accent4"/>
          </a:fillRef>
          <a:effectRef idx="1">
            <a:schemeClr val="accent4"/>
          </a:effectRef>
          <a:fontRef idx="minor">
            <a:schemeClr val="dk1"/>
          </a:fontRef>
        </p:style>
        <p:txBody>
          <a:bodyPr lIns="109728" tIns="54864" rIns="109728" bIns="54864" rtlCol="0" anchor="ctr"/>
          <a:lstStyle/>
          <a:p>
            <a:pPr algn="ctr"/>
            <a:r>
              <a:rPr lang="vi-VN" sz="4800" dirty="0">
                <a:solidFill>
                  <a:srgbClr val="FF0000"/>
                </a:solidFill>
                <a:latin typeface="+mj-lt"/>
              </a:rPr>
              <a:t>Thi học thuộc lòng. </a:t>
            </a:r>
          </a:p>
        </p:txBody>
      </p:sp>
      <p:grpSp>
        <p:nvGrpSpPr>
          <p:cNvPr id="26" name="Group 25"/>
          <p:cNvGrpSpPr/>
          <p:nvPr/>
        </p:nvGrpSpPr>
        <p:grpSpPr>
          <a:xfrm>
            <a:off x="-32884" y="-31512"/>
            <a:ext cx="14697620" cy="8260883"/>
            <a:chOff x="-32884" y="-16014"/>
            <a:chExt cx="14697620" cy="8260883"/>
          </a:xfrm>
        </p:grpSpPr>
        <p:pic>
          <p:nvPicPr>
            <p:cNvPr id="27" name="Picture 26"/>
            <p:cNvPicPr>
              <a:picLocks noChangeAspect="1"/>
            </p:cNvPicPr>
            <p:nvPr/>
          </p:nvPicPr>
          <p:blipFill>
            <a:blip r:embed="rId8"/>
            <a:stretch>
              <a:fillRect/>
            </a:stretch>
          </p:blipFill>
          <p:spPr>
            <a:xfrm>
              <a:off x="13617905" y="0"/>
              <a:ext cx="1038896" cy="624143"/>
            </a:xfrm>
            <a:prstGeom prst="rect">
              <a:avLst/>
            </a:prstGeom>
          </p:spPr>
        </p:pic>
        <p:grpSp>
          <p:nvGrpSpPr>
            <p:cNvPr id="28" name="Group 27"/>
            <p:cNvGrpSpPr/>
            <p:nvPr/>
          </p:nvGrpSpPr>
          <p:grpSpPr>
            <a:xfrm>
              <a:off x="-32884" y="-16014"/>
              <a:ext cx="14697620" cy="8260883"/>
              <a:chOff x="-27404" y="-47511"/>
              <a:chExt cx="14719596" cy="8324022"/>
            </a:xfrm>
          </p:grpSpPr>
          <p:pic>
            <p:nvPicPr>
              <p:cNvPr id="29" name="Picture 12" descr="thin ba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6200000" flipV="1">
                <a:off x="10543053" y="4072133"/>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4" descr="thin ba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6200000" flipV="1">
                <a:off x="-4130913" y="4088086"/>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30"/>
              <p:cNvGrpSpPr/>
              <p:nvPr/>
            </p:nvGrpSpPr>
            <p:grpSpPr>
              <a:xfrm>
                <a:off x="192" y="-47511"/>
                <a:ext cx="14657614" cy="8324022"/>
                <a:chOff x="192" y="-1575710"/>
                <a:chExt cx="14657614" cy="9855169"/>
              </a:xfrm>
            </p:grpSpPr>
            <p:pic>
              <p:nvPicPr>
                <p:cNvPr id="32" name="Picture 15" descr="732562ff"/>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21275" y="7610476"/>
                  <a:ext cx="1228726" cy="6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1" descr="LN026"/>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flipV="1">
                  <a:off x="192" y="-157571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3" descr="LN026"/>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flipV="1">
                  <a:off x="192" y="822370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2123734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8839160" y="106334"/>
            <a:ext cx="5148465" cy="3101469"/>
            <a:chOff x="7729073" y="106333"/>
            <a:chExt cx="6715740" cy="2347415"/>
          </a:xfrm>
        </p:grpSpPr>
        <p:sp>
          <p:nvSpPr>
            <p:cNvPr id="26" name="AutoShape 28"/>
            <p:cNvSpPr>
              <a:spLocks noChangeArrowheads="1"/>
            </p:cNvSpPr>
            <p:nvPr/>
          </p:nvSpPr>
          <p:spPr bwMode="auto">
            <a:xfrm>
              <a:off x="7729073" y="106333"/>
              <a:ext cx="6715740" cy="2347415"/>
            </a:xfrm>
            <a:prstGeom prst="cloudCallout">
              <a:avLst>
                <a:gd name="adj1" fmla="val 16817"/>
                <a:gd name="adj2" fmla="val 42930"/>
              </a:avLst>
            </a:prstGeom>
            <a:gradFill rotWithShape="1">
              <a:gsLst>
                <a:gs pos="0">
                  <a:srgbClr val="00CC00"/>
                </a:gs>
                <a:gs pos="50000">
                  <a:srgbClr val="FFFF66"/>
                </a:gs>
                <a:gs pos="100000">
                  <a:srgbClr val="00CC00"/>
                </a:gs>
              </a:gsLst>
              <a:lin ang="5400000" scaled="1"/>
            </a:gradFill>
            <a:ln w="9525">
              <a:solidFill>
                <a:schemeClr val="tx1"/>
              </a:solidFill>
              <a:miter lim="800000"/>
              <a:headEnd/>
              <a:tailEnd/>
            </a:ln>
          </p:spPr>
          <p:txBody>
            <a:bodyPr wrap="none" anchor="ctr"/>
            <a:lstStyle/>
            <a:p>
              <a:endParaRPr lang="en-US">
                <a:solidFill>
                  <a:schemeClr val="tx1"/>
                </a:solidFill>
                <a:latin typeface="Times New Roman" pitchFamily="18" charset="0"/>
                <a:cs typeface="Arial" charset="0"/>
              </a:endParaRPr>
            </a:p>
          </p:txBody>
        </p:sp>
        <p:sp>
          <p:nvSpPr>
            <p:cNvPr id="27" name="Rectangle 26"/>
            <p:cNvSpPr/>
            <p:nvPr/>
          </p:nvSpPr>
          <p:spPr>
            <a:xfrm>
              <a:off x="8077180" y="392242"/>
              <a:ext cx="5943444" cy="1747106"/>
            </a:xfrm>
            <a:prstGeom prst="rect">
              <a:avLst/>
            </a:prstGeom>
          </p:spPr>
          <p:txBody>
            <a:bodyPr wrap="square">
              <a:spAutoFit/>
            </a:bodyPr>
            <a:lstStyle/>
            <a:p>
              <a:pPr algn="ctr"/>
              <a:r>
                <a:rPr lang="en-US" sz="3600" b="1" i="1"/>
                <a:t> </a:t>
              </a:r>
              <a:r>
                <a:rPr lang="nl-NL" sz="3600" b="1" i="1"/>
                <a:t>Em sẽ làm gì để đất nước chúng ta ngày càng giàu đẹp văn minh hơn</a:t>
              </a:r>
              <a:r>
                <a:rPr lang="pt-BR" sz="3600" b="1" i="1"/>
                <a:t>?</a:t>
              </a:r>
              <a:endParaRPr lang="en-US" sz="3600" b="1" i="1"/>
            </a:p>
          </p:txBody>
        </p:sp>
      </p:grpSp>
      <p:grpSp>
        <p:nvGrpSpPr>
          <p:cNvPr id="13" name="Group 12"/>
          <p:cNvGrpSpPr/>
          <p:nvPr/>
        </p:nvGrpSpPr>
        <p:grpSpPr>
          <a:xfrm>
            <a:off x="-32884" y="-31512"/>
            <a:ext cx="14697620" cy="8260883"/>
            <a:chOff x="-32884" y="-16014"/>
            <a:chExt cx="14697620" cy="8260883"/>
          </a:xfrm>
        </p:grpSpPr>
        <p:pic>
          <p:nvPicPr>
            <p:cNvPr id="14" name="Picture 13"/>
            <p:cNvPicPr>
              <a:picLocks noChangeAspect="1"/>
            </p:cNvPicPr>
            <p:nvPr/>
          </p:nvPicPr>
          <p:blipFill>
            <a:blip r:embed="rId3"/>
            <a:stretch>
              <a:fillRect/>
            </a:stretch>
          </p:blipFill>
          <p:spPr>
            <a:xfrm>
              <a:off x="13617905" y="0"/>
              <a:ext cx="1038896" cy="624143"/>
            </a:xfrm>
            <a:prstGeom prst="rect">
              <a:avLst/>
            </a:prstGeom>
          </p:spPr>
        </p:pic>
        <p:grpSp>
          <p:nvGrpSpPr>
            <p:cNvPr id="15" name="Group 14"/>
            <p:cNvGrpSpPr/>
            <p:nvPr/>
          </p:nvGrpSpPr>
          <p:grpSpPr>
            <a:xfrm>
              <a:off x="-32884" y="-16014"/>
              <a:ext cx="14697620" cy="8260883"/>
              <a:chOff x="-27404" y="-47511"/>
              <a:chExt cx="14719596" cy="8324022"/>
            </a:xfrm>
          </p:grpSpPr>
          <p:pic>
            <p:nvPicPr>
              <p:cNvPr id="16" name="Picture 12" descr="thin b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V="1">
                <a:off x="10543053" y="4072133"/>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4" descr="thin b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flipV="1">
                <a:off x="-4130913" y="4088086"/>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p:cNvGrpSpPr/>
              <p:nvPr/>
            </p:nvGrpSpPr>
            <p:grpSpPr>
              <a:xfrm>
                <a:off x="192" y="-47511"/>
                <a:ext cx="14657614" cy="8324022"/>
                <a:chOff x="192" y="-1575710"/>
                <a:chExt cx="14657614" cy="9855169"/>
              </a:xfrm>
            </p:grpSpPr>
            <p:pic>
              <p:nvPicPr>
                <p:cNvPr id="29" name="Picture 15" descr="732562f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1275" y="7610476"/>
                  <a:ext cx="1228726" cy="6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1" descr="LN02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V="1">
                  <a:off x="192" y="-157571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3" descr="LN02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V="1">
                  <a:off x="192" y="822370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29354266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noChangeArrowheads="1"/>
          </p:cNvPicPr>
          <p:nvPr/>
        </p:nvPicPr>
        <p:blipFill>
          <a:blip r:embed="rId4"/>
          <a:srcRect/>
          <a:stretch>
            <a:fillRect/>
          </a:stretch>
        </p:blipFill>
        <p:spPr bwMode="auto">
          <a:xfrm flipH="1">
            <a:off x="3124310" y="1407964"/>
            <a:ext cx="8100379" cy="6054081"/>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WordArt 5"/>
          <p:cNvSpPr>
            <a:spLocks noChangeArrowheads="1" noChangeShapeType="1" noTextEdit="1"/>
          </p:cNvSpPr>
          <p:nvPr/>
        </p:nvSpPr>
        <p:spPr bwMode="auto">
          <a:xfrm>
            <a:off x="3650091" y="4380903"/>
            <a:ext cx="4876468" cy="1159219"/>
          </a:xfrm>
          <a:prstGeom prst="rect">
            <a:avLst/>
          </a:prstGeom>
        </p:spPr>
        <p:txBody>
          <a:bodyPr wrap="none" lIns="109728" tIns="54864" rIns="109728" bIns="54864" fromWordArt="1">
            <a:prstTxWarp prst="textPlain">
              <a:avLst>
                <a:gd name="adj" fmla="val 50000"/>
              </a:avLst>
            </a:prstTxWarp>
          </a:bodyPr>
          <a:lstStyle/>
          <a:p>
            <a:pPr algn="ctr"/>
            <a:r>
              <a:rPr lang="en-US" sz="5800" b="1" kern="10" smtClean="0">
                <a:ln w="9525">
                  <a:solidFill>
                    <a:srgbClr val="FF00FF"/>
                  </a:solidFill>
                  <a:round/>
                  <a:headEnd/>
                  <a:tailEnd/>
                </a:ln>
                <a:solidFill>
                  <a:srgbClr val="FFFF00"/>
                </a:solidFill>
                <a:effectLst>
                  <a:outerShdw dist="35921" dir="2700000" algn="ctr" rotWithShape="0">
                    <a:srgbClr val="C0C0C0">
                      <a:alpha val="79999"/>
                    </a:srgbClr>
                  </a:outerShdw>
                </a:effectLst>
                <a:latin typeface="Times New Roman"/>
                <a:cs typeface="Times New Roman"/>
              </a:rPr>
              <a:t>TRẢI NGHIỆM</a:t>
            </a:r>
            <a:endParaRPr lang="en-US" sz="5800" b="1" kern="10">
              <a:ln w="9525">
                <a:solidFill>
                  <a:srgbClr val="FF00FF"/>
                </a:solidFill>
                <a:round/>
                <a:headEnd/>
                <a:tailEnd/>
              </a:ln>
              <a:solidFill>
                <a:srgbClr val="FFFF00"/>
              </a:solidFill>
              <a:effectLst>
                <a:outerShdw dist="35921" dir="2700000" algn="ctr" rotWithShape="0">
                  <a:srgbClr val="C0C0C0">
                    <a:alpha val="79999"/>
                  </a:srgbClr>
                </a:outerShdw>
              </a:effectLst>
              <a:latin typeface="Times New Roman"/>
              <a:cs typeface="Times New Roman"/>
            </a:endParaRPr>
          </a:p>
        </p:txBody>
      </p:sp>
      <p:pic>
        <p:nvPicPr>
          <p:cNvPr id="34" name="Picture 5" descr="Cú mèo con Cú con, cú, động vật, cú Owls png | PNGEg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100000" l="4889" r="94000">
                        <a14:foregroundMark x1="35778" y1="27625" x2="48667" y2="39000"/>
                        <a14:foregroundMark x1="55444" y1="31375" x2="69667" y2="42875"/>
                      </a14:backgroundRemoval>
                    </a14:imgEffect>
                  </a14:imgLayer>
                </a14:imgProps>
              </a:ext>
              <a:ext uri="{28A0092B-C50C-407E-A947-70E740481C1C}">
                <a14:useLocalDpi xmlns:a14="http://schemas.microsoft.com/office/drawing/2010/main" val="0"/>
              </a:ext>
            </a:extLst>
          </a:blip>
          <a:srcRect l="5871" r="6129"/>
          <a:stretch/>
        </p:blipFill>
        <p:spPr bwMode="auto">
          <a:xfrm rot="283999">
            <a:off x="7395888" y="1318208"/>
            <a:ext cx="1202857" cy="121500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7" descr="Cú T-shirt dễ Thương Clip nghệ thuật - Brown phim hoạt hình cú mô hình  trang trí png tải về - Miễn phí trong suốt Màu Hồng png Tải về."/>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99314" l="1556" r="87000">
                        <a14:foregroundMark x1="22222" y1="32647" x2="35889" y2="55294"/>
                        <a14:foregroundMark x1="27889" y1="30980" x2="43667" y2="53627"/>
                        <a14:foregroundMark x1="15222" y1="45196" x2="41778" y2="45196"/>
                        <a14:foregroundMark x1="20111" y1="38039" x2="26000" y2="56471"/>
                        <a14:foregroundMark x1="27889" y1="36176" x2="38889" y2="35490"/>
                        <a14:foregroundMark x1="37222" y1="35490" x2="46667" y2="46765"/>
                        <a14:foregroundMark x1="42889" y1="49412" x2="31111" y2="57647"/>
                        <a14:foregroundMark x1="47667" y1="22451" x2="71222" y2="39706"/>
                        <a14:foregroundMark x1="46333" y1="24314" x2="65889" y2="47745"/>
                        <a14:foregroundMark x1="44444" y1="26961" x2="54889" y2="45392"/>
                        <a14:foregroundMark x1="55778" y1="20098" x2="72889" y2="37157"/>
                        <a14:foregroundMark x1="55778" y1="18235" x2="74000" y2="31471"/>
                        <a14:foregroundMark x1="44444" y1="32843" x2="51444" y2="41569"/>
                        <a14:backgroundMark x1="23556" y1="90980" x2="33222" y2="97157"/>
                        <a14:backgroundMark x1="85778" y1="85098" x2="95111" y2="95980"/>
                        <a14:backgroundMark x1="83333" y1="87941" x2="75000" y2="95294"/>
                      </a14:backgroundRemoval>
                    </a14:imgEffect>
                  </a14:imgLayer>
                </a14:imgProps>
              </a:ext>
              <a:ext uri="{28A0092B-C50C-407E-A947-70E740481C1C}">
                <a14:useLocalDpi xmlns:a14="http://schemas.microsoft.com/office/drawing/2010/main" val="0"/>
              </a:ext>
            </a:extLst>
          </a:blip>
          <a:srcRect r="13592"/>
          <a:stretch/>
        </p:blipFill>
        <p:spPr bwMode="auto">
          <a:xfrm rot="832669">
            <a:off x="9953480" y="461535"/>
            <a:ext cx="1003261" cy="131589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9" descr="Aves, Dibujo, El Pequeño Búho imagen png - imagen transparente descarga  gratuita"/>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444" l="0" r="100000">
                        <a14:foregroundMark x1="30222" y1="24074" x2="33444" y2="34815"/>
                        <a14:foregroundMark x1="63556" y1="18611" x2="76778" y2="35556"/>
                        <a14:foregroundMark x1="21000" y1="45278" x2="79778" y2="44815"/>
                      </a14:backgroundRemoval>
                    </a14:imgEffect>
                  </a14:imgLayer>
                </a14:imgProps>
              </a:ext>
              <a:ext uri="{28A0092B-C50C-407E-A947-70E740481C1C}">
                <a14:useLocalDpi xmlns:a14="http://schemas.microsoft.com/office/drawing/2010/main" val="0"/>
              </a:ext>
            </a:extLst>
          </a:blip>
          <a:srcRect/>
          <a:stretch>
            <a:fillRect/>
          </a:stretch>
        </p:blipFill>
        <p:spPr bwMode="auto">
          <a:xfrm rot="20964552">
            <a:off x="5562401" y="1047576"/>
            <a:ext cx="914161" cy="10969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ibujos de buhos a color - Buscar con Google | Baby owls, Owl baby shower,  Owl stickers"/>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13086" b="85938" l="16211" r="83398">
                        <a14:foregroundMark x1="26367" y1="26758" x2="44141" y2="52930"/>
                        <a14:foregroundMark x1="30664" y1="24414" x2="70117" y2="52930"/>
                        <a14:foregroundMark x1="48438" y1="28906" x2="80469" y2="37109"/>
                        <a14:foregroundMark x1="19531" y1="34180" x2="39453" y2="52930"/>
                        <a14:foregroundMark x1="37109" y1="39258" x2="40820" y2="38281"/>
                        <a14:foregroundMark x1="65625" y1="36328" x2="71289" y2="39844"/>
                        <a14:foregroundMark x1="57278" y1="27302" x2="71835" y2="25397"/>
                        <a14:foregroundMark x1="60127" y1="33651" x2="64241" y2="50476"/>
                        <a14:foregroundMark x1="76582" y1="37143" x2="63291" y2="54921"/>
                      </a14:backgroundRemoval>
                    </a14:imgEffect>
                  </a14:imgLayer>
                </a14:imgProps>
              </a:ext>
              <a:ext uri="{28A0092B-C50C-407E-A947-70E740481C1C}">
                <a14:useLocalDpi xmlns:a14="http://schemas.microsoft.com/office/drawing/2010/main" val="0"/>
              </a:ext>
            </a:extLst>
          </a:blip>
          <a:srcRect l="16736" t="12581" r="16939" b="14060"/>
          <a:stretch/>
        </p:blipFill>
        <p:spPr bwMode="auto">
          <a:xfrm>
            <a:off x="4176196" y="1691777"/>
            <a:ext cx="908534" cy="12014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3" descr="Buho de escritorio, buho, animales, búho png | PNGEg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9000" r="89667">
                        <a14:foregroundMark x1="26333" y1="13278" x2="73000" y2="14952"/>
                        <a14:foregroundMark x1="22111" y1="21531" x2="77444" y2="21053"/>
                        <a14:foregroundMark x1="22111" y1="29067" x2="77444" y2="30383"/>
                        <a14:foregroundMark x1="25333" y1="38397" x2="74444" y2="39713"/>
                        <a14:foregroundMark x1="29111" y1="17823" x2="42222" y2="17105"/>
                        <a14:foregroundMark x1="26889" y1="29545" x2="34000" y2="34091"/>
                        <a14:foregroundMark x1="45222" y1="34091" x2="72000" y2="31699"/>
                        <a14:foregroundMark x1="55111" y1="35526" x2="65333" y2="37919"/>
                        <a14:foregroundMark x1="53667" y1="26196" x2="70556" y2="24282"/>
                      </a14:backgroundRemoval>
                    </a14:imgEffect>
                  </a14:imgLayer>
                </a14:imgProps>
              </a:ext>
              <a:ext uri="{28A0092B-C50C-407E-A947-70E740481C1C}">
                <a14:useLocalDpi xmlns:a14="http://schemas.microsoft.com/office/drawing/2010/main" val="0"/>
              </a:ext>
            </a:extLst>
          </a:blip>
          <a:srcRect l="9395" r="10906"/>
          <a:stretch/>
        </p:blipFill>
        <p:spPr bwMode="auto">
          <a:xfrm>
            <a:off x="6406052" y="2355172"/>
            <a:ext cx="947591" cy="1104425"/>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32884" y="-16014"/>
            <a:ext cx="14697620" cy="8260883"/>
            <a:chOff x="-32884" y="-16014"/>
            <a:chExt cx="14697620" cy="8260883"/>
          </a:xfrm>
        </p:grpSpPr>
        <p:pic>
          <p:nvPicPr>
            <p:cNvPr id="21" name="Picture 20"/>
            <p:cNvPicPr>
              <a:picLocks noChangeAspect="1"/>
            </p:cNvPicPr>
            <p:nvPr/>
          </p:nvPicPr>
          <p:blipFill>
            <a:blip r:embed="rId15"/>
            <a:stretch>
              <a:fillRect/>
            </a:stretch>
          </p:blipFill>
          <p:spPr>
            <a:xfrm>
              <a:off x="13617905" y="0"/>
              <a:ext cx="1038896" cy="624143"/>
            </a:xfrm>
            <a:prstGeom prst="rect">
              <a:avLst/>
            </a:prstGeom>
          </p:spPr>
        </p:pic>
        <p:grpSp>
          <p:nvGrpSpPr>
            <p:cNvPr id="23" name="Group 22"/>
            <p:cNvGrpSpPr/>
            <p:nvPr/>
          </p:nvGrpSpPr>
          <p:grpSpPr>
            <a:xfrm>
              <a:off x="-32884" y="-16014"/>
              <a:ext cx="14697620" cy="8260883"/>
              <a:chOff x="-27404" y="-47511"/>
              <a:chExt cx="14719596" cy="8324022"/>
            </a:xfrm>
          </p:grpSpPr>
          <p:pic>
            <p:nvPicPr>
              <p:cNvPr id="24" name="Picture 12" descr="thin ba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rot="16200000" flipV="1">
                <a:off x="10543053" y="4072133"/>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4" descr="thin ba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rot="16200000" flipV="1">
                <a:off x="-4130913" y="4088086"/>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31"/>
              <p:cNvGrpSpPr/>
              <p:nvPr/>
            </p:nvGrpSpPr>
            <p:grpSpPr>
              <a:xfrm>
                <a:off x="192" y="-47511"/>
                <a:ext cx="14657614" cy="8324022"/>
                <a:chOff x="192" y="-1575710"/>
                <a:chExt cx="14657614" cy="9855169"/>
              </a:xfrm>
            </p:grpSpPr>
            <p:pic>
              <p:nvPicPr>
                <p:cNvPr id="33" name="Picture 15" descr="732562ff"/>
                <p:cNvPicPr>
                  <a:picLocks noChangeAspect="1" noChangeArrowheads="1" noCrop="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21275" y="7610476"/>
                  <a:ext cx="1228726" cy="6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1" descr="LN026"/>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flipV="1">
                  <a:off x="192" y="-157571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3" descr="LN026"/>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flipV="1">
                  <a:off x="192" y="822370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2418208269"/>
      </p:ext>
    </p:extLst>
  </p:cSld>
  <p:clrMapOvr>
    <a:overrideClrMapping bg1="lt1" tx1="dk1" bg2="lt2" tx2="dk2" accent1="accent1" accent2="accent2" accent3="accent3" accent4="accent4" accent5="accent5" accent6="accent6" hlink="hlink" folHlink="folHlink"/>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heel(1)">
                                      <p:cBhvr>
                                        <p:cTn id="7" dur="1000"/>
                                        <p:tgtEl>
                                          <p:spTgt spid="31"/>
                                        </p:tgtEl>
                                      </p:cBhvr>
                                    </p:animEffect>
                                  </p:childTnLst>
                                </p:cTn>
                              </p:par>
                              <p:par>
                                <p:cTn id="8" presetID="31"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p:cTn id="10" dur="1000" fill="hold"/>
                                        <p:tgtEl>
                                          <p:spTgt spid="30"/>
                                        </p:tgtEl>
                                        <p:attrNameLst>
                                          <p:attrName>ppt_w</p:attrName>
                                        </p:attrNameLst>
                                      </p:cBhvr>
                                      <p:tavLst>
                                        <p:tav tm="0">
                                          <p:val>
                                            <p:fltVal val="0"/>
                                          </p:val>
                                        </p:tav>
                                        <p:tav tm="100000">
                                          <p:val>
                                            <p:strVal val="#ppt_w"/>
                                          </p:val>
                                        </p:tav>
                                      </p:tavLst>
                                    </p:anim>
                                    <p:anim calcmode="lin" valueType="num">
                                      <p:cBhvr>
                                        <p:cTn id="11" dur="1000" fill="hold"/>
                                        <p:tgtEl>
                                          <p:spTgt spid="30"/>
                                        </p:tgtEl>
                                        <p:attrNameLst>
                                          <p:attrName>ppt_h</p:attrName>
                                        </p:attrNameLst>
                                      </p:cBhvr>
                                      <p:tavLst>
                                        <p:tav tm="0">
                                          <p:val>
                                            <p:fltVal val="0"/>
                                          </p:val>
                                        </p:tav>
                                        <p:tav tm="100000">
                                          <p:val>
                                            <p:strVal val="#ppt_h"/>
                                          </p:val>
                                        </p:tav>
                                      </p:tavLst>
                                    </p:anim>
                                    <p:anim calcmode="lin" valueType="num">
                                      <p:cBhvr>
                                        <p:cTn id="12" dur="1000" fill="hold"/>
                                        <p:tgtEl>
                                          <p:spTgt spid="30"/>
                                        </p:tgtEl>
                                        <p:attrNameLst>
                                          <p:attrName>style.rotation</p:attrName>
                                        </p:attrNameLst>
                                      </p:cBhvr>
                                      <p:tavLst>
                                        <p:tav tm="0">
                                          <p:val>
                                            <p:fltVal val="90"/>
                                          </p:val>
                                        </p:tav>
                                        <p:tav tm="100000">
                                          <p:val>
                                            <p:fltVal val="0"/>
                                          </p:val>
                                        </p:tav>
                                      </p:tavLst>
                                    </p:anim>
                                    <p:animEffect transition="in" filter="fade">
                                      <p:cBhvr>
                                        <p:cTn id="13"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5789" y="2816819"/>
            <a:ext cx="5966461" cy="609599"/>
          </a:xfrm>
          <a:prstGeom prst="rect">
            <a:avLst/>
          </a:prstGeom>
          <a:noFill/>
        </p:spPr>
        <p:txBody>
          <a:bodyPr lIns="91436" tIns="45718" rIns="91436" bIns="45718">
            <a:prstTxWarp prst="textPlain">
              <a:avLst/>
            </a:prstTxWarp>
            <a:spAutoFit/>
          </a:bodyPr>
          <a:lstStyle/>
          <a:p>
            <a:pPr eaLnBrk="0" hangingPunct="0">
              <a:defRPr/>
            </a:pPr>
            <a:r>
              <a:rPr lang="en-US" sz="2400" b="1" dirty="0" err="1">
                <a:cs typeface="Times New Roman" pitchFamily="18" charset="0"/>
              </a:rPr>
              <a:t>Hướng</a:t>
            </a:r>
            <a:r>
              <a:rPr lang="en-US" sz="2400" b="1" dirty="0">
                <a:cs typeface="Times New Roman" pitchFamily="18" charset="0"/>
              </a:rPr>
              <a:t> </a:t>
            </a:r>
            <a:r>
              <a:rPr lang="en-US" sz="2400" b="1" dirty="0" err="1">
                <a:cs typeface="Times New Roman" pitchFamily="18" charset="0"/>
              </a:rPr>
              <a:t>dẫn</a:t>
            </a:r>
            <a:r>
              <a:rPr lang="en-US" sz="2400" b="1" dirty="0">
                <a:cs typeface="Times New Roman" pitchFamily="18" charset="0"/>
              </a:rPr>
              <a:t> </a:t>
            </a:r>
            <a:r>
              <a:rPr lang="en-US" sz="2400" b="1" dirty="0" err="1">
                <a:cs typeface="Times New Roman" pitchFamily="18" charset="0"/>
              </a:rPr>
              <a:t>tự</a:t>
            </a:r>
            <a:r>
              <a:rPr lang="en-US" sz="2400" b="1" dirty="0">
                <a:cs typeface="Times New Roman" pitchFamily="18" charset="0"/>
              </a:rPr>
              <a:t> </a:t>
            </a:r>
            <a:r>
              <a:rPr lang="en-US" sz="2400" b="1" dirty="0" err="1">
                <a:cs typeface="Times New Roman" pitchFamily="18" charset="0"/>
              </a:rPr>
              <a:t>học</a:t>
            </a:r>
            <a:r>
              <a:rPr lang="en-US" sz="2400" b="1" dirty="0">
                <a:cs typeface="Times New Roman" pitchFamily="18" charset="0"/>
              </a:rPr>
              <a:t> </a:t>
            </a:r>
            <a:r>
              <a:rPr lang="en-US" sz="2400" b="1" dirty="0" err="1">
                <a:cs typeface="Times New Roman" pitchFamily="18" charset="0"/>
              </a:rPr>
              <a:t>môn</a:t>
            </a:r>
            <a:r>
              <a:rPr lang="en-US" sz="2400" b="1" dirty="0">
                <a:cs typeface="Times New Roman" pitchFamily="18" charset="0"/>
              </a:rPr>
              <a:t> </a:t>
            </a:r>
            <a:r>
              <a:rPr lang="en-US" sz="2400" b="1" dirty="0" err="1">
                <a:cs typeface="Times New Roman" pitchFamily="18" charset="0"/>
              </a:rPr>
              <a:t>Tiếng</a:t>
            </a:r>
            <a:r>
              <a:rPr lang="en-US" sz="2400" b="1" dirty="0">
                <a:cs typeface="Times New Roman" pitchFamily="18" charset="0"/>
              </a:rPr>
              <a:t> </a:t>
            </a:r>
            <a:r>
              <a:rPr lang="en-US" sz="2400" b="1" dirty="0" err="1">
                <a:cs typeface="Times New Roman" pitchFamily="18" charset="0"/>
              </a:rPr>
              <a:t>Việt</a:t>
            </a:r>
            <a:endParaRPr lang="en-US" sz="2400" b="1" dirty="0">
              <a:cs typeface="Times New Roman" pitchFamily="18" charset="0"/>
            </a:endParaRPr>
          </a:p>
        </p:txBody>
      </p:sp>
      <p:sp>
        <p:nvSpPr>
          <p:cNvPr id="5" name="Hình chữ nhật 2"/>
          <p:cNvSpPr/>
          <p:nvPr/>
        </p:nvSpPr>
        <p:spPr>
          <a:xfrm>
            <a:off x="60324" y="3764199"/>
            <a:ext cx="8702638" cy="1668145"/>
          </a:xfrm>
          <a:prstGeom prst="rect">
            <a:avLst/>
          </a:prstGeom>
        </p:spPr>
        <p:txBody>
          <a:bodyPr wrap="square" lIns="91436" tIns="45718" rIns="91436" bIns="45718">
            <a:spAutoFit/>
          </a:bodyPr>
          <a:lstStyle/>
          <a:p>
            <a:pPr marL="342887" indent="-342887" fontAlgn="auto">
              <a:spcBef>
                <a:spcPct val="20000"/>
              </a:spcBef>
              <a:spcAft>
                <a:spcPts val="0"/>
              </a:spcAft>
              <a:buClr>
                <a:srgbClr val="FF0000"/>
              </a:buClr>
              <a:buFont typeface="Wingdings" pitchFamily="2" charset="2"/>
              <a:buChar char="Ø"/>
              <a:defRPr/>
            </a:pPr>
            <a:r>
              <a:rPr lang="en-US" sz="3200" kern="0">
                <a:solidFill>
                  <a:srgbClr val="000000"/>
                </a:solidFill>
                <a:cs typeface="Times New Roman" pitchFamily="18" charset="0"/>
              </a:rPr>
              <a:t>Đọc diễn </a:t>
            </a:r>
            <a:r>
              <a:rPr lang="en-US" sz="3200" kern="0" smtClean="0">
                <a:solidFill>
                  <a:srgbClr val="000000"/>
                </a:solidFill>
                <a:cs typeface="Times New Roman" pitchFamily="18" charset="0"/>
              </a:rPr>
              <a:t>cảm và học thuộc lòng </a:t>
            </a:r>
            <a:r>
              <a:rPr lang="en-US" sz="3200" kern="0" err="1">
                <a:solidFill>
                  <a:srgbClr val="000000"/>
                </a:solidFill>
                <a:cs typeface="Times New Roman" pitchFamily="18" charset="0"/>
              </a:rPr>
              <a:t>bài</a:t>
            </a:r>
            <a:r>
              <a:rPr lang="en-US" sz="3200" kern="0">
                <a:solidFill>
                  <a:srgbClr val="000000"/>
                </a:solidFill>
                <a:cs typeface="Times New Roman" pitchFamily="18" charset="0"/>
              </a:rPr>
              <a:t> </a:t>
            </a:r>
            <a:r>
              <a:rPr lang="en-US" sz="3200" kern="0" smtClean="0">
                <a:solidFill>
                  <a:srgbClr val="000000"/>
                </a:solidFill>
                <a:cs typeface="Times New Roman" pitchFamily="18" charset="0"/>
              </a:rPr>
              <a:t>“</a:t>
            </a:r>
            <a:r>
              <a:rPr lang="nl-NL" sz="3200" b="1" i="1">
                <a:cs typeface="Times New Roman" pitchFamily="18" charset="0"/>
              </a:rPr>
              <a:t>Đất nước</a:t>
            </a:r>
            <a:r>
              <a:rPr lang="en-US" sz="3200" kern="0" smtClean="0">
                <a:solidFill>
                  <a:srgbClr val="000000"/>
                </a:solidFill>
                <a:cs typeface="Times New Roman" pitchFamily="18" charset="0"/>
              </a:rPr>
              <a:t>”.</a:t>
            </a:r>
            <a:endParaRPr lang="en-US" sz="3200" kern="0" dirty="0">
              <a:solidFill>
                <a:srgbClr val="000000"/>
              </a:solidFill>
              <a:cs typeface="Times New Roman" pitchFamily="18" charset="0"/>
            </a:endParaRPr>
          </a:p>
          <a:p>
            <a:pPr marL="342887" indent="-342887" fontAlgn="auto">
              <a:spcBef>
                <a:spcPct val="20000"/>
              </a:spcBef>
              <a:spcAft>
                <a:spcPts val="0"/>
              </a:spcAft>
              <a:buClr>
                <a:srgbClr val="FF0000"/>
              </a:buClr>
              <a:buFont typeface="Wingdings" pitchFamily="2" charset="2"/>
              <a:buChar char="Ø"/>
              <a:defRPr/>
            </a:pPr>
            <a:r>
              <a:rPr lang="en-US" sz="3200" kern="0">
                <a:solidFill>
                  <a:srgbClr val="000000"/>
                </a:solidFill>
                <a:cs typeface="Times New Roman" pitchFamily="18" charset="0"/>
              </a:rPr>
              <a:t>Chuẩn bị bài sau: Đọc diễn cảm và học thuộc </a:t>
            </a:r>
            <a:r>
              <a:rPr lang="en-US" sz="3200" kern="0" smtClean="0">
                <a:solidFill>
                  <a:srgbClr val="000000"/>
                </a:solidFill>
                <a:cs typeface="Times New Roman" pitchFamily="18" charset="0"/>
              </a:rPr>
              <a:t>lòng các bài 19A đến 27B.</a:t>
            </a:r>
            <a:endParaRPr lang="en-US" sz="3200" kern="0" dirty="0">
              <a:solidFill>
                <a:srgbClr val="000000"/>
              </a:solidFill>
              <a:cs typeface="Times New Roman" pitchFamily="18" charset="0"/>
            </a:endParaRPr>
          </a:p>
        </p:txBody>
      </p:sp>
      <p:grpSp>
        <p:nvGrpSpPr>
          <p:cNvPr id="13" name="Group 12"/>
          <p:cNvGrpSpPr/>
          <p:nvPr/>
        </p:nvGrpSpPr>
        <p:grpSpPr>
          <a:xfrm>
            <a:off x="8844724" y="94619"/>
            <a:ext cx="5748171" cy="7767025"/>
            <a:chOff x="8844724" y="94619"/>
            <a:chExt cx="5748171" cy="7767025"/>
          </a:xfrm>
        </p:grpSpPr>
        <p:pic>
          <p:nvPicPr>
            <p:cNvPr id="1026" name="Picture 2" descr="https://phunugioi.com/wp-content/uploads/2020/10/tranh-to-mau-ong-mat-troi-va-dam-may-dep-ngo-nghinh-nhat-600x600.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1500" b="88500" l="3000" r="96667"/>
                      </a14:imgEffect>
                    </a14:imgLayer>
                  </a14:imgProps>
                </a:ext>
                <a:ext uri="{28A0092B-C50C-407E-A947-70E740481C1C}">
                  <a14:useLocalDpi xmlns:a14="http://schemas.microsoft.com/office/drawing/2010/main" val="0"/>
                </a:ext>
              </a:extLst>
            </a:blip>
            <a:srcRect l="3594" t="11383" r="3726" b="8122"/>
            <a:stretch/>
          </p:blipFill>
          <p:spPr bwMode="auto">
            <a:xfrm>
              <a:off x="10109474" y="94619"/>
              <a:ext cx="2971300" cy="22493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00000" l="0" r="100000">
                          <a14:foregroundMark x1="14719" y1="1650" x2="19048" y2="16172"/>
                          <a14:foregroundMark x1="26407" y1="8581" x2="27706" y2="9571"/>
                          <a14:foregroundMark x1="93074" y1="29043" x2="70563" y2="40924"/>
                          <a14:foregroundMark x1="47619" y1="34653" x2="48052" y2="42244"/>
                          <a14:backgroundMark x1="30303" y1="25083" x2="59740" y2="2970"/>
                          <a14:backgroundMark x1="50649" y1="29373" x2="89610" y2="20792"/>
                          <a14:backgroundMark x1="7359" y1="64026" x2="41991" y2="37954"/>
                          <a14:backgroundMark x1="55411" y1="35644" x2="59307" y2="35644"/>
                          <a14:backgroundMark x1="83550" y1="25743" x2="83550" y2="25743"/>
                          <a14:backgroundMark x1="29870" y1="7261" x2="29870" y2="7261"/>
                          <a14:backgroundMark x1="24675" y1="4620" x2="24675" y2="4620"/>
                        </a14:backgroundRemoval>
                      </a14:imgEffect>
                    </a14:imgLayer>
                  </a14:imgProps>
                </a:ext>
                <a:ext uri="{28A0092B-C50C-407E-A947-70E740481C1C}">
                  <a14:useLocalDpi xmlns:a14="http://schemas.microsoft.com/office/drawing/2010/main" val="0"/>
                </a:ext>
              </a:extLst>
            </a:blip>
            <a:srcRect/>
            <a:stretch/>
          </p:blipFill>
          <p:spPr bwMode="auto">
            <a:xfrm flipH="1">
              <a:off x="9242015" y="94620"/>
              <a:ext cx="5350880" cy="701868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62" b="99038" l="2326" r="96512">
                          <a14:foregroundMark x1="10465" y1="9615" x2="12791" y2="11538"/>
                          <a14:foregroundMark x1="12791" y1="8654" x2="12791" y2="8654"/>
                          <a14:foregroundMark x1="10465" y1="7692" x2="10465" y2="7692"/>
                          <a14:foregroundMark x1="12791" y1="53846" x2="20930" y2="75962"/>
                          <a14:foregroundMark x1="69767" y1="57692" x2="88372" y2="57692"/>
                          <a14:foregroundMark x1="73256" y1="69231" x2="77907" y2="75962"/>
                          <a14:foregroundMark x1="41860" y1="82692" x2="39535" y2="94231"/>
                          <a14:foregroundMark x1="58140" y1="80769" x2="63953" y2="94231"/>
                          <a14:foregroundMark x1="50000" y1="12500" x2="59302" y2="18269"/>
                          <a14:foregroundMark x1="60465" y1="19231" x2="66279" y2="27885"/>
                          <a14:foregroundMark x1="61628" y1="19231" x2="63953" y2="23077"/>
                          <a14:foregroundMark x1="66279" y1="29808" x2="67442" y2="35577"/>
                          <a14:foregroundMark x1="39535" y1="2885" x2="41860" y2="8654"/>
                          <a14:foregroundMark x1="43023" y1="9615" x2="43023" y2="12500"/>
                          <a14:foregroundMark x1="44186" y1="10577" x2="45349" y2="13462"/>
                          <a14:foregroundMark x1="45349" y1="11538" x2="48837" y2="12500"/>
                          <a14:foregroundMark x1="33721" y1="2885" x2="32558" y2="6731"/>
                          <a14:foregroundMark x1="39535" y1="2885" x2="32558" y2="1923"/>
                          <a14:foregroundMark x1="16279" y1="8654" x2="25581" y2="12500"/>
                          <a14:foregroundMark x1="17442" y1="7692" x2="22093" y2="10577"/>
                          <a14:foregroundMark x1="6977" y1="10577" x2="10465" y2="13462"/>
                          <a14:backgroundMark x1="12791" y1="1923" x2="26744" y2="9615"/>
                        </a14:backgroundRemoval>
                      </a14:imgEffect>
                    </a14:imgLayer>
                  </a14:imgProps>
                </a:ext>
                <a:ext uri="{28A0092B-C50C-407E-A947-70E740481C1C}">
                  <a14:useLocalDpi xmlns:a14="http://schemas.microsoft.com/office/drawing/2010/main" val="0"/>
                </a:ext>
              </a:extLst>
            </a:blip>
            <a:srcRect/>
            <a:stretch>
              <a:fillRect/>
            </a:stretch>
          </p:blipFill>
          <p:spPr bwMode="auto">
            <a:xfrm>
              <a:off x="13080775" y="5867355"/>
              <a:ext cx="1490257" cy="1802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62" b="99038" l="2326" r="96512">
                          <a14:foregroundMark x1="10465" y1="9615" x2="12791" y2="11538"/>
                          <a14:foregroundMark x1="12791" y1="8654" x2="12791" y2="8654"/>
                          <a14:foregroundMark x1="10465" y1="7692" x2="10465" y2="7692"/>
                          <a14:foregroundMark x1="12791" y1="53846" x2="20930" y2="75962"/>
                          <a14:foregroundMark x1="69767" y1="57692" x2="88372" y2="57692"/>
                          <a14:foregroundMark x1="73256" y1="69231" x2="77907" y2="75962"/>
                          <a14:foregroundMark x1="41860" y1="82692" x2="39535" y2="94231"/>
                          <a14:foregroundMark x1="58140" y1="80769" x2="63953" y2="94231"/>
                          <a14:foregroundMark x1="50000" y1="12500" x2="59302" y2="18269"/>
                          <a14:foregroundMark x1="60465" y1="19231" x2="66279" y2="27885"/>
                          <a14:foregroundMark x1="61628" y1="19231" x2="63953" y2="23077"/>
                          <a14:foregroundMark x1="66279" y1="29808" x2="67442" y2="35577"/>
                          <a14:foregroundMark x1="39535" y1="2885" x2="41860" y2="8654"/>
                          <a14:foregroundMark x1="43023" y1="9615" x2="43023" y2="12500"/>
                          <a14:foregroundMark x1="44186" y1="10577" x2="45349" y2="13462"/>
                          <a14:foregroundMark x1="45349" y1="11538" x2="48837" y2="12500"/>
                          <a14:foregroundMark x1="33721" y1="2885" x2="32558" y2="6731"/>
                          <a14:foregroundMark x1="39535" y1="2885" x2="32558" y2="1923"/>
                          <a14:foregroundMark x1="16279" y1="8654" x2="25581" y2="12500"/>
                          <a14:foregroundMark x1="17442" y1="7692" x2="22093" y2="10577"/>
                          <a14:foregroundMark x1="6977" y1="10577" x2="10465" y2="13462"/>
                          <a14:backgroundMark x1="12791" y1="1923" x2="26744" y2="961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067755" y="3048029"/>
              <a:ext cx="1242784" cy="1502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62" b="99038" l="2326" r="96512">
                          <a14:foregroundMark x1="10465" y1="9615" x2="12791" y2="11538"/>
                          <a14:foregroundMark x1="12791" y1="8654" x2="12791" y2="8654"/>
                          <a14:foregroundMark x1="10465" y1="7692" x2="10465" y2="7692"/>
                          <a14:foregroundMark x1="12791" y1="53846" x2="20930" y2="75962"/>
                          <a14:foregroundMark x1="69767" y1="57692" x2="88372" y2="57692"/>
                          <a14:foregroundMark x1="73256" y1="69231" x2="77907" y2="75962"/>
                          <a14:foregroundMark x1="41860" y1="82692" x2="39535" y2="94231"/>
                          <a14:foregroundMark x1="58140" y1="80769" x2="63953" y2="94231"/>
                          <a14:foregroundMark x1="50000" y1="12500" x2="59302" y2="18269"/>
                          <a14:foregroundMark x1="60465" y1="19231" x2="66279" y2="27885"/>
                          <a14:foregroundMark x1="61628" y1="19231" x2="63953" y2="23077"/>
                          <a14:foregroundMark x1="66279" y1="29808" x2="67442" y2="35577"/>
                          <a14:foregroundMark x1="39535" y1="2885" x2="41860" y2="8654"/>
                          <a14:foregroundMark x1="43023" y1="9615" x2="43023" y2="12500"/>
                          <a14:foregroundMark x1="44186" y1="10577" x2="45349" y2="13462"/>
                          <a14:foregroundMark x1="45349" y1="11538" x2="48837" y2="12500"/>
                          <a14:foregroundMark x1="33721" y1="2885" x2="32558" y2="6731"/>
                          <a14:foregroundMark x1="39535" y1="2885" x2="32558" y2="1923"/>
                          <a14:foregroundMark x1="16279" y1="8654" x2="25581" y2="12500"/>
                          <a14:foregroundMark x1="17442" y1="7692" x2="22093" y2="10577"/>
                          <a14:foregroundMark x1="6977" y1="10577" x2="10465" y2="13462"/>
                          <a14:backgroundMark x1="12791" y1="1923" x2="26744" y2="9615"/>
                        </a14:backgroundRemoval>
                      </a14:imgEffect>
                    </a14:imgLayer>
                  </a14:imgProps>
                </a:ext>
                <a:ext uri="{28A0092B-C50C-407E-A947-70E740481C1C}">
                  <a14:useLocalDpi xmlns:a14="http://schemas.microsoft.com/office/drawing/2010/main" val="0"/>
                </a:ext>
              </a:extLst>
            </a:blip>
            <a:srcRect/>
            <a:stretch>
              <a:fillRect/>
            </a:stretch>
          </p:blipFill>
          <p:spPr bwMode="auto">
            <a:xfrm rot="1901126" flipH="1">
              <a:off x="8844724" y="863459"/>
              <a:ext cx="1026977" cy="1241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62" b="99038" l="2326" r="96512">
                          <a14:foregroundMark x1="10465" y1="9615" x2="12791" y2="11538"/>
                          <a14:foregroundMark x1="12791" y1="8654" x2="12791" y2="8654"/>
                          <a14:foregroundMark x1="10465" y1="7692" x2="10465" y2="7692"/>
                          <a14:foregroundMark x1="12791" y1="53846" x2="20930" y2="75962"/>
                          <a14:foregroundMark x1="69767" y1="57692" x2="88372" y2="57692"/>
                          <a14:foregroundMark x1="73256" y1="69231" x2="77907" y2="75962"/>
                          <a14:foregroundMark x1="41860" y1="82692" x2="39535" y2="94231"/>
                          <a14:foregroundMark x1="58140" y1="80769" x2="63953" y2="94231"/>
                          <a14:foregroundMark x1="50000" y1="12500" x2="59302" y2="18269"/>
                          <a14:foregroundMark x1="60465" y1="19231" x2="66279" y2="27885"/>
                          <a14:foregroundMark x1="61628" y1="19231" x2="63953" y2="23077"/>
                          <a14:foregroundMark x1="66279" y1="29808" x2="67442" y2="35577"/>
                          <a14:foregroundMark x1="39535" y1="2885" x2="41860" y2="8654"/>
                          <a14:foregroundMark x1="43023" y1="9615" x2="43023" y2="12500"/>
                          <a14:foregroundMark x1="44186" y1="10577" x2="45349" y2="13462"/>
                          <a14:foregroundMark x1="45349" y1="11538" x2="48837" y2="12500"/>
                          <a14:foregroundMark x1="33721" y1="2885" x2="32558" y2="6731"/>
                          <a14:foregroundMark x1="39535" y1="2885" x2="32558" y2="1923"/>
                          <a14:foregroundMark x1="16279" y1="8654" x2="25581" y2="12500"/>
                          <a14:foregroundMark x1="17442" y1="7692" x2="22093" y2="10577"/>
                          <a14:foregroundMark x1="6977" y1="10577" x2="10465" y2="13462"/>
                          <a14:backgroundMark x1="12791" y1="1923" x2="26744" y2="9615"/>
                        </a14:backgroundRemoval>
                      </a14:imgEffect>
                    </a14:imgLayer>
                  </a14:imgProps>
                </a:ext>
                <a:ext uri="{28A0092B-C50C-407E-A947-70E740481C1C}">
                  <a14:useLocalDpi xmlns:a14="http://schemas.microsoft.com/office/drawing/2010/main" val="0"/>
                </a:ext>
              </a:extLst>
            </a:blip>
            <a:srcRect/>
            <a:stretch>
              <a:fillRect/>
            </a:stretch>
          </p:blipFill>
          <p:spPr bwMode="auto">
            <a:xfrm rot="18817815" flipH="1">
              <a:off x="9031792" y="5943553"/>
              <a:ext cx="1490257" cy="1802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62" b="99038" l="2326" r="96512">
                          <a14:foregroundMark x1="10465" y1="9615" x2="12791" y2="11538"/>
                          <a14:foregroundMark x1="12791" y1="8654" x2="12791" y2="8654"/>
                          <a14:foregroundMark x1="10465" y1="7692" x2="10465" y2="7692"/>
                          <a14:foregroundMark x1="12791" y1="53846" x2="20930" y2="75962"/>
                          <a14:foregroundMark x1="69767" y1="57692" x2="88372" y2="57692"/>
                          <a14:foregroundMark x1="73256" y1="69231" x2="77907" y2="75962"/>
                          <a14:foregroundMark x1="41860" y1="82692" x2="39535" y2="94231"/>
                          <a14:foregroundMark x1="58140" y1="80769" x2="63953" y2="94231"/>
                          <a14:foregroundMark x1="50000" y1="12500" x2="59302" y2="18269"/>
                          <a14:foregroundMark x1="60465" y1="19231" x2="66279" y2="27885"/>
                          <a14:foregroundMark x1="61628" y1="19231" x2="63953" y2="23077"/>
                          <a14:foregroundMark x1="66279" y1="29808" x2="67442" y2="35577"/>
                          <a14:foregroundMark x1="39535" y1="2885" x2="41860" y2="8654"/>
                          <a14:foregroundMark x1="43023" y1="9615" x2="43023" y2="12500"/>
                          <a14:foregroundMark x1="44186" y1="10577" x2="45349" y2="13462"/>
                          <a14:foregroundMark x1="45349" y1="11538" x2="48837" y2="12500"/>
                          <a14:foregroundMark x1="33721" y1="2885" x2="32558" y2="6731"/>
                          <a14:foregroundMark x1="39535" y1="2885" x2="32558" y2="1923"/>
                          <a14:foregroundMark x1="16279" y1="8654" x2="25581" y2="12500"/>
                          <a14:foregroundMark x1="17442" y1="7692" x2="22093" y2="10577"/>
                          <a14:foregroundMark x1="6977" y1="10577" x2="10465" y2="13462"/>
                          <a14:backgroundMark x1="12791" y1="1923" x2="26744" y2="9615"/>
                        </a14:backgroundRemoval>
                      </a14:imgEffect>
                    </a14:imgLayer>
                  </a14:imgProps>
                </a:ext>
                <a:ext uri="{28A0092B-C50C-407E-A947-70E740481C1C}">
                  <a14:useLocalDpi xmlns:a14="http://schemas.microsoft.com/office/drawing/2010/main" val="0"/>
                </a:ext>
              </a:extLst>
            </a:blip>
            <a:srcRect/>
            <a:stretch>
              <a:fillRect/>
            </a:stretch>
          </p:blipFill>
          <p:spPr bwMode="auto">
            <a:xfrm rot="852508">
              <a:off x="13289662" y="3251556"/>
              <a:ext cx="1236188" cy="149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62" b="99038" l="2326" r="96512">
                          <a14:foregroundMark x1="10465" y1="9615" x2="12791" y2="11538"/>
                          <a14:foregroundMark x1="12791" y1="8654" x2="12791" y2="8654"/>
                          <a14:foregroundMark x1="10465" y1="7692" x2="10465" y2="7692"/>
                          <a14:foregroundMark x1="12791" y1="53846" x2="20930" y2="75962"/>
                          <a14:foregroundMark x1="69767" y1="57692" x2="88372" y2="57692"/>
                          <a14:foregroundMark x1="73256" y1="69231" x2="77907" y2="75962"/>
                          <a14:foregroundMark x1="41860" y1="82692" x2="39535" y2="94231"/>
                          <a14:foregroundMark x1="58140" y1="80769" x2="63953" y2="94231"/>
                          <a14:foregroundMark x1="50000" y1="12500" x2="59302" y2="18269"/>
                          <a14:foregroundMark x1="60465" y1="19231" x2="66279" y2="27885"/>
                          <a14:foregroundMark x1="61628" y1="19231" x2="63953" y2="23077"/>
                          <a14:foregroundMark x1="66279" y1="29808" x2="67442" y2="35577"/>
                          <a14:foregroundMark x1="39535" y1="2885" x2="41860" y2="8654"/>
                          <a14:foregroundMark x1="43023" y1="9615" x2="43023" y2="12500"/>
                          <a14:foregroundMark x1="44186" y1="10577" x2="45349" y2="13462"/>
                          <a14:foregroundMark x1="45349" y1="11538" x2="48837" y2="12500"/>
                          <a14:foregroundMark x1="33721" y1="2885" x2="32558" y2="6731"/>
                          <a14:foregroundMark x1="39535" y1="2885" x2="32558" y2="1923"/>
                          <a14:foregroundMark x1="16279" y1="8654" x2="25581" y2="12500"/>
                          <a14:foregroundMark x1="17442" y1="7692" x2="22093" y2="10577"/>
                          <a14:foregroundMark x1="6977" y1="10577" x2="10465" y2="13462"/>
                          <a14:backgroundMark x1="12791" y1="1923" x2="26744" y2="9615"/>
                        </a14:backgroundRemoval>
                      </a14:imgEffect>
                    </a14:imgLayer>
                  </a14:imgProps>
                </a:ext>
                <a:ext uri="{28A0092B-C50C-407E-A947-70E740481C1C}">
                  <a14:useLocalDpi xmlns:a14="http://schemas.microsoft.com/office/drawing/2010/main" val="0"/>
                </a:ext>
              </a:extLst>
            </a:blip>
            <a:srcRect/>
            <a:stretch>
              <a:fillRect/>
            </a:stretch>
          </p:blipFill>
          <p:spPr bwMode="auto">
            <a:xfrm rot="20264788" flipH="1">
              <a:off x="11078288" y="6364964"/>
              <a:ext cx="1237639" cy="1496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10439318" y="3661815"/>
              <a:ext cx="1982981" cy="646327"/>
            </a:xfrm>
            <a:prstGeom prst="rect">
              <a:avLst/>
            </a:prstGeom>
          </p:spPr>
          <p:txBody>
            <a:bodyPr wrap="square" lIns="91436" tIns="45718" rIns="91436" bIns="45718">
              <a:spAutoFit/>
            </a:bodyPr>
            <a:lstStyle/>
            <a:p>
              <a:r>
                <a:rPr lang="en-US" sz="3600" b="1" smtClean="0">
                  <a:solidFill>
                    <a:srgbClr val="FF0000"/>
                  </a:solidFill>
                </a:rPr>
                <a:t>Về nhà</a:t>
              </a:r>
              <a:endParaRPr lang="en-US" sz="3600" b="1">
                <a:solidFill>
                  <a:srgbClr val="FF0000"/>
                </a:solidFill>
              </a:endParaRPr>
            </a:p>
          </p:txBody>
        </p:sp>
      </p:grpSp>
      <p:grpSp>
        <p:nvGrpSpPr>
          <p:cNvPr id="29" name="Group 28"/>
          <p:cNvGrpSpPr/>
          <p:nvPr/>
        </p:nvGrpSpPr>
        <p:grpSpPr>
          <a:xfrm>
            <a:off x="-32884" y="-31512"/>
            <a:ext cx="14697620" cy="8260883"/>
            <a:chOff x="-32884" y="-16014"/>
            <a:chExt cx="14697620" cy="8260883"/>
          </a:xfrm>
        </p:grpSpPr>
        <p:pic>
          <p:nvPicPr>
            <p:cNvPr id="30" name="Picture 29"/>
            <p:cNvPicPr>
              <a:picLocks noChangeAspect="1"/>
            </p:cNvPicPr>
            <p:nvPr/>
          </p:nvPicPr>
          <p:blipFill>
            <a:blip r:embed="rId9"/>
            <a:stretch>
              <a:fillRect/>
            </a:stretch>
          </p:blipFill>
          <p:spPr>
            <a:xfrm>
              <a:off x="13617905" y="0"/>
              <a:ext cx="1038896" cy="624143"/>
            </a:xfrm>
            <a:prstGeom prst="rect">
              <a:avLst/>
            </a:prstGeom>
          </p:spPr>
        </p:pic>
        <p:grpSp>
          <p:nvGrpSpPr>
            <p:cNvPr id="31" name="Group 30"/>
            <p:cNvGrpSpPr/>
            <p:nvPr/>
          </p:nvGrpSpPr>
          <p:grpSpPr>
            <a:xfrm>
              <a:off x="-32884" y="-16014"/>
              <a:ext cx="14697620" cy="8260883"/>
              <a:chOff x="-27404" y="-47511"/>
              <a:chExt cx="14719596" cy="8324022"/>
            </a:xfrm>
          </p:grpSpPr>
          <p:pic>
            <p:nvPicPr>
              <p:cNvPr id="32" name="Picture 12" descr="thin ba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6200000" flipV="1">
                <a:off x="10543053" y="4072133"/>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4" descr="thin ba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6200000" flipV="1">
                <a:off x="-4130913" y="4088086"/>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Group 33"/>
              <p:cNvGrpSpPr/>
              <p:nvPr/>
            </p:nvGrpSpPr>
            <p:grpSpPr>
              <a:xfrm>
                <a:off x="192" y="-47511"/>
                <a:ext cx="14657614" cy="8324022"/>
                <a:chOff x="192" y="-1575710"/>
                <a:chExt cx="14657614" cy="9855169"/>
              </a:xfrm>
            </p:grpSpPr>
            <p:pic>
              <p:nvPicPr>
                <p:cNvPr id="35" name="Picture 15" descr="732562ff"/>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21275" y="7610476"/>
                  <a:ext cx="1228726" cy="6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1" descr="LN026"/>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flipV="1">
                  <a:off x="192" y="-157571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3" descr="LN026"/>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flipV="1">
                  <a:off x="192" y="822370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41629948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ChangeArrowheads="1"/>
          </p:cNvSpPr>
          <p:nvPr/>
        </p:nvSpPr>
        <p:spPr bwMode="auto">
          <a:xfrm flipV="1">
            <a:off x="3535364" y="327158"/>
            <a:ext cx="3902075" cy="44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16" tIns="65309" rIns="130616" bIns="65309" anchor="ctr">
            <a:spAutoFit/>
          </a:bodyPr>
          <a:lstStyle/>
          <a:p>
            <a:pPr>
              <a:tabLst>
                <a:tab pos="2122403" algn="l"/>
              </a:tabLst>
            </a:pPr>
            <a:r>
              <a:rPr lang="en-US" sz="2000">
                <a:cs typeface="Times New Roman" pitchFamily="18" charset="0"/>
              </a:rPr>
              <a:t>          </a:t>
            </a:r>
            <a:endParaRPr lang="en-US"/>
          </a:p>
        </p:txBody>
      </p:sp>
      <p:sp>
        <p:nvSpPr>
          <p:cNvPr id="12" name="WordArt 4" descr="Narrow vertical"/>
          <p:cNvSpPr>
            <a:spLocks noChangeArrowheads="1" noChangeShapeType="1" noTextEdit="1"/>
          </p:cNvSpPr>
          <p:nvPr/>
        </p:nvSpPr>
        <p:spPr bwMode="auto">
          <a:xfrm>
            <a:off x="1468439" y="-381000"/>
            <a:ext cx="11826875" cy="2286000"/>
          </a:xfrm>
          <a:prstGeom prst="rect">
            <a:avLst/>
          </a:prstGeom>
        </p:spPr>
        <p:txBody>
          <a:bodyPr wrap="none" lIns="91436" tIns="45718" rIns="91436" bIns="45718" fromWordArt="1">
            <a:prstTxWarp prst="textCurveUp">
              <a:avLst>
                <a:gd name="adj" fmla="val 40356"/>
              </a:avLst>
            </a:prstTxWarp>
          </a:bodyPr>
          <a:lstStyle/>
          <a:p>
            <a:pPr algn="ctr"/>
            <a:r>
              <a:rPr lang="vi-VN" sz="5000" kern="10" dirty="0">
                <a:ln w="12700">
                  <a:solidFill>
                    <a:srgbClr val="000000"/>
                  </a:solidFill>
                  <a:round/>
                  <a:headEnd/>
                  <a:tailEnd/>
                </a:ln>
                <a:blipFill dpi="0" rotWithShape="0">
                  <a:blip r:embed="rId3"/>
                  <a:srcRect/>
                  <a:tile tx="0" ty="0" sx="100000" sy="100000" flip="none" algn="tl"/>
                </a:blipFill>
                <a:effectLst>
                  <a:outerShdw dist="45791" dir="2021404" algn="ctr" rotWithShape="0">
                    <a:srgbClr val="808080">
                      <a:alpha val="79999"/>
                    </a:srgbClr>
                  </a:outerShdw>
                </a:effectLst>
                <a:latin typeface="Times New Roman"/>
                <a:cs typeface="Times New Roman"/>
              </a:rPr>
              <a:t>Giờ học đến đây kết thúc</a:t>
            </a:r>
            <a:endParaRPr lang="en-US" sz="5000" kern="10" dirty="0">
              <a:ln w="12700">
                <a:solidFill>
                  <a:srgbClr val="000000"/>
                </a:solidFill>
                <a:round/>
                <a:headEnd/>
                <a:tailEnd/>
              </a:ln>
              <a:blipFill dpi="0" rotWithShape="0">
                <a:blip r:embed="rId3"/>
                <a:srcRect/>
                <a:tile tx="0" ty="0" sx="100000" sy="100000" flip="none" algn="tl"/>
              </a:blipFill>
              <a:effectLst>
                <a:outerShdw dist="45791" dir="2021404" algn="ctr" rotWithShape="0">
                  <a:srgbClr val="808080">
                    <a:alpha val="79999"/>
                  </a:srgbClr>
                </a:outerShdw>
              </a:effectLst>
              <a:latin typeface="Times New Roman"/>
              <a:cs typeface="Times New Roman"/>
            </a:endParaRPr>
          </a:p>
        </p:txBody>
      </p:sp>
      <p:sp>
        <p:nvSpPr>
          <p:cNvPr id="13" name="WordArt 5"/>
          <p:cNvSpPr>
            <a:spLocks noChangeArrowheads="1" noChangeShapeType="1" noTextEdit="1"/>
          </p:cNvSpPr>
          <p:nvPr/>
        </p:nvSpPr>
        <p:spPr bwMode="auto">
          <a:xfrm>
            <a:off x="1585913" y="6848475"/>
            <a:ext cx="11703050" cy="1457326"/>
          </a:xfrm>
          <a:prstGeom prst="rect">
            <a:avLst/>
          </a:prstGeom>
        </p:spPr>
        <p:txBody>
          <a:bodyPr wrap="none" lIns="91436" tIns="45718" rIns="91436" bIns="45718" fromWordArt="1">
            <a:prstTxWarp prst="textCanDown">
              <a:avLst>
                <a:gd name="adj" fmla="val 33333"/>
              </a:avLst>
            </a:prstTxWarp>
          </a:bodyPr>
          <a:lstStyle/>
          <a:p>
            <a:pPr algn="ctr"/>
            <a:r>
              <a:rPr lang="en-US" sz="5000" kern="10">
                <a:ln w="9525">
                  <a:solidFill>
                    <a:srgbClr val="FF3300"/>
                  </a:solidFill>
                  <a:round/>
                  <a:headEnd/>
                  <a:tailEnd/>
                </a:ln>
                <a:solidFill>
                  <a:srgbClr val="000000"/>
                </a:solidFill>
                <a:latin typeface="Times New Roman"/>
                <a:cs typeface="Times New Roman"/>
              </a:rPr>
              <a:t>Xin chào và hẹn gặp lại</a:t>
            </a:r>
          </a:p>
        </p:txBody>
      </p:sp>
      <p:pic>
        <p:nvPicPr>
          <p:cNvPr id="11" name="Picture 4" descr="Từ vựng tiếng Anh lớp 2 - 7 chủ đề thú vị dành cho con bạn"/>
          <p:cNvPicPr>
            <a:picLocks noChangeAspect="1" noChangeArrowheads="1"/>
          </p:cNvPicPr>
          <p:nvPr/>
        </p:nvPicPr>
        <p:blipFill rotWithShape="1">
          <a:blip r:embed="rId4">
            <a:extLst>
              <a:ext uri="{28A0092B-C50C-407E-A947-70E740481C1C}">
                <a14:useLocalDpi xmlns:a14="http://schemas.microsoft.com/office/drawing/2010/main" val="0"/>
              </a:ext>
            </a:extLst>
          </a:blip>
          <a:srcRect l="4267" t="16052" r="6800" b="6342"/>
          <a:stretch/>
        </p:blipFill>
        <p:spPr bwMode="auto">
          <a:xfrm>
            <a:off x="2209933" y="2097952"/>
            <a:ext cx="9829543" cy="486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118" y="2672749"/>
            <a:ext cx="3137230" cy="433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2039476" y="1676465"/>
            <a:ext cx="2386732" cy="2590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32884" y="-31512"/>
            <a:ext cx="14697620" cy="8260883"/>
            <a:chOff x="-32884" y="-16014"/>
            <a:chExt cx="14697620" cy="8260883"/>
          </a:xfrm>
        </p:grpSpPr>
        <p:pic>
          <p:nvPicPr>
            <p:cNvPr id="17" name="Picture 16"/>
            <p:cNvPicPr>
              <a:picLocks noChangeAspect="1"/>
            </p:cNvPicPr>
            <p:nvPr/>
          </p:nvPicPr>
          <p:blipFill>
            <a:blip r:embed="rId6"/>
            <a:stretch>
              <a:fillRect/>
            </a:stretch>
          </p:blipFill>
          <p:spPr>
            <a:xfrm>
              <a:off x="13617905" y="0"/>
              <a:ext cx="1038896" cy="624143"/>
            </a:xfrm>
            <a:prstGeom prst="rect">
              <a:avLst/>
            </a:prstGeom>
          </p:spPr>
        </p:pic>
        <p:grpSp>
          <p:nvGrpSpPr>
            <p:cNvPr id="25" name="Group 24"/>
            <p:cNvGrpSpPr/>
            <p:nvPr/>
          </p:nvGrpSpPr>
          <p:grpSpPr>
            <a:xfrm>
              <a:off x="-32884" y="-16014"/>
              <a:ext cx="14697620" cy="8260883"/>
              <a:chOff x="-27404" y="-47511"/>
              <a:chExt cx="14719596" cy="8324022"/>
            </a:xfrm>
          </p:grpSpPr>
          <p:pic>
            <p:nvPicPr>
              <p:cNvPr id="26" name="Picture 12" descr="thin ba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6200000" flipV="1">
                <a:off x="10543053" y="4072133"/>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4" descr="thin ba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6200000" flipV="1">
                <a:off x="-4130913" y="4088086"/>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27"/>
              <p:cNvGrpSpPr/>
              <p:nvPr/>
            </p:nvGrpSpPr>
            <p:grpSpPr>
              <a:xfrm>
                <a:off x="192" y="-47511"/>
                <a:ext cx="14657614" cy="8324022"/>
                <a:chOff x="192" y="-1575710"/>
                <a:chExt cx="14657614" cy="9855169"/>
              </a:xfrm>
            </p:grpSpPr>
            <p:pic>
              <p:nvPicPr>
                <p:cNvPr id="29" name="Picture 15" descr="732562f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21275" y="7610476"/>
                  <a:ext cx="1228726" cy="6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1" descr="LN026"/>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flipV="1">
                  <a:off x="192" y="-157571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3" descr="LN026"/>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flipV="1">
                  <a:off x="192" y="822370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410" y="13303"/>
            <a:ext cx="7149319" cy="615549"/>
          </a:xfrm>
          <a:prstGeom prst="rect">
            <a:avLst/>
          </a:prstGeom>
        </p:spPr>
        <p:txBody>
          <a:bodyPr wrap="square" lIns="91436" tIns="45718" rIns="91436" bIns="45718">
            <a:spAutoFit/>
          </a:bodyPr>
          <a:lstStyle/>
          <a:p>
            <a:r>
              <a:rPr lang="en-US" b="1">
                <a:solidFill>
                  <a:srgbClr val="000099"/>
                </a:solidFill>
              </a:rPr>
              <a:t>Quan sát </a:t>
            </a:r>
            <a:r>
              <a:rPr lang="en-US" b="1" smtClean="0">
                <a:solidFill>
                  <a:srgbClr val="000099"/>
                </a:solidFill>
              </a:rPr>
              <a:t>tranh và </a:t>
            </a:r>
            <a:r>
              <a:rPr lang="en-US" b="1">
                <a:solidFill>
                  <a:srgbClr val="000099"/>
                </a:solidFill>
              </a:rPr>
              <a:t>trả lời câu hỏi:</a:t>
            </a:r>
          </a:p>
        </p:txBody>
      </p:sp>
      <p:sp>
        <p:nvSpPr>
          <p:cNvPr id="3" name="Rectangle 2"/>
          <p:cNvSpPr/>
          <p:nvPr/>
        </p:nvSpPr>
        <p:spPr>
          <a:xfrm>
            <a:off x="82028" y="760943"/>
            <a:ext cx="4337648" cy="615549"/>
          </a:xfrm>
          <a:prstGeom prst="rect">
            <a:avLst/>
          </a:prstGeom>
        </p:spPr>
        <p:txBody>
          <a:bodyPr wrap="square" lIns="91436" tIns="45718" rIns="91436" bIns="45718">
            <a:spAutoFit/>
          </a:bodyPr>
          <a:lstStyle/>
          <a:p>
            <a:r>
              <a:rPr lang="en-US"/>
              <a:t>a) Tranh vẽ những gì</a:t>
            </a:r>
            <a:r>
              <a:rPr lang="en-US" smtClean="0"/>
              <a:t>?</a:t>
            </a:r>
            <a:endParaRPr lang="en-US"/>
          </a:p>
        </p:txBody>
      </p:sp>
      <p:pic>
        <p:nvPicPr>
          <p:cNvPr id="29"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904" y="1661800"/>
            <a:ext cx="11218127" cy="654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8019" y="1905058"/>
            <a:ext cx="2812332" cy="4278094"/>
          </a:xfrm>
          <a:prstGeom prst="rect">
            <a:avLst/>
          </a:prstGeom>
        </p:spPr>
        <p:txBody>
          <a:bodyPr wrap="square">
            <a:spAutoFit/>
          </a:bodyPr>
          <a:lstStyle/>
          <a:p>
            <a:r>
              <a:rPr lang="vi-VN" b="1">
                <a:solidFill>
                  <a:srgbClr val="000099"/>
                </a:solidFill>
              </a:rPr>
              <a:t>Tranh vẽ làng mạc, thôn xóm, ruộng đồng, sông, biển, đồi núi, những toà nhà cao tầng, cây cối</a:t>
            </a:r>
            <a:r>
              <a:rPr lang="vi-VN" b="1" smtClean="0">
                <a:solidFill>
                  <a:srgbClr val="000099"/>
                </a:solidFill>
              </a:rPr>
              <a:t>,</a:t>
            </a:r>
            <a:r>
              <a:rPr lang="en-US" b="1" smtClean="0">
                <a:solidFill>
                  <a:srgbClr val="000099"/>
                </a:solidFill>
              </a:rPr>
              <a:t> </a:t>
            </a:r>
            <a:r>
              <a:rPr lang="vi-VN" b="1" smtClean="0">
                <a:solidFill>
                  <a:srgbClr val="000099"/>
                </a:solidFill>
              </a:rPr>
              <a:t>…</a:t>
            </a:r>
            <a:endParaRPr lang="en-US" b="1">
              <a:solidFill>
                <a:srgbClr val="000099"/>
              </a:solidFill>
            </a:endParaRPr>
          </a:p>
        </p:txBody>
      </p:sp>
      <p:grpSp>
        <p:nvGrpSpPr>
          <p:cNvPr id="14" name="Group 13"/>
          <p:cNvGrpSpPr/>
          <p:nvPr/>
        </p:nvGrpSpPr>
        <p:grpSpPr>
          <a:xfrm>
            <a:off x="-32884" y="-16014"/>
            <a:ext cx="14697620" cy="8260883"/>
            <a:chOff x="-32884" y="-16014"/>
            <a:chExt cx="14697620" cy="8260883"/>
          </a:xfrm>
        </p:grpSpPr>
        <p:pic>
          <p:nvPicPr>
            <p:cNvPr id="15" name="Picture 14"/>
            <p:cNvPicPr>
              <a:picLocks noChangeAspect="1"/>
            </p:cNvPicPr>
            <p:nvPr/>
          </p:nvPicPr>
          <p:blipFill>
            <a:blip r:embed="rId4"/>
            <a:stretch>
              <a:fillRect/>
            </a:stretch>
          </p:blipFill>
          <p:spPr>
            <a:xfrm>
              <a:off x="13617905" y="0"/>
              <a:ext cx="1038896" cy="624143"/>
            </a:xfrm>
            <a:prstGeom prst="rect">
              <a:avLst/>
            </a:prstGeom>
          </p:spPr>
        </p:pic>
        <p:grpSp>
          <p:nvGrpSpPr>
            <p:cNvPr id="16" name="Group 15"/>
            <p:cNvGrpSpPr/>
            <p:nvPr/>
          </p:nvGrpSpPr>
          <p:grpSpPr>
            <a:xfrm>
              <a:off x="-32884" y="-16014"/>
              <a:ext cx="14697620" cy="8260883"/>
              <a:chOff x="-27404" y="-47511"/>
              <a:chExt cx="14719596" cy="8324022"/>
            </a:xfrm>
          </p:grpSpPr>
          <p:pic>
            <p:nvPicPr>
              <p:cNvPr id="17" name="Picture 12" descr="thin ba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flipV="1">
                <a:off x="10543053" y="4072133"/>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descr="thin ba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flipV="1">
                <a:off x="-4130913" y="4088086"/>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p:cNvGrpSpPr/>
              <p:nvPr/>
            </p:nvGrpSpPr>
            <p:grpSpPr>
              <a:xfrm>
                <a:off x="192" y="-47511"/>
                <a:ext cx="14657614" cy="8324022"/>
                <a:chOff x="192" y="-1575710"/>
                <a:chExt cx="14657614" cy="9855169"/>
              </a:xfrm>
            </p:grpSpPr>
            <p:pic>
              <p:nvPicPr>
                <p:cNvPr id="26" name="Picture 15"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1275" y="7610476"/>
                  <a:ext cx="1228726" cy="6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1" descr="LN02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V="1">
                  <a:off x="192" y="-157571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3" descr="LN02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V="1">
                  <a:off x="192" y="822370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12980191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028" y="643122"/>
            <a:ext cx="11605013" cy="615549"/>
          </a:xfrm>
          <a:prstGeom prst="rect">
            <a:avLst/>
          </a:prstGeom>
        </p:spPr>
        <p:txBody>
          <a:bodyPr wrap="square" lIns="91436" tIns="45718" rIns="91436" bIns="45718">
            <a:spAutoFit/>
          </a:bodyPr>
          <a:lstStyle/>
          <a:p>
            <a:r>
              <a:rPr lang="vi-VN"/>
              <a:t>b) Những cảnh trong tranh thuộc vùng miền nào của đất nước</a:t>
            </a:r>
            <a:r>
              <a:rPr lang="vi-VN" smtClean="0"/>
              <a:t>?</a:t>
            </a:r>
            <a:endParaRPr lang="en-US"/>
          </a:p>
        </p:txBody>
      </p:sp>
      <p:sp>
        <p:nvSpPr>
          <p:cNvPr id="2" name="Rectangle 1"/>
          <p:cNvSpPr/>
          <p:nvPr/>
        </p:nvSpPr>
        <p:spPr>
          <a:xfrm>
            <a:off x="302357" y="2012124"/>
            <a:ext cx="2812332" cy="5324535"/>
          </a:xfrm>
          <a:prstGeom prst="rect">
            <a:avLst/>
          </a:prstGeom>
        </p:spPr>
        <p:txBody>
          <a:bodyPr wrap="square">
            <a:spAutoFit/>
          </a:bodyPr>
          <a:lstStyle/>
          <a:p>
            <a:r>
              <a:rPr lang="en-US" b="1" smtClean="0">
                <a:solidFill>
                  <a:srgbClr val="000099"/>
                </a:solidFill>
              </a:rPr>
              <a:t>M</a:t>
            </a:r>
            <a:r>
              <a:rPr lang="vi-VN" b="1" smtClean="0">
                <a:solidFill>
                  <a:srgbClr val="000099"/>
                </a:solidFill>
              </a:rPr>
              <a:t>iền </a:t>
            </a:r>
            <a:r>
              <a:rPr lang="vi-VN" b="1">
                <a:solidFill>
                  <a:srgbClr val="000099"/>
                </a:solidFill>
              </a:rPr>
              <a:t>đồng bằng, miền núi, thuộc vùng nông thôn, vùng thành phố, thuộc vùng trời, vùng biển</a:t>
            </a:r>
            <a:r>
              <a:rPr lang="vi-VN" b="1" smtClean="0">
                <a:solidFill>
                  <a:srgbClr val="000099"/>
                </a:solidFill>
              </a:rPr>
              <a:t>,</a:t>
            </a:r>
            <a:r>
              <a:rPr lang="en-US" b="1" smtClean="0">
                <a:solidFill>
                  <a:srgbClr val="000099"/>
                </a:solidFill>
              </a:rPr>
              <a:t> </a:t>
            </a:r>
            <a:r>
              <a:rPr lang="vi-VN" b="1" smtClean="0">
                <a:solidFill>
                  <a:srgbClr val="000099"/>
                </a:solidFill>
              </a:rPr>
              <a:t>… </a:t>
            </a:r>
            <a:r>
              <a:rPr lang="vi-VN" b="1">
                <a:solidFill>
                  <a:srgbClr val="000099"/>
                </a:solidFill>
              </a:rPr>
              <a:t>của đất nước ta</a:t>
            </a:r>
            <a:r>
              <a:rPr lang="vi-VN" b="1" smtClean="0">
                <a:solidFill>
                  <a:srgbClr val="000099"/>
                </a:solidFill>
              </a:rPr>
              <a:t>.</a:t>
            </a:r>
            <a:endParaRPr lang="en-US" b="1">
              <a:solidFill>
                <a:srgbClr val="000099"/>
              </a:solidFill>
            </a:endParaRPr>
          </a:p>
        </p:txBody>
      </p:sp>
      <p:pic>
        <p:nvPicPr>
          <p:cNvPr id="1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904" y="1661800"/>
            <a:ext cx="11218127" cy="654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99410" y="13303"/>
            <a:ext cx="7149319" cy="615549"/>
          </a:xfrm>
          <a:prstGeom prst="rect">
            <a:avLst/>
          </a:prstGeom>
        </p:spPr>
        <p:txBody>
          <a:bodyPr wrap="square" lIns="91436" tIns="45718" rIns="91436" bIns="45718">
            <a:spAutoFit/>
          </a:bodyPr>
          <a:lstStyle/>
          <a:p>
            <a:r>
              <a:rPr lang="en-US" b="1">
                <a:solidFill>
                  <a:srgbClr val="000099"/>
                </a:solidFill>
              </a:rPr>
              <a:t>Quan sát </a:t>
            </a:r>
            <a:r>
              <a:rPr lang="en-US" b="1" smtClean="0">
                <a:solidFill>
                  <a:srgbClr val="000099"/>
                </a:solidFill>
              </a:rPr>
              <a:t>tranh và </a:t>
            </a:r>
            <a:r>
              <a:rPr lang="en-US" b="1">
                <a:solidFill>
                  <a:srgbClr val="000099"/>
                </a:solidFill>
              </a:rPr>
              <a:t>trả lời câu hỏi:</a:t>
            </a:r>
          </a:p>
        </p:txBody>
      </p:sp>
      <p:grpSp>
        <p:nvGrpSpPr>
          <p:cNvPr id="14" name="Group 13"/>
          <p:cNvGrpSpPr/>
          <p:nvPr/>
        </p:nvGrpSpPr>
        <p:grpSpPr>
          <a:xfrm>
            <a:off x="-32884" y="-16014"/>
            <a:ext cx="14697620" cy="8260883"/>
            <a:chOff x="-32884" y="-16014"/>
            <a:chExt cx="14697620" cy="8260883"/>
          </a:xfrm>
        </p:grpSpPr>
        <p:pic>
          <p:nvPicPr>
            <p:cNvPr id="15" name="Picture 14"/>
            <p:cNvPicPr>
              <a:picLocks noChangeAspect="1"/>
            </p:cNvPicPr>
            <p:nvPr/>
          </p:nvPicPr>
          <p:blipFill>
            <a:blip r:embed="rId4"/>
            <a:stretch>
              <a:fillRect/>
            </a:stretch>
          </p:blipFill>
          <p:spPr>
            <a:xfrm>
              <a:off x="13617905" y="0"/>
              <a:ext cx="1038896" cy="624143"/>
            </a:xfrm>
            <a:prstGeom prst="rect">
              <a:avLst/>
            </a:prstGeom>
          </p:spPr>
        </p:pic>
        <p:grpSp>
          <p:nvGrpSpPr>
            <p:cNvPr id="16" name="Group 15"/>
            <p:cNvGrpSpPr/>
            <p:nvPr/>
          </p:nvGrpSpPr>
          <p:grpSpPr>
            <a:xfrm>
              <a:off x="-32884" y="-16014"/>
              <a:ext cx="14697620" cy="8260883"/>
              <a:chOff x="-27404" y="-47511"/>
              <a:chExt cx="14719596" cy="8324022"/>
            </a:xfrm>
          </p:grpSpPr>
          <p:pic>
            <p:nvPicPr>
              <p:cNvPr id="17" name="Picture 12" descr="thin ba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flipV="1">
                <a:off x="10543053" y="4072133"/>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descr="thin ba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flipV="1">
                <a:off x="-4130913" y="4088086"/>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6"/>
              <p:cNvGrpSpPr/>
              <p:nvPr/>
            </p:nvGrpSpPr>
            <p:grpSpPr>
              <a:xfrm>
                <a:off x="192" y="-47511"/>
                <a:ext cx="14657614" cy="8324022"/>
                <a:chOff x="192" y="-1575710"/>
                <a:chExt cx="14657614" cy="9855169"/>
              </a:xfrm>
            </p:grpSpPr>
            <p:pic>
              <p:nvPicPr>
                <p:cNvPr id="28" name="Picture 15"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1275" y="7610476"/>
                  <a:ext cx="1228726" cy="6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1" descr="LN02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V="1">
                  <a:off x="192" y="-157571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3" descr="LN02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V="1">
                  <a:off x="192" y="822370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2145503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1"/>
          <p:cNvSpPr txBox="1">
            <a:spLocks noChangeArrowheads="1"/>
          </p:cNvSpPr>
          <p:nvPr/>
        </p:nvSpPr>
        <p:spPr bwMode="auto">
          <a:xfrm>
            <a:off x="9483196" y="587151"/>
            <a:ext cx="3074808" cy="52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defRPr sz="3400">
                <a:solidFill>
                  <a:schemeClr val="tx1"/>
                </a:solidFill>
                <a:latin typeface="Times New Roman" pitchFamily="18" charset="0"/>
                <a:cs typeface="Arial" charset="0"/>
              </a:defRPr>
            </a:lvl1pPr>
            <a:lvl2pPr marL="742950" indent="-285750">
              <a:defRPr sz="3400">
                <a:solidFill>
                  <a:schemeClr val="tx1"/>
                </a:solidFill>
                <a:latin typeface="Times New Roman" pitchFamily="18" charset="0"/>
                <a:cs typeface="Arial" charset="0"/>
              </a:defRPr>
            </a:lvl2pPr>
            <a:lvl3pPr marL="1143000" indent="-228600">
              <a:defRPr sz="3400">
                <a:solidFill>
                  <a:schemeClr val="tx1"/>
                </a:solidFill>
                <a:latin typeface="Times New Roman" pitchFamily="18" charset="0"/>
                <a:cs typeface="Arial" charset="0"/>
              </a:defRPr>
            </a:lvl3pPr>
            <a:lvl4pPr marL="1600200" indent="-228600">
              <a:defRPr sz="3400">
                <a:solidFill>
                  <a:schemeClr val="tx1"/>
                </a:solidFill>
                <a:latin typeface="Times New Roman" pitchFamily="18" charset="0"/>
                <a:cs typeface="Arial" charset="0"/>
              </a:defRPr>
            </a:lvl4pPr>
            <a:lvl5pPr marL="2057400" indent="-228600">
              <a:defRPr sz="3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400">
                <a:solidFill>
                  <a:schemeClr val="tx1"/>
                </a:solidFill>
                <a:latin typeface="Times New Roman" pitchFamily="18" charset="0"/>
                <a:cs typeface="Arial" charset="0"/>
              </a:defRPr>
            </a:lvl9pPr>
          </a:lstStyle>
          <a:p>
            <a:r>
              <a:rPr lang="en-US" sz="2800" b="1" i="1" smtClean="0">
                <a:solidFill>
                  <a:srgbClr val="000099"/>
                </a:solidFill>
                <a:cs typeface="Times New Roman" pitchFamily="18" charset="0"/>
              </a:rPr>
              <a:t>(</a:t>
            </a:r>
            <a:r>
              <a:rPr lang="en-US" sz="2800" b="1" i="1">
                <a:solidFill>
                  <a:srgbClr val="000099"/>
                </a:solidFill>
                <a:cs typeface="Times New Roman" pitchFamily="18" charset="0"/>
              </a:rPr>
              <a:t>Nguyễn Đình Thi</a:t>
            </a:r>
            <a:r>
              <a:rPr lang="en-US" sz="2800" b="1" i="1" smtClean="0">
                <a:solidFill>
                  <a:srgbClr val="000099"/>
                </a:solidFill>
                <a:cs typeface="Times New Roman" pitchFamily="18" charset="0"/>
              </a:rPr>
              <a:t>)</a:t>
            </a:r>
            <a:endParaRPr lang="vi-VN" sz="2800" b="1" i="1" dirty="0">
              <a:solidFill>
                <a:srgbClr val="000099"/>
              </a:solidFill>
              <a:cs typeface="Times New Roman" pitchFamily="18" charset="0"/>
            </a:endParaRPr>
          </a:p>
        </p:txBody>
      </p:sp>
      <p:sp>
        <p:nvSpPr>
          <p:cNvPr id="20" name="Rectangle 19"/>
          <p:cNvSpPr/>
          <p:nvPr/>
        </p:nvSpPr>
        <p:spPr>
          <a:xfrm>
            <a:off x="5838602" y="109800"/>
            <a:ext cx="2012081" cy="646327"/>
          </a:xfrm>
          <a:prstGeom prst="rect">
            <a:avLst/>
          </a:prstGeom>
        </p:spPr>
        <p:txBody>
          <a:bodyPr wrap="none" lIns="91436" tIns="45718" rIns="91436" bIns="45718">
            <a:spAutoFit/>
          </a:bodyPr>
          <a:lstStyle/>
          <a:p>
            <a:r>
              <a:rPr lang="nl-NL" sz="3600" b="1">
                <a:solidFill>
                  <a:srgbClr val="000099"/>
                </a:solidFill>
                <a:cs typeface="Times New Roman" pitchFamily="18" charset="0"/>
              </a:rPr>
              <a:t>Đất </a:t>
            </a:r>
            <a:r>
              <a:rPr lang="nl-NL" sz="3600" b="1" smtClean="0">
                <a:solidFill>
                  <a:srgbClr val="000099"/>
                </a:solidFill>
                <a:cs typeface="Times New Roman" pitchFamily="18" charset="0"/>
              </a:rPr>
              <a:t>nước</a:t>
            </a:r>
            <a:endParaRPr lang="en-US" sz="3600" b="1">
              <a:solidFill>
                <a:srgbClr val="000099"/>
              </a:solidFill>
              <a:cs typeface="Times New Roman" pitchFamily="18" charset="0"/>
            </a:endParaRPr>
          </a:p>
        </p:txBody>
      </p:sp>
      <p:pic>
        <p:nvPicPr>
          <p:cNvPr id="23"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350" y="1447871"/>
            <a:ext cx="11759527" cy="670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p:nvGrpSpPr>
        <p:grpSpPr>
          <a:xfrm>
            <a:off x="-32884" y="-16014"/>
            <a:ext cx="14697620" cy="8260883"/>
            <a:chOff x="-32884" y="-16014"/>
            <a:chExt cx="14697620" cy="8260883"/>
          </a:xfrm>
        </p:grpSpPr>
        <p:pic>
          <p:nvPicPr>
            <p:cNvPr id="15" name="Picture 14"/>
            <p:cNvPicPr>
              <a:picLocks noChangeAspect="1"/>
            </p:cNvPicPr>
            <p:nvPr/>
          </p:nvPicPr>
          <p:blipFill>
            <a:blip r:embed="rId4"/>
            <a:stretch>
              <a:fillRect/>
            </a:stretch>
          </p:blipFill>
          <p:spPr>
            <a:xfrm>
              <a:off x="13617905" y="0"/>
              <a:ext cx="1038896" cy="624143"/>
            </a:xfrm>
            <a:prstGeom prst="rect">
              <a:avLst/>
            </a:prstGeom>
          </p:spPr>
        </p:pic>
        <p:grpSp>
          <p:nvGrpSpPr>
            <p:cNvPr id="16" name="Group 15"/>
            <p:cNvGrpSpPr/>
            <p:nvPr/>
          </p:nvGrpSpPr>
          <p:grpSpPr>
            <a:xfrm>
              <a:off x="-32884" y="-16014"/>
              <a:ext cx="14697620" cy="8260883"/>
              <a:chOff x="-27404" y="-47511"/>
              <a:chExt cx="14719596" cy="8324022"/>
            </a:xfrm>
          </p:grpSpPr>
          <p:pic>
            <p:nvPicPr>
              <p:cNvPr id="17" name="Picture 12" descr="thin ba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flipV="1">
                <a:off x="10543053" y="4072133"/>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descr="thin ba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flipV="1">
                <a:off x="-4130913" y="4088086"/>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p:nvPr/>
            </p:nvGrpSpPr>
            <p:grpSpPr>
              <a:xfrm>
                <a:off x="192" y="-47511"/>
                <a:ext cx="14657614" cy="8324022"/>
                <a:chOff x="192" y="-1575710"/>
                <a:chExt cx="14657614" cy="9855169"/>
              </a:xfrm>
            </p:grpSpPr>
            <p:pic>
              <p:nvPicPr>
                <p:cNvPr id="29" name="Picture 15"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1275" y="7610476"/>
                  <a:ext cx="1228726" cy="6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1" descr="LN02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V="1">
                  <a:off x="192" y="-157571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3" descr="LN02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V="1">
                  <a:off x="192" y="822370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5344164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nguoikesu.com/images/wiki/nguyen-dinh-thi/fe7edc22efa3df34f8393bcab6fc964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190" y="76306"/>
            <a:ext cx="5312162" cy="80927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5701" y="1780511"/>
            <a:ext cx="7110877" cy="1138773"/>
          </a:xfrm>
          <a:prstGeom prst="rect">
            <a:avLst/>
          </a:prstGeom>
        </p:spPr>
        <p:txBody>
          <a:bodyPr wrap="square">
            <a:spAutoFit/>
          </a:bodyPr>
          <a:lstStyle/>
          <a:p>
            <a:r>
              <a:rPr lang="en-US" smtClean="0"/>
              <a:t>- </a:t>
            </a:r>
            <a:r>
              <a:rPr lang="en-US" b="1" smtClean="0"/>
              <a:t>Nguyễn </a:t>
            </a:r>
            <a:r>
              <a:rPr lang="en-US" b="1"/>
              <a:t>Đình </a:t>
            </a:r>
            <a:r>
              <a:rPr lang="en-US" b="1" smtClean="0"/>
              <a:t>Thi</a:t>
            </a:r>
            <a:r>
              <a:rPr lang="en-US" smtClean="0"/>
              <a:t> (1924-  2003), </a:t>
            </a:r>
            <a:r>
              <a:rPr lang="en-US"/>
              <a:t>nguyên </a:t>
            </a:r>
            <a:r>
              <a:rPr lang="en-US" smtClean="0"/>
              <a:t>quán: Hà Nội. </a:t>
            </a:r>
            <a:endParaRPr lang="en-US"/>
          </a:p>
        </p:txBody>
      </p:sp>
      <p:sp>
        <p:nvSpPr>
          <p:cNvPr id="19" name="Rectangle 18"/>
          <p:cNvSpPr/>
          <p:nvPr/>
        </p:nvSpPr>
        <p:spPr>
          <a:xfrm>
            <a:off x="135701" y="3055449"/>
            <a:ext cx="7110877" cy="1661993"/>
          </a:xfrm>
          <a:prstGeom prst="rect">
            <a:avLst/>
          </a:prstGeom>
        </p:spPr>
        <p:txBody>
          <a:bodyPr wrap="square">
            <a:spAutoFit/>
          </a:bodyPr>
          <a:lstStyle/>
          <a:p>
            <a:r>
              <a:rPr lang="en-US" smtClean="0"/>
              <a:t>- Là một nhà văn,</a:t>
            </a:r>
            <a:r>
              <a:rPr lang="en-US"/>
              <a:t> </a:t>
            </a:r>
            <a:r>
              <a:rPr lang="en-US" smtClean="0"/>
              <a:t>nhà </a:t>
            </a:r>
            <a:r>
              <a:rPr lang="en-US"/>
              <a:t>thơ, nhà phê bình văn học và </a:t>
            </a:r>
            <a:r>
              <a:rPr lang="en-US">
                <a:hlinkClick r:id="rId4" tooltip="Nhạc sĩ"/>
              </a:rPr>
              <a:t>nhạc sĩ</a:t>
            </a:r>
            <a:r>
              <a:rPr lang="en-US"/>
              <a:t> </a:t>
            </a:r>
            <a:r>
              <a:rPr lang="en-US">
                <a:hlinkClick r:id="rId5" tooltip="Việt Nam"/>
              </a:rPr>
              <a:t>Việt Nam</a:t>
            </a:r>
            <a:r>
              <a:rPr lang="en-US"/>
              <a:t> thời hiện </a:t>
            </a:r>
            <a:r>
              <a:rPr lang="en-US" smtClean="0"/>
              <a:t>đại.</a:t>
            </a:r>
            <a:endParaRPr lang="en-US"/>
          </a:p>
        </p:txBody>
      </p:sp>
      <p:sp>
        <p:nvSpPr>
          <p:cNvPr id="21" name="Rectangle 20"/>
          <p:cNvSpPr/>
          <p:nvPr/>
        </p:nvSpPr>
        <p:spPr>
          <a:xfrm>
            <a:off x="225804" y="4751335"/>
            <a:ext cx="7110877" cy="2708434"/>
          </a:xfrm>
          <a:prstGeom prst="rect">
            <a:avLst/>
          </a:prstGeom>
        </p:spPr>
        <p:txBody>
          <a:bodyPr wrap="square">
            <a:spAutoFit/>
          </a:bodyPr>
          <a:lstStyle/>
          <a:p>
            <a:r>
              <a:rPr lang="nl-NL" smtClean="0"/>
              <a:t>- </a:t>
            </a:r>
            <a:r>
              <a:rPr lang="nl-NL"/>
              <a:t>“</a:t>
            </a:r>
            <a:r>
              <a:rPr lang="nl-NL" i="1"/>
              <a:t>Đất nước</a:t>
            </a:r>
            <a:r>
              <a:rPr lang="nl-NL"/>
              <a:t>”: là bài thơ được sáng tác trong thời kì kháng chiến chống thực dân Pháp, thể hiện cảm xúc của tác giả giữa mùa thu thắng lợi trên chiến khu Việt Bắc.</a:t>
            </a:r>
            <a:endParaRPr lang="en-US"/>
          </a:p>
        </p:txBody>
      </p:sp>
      <p:sp>
        <p:nvSpPr>
          <p:cNvPr id="31" name="TextBox 1"/>
          <p:cNvSpPr txBox="1">
            <a:spLocks noChangeArrowheads="1"/>
          </p:cNvSpPr>
          <p:nvPr/>
        </p:nvSpPr>
        <p:spPr bwMode="auto">
          <a:xfrm>
            <a:off x="55321" y="79337"/>
            <a:ext cx="7085784" cy="73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08995" tIns="104496" rIns="208995" bIns="104496">
            <a:spAutoFit/>
          </a:bodyPr>
          <a:lstStyle>
            <a:lvl1pPr>
              <a:defRPr sz="3400">
                <a:solidFill>
                  <a:schemeClr val="tx1"/>
                </a:solidFill>
                <a:latin typeface="Times New Roman" pitchFamily="18" charset="0"/>
                <a:cs typeface="Arial" charset="0"/>
              </a:defRPr>
            </a:lvl1pPr>
            <a:lvl2pPr marL="742950" indent="-285750">
              <a:defRPr sz="3400">
                <a:solidFill>
                  <a:schemeClr val="tx1"/>
                </a:solidFill>
                <a:latin typeface="Times New Roman" pitchFamily="18" charset="0"/>
                <a:cs typeface="Arial" charset="0"/>
              </a:defRPr>
            </a:lvl2pPr>
            <a:lvl3pPr marL="1143000" indent="-228600">
              <a:defRPr sz="3400">
                <a:solidFill>
                  <a:schemeClr val="tx1"/>
                </a:solidFill>
                <a:latin typeface="Times New Roman" pitchFamily="18" charset="0"/>
                <a:cs typeface="Arial" charset="0"/>
              </a:defRPr>
            </a:lvl3pPr>
            <a:lvl4pPr marL="1600200" indent="-228600">
              <a:defRPr sz="3400">
                <a:solidFill>
                  <a:schemeClr val="tx1"/>
                </a:solidFill>
                <a:latin typeface="Times New Roman" pitchFamily="18" charset="0"/>
                <a:cs typeface="Arial" charset="0"/>
              </a:defRPr>
            </a:lvl4pPr>
            <a:lvl5pPr marL="2057400" indent="-228600">
              <a:defRPr sz="3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400">
                <a:solidFill>
                  <a:schemeClr val="tx1"/>
                </a:solidFill>
                <a:latin typeface="Times New Roman" pitchFamily="18" charset="0"/>
                <a:cs typeface="Arial" charset="0"/>
              </a:defRPr>
            </a:lvl9pPr>
          </a:lstStyle>
          <a:p>
            <a:r>
              <a:rPr lang="en-US" b="1" dirty="0" smtClean="0">
                <a:solidFill>
                  <a:srgbClr val="000099"/>
                </a:solidFill>
              </a:rPr>
              <a:t>*Giới </a:t>
            </a:r>
            <a:r>
              <a:rPr lang="en-US" b="1" dirty="0">
                <a:solidFill>
                  <a:srgbClr val="000099"/>
                </a:solidFill>
              </a:rPr>
              <a:t>thiệu </a:t>
            </a:r>
            <a:r>
              <a:rPr lang="en-US" b="1" dirty="0" smtClean="0">
                <a:solidFill>
                  <a:srgbClr val="000099"/>
                </a:solidFill>
              </a:rPr>
              <a:t>bài </a:t>
            </a:r>
            <a:r>
              <a:rPr lang="en-US" b="1" dirty="0">
                <a:solidFill>
                  <a:srgbClr val="000099"/>
                </a:solidFill>
              </a:rPr>
              <a:t>học và tác giả</a:t>
            </a:r>
            <a:r>
              <a:rPr lang="vi-VN" b="1" dirty="0">
                <a:solidFill>
                  <a:srgbClr val="000099"/>
                </a:solidFill>
              </a:rPr>
              <a:t>:</a:t>
            </a:r>
            <a:endParaRPr lang="en-US" b="1" dirty="0">
              <a:solidFill>
                <a:srgbClr val="000099"/>
              </a:solidFill>
            </a:endParaRPr>
          </a:p>
        </p:txBody>
      </p:sp>
      <p:grpSp>
        <p:nvGrpSpPr>
          <p:cNvPr id="15" name="Group 14"/>
          <p:cNvGrpSpPr/>
          <p:nvPr/>
        </p:nvGrpSpPr>
        <p:grpSpPr>
          <a:xfrm>
            <a:off x="-32884" y="-16014"/>
            <a:ext cx="14697620" cy="8260883"/>
            <a:chOff x="-32884" y="-16014"/>
            <a:chExt cx="14697620" cy="8260883"/>
          </a:xfrm>
        </p:grpSpPr>
        <p:pic>
          <p:nvPicPr>
            <p:cNvPr id="16" name="Picture 15"/>
            <p:cNvPicPr>
              <a:picLocks noChangeAspect="1"/>
            </p:cNvPicPr>
            <p:nvPr/>
          </p:nvPicPr>
          <p:blipFill>
            <a:blip r:embed="rId6"/>
            <a:stretch>
              <a:fillRect/>
            </a:stretch>
          </p:blipFill>
          <p:spPr>
            <a:xfrm>
              <a:off x="13617905" y="0"/>
              <a:ext cx="1038896" cy="624143"/>
            </a:xfrm>
            <a:prstGeom prst="rect">
              <a:avLst/>
            </a:prstGeom>
          </p:spPr>
        </p:pic>
        <p:grpSp>
          <p:nvGrpSpPr>
            <p:cNvPr id="17" name="Group 16"/>
            <p:cNvGrpSpPr/>
            <p:nvPr/>
          </p:nvGrpSpPr>
          <p:grpSpPr>
            <a:xfrm>
              <a:off x="-32884" y="-16014"/>
              <a:ext cx="14697620" cy="8260883"/>
              <a:chOff x="-27404" y="-47511"/>
              <a:chExt cx="14719596" cy="8324022"/>
            </a:xfrm>
          </p:grpSpPr>
          <p:pic>
            <p:nvPicPr>
              <p:cNvPr id="18" name="Picture 12" descr="thin ba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6200000" flipV="1">
                <a:off x="10543053" y="4072133"/>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4" descr="thin ba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6200000" flipV="1">
                <a:off x="-4130913" y="4088086"/>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p:nvPr/>
            </p:nvGrpSpPr>
            <p:grpSpPr>
              <a:xfrm>
                <a:off x="192" y="-47511"/>
                <a:ext cx="14657614" cy="8324022"/>
                <a:chOff x="192" y="-1575710"/>
                <a:chExt cx="14657614" cy="9855169"/>
              </a:xfrm>
            </p:grpSpPr>
            <p:pic>
              <p:nvPicPr>
                <p:cNvPr id="23" name="Picture 15" descr="732562f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21275" y="7610476"/>
                  <a:ext cx="1228726" cy="6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1" descr="LN026"/>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flipV="1">
                  <a:off x="192" y="-157571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3" descr="LN026"/>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flipV="1">
                  <a:off x="192" y="822370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11458030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5"/>
          <p:cNvSpPr txBox="1">
            <a:spLocks noChangeArrowheads="1"/>
          </p:cNvSpPr>
          <p:nvPr/>
        </p:nvSpPr>
        <p:spPr bwMode="auto">
          <a:xfrm>
            <a:off x="974728" y="1692679"/>
            <a:ext cx="263811" cy="68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598" tIns="65300" rIns="130598" bIns="6530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sz="3600">
              <a:latin typeface="Arial" charset="0"/>
            </a:endParaRPr>
          </a:p>
        </p:txBody>
      </p:sp>
      <p:sp>
        <p:nvSpPr>
          <p:cNvPr id="8195" name="Rectangle 5"/>
          <p:cNvSpPr>
            <a:spLocks noChangeArrowheads="1"/>
          </p:cNvSpPr>
          <p:nvPr/>
        </p:nvSpPr>
        <p:spPr bwMode="auto">
          <a:xfrm>
            <a:off x="533401" y="69124"/>
            <a:ext cx="13563600" cy="123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598" tIns="65300" rIns="130598" bIns="65300">
            <a:spAutoFit/>
          </a:bodyPr>
          <a:lstStyle/>
          <a:p>
            <a:pPr algn="ctr"/>
            <a:r>
              <a:rPr lang="en-US" sz="3600" b="1" u="sng" dirty="0">
                <a:solidFill>
                  <a:srgbClr val="000066"/>
                </a:solidFill>
                <a:cs typeface="Times New Roman" pitchFamily="18" charset="0"/>
              </a:rPr>
              <a:t>Tiếng Việt</a:t>
            </a:r>
            <a:r>
              <a:rPr lang="en-US" sz="3600" b="1" dirty="0">
                <a:solidFill>
                  <a:srgbClr val="000066"/>
                </a:solidFill>
                <a:cs typeface="Times New Roman" pitchFamily="18" charset="0"/>
              </a:rPr>
              <a:t>:</a:t>
            </a:r>
          </a:p>
          <a:p>
            <a:pPr algn="ctr"/>
            <a:r>
              <a:rPr lang="en-US" sz="3600" b="1">
                <a:solidFill>
                  <a:srgbClr val="C00000"/>
                </a:solidFill>
                <a:cs typeface="Times New Roman" pitchFamily="18" charset="0"/>
              </a:rPr>
              <a:t>Bài </a:t>
            </a:r>
            <a:r>
              <a:rPr lang="nl-NL" sz="3600" b="1" smtClean="0">
                <a:solidFill>
                  <a:srgbClr val="C00000"/>
                </a:solidFill>
                <a:cs typeface="Times New Roman" pitchFamily="18" charset="0"/>
              </a:rPr>
              <a:t>27B</a:t>
            </a:r>
            <a:r>
              <a:rPr lang="nl-NL" sz="3600" b="1">
                <a:solidFill>
                  <a:srgbClr val="C00000"/>
                </a:solidFill>
                <a:cs typeface="Times New Roman" pitchFamily="18" charset="0"/>
              </a:rPr>
              <a:t>. ĐẤT NƯỚC MÙA THU </a:t>
            </a:r>
            <a:r>
              <a:rPr lang="en-US" sz="3600" b="1" smtClean="0">
                <a:solidFill>
                  <a:srgbClr val="C00000"/>
                </a:solidFill>
                <a:cs typeface="Times New Roman" pitchFamily="18" charset="0"/>
              </a:rPr>
              <a:t>(</a:t>
            </a:r>
            <a:r>
              <a:rPr lang="en-US" sz="3600" b="1" dirty="0" smtClean="0">
                <a:solidFill>
                  <a:srgbClr val="C00000"/>
                </a:solidFill>
                <a:cs typeface="Times New Roman" pitchFamily="18" charset="0"/>
              </a:rPr>
              <a:t>Tiết </a:t>
            </a:r>
            <a:r>
              <a:rPr lang="en-US" sz="3600" b="1" dirty="0">
                <a:solidFill>
                  <a:srgbClr val="C00000"/>
                </a:solidFill>
                <a:cs typeface="Times New Roman" pitchFamily="18" charset="0"/>
              </a:rPr>
              <a:t>1)</a:t>
            </a:r>
          </a:p>
        </p:txBody>
      </p:sp>
      <p:grpSp>
        <p:nvGrpSpPr>
          <p:cNvPr id="7177" name="Group 1"/>
          <p:cNvGrpSpPr>
            <a:grpSpLocks/>
          </p:cNvGrpSpPr>
          <p:nvPr/>
        </p:nvGrpSpPr>
        <p:grpSpPr bwMode="auto">
          <a:xfrm>
            <a:off x="60324" y="1447830"/>
            <a:ext cx="4735262" cy="1524000"/>
            <a:chOff x="485775" y="777767"/>
            <a:chExt cx="3883354" cy="1523843"/>
          </a:xfrm>
        </p:grpSpPr>
        <p:sp>
          <p:nvSpPr>
            <p:cNvPr id="17" name="TextBox 16"/>
            <p:cNvSpPr txBox="1">
              <a:spLocks noChangeArrowheads="1"/>
            </p:cNvSpPr>
            <p:nvPr/>
          </p:nvSpPr>
          <p:spPr bwMode="auto">
            <a:xfrm>
              <a:off x="1730443" y="1300013"/>
              <a:ext cx="2638686" cy="646264"/>
            </a:xfrm>
            <a:prstGeom prst="rect">
              <a:avLst/>
            </a:prstGeom>
            <a:solidFill>
              <a:schemeClr val="accent2">
                <a:lumMod val="50000"/>
              </a:schemeClr>
            </a:solidFill>
            <a:ln>
              <a:noFill/>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r">
                <a:defRPr/>
              </a:pPr>
              <a:r>
                <a:rPr lang="en-US" altLang="en-US" sz="3600" b="1" dirty="0">
                  <a:solidFill>
                    <a:srgbClr val="FFFF5B"/>
                  </a:solidFill>
                  <a:latin typeface="Times New Roman" pitchFamily="18" charset="0"/>
                  <a:cs typeface="Times New Roman" pitchFamily="18" charset="0"/>
                </a:rPr>
                <a:t>  1. Mục tiêu:</a:t>
              </a:r>
              <a:endParaRPr lang="en-US" sz="3600" b="1" dirty="0">
                <a:solidFill>
                  <a:srgbClr val="FFFF5B"/>
                </a:solidFill>
                <a:latin typeface="Times New Roman" pitchFamily="18" charset="0"/>
                <a:cs typeface="Times New Roman" pitchFamily="18" charset="0"/>
              </a:endParaRPr>
            </a:p>
          </p:txBody>
        </p:sp>
        <p:pic>
          <p:nvPicPr>
            <p:cNvPr id="22" name="Picture 15"/>
            <p:cNvPicPr>
              <a:picLocks noChangeAspect="1" noChangeArrowheads="1"/>
            </p:cNvPicPr>
            <p:nvPr/>
          </p:nvPicPr>
          <p:blipFill>
            <a:blip r:embed="rId4"/>
            <a:srcRect/>
            <a:stretch>
              <a:fillRect/>
            </a:stretch>
          </p:blipFill>
          <p:spPr bwMode="auto">
            <a:xfrm>
              <a:off x="485775" y="777767"/>
              <a:ext cx="1633627" cy="152384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 name="Group 4"/>
          <p:cNvGrpSpPr/>
          <p:nvPr/>
        </p:nvGrpSpPr>
        <p:grpSpPr>
          <a:xfrm>
            <a:off x="87435" y="2530920"/>
            <a:ext cx="14475838" cy="5297280"/>
            <a:chOff x="87435" y="2396425"/>
            <a:chExt cx="14475838" cy="3125957"/>
          </a:xfrm>
        </p:grpSpPr>
        <p:grpSp>
          <p:nvGrpSpPr>
            <p:cNvPr id="2" name="Group 1"/>
            <p:cNvGrpSpPr>
              <a:grpSpLocks/>
            </p:cNvGrpSpPr>
            <p:nvPr/>
          </p:nvGrpSpPr>
          <p:grpSpPr bwMode="auto">
            <a:xfrm>
              <a:off x="87435" y="2396425"/>
              <a:ext cx="14239036" cy="3125957"/>
              <a:chOff x="387790" y="2743713"/>
              <a:chExt cx="14082111" cy="1894753"/>
            </a:xfrm>
          </p:grpSpPr>
          <p:grpSp>
            <p:nvGrpSpPr>
              <p:cNvPr id="8198" name="Group 1"/>
              <p:cNvGrpSpPr>
                <a:grpSpLocks/>
              </p:cNvGrpSpPr>
              <p:nvPr/>
            </p:nvGrpSpPr>
            <p:grpSpPr bwMode="auto">
              <a:xfrm>
                <a:off x="387790" y="2743713"/>
                <a:ext cx="14082111" cy="1738485"/>
                <a:chOff x="387400" y="2418648"/>
                <a:chExt cx="14082503" cy="1800831"/>
              </a:xfrm>
            </p:grpSpPr>
            <p:grpSp>
              <p:nvGrpSpPr>
                <p:cNvPr id="8203" name="Group 3"/>
                <p:cNvGrpSpPr>
                  <a:grpSpLocks/>
                </p:cNvGrpSpPr>
                <p:nvPr/>
              </p:nvGrpSpPr>
              <p:grpSpPr bwMode="auto">
                <a:xfrm>
                  <a:off x="387400" y="2528553"/>
                  <a:ext cx="14082503" cy="1690926"/>
                  <a:chOff x="297420" y="1445297"/>
                  <a:chExt cx="12120461" cy="2060802"/>
                </a:xfrm>
              </p:grpSpPr>
              <p:sp>
                <p:nvSpPr>
                  <p:cNvPr id="18" name="Frame 17"/>
                  <p:cNvSpPr/>
                  <p:nvPr/>
                </p:nvSpPr>
                <p:spPr>
                  <a:xfrm>
                    <a:off x="1472433" y="1445297"/>
                    <a:ext cx="10945448" cy="2060802"/>
                  </a:xfrm>
                  <a:prstGeom prst="frame">
                    <a:avLst>
                      <a:gd name="adj1" fmla="val 2312"/>
                    </a:avLst>
                  </a:prstGeom>
                  <a:solidFill>
                    <a:srgbClr val="FFFF66"/>
                  </a:solid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a:solidFill>
                        <a:srgbClr val="000066"/>
                      </a:solidFill>
                    </a:endParaRPr>
                  </a:p>
                </p:txBody>
              </p:sp>
              <p:pic>
                <p:nvPicPr>
                  <p:cNvPr id="19" name="Picture 7"/>
                  <p:cNvPicPr>
                    <a:picLocks noChangeAspect="1" noChangeArrowheads="1"/>
                  </p:cNvPicPr>
                  <p:nvPr/>
                </p:nvPicPr>
                <p:blipFill rotWithShape="1">
                  <a:blip r:embed="rId5"/>
                  <a:srcRect t="19115" r="72727"/>
                  <a:stretch/>
                </p:blipFill>
                <p:spPr bwMode="auto">
                  <a:xfrm>
                    <a:off x="297420" y="1474796"/>
                    <a:ext cx="994332" cy="127398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7"/>
                <p:cNvPicPr>
                  <a:picLocks noChangeAspect="1" noChangeArrowheads="1"/>
                </p:cNvPicPr>
                <p:nvPr/>
              </p:nvPicPr>
              <p:blipFill rotWithShape="1">
                <a:blip r:embed="rId6"/>
                <a:srcRect l="21397" r="58323" b="73143"/>
                <a:stretch/>
              </p:blipFill>
              <p:spPr bwMode="auto">
                <a:xfrm>
                  <a:off x="1432183" y="2418648"/>
                  <a:ext cx="1229273" cy="395941"/>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2" name="Picture 7"/>
              <p:cNvPicPr>
                <a:picLocks noChangeAspect="1" noChangeArrowheads="1"/>
              </p:cNvPicPr>
              <p:nvPr/>
            </p:nvPicPr>
            <p:blipFill rotWithShape="1">
              <a:blip r:embed="rId5"/>
              <a:srcRect l="32618" t="72662" r="7768"/>
              <a:stretch/>
            </p:blipFill>
            <p:spPr bwMode="auto">
              <a:xfrm>
                <a:off x="5903136" y="4199313"/>
                <a:ext cx="3124200" cy="43915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6" name="Picture 7"/>
            <p:cNvPicPr>
              <a:picLocks noChangeAspect="1" noChangeArrowheads="1"/>
            </p:cNvPicPr>
            <p:nvPr/>
          </p:nvPicPr>
          <p:blipFill>
            <a:blip r:embed="rId7">
              <a:extLst>
                <a:ext uri="{28A0092B-C50C-407E-A947-70E740481C1C}">
                  <a14:useLocalDpi xmlns:a14="http://schemas.microsoft.com/office/drawing/2010/main" val="0"/>
                </a:ext>
              </a:extLst>
            </a:blip>
            <a:srcRect l="58815" t="74535" r="22433"/>
            <a:stretch>
              <a:fillRect/>
            </a:stretch>
          </p:blipFill>
          <p:spPr bwMode="auto">
            <a:xfrm>
              <a:off x="13313283" y="4724994"/>
              <a:ext cx="1249990" cy="677401"/>
            </a:xfrm>
            <a:prstGeom prst="rect">
              <a:avLst/>
            </a:prstGeom>
            <a:noFill/>
            <a:ln>
              <a:noFill/>
            </a:ln>
            <a:effectLst>
              <a:prstShdw prst="shdw17" dist="17961" dir="2700000">
                <a:srgbClr val="294476"/>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ectangle 3"/>
          <p:cNvSpPr/>
          <p:nvPr/>
        </p:nvSpPr>
        <p:spPr>
          <a:xfrm>
            <a:off x="1828945" y="3200424"/>
            <a:ext cx="12403274" cy="3416316"/>
          </a:xfrm>
          <a:prstGeom prst="rect">
            <a:avLst/>
          </a:prstGeom>
        </p:spPr>
        <p:txBody>
          <a:bodyPr wrap="square" lIns="91436" tIns="45718" rIns="91436" bIns="45718">
            <a:spAutoFit/>
          </a:bodyPr>
          <a:lstStyle/>
          <a:p>
            <a:r>
              <a:rPr lang="en-US" sz="3600" smtClean="0">
                <a:cs typeface="Times New Roman" pitchFamily="18" charset="0"/>
              </a:rPr>
              <a:t>      </a:t>
            </a:r>
            <a:r>
              <a:rPr lang="en-US" sz="3600" smtClean="0"/>
              <a:t>-</a:t>
            </a:r>
            <a:r>
              <a:rPr lang="nl-NL" sz="3600" smtClean="0"/>
              <a:t> </a:t>
            </a:r>
            <a:r>
              <a:rPr lang="en-US" sz="3600"/>
              <a:t>Đọc hiểu bài thơ: “Đất nước</a:t>
            </a:r>
            <a:r>
              <a:rPr lang="en-US" sz="3600" smtClean="0"/>
              <a:t>”.</a:t>
            </a:r>
            <a:endParaRPr lang="en-US" sz="3600"/>
          </a:p>
          <a:p>
            <a:r>
              <a:rPr lang="en-US" sz="3600" smtClean="0"/>
              <a:t>      - </a:t>
            </a:r>
            <a:r>
              <a:rPr lang="en-US" sz="3600"/>
              <a:t>Nêu được nội dung bài thơ: </a:t>
            </a:r>
            <a:r>
              <a:rPr lang="en-US" sz="3600" b="1">
                <a:solidFill>
                  <a:srgbClr val="990099"/>
                </a:solidFill>
              </a:rPr>
              <a:t>Niềm vui, niềm tự hào về đất nước tự do, tình yêu tha thiết của tác giả đối với đất nước, với truyền thống bất khuất của dân </a:t>
            </a:r>
            <a:r>
              <a:rPr lang="en-US" sz="3600" b="1" smtClean="0">
                <a:solidFill>
                  <a:srgbClr val="990099"/>
                </a:solidFill>
              </a:rPr>
              <a:t>tộc.</a:t>
            </a:r>
            <a:endParaRPr lang="en-US" sz="3600" b="1">
              <a:solidFill>
                <a:srgbClr val="990099"/>
              </a:solidFill>
            </a:endParaRPr>
          </a:p>
          <a:p>
            <a:pPr>
              <a:spcAft>
                <a:spcPts val="1200"/>
              </a:spcAft>
            </a:pPr>
            <a:r>
              <a:rPr lang="en-US" sz="3600" smtClean="0"/>
              <a:t>     - </a:t>
            </a:r>
            <a:r>
              <a:rPr lang="en-US" sz="3600"/>
              <a:t>Giáo dục học sinh lòng yêu </a:t>
            </a:r>
            <a:r>
              <a:rPr lang="en-US" sz="3600" smtClean="0"/>
              <a:t>nước, nỗ </a:t>
            </a:r>
            <a:r>
              <a:rPr lang="en-US" sz="3600"/>
              <a:t>lực học tập, rèn luyện để </a:t>
            </a:r>
            <a:r>
              <a:rPr lang="en-US" sz="3600" smtClean="0"/>
              <a:t>góp </a:t>
            </a:r>
            <a:r>
              <a:rPr lang="en-US" sz="3600"/>
              <a:t>phần xây dựng quê hương, đất nước</a:t>
            </a:r>
            <a:r>
              <a:rPr lang="en-US" sz="3600" smtClean="0"/>
              <a:t>.</a:t>
            </a:r>
            <a:endParaRPr lang="en-US" sz="3600" dirty="0"/>
          </a:p>
        </p:txBody>
      </p:sp>
      <p:grpSp>
        <p:nvGrpSpPr>
          <p:cNvPr id="25" name="Group 24"/>
          <p:cNvGrpSpPr/>
          <p:nvPr/>
        </p:nvGrpSpPr>
        <p:grpSpPr>
          <a:xfrm>
            <a:off x="-32884" y="-16014"/>
            <a:ext cx="14697620" cy="8260883"/>
            <a:chOff x="-32884" y="-16014"/>
            <a:chExt cx="14697620" cy="8260883"/>
          </a:xfrm>
        </p:grpSpPr>
        <p:pic>
          <p:nvPicPr>
            <p:cNvPr id="35" name="Picture 34"/>
            <p:cNvPicPr>
              <a:picLocks noChangeAspect="1"/>
            </p:cNvPicPr>
            <p:nvPr/>
          </p:nvPicPr>
          <p:blipFill>
            <a:blip r:embed="rId8"/>
            <a:stretch>
              <a:fillRect/>
            </a:stretch>
          </p:blipFill>
          <p:spPr>
            <a:xfrm>
              <a:off x="13617905" y="0"/>
              <a:ext cx="1038896" cy="624143"/>
            </a:xfrm>
            <a:prstGeom prst="rect">
              <a:avLst/>
            </a:prstGeom>
          </p:spPr>
        </p:pic>
        <p:grpSp>
          <p:nvGrpSpPr>
            <p:cNvPr id="36" name="Group 35"/>
            <p:cNvGrpSpPr/>
            <p:nvPr/>
          </p:nvGrpSpPr>
          <p:grpSpPr>
            <a:xfrm>
              <a:off x="-32884" y="-16014"/>
              <a:ext cx="14697620" cy="8260883"/>
              <a:chOff x="-27404" y="-47511"/>
              <a:chExt cx="14719596" cy="8324022"/>
            </a:xfrm>
          </p:grpSpPr>
          <p:pic>
            <p:nvPicPr>
              <p:cNvPr id="37" name="Picture 12" descr="thin ba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6200000" flipV="1">
                <a:off x="10543053" y="4072133"/>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4" descr="thin ba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6200000" flipV="1">
                <a:off x="-4130913" y="4088086"/>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oup 38"/>
              <p:cNvGrpSpPr/>
              <p:nvPr/>
            </p:nvGrpSpPr>
            <p:grpSpPr>
              <a:xfrm>
                <a:off x="192" y="-47511"/>
                <a:ext cx="14657614" cy="8324022"/>
                <a:chOff x="192" y="-1575710"/>
                <a:chExt cx="14657614" cy="9855169"/>
              </a:xfrm>
            </p:grpSpPr>
            <p:pic>
              <p:nvPicPr>
                <p:cNvPr id="40" name="Picture 15" descr="732562ff"/>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21275" y="7610476"/>
                  <a:ext cx="1228726" cy="6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1" descr="LN026"/>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flipV="1">
                  <a:off x="192" y="-157571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3" descr="LN026"/>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flipV="1">
                  <a:off x="192" y="822370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2745192089"/>
      </p:ext>
    </p:extLst>
  </p:cSld>
  <p:clrMapOvr>
    <a:overrideClrMapping bg1="lt1" tx1="dk1" bg2="lt2" tx2="dk2" accent1="accent1" accent2="accent2" accent3="accent3" accent4="accent4" accent5="accent5" accent6="accent6" hlink="hlink" folHlink="folHlink"/>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01202" y="34614"/>
            <a:ext cx="9804730" cy="65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616" tIns="65309" rIns="130616" bIns="65309">
            <a:spAutoFit/>
          </a:bodyPr>
          <a:lstStyle>
            <a:lvl1pPr>
              <a:defRPr sz="3400">
                <a:solidFill>
                  <a:schemeClr val="tx1"/>
                </a:solidFill>
                <a:latin typeface="Times New Roman" pitchFamily="18" charset="0"/>
                <a:cs typeface="Arial" charset="0"/>
              </a:defRPr>
            </a:lvl1pPr>
            <a:lvl2pPr marL="742950" indent="-285750">
              <a:defRPr sz="3400">
                <a:solidFill>
                  <a:schemeClr val="tx1"/>
                </a:solidFill>
                <a:latin typeface="Times New Roman" pitchFamily="18" charset="0"/>
                <a:cs typeface="Arial" charset="0"/>
              </a:defRPr>
            </a:lvl2pPr>
            <a:lvl3pPr marL="1143000" indent="-228600">
              <a:defRPr sz="3400">
                <a:solidFill>
                  <a:schemeClr val="tx1"/>
                </a:solidFill>
                <a:latin typeface="Times New Roman" pitchFamily="18" charset="0"/>
                <a:cs typeface="Arial" charset="0"/>
              </a:defRPr>
            </a:lvl3pPr>
            <a:lvl4pPr marL="1600200" indent="-228600">
              <a:defRPr sz="3400">
                <a:solidFill>
                  <a:schemeClr val="tx1"/>
                </a:solidFill>
                <a:latin typeface="Times New Roman" pitchFamily="18" charset="0"/>
                <a:cs typeface="Arial" charset="0"/>
              </a:defRPr>
            </a:lvl4pPr>
            <a:lvl5pPr marL="2057400" indent="-228600">
              <a:defRPr sz="3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400">
                <a:solidFill>
                  <a:schemeClr val="tx1"/>
                </a:solidFill>
                <a:latin typeface="Times New Roman" pitchFamily="18" charset="0"/>
                <a:cs typeface="Arial" charset="0"/>
              </a:defRPr>
            </a:lvl9pPr>
          </a:lstStyle>
          <a:p>
            <a:r>
              <a:rPr lang="en-US" b="1" dirty="0">
                <a:solidFill>
                  <a:srgbClr val="000099"/>
                </a:solidFill>
              </a:rPr>
              <a:t>HĐCB2.</a:t>
            </a:r>
            <a:r>
              <a:rPr lang="en-US" dirty="0">
                <a:solidFill>
                  <a:srgbClr val="000099"/>
                </a:solidFill>
              </a:rPr>
              <a:t> </a:t>
            </a:r>
            <a:r>
              <a:rPr lang="vi-VN" b="1" dirty="0">
                <a:solidFill>
                  <a:srgbClr val="000099"/>
                </a:solidFill>
              </a:rPr>
              <a:t>Nghe thầy cô (hoặc bạn) đọc bài </a:t>
            </a:r>
            <a:r>
              <a:rPr lang="vi-VN" b="1">
                <a:solidFill>
                  <a:srgbClr val="000099"/>
                </a:solidFill>
              </a:rPr>
              <a:t>sau</a:t>
            </a:r>
            <a:r>
              <a:rPr lang="vi-VN" b="1" smtClean="0">
                <a:solidFill>
                  <a:srgbClr val="000099"/>
                </a:solidFill>
              </a:rPr>
              <a:t>:</a:t>
            </a:r>
            <a:endParaRPr lang="en-US" i="1" dirty="0">
              <a:solidFill>
                <a:srgbClr val="000099"/>
              </a:solidFill>
            </a:endParaRPr>
          </a:p>
        </p:txBody>
      </p:sp>
      <p:sp>
        <p:nvSpPr>
          <p:cNvPr id="10" name="Rectangle 9"/>
          <p:cNvSpPr/>
          <p:nvPr/>
        </p:nvSpPr>
        <p:spPr>
          <a:xfrm>
            <a:off x="5486448" y="725345"/>
            <a:ext cx="2012081" cy="646327"/>
          </a:xfrm>
          <a:prstGeom prst="rect">
            <a:avLst/>
          </a:prstGeom>
        </p:spPr>
        <p:txBody>
          <a:bodyPr wrap="none" lIns="91436" tIns="45718" rIns="91436" bIns="45718">
            <a:spAutoFit/>
          </a:bodyPr>
          <a:lstStyle/>
          <a:p>
            <a:r>
              <a:rPr lang="nl-NL" sz="3600" b="1">
                <a:solidFill>
                  <a:srgbClr val="FF0000"/>
                </a:solidFill>
                <a:cs typeface="Times New Roman" pitchFamily="18" charset="0"/>
              </a:rPr>
              <a:t>Đất nước</a:t>
            </a:r>
            <a:endParaRPr lang="en-US" sz="3600" b="1">
              <a:solidFill>
                <a:srgbClr val="FF0000"/>
              </a:solidFill>
              <a:cs typeface="Times New Roman" pitchFamily="18" charset="0"/>
            </a:endParaRPr>
          </a:p>
        </p:txBody>
      </p:sp>
      <p:sp>
        <p:nvSpPr>
          <p:cNvPr id="2" name="Rectangle 1"/>
          <p:cNvSpPr/>
          <p:nvPr/>
        </p:nvSpPr>
        <p:spPr>
          <a:xfrm>
            <a:off x="11413612" y="7182618"/>
            <a:ext cx="3169449" cy="584771"/>
          </a:xfrm>
          <a:prstGeom prst="rect">
            <a:avLst/>
          </a:prstGeom>
        </p:spPr>
        <p:txBody>
          <a:bodyPr wrap="none" lIns="91436" tIns="45718" rIns="91436" bIns="45718">
            <a:spAutoFit/>
          </a:bodyPr>
          <a:lstStyle/>
          <a:p>
            <a:pPr algn="r"/>
            <a:r>
              <a:rPr lang="nl-NL" sz="3200" b="1" i="1" smtClean="0">
                <a:solidFill>
                  <a:srgbClr val="000099"/>
                </a:solidFill>
                <a:cs typeface="Times New Roman" pitchFamily="18" charset="0"/>
              </a:rPr>
              <a:t>Nguyễn </a:t>
            </a:r>
            <a:r>
              <a:rPr lang="vi-VN" altLang="vi-VN" sz="3200" b="1" i="1">
                <a:solidFill>
                  <a:srgbClr val="000099"/>
                </a:solidFill>
                <a:cs typeface="Times New Roman" pitchFamily="18" charset="0"/>
              </a:rPr>
              <a:t>Đình Thi</a:t>
            </a:r>
            <a:endParaRPr lang="en-US" sz="3200" b="1" i="1">
              <a:solidFill>
                <a:srgbClr val="000099"/>
              </a:solidFill>
              <a:cs typeface="Times New Roman" pitchFamily="18" charset="0"/>
            </a:endParaRPr>
          </a:p>
        </p:txBody>
      </p:sp>
      <p:sp>
        <p:nvSpPr>
          <p:cNvPr id="13" name="Rectangle 12"/>
          <p:cNvSpPr/>
          <p:nvPr/>
        </p:nvSpPr>
        <p:spPr>
          <a:xfrm>
            <a:off x="228787" y="1447870"/>
            <a:ext cx="6365520" cy="6494085"/>
          </a:xfrm>
          <a:prstGeom prst="rect">
            <a:avLst/>
          </a:prstGeom>
        </p:spPr>
        <p:txBody>
          <a:bodyPr wrap="square">
            <a:spAutoFit/>
          </a:bodyPr>
          <a:lstStyle/>
          <a:p>
            <a:pPr>
              <a:spcBef>
                <a:spcPct val="50000"/>
              </a:spcBef>
            </a:pPr>
            <a:r>
              <a:rPr lang="vi-VN" altLang="vi-VN" sz="3200" dirty="0" smtClean="0">
                <a:latin typeface="Times New Roman" panose="02020603050405020304" pitchFamily="18" charset="0"/>
                <a:cs typeface="Times New Roman" panose="02020603050405020304" pitchFamily="18" charset="0"/>
              </a:rPr>
              <a:t>Sáng mát trong như sáng năm xưa </a:t>
            </a:r>
            <a:br>
              <a:rPr lang="vi-VN" altLang="vi-VN" sz="3200" dirty="0" smtClean="0">
                <a:latin typeface="Times New Roman" panose="02020603050405020304" pitchFamily="18" charset="0"/>
                <a:cs typeface="Times New Roman" panose="02020603050405020304" pitchFamily="18" charset="0"/>
              </a:rPr>
            </a:br>
            <a:r>
              <a:rPr lang="vi-VN" altLang="vi-VN" sz="3200" dirty="0" smtClean="0">
                <a:latin typeface="Times New Roman" panose="02020603050405020304" pitchFamily="18" charset="0"/>
                <a:cs typeface="Times New Roman" panose="02020603050405020304" pitchFamily="18" charset="0"/>
              </a:rPr>
              <a:t>Gió thổi mùa thu hương cốm mới </a:t>
            </a:r>
            <a:br>
              <a:rPr lang="vi-VN" altLang="vi-VN" sz="3200" dirty="0" smtClean="0">
                <a:latin typeface="Times New Roman" panose="02020603050405020304" pitchFamily="18" charset="0"/>
                <a:cs typeface="Times New Roman" panose="02020603050405020304" pitchFamily="18" charset="0"/>
              </a:rPr>
            </a:br>
            <a:r>
              <a:rPr lang="vi-VN" altLang="vi-VN" sz="3200" dirty="0" smtClean="0">
                <a:latin typeface="Times New Roman" panose="02020603050405020304" pitchFamily="18" charset="0"/>
                <a:cs typeface="Times New Roman" panose="02020603050405020304" pitchFamily="18" charset="0"/>
              </a:rPr>
              <a:t>Tôi nhớ những ngày thu đã xa.</a:t>
            </a:r>
          </a:p>
          <a:p>
            <a:pPr>
              <a:spcBef>
                <a:spcPct val="50000"/>
              </a:spcBef>
            </a:pPr>
            <a:r>
              <a:rPr lang="vi-VN" altLang="vi-VN" sz="3200" dirty="0" smtClean="0">
                <a:latin typeface="Times New Roman" panose="02020603050405020304" pitchFamily="18" charset="0"/>
                <a:cs typeface="Times New Roman" panose="02020603050405020304" pitchFamily="18" charset="0"/>
              </a:rPr>
              <a:t>Sáng chớm lạnh trong lòng Hà Nội </a:t>
            </a:r>
            <a:br>
              <a:rPr lang="vi-VN" altLang="vi-VN" sz="3200" dirty="0" smtClean="0">
                <a:latin typeface="Times New Roman" panose="02020603050405020304" pitchFamily="18" charset="0"/>
                <a:cs typeface="Times New Roman" panose="02020603050405020304" pitchFamily="18" charset="0"/>
              </a:rPr>
            </a:br>
            <a:r>
              <a:rPr lang="vi-VN" altLang="vi-VN" sz="3200" dirty="0" smtClean="0">
                <a:latin typeface="Times New Roman" panose="02020603050405020304" pitchFamily="18" charset="0"/>
                <a:cs typeface="Times New Roman" panose="02020603050405020304" pitchFamily="18" charset="0"/>
              </a:rPr>
              <a:t>Những phố dài xao xác hơi may </a:t>
            </a:r>
            <a:br>
              <a:rPr lang="vi-VN" altLang="vi-VN" sz="3200" dirty="0" smtClean="0">
                <a:latin typeface="Times New Roman" panose="02020603050405020304" pitchFamily="18" charset="0"/>
                <a:cs typeface="Times New Roman" panose="02020603050405020304" pitchFamily="18" charset="0"/>
              </a:rPr>
            </a:br>
            <a:r>
              <a:rPr lang="vi-VN" altLang="vi-VN" sz="3200" dirty="0" smtClean="0">
                <a:latin typeface="Times New Roman" panose="02020603050405020304" pitchFamily="18" charset="0"/>
                <a:cs typeface="Times New Roman" panose="02020603050405020304" pitchFamily="18" charset="0"/>
              </a:rPr>
              <a:t>Người ra đi đầu không ngoảnh lại </a:t>
            </a:r>
            <a:br>
              <a:rPr lang="vi-VN" altLang="vi-VN" sz="3200" dirty="0" smtClean="0">
                <a:latin typeface="Times New Roman" panose="02020603050405020304" pitchFamily="18" charset="0"/>
                <a:cs typeface="Times New Roman" panose="02020603050405020304" pitchFamily="18" charset="0"/>
              </a:rPr>
            </a:br>
            <a:r>
              <a:rPr lang="vi-VN" altLang="vi-VN" sz="3200" dirty="0" smtClean="0">
                <a:latin typeface="Times New Roman" panose="02020603050405020304" pitchFamily="18" charset="0"/>
                <a:cs typeface="Times New Roman" panose="02020603050405020304" pitchFamily="18" charset="0"/>
              </a:rPr>
              <a:t>Sau lưng thềm nắng lá rơi đầy. </a:t>
            </a:r>
          </a:p>
          <a:p>
            <a:pPr>
              <a:spcBef>
                <a:spcPct val="50000"/>
              </a:spcBef>
            </a:pPr>
            <a:r>
              <a:rPr lang="vi-VN" altLang="vi-VN" sz="3200" dirty="0" smtClean="0">
                <a:latin typeface="Times New Roman" panose="02020603050405020304" pitchFamily="18" charset="0"/>
                <a:cs typeface="Times New Roman" panose="02020603050405020304" pitchFamily="18" charset="0"/>
              </a:rPr>
              <a:t>Mùa thu nay khác rồi </a:t>
            </a:r>
            <a:br>
              <a:rPr lang="vi-VN" altLang="vi-VN" sz="3200" dirty="0" smtClean="0">
                <a:latin typeface="Times New Roman" panose="02020603050405020304" pitchFamily="18" charset="0"/>
                <a:cs typeface="Times New Roman" panose="02020603050405020304" pitchFamily="18" charset="0"/>
              </a:rPr>
            </a:br>
            <a:r>
              <a:rPr lang="vi-VN" altLang="vi-VN" sz="3200" dirty="0" smtClean="0">
                <a:latin typeface="Times New Roman" panose="02020603050405020304" pitchFamily="18" charset="0"/>
                <a:cs typeface="Times New Roman" panose="02020603050405020304" pitchFamily="18" charset="0"/>
              </a:rPr>
              <a:t>Tôi đứng vui nghe giữa núi đồi </a:t>
            </a:r>
            <a:br>
              <a:rPr lang="vi-VN" altLang="vi-VN" sz="3200" dirty="0" smtClean="0">
                <a:latin typeface="Times New Roman" panose="02020603050405020304" pitchFamily="18" charset="0"/>
                <a:cs typeface="Times New Roman" panose="02020603050405020304" pitchFamily="18" charset="0"/>
              </a:rPr>
            </a:br>
            <a:r>
              <a:rPr lang="vi-VN" altLang="vi-VN" sz="3200" dirty="0" smtClean="0">
                <a:latin typeface="Times New Roman" panose="02020603050405020304" pitchFamily="18" charset="0"/>
                <a:cs typeface="Times New Roman" panose="02020603050405020304" pitchFamily="18" charset="0"/>
              </a:rPr>
              <a:t>Gió thổi rừng tre phấp phới </a:t>
            </a:r>
            <a:br>
              <a:rPr lang="vi-VN" altLang="vi-VN" sz="3200" dirty="0" smtClean="0">
                <a:latin typeface="Times New Roman" panose="02020603050405020304" pitchFamily="18" charset="0"/>
                <a:cs typeface="Times New Roman" panose="02020603050405020304" pitchFamily="18" charset="0"/>
              </a:rPr>
            </a:br>
            <a:r>
              <a:rPr lang="vi-VN" altLang="vi-VN" sz="3200" dirty="0" smtClean="0">
                <a:latin typeface="Times New Roman" panose="02020603050405020304" pitchFamily="18" charset="0"/>
                <a:cs typeface="Times New Roman" panose="02020603050405020304" pitchFamily="18" charset="0"/>
              </a:rPr>
              <a:t>Trời thu thay áo mới </a:t>
            </a:r>
            <a:br>
              <a:rPr lang="vi-VN" altLang="vi-VN" sz="3200" dirty="0" smtClean="0">
                <a:latin typeface="Times New Roman" panose="02020603050405020304" pitchFamily="18" charset="0"/>
                <a:cs typeface="Times New Roman" panose="02020603050405020304" pitchFamily="18" charset="0"/>
              </a:rPr>
            </a:br>
            <a:r>
              <a:rPr lang="vi-VN" altLang="vi-VN" sz="3200" dirty="0" smtClean="0">
                <a:latin typeface="Times New Roman" panose="02020603050405020304" pitchFamily="18" charset="0"/>
                <a:cs typeface="Times New Roman" panose="02020603050405020304" pitchFamily="18" charset="0"/>
              </a:rPr>
              <a:t>Trong biếc nói cười thiết tha. </a:t>
            </a:r>
            <a:endParaRPr lang="vi-VN" sz="3200" dirty="0">
              <a:latin typeface="Times New Roman" panose="02020603050405020304" pitchFamily="18" charset="0"/>
              <a:cs typeface="Times New Roman" panose="02020603050405020304" pitchFamily="18" charset="0"/>
            </a:endParaRPr>
          </a:p>
        </p:txBody>
      </p:sp>
      <p:sp>
        <p:nvSpPr>
          <p:cNvPr id="19" name="Text Box 17"/>
          <p:cNvSpPr txBox="1">
            <a:spLocks noChangeArrowheads="1"/>
          </p:cNvSpPr>
          <p:nvPr/>
        </p:nvSpPr>
        <p:spPr bwMode="auto">
          <a:xfrm>
            <a:off x="8379080" y="1477574"/>
            <a:ext cx="6203981"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
              </a:defRPr>
            </a:lvl1pPr>
            <a:lvl2pPr marL="742950" indent="-285750">
              <a:defRPr>
                <a:solidFill>
                  <a:schemeClr val="tx1"/>
                </a:solidFill>
                <a:latin typeface="Arial "/>
              </a:defRPr>
            </a:lvl2pPr>
            <a:lvl3pPr marL="1143000" indent="-228600">
              <a:defRPr>
                <a:solidFill>
                  <a:schemeClr val="tx1"/>
                </a:solidFill>
                <a:latin typeface="Arial "/>
              </a:defRPr>
            </a:lvl3pPr>
            <a:lvl4pPr marL="1600200" indent="-228600">
              <a:defRPr>
                <a:solidFill>
                  <a:schemeClr val="tx1"/>
                </a:solidFill>
                <a:latin typeface="Arial "/>
              </a:defRPr>
            </a:lvl4pPr>
            <a:lvl5pPr marL="2057400" indent="-228600">
              <a:defRPr>
                <a:solidFill>
                  <a:schemeClr val="tx1"/>
                </a:solidFill>
                <a:latin typeface="Arial "/>
              </a:defRPr>
            </a:lvl5pPr>
            <a:lvl6pPr marL="2514600" indent="-228600" eaLnBrk="0" fontAlgn="base" hangingPunct="0">
              <a:spcBef>
                <a:spcPct val="0"/>
              </a:spcBef>
              <a:spcAft>
                <a:spcPct val="0"/>
              </a:spcAft>
              <a:defRPr>
                <a:solidFill>
                  <a:schemeClr val="tx1"/>
                </a:solidFill>
                <a:latin typeface="Arial "/>
              </a:defRPr>
            </a:lvl6pPr>
            <a:lvl7pPr marL="2971800" indent="-228600" eaLnBrk="0" fontAlgn="base" hangingPunct="0">
              <a:spcBef>
                <a:spcPct val="0"/>
              </a:spcBef>
              <a:spcAft>
                <a:spcPct val="0"/>
              </a:spcAft>
              <a:defRPr>
                <a:solidFill>
                  <a:schemeClr val="tx1"/>
                </a:solidFill>
                <a:latin typeface="Arial "/>
              </a:defRPr>
            </a:lvl7pPr>
            <a:lvl8pPr marL="3429000" indent="-228600" eaLnBrk="0" fontAlgn="base" hangingPunct="0">
              <a:spcBef>
                <a:spcPct val="0"/>
              </a:spcBef>
              <a:spcAft>
                <a:spcPct val="0"/>
              </a:spcAft>
              <a:defRPr>
                <a:solidFill>
                  <a:schemeClr val="tx1"/>
                </a:solidFill>
                <a:latin typeface="Arial "/>
              </a:defRPr>
            </a:lvl8pPr>
            <a:lvl9pPr marL="3886200" indent="-228600" eaLnBrk="0" fontAlgn="base" hangingPunct="0">
              <a:spcBef>
                <a:spcPct val="0"/>
              </a:spcBef>
              <a:spcAft>
                <a:spcPct val="0"/>
              </a:spcAft>
              <a:defRPr>
                <a:solidFill>
                  <a:schemeClr val="tx1"/>
                </a:solidFill>
                <a:latin typeface="Arial "/>
              </a:defRPr>
            </a:lvl9pPr>
          </a:lstStyle>
          <a:p>
            <a:pPr>
              <a:spcBef>
                <a:spcPct val="50000"/>
              </a:spcBef>
            </a:pPr>
            <a:r>
              <a:rPr lang="vi-VN" altLang="vi-VN" sz="3200" dirty="0" smtClean="0">
                <a:latin typeface="+mj-lt"/>
              </a:rPr>
              <a:t>Trời xanh đây là của chúng ta </a:t>
            </a:r>
            <a:br>
              <a:rPr lang="vi-VN" altLang="vi-VN" sz="3200" dirty="0" smtClean="0">
                <a:latin typeface="+mj-lt"/>
              </a:rPr>
            </a:br>
            <a:r>
              <a:rPr lang="vi-VN" altLang="vi-VN" sz="3200" dirty="0" smtClean="0">
                <a:latin typeface="+mj-lt"/>
              </a:rPr>
              <a:t>Núi rừng đây là của chúng ta </a:t>
            </a:r>
            <a:br>
              <a:rPr lang="vi-VN" altLang="vi-VN" sz="3200" dirty="0" smtClean="0">
                <a:latin typeface="+mj-lt"/>
              </a:rPr>
            </a:br>
            <a:r>
              <a:rPr lang="vi-VN" altLang="vi-VN" sz="3200" dirty="0" smtClean="0">
                <a:latin typeface="+mj-lt"/>
              </a:rPr>
              <a:t>Những cánh đồng thơm mát </a:t>
            </a:r>
            <a:br>
              <a:rPr lang="vi-VN" altLang="vi-VN" sz="3200" dirty="0" smtClean="0">
                <a:latin typeface="+mj-lt"/>
              </a:rPr>
            </a:br>
            <a:r>
              <a:rPr lang="vi-VN" altLang="vi-VN" sz="3200" dirty="0" smtClean="0">
                <a:latin typeface="+mj-lt"/>
              </a:rPr>
              <a:t>Những ngả đường bát ngát </a:t>
            </a:r>
            <a:br>
              <a:rPr lang="vi-VN" altLang="vi-VN" sz="3200" dirty="0" smtClean="0">
                <a:latin typeface="+mj-lt"/>
              </a:rPr>
            </a:br>
            <a:r>
              <a:rPr lang="vi-VN" altLang="vi-VN" sz="3200" dirty="0" smtClean="0">
                <a:latin typeface="+mj-lt"/>
              </a:rPr>
              <a:t>Những dòng sông đỏ nặng phù sa. </a:t>
            </a:r>
          </a:p>
          <a:p>
            <a:pPr>
              <a:spcBef>
                <a:spcPct val="50000"/>
              </a:spcBef>
            </a:pPr>
            <a:r>
              <a:rPr lang="vi-VN" altLang="vi-VN" sz="3200" dirty="0" smtClean="0">
                <a:latin typeface="+mj-lt"/>
              </a:rPr>
              <a:t>Nước chúng ta, </a:t>
            </a:r>
            <a:br>
              <a:rPr lang="vi-VN" altLang="vi-VN" sz="3200" dirty="0" smtClean="0">
                <a:latin typeface="+mj-lt"/>
              </a:rPr>
            </a:br>
            <a:r>
              <a:rPr lang="vi-VN" altLang="vi-VN" sz="3200" dirty="0" smtClean="0">
                <a:latin typeface="+mj-lt"/>
              </a:rPr>
              <a:t>Nước những người chưa bao giờ khuất </a:t>
            </a:r>
            <a:br>
              <a:rPr lang="vi-VN" altLang="vi-VN" sz="3200" dirty="0" smtClean="0">
                <a:latin typeface="+mj-lt"/>
              </a:rPr>
            </a:br>
            <a:r>
              <a:rPr lang="vi-VN" altLang="vi-VN" sz="3200" dirty="0" smtClean="0">
                <a:latin typeface="+mj-lt"/>
              </a:rPr>
              <a:t>Ðêm đêm rì rầm trong tiếng đất </a:t>
            </a:r>
            <a:br>
              <a:rPr lang="vi-VN" altLang="vi-VN" sz="3200" dirty="0" smtClean="0">
                <a:latin typeface="+mj-lt"/>
              </a:rPr>
            </a:br>
            <a:r>
              <a:rPr lang="vi-VN" altLang="vi-VN" sz="3200" dirty="0" smtClean="0">
                <a:latin typeface="+mj-lt"/>
              </a:rPr>
              <a:t>Những buổi ngày xưa vọng nói </a:t>
            </a:r>
            <a:r>
              <a:rPr lang="vi-VN" altLang="vi-VN" sz="3200" smtClean="0">
                <a:latin typeface="+mj-lt"/>
              </a:rPr>
              <a:t>về.</a:t>
            </a:r>
            <a:endParaRPr lang="vi-VN" altLang="vi-VN" sz="3200" dirty="0" smtClean="0">
              <a:latin typeface="+mj-lt"/>
            </a:endParaRPr>
          </a:p>
        </p:txBody>
      </p:sp>
      <p:sp>
        <p:nvSpPr>
          <p:cNvPr id="3" name="Rectangle 2"/>
          <p:cNvSpPr/>
          <p:nvPr/>
        </p:nvSpPr>
        <p:spPr>
          <a:xfrm>
            <a:off x="7540493" y="803250"/>
            <a:ext cx="1189941" cy="523220"/>
          </a:xfrm>
          <a:prstGeom prst="rect">
            <a:avLst/>
          </a:prstGeom>
        </p:spPr>
        <p:txBody>
          <a:bodyPr wrap="none">
            <a:spAutoFit/>
          </a:bodyPr>
          <a:lstStyle/>
          <a:p>
            <a:r>
              <a:rPr lang="en-US" sz="2800" i="1"/>
              <a:t>(Trích)</a:t>
            </a:r>
          </a:p>
        </p:txBody>
      </p:sp>
      <p:grpSp>
        <p:nvGrpSpPr>
          <p:cNvPr id="16" name="Group 15"/>
          <p:cNvGrpSpPr/>
          <p:nvPr/>
        </p:nvGrpSpPr>
        <p:grpSpPr>
          <a:xfrm>
            <a:off x="-32884" y="-16014"/>
            <a:ext cx="14697620" cy="8260883"/>
            <a:chOff x="-32884" y="-16014"/>
            <a:chExt cx="14697620" cy="8260883"/>
          </a:xfrm>
        </p:grpSpPr>
        <p:pic>
          <p:nvPicPr>
            <p:cNvPr id="17" name="Picture 16"/>
            <p:cNvPicPr>
              <a:picLocks noChangeAspect="1"/>
            </p:cNvPicPr>
            <p:nvPr/>
          </p:nvPicPr>
          <p:blipFill>
            <a:blip r:embed="rId4"/>
            <a:stretch>
              <a:fillRect/>
            </a:stretch>
          </p:blipFill>
          <p:spPr>
            <a:xfrm>
              <a:off x="13617905" y="0"/>
              <a:ext cx="1038896" cy="624143"/>
            </a:xfrm>
            <a:prstGeom prst="rect">
              <a:avLst/>
            </a:prstGeom>
          </p:spPr>
        </p:pic>
        <p:grpSp>
          <p:nvGrpSpPr>
            <p:cNvPr id="18" name="Group 17"/>
            <p:cNvGrpSpPr/>
            <p:nvPr/>
          </p:nvGrpSpPr>
          <p:grpSpPr>
            <a:xfrm>
              <a:off x="-32884" y="-16014"/>
              <a:ext cx="14697620" cy="8260883"/>
              <a:chOff x="-27404" y="-47511"/>
              <a:chExt cx="14719596" cy="8324022"/>
            </a:xfrm>
          </p:grpSpPr>
          <p:pic>
            <p:nvPicPr>
              <p:cNvPr id="27" name="Picture 12" descr="thin ba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flipV="1">
                <a:off x="10543053" y="4072133"/>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4" descr="thin ba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flipV="1">
                <a:off x="-4130913" y="4088086"/>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up 28"/>
              <p:cNvGrpSpPr/>
              <p:nvPr/>
            </p:nvGrpSpPr>
            <p:grpSpPr>
              <a:xfrm>
                <a:off x="192" y="-47511"/>
                <a:ext cx="14657614" cy="8324022"/>
                <a:chOff x="192" y="-1575710"/>
                <a:chExt cx="14657614" cy="9855169"/>
              </a:xfrm>
            </p:grpSpPr>
            <p:pic>
              <p:nvPicPr>
                <p:cNvPr id="30" name="Picture 15" descr="732562f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1275" y="7610476"/>
                  <a:ext cx="1228726" cy="6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1" descr="LN02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V="1">
                  <a:off x="192" y="-157571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3" descr="LN02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V="1">
                  <a:off x="192" y="822370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41276307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8153378" y="1379563"/>
            <a:ext cx="5638800" cy="1820862"/>
            <a:chOff x="9524942" y="3913187"/>
            <a:chExt cx="5029068" cy="1820118"/>
          </a:xfrm>
        </p:grpSpPr>
        <p:sp>
          <p:nvSpPr>
            <p:cNvPr id="12" name="AutoShape 28"/>
            <p:cNvSpPr>
              <a:spLocks noChangeArrowheads="1"/>
            </p:cNvSpPr>
            <p:nvPr/>
          </p:nvSpPr>
          <p:spPr bwMode="auto">
            <a:xfrm>
              <a:off x="9524942" y="3913187"/>
              <a:ext cx="5029068" cy="1820118"/>
            </a:xfrm>
            <a:prstGeom prst="cloudCallout">
              <a:avLst>
                <a:gd name="adj1" fmla="val -4020"/>
                <a:gd name="adj2" fmla="val 83420"/>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endParaRPr lang="en-US" sz="3600">
                <a:solidFill>
                  <a:srgbClr val="FF3300"/>
                </a:solidFill>
                <a:latin typeface="Arial" charset="0"/>
                <a:cs typeface="Arial" charset="0"/>
              </a:endParaRPr>
            </a:p>
          </p:txBody>
        </p:sp>
        <p:sp>
          <p:nvSpPr>
            <p:cNvPr id="13350" name="Text Box 30"/>
            <p:cNvSpPr txBox="1">
              <a:spLocks noChangeArrowheads="1"/>
            </p:cNvSpPr>
            <p:nvPr/>
          </p:nvSpPr>
          <p:spPr bwMode="auto">
            <a:xfrm>
              <a:off x="10086370" y="4180114"/>
              <a:ext cx="3805681" cy="1199839"/>
            </a:xfrm>
            <a:prstGeom prst="rect">
              <a:avLst/>
            </a:prstGeom>
            <a:noFill/>
            <a:ln>
              <a:noFill/>
            </a:ln>
            <a:effectLst>
              <a:prstShdw prst="shdw17" dist="17961" dir="13500000">
                <a:srgbClr val="003D99"/>
              </a:prstShdw>
            </a:effectLst>
            <a:extLst>
              <a:ext uri="{909E8E84-426E-40DD-AFC4-6F175D3DCCD1}">
                <a14:hiddenFill xmlns:a14="http://schemas.microsoft.com/office/drawing/2010/main">
                  <a:gradFill rotWithShape="1">
                    <a:gsLst>
                      <a:gs pos="0">
                        <a:srgbClr val="0066FF"/>
                      </a:gs>
                      <a:gs pos="100000">
                        <a:srgbClr val="FFCCFF"/>
                      </a:gs>
                    </a:gsLst>
                    <a:lin ang="5400000" scaled="1"/>
                  </a:gradFill>
                </a14:hiddenFill>
              </a:ext>
              <a:ext uri="{91240B29-F687-4F45-9708-019B960494DF}">
                <a14:hiddenLine xmlns:a14="http://schemas.microsoft.com/office/drawing/2010/main" w="38100" cmpd="dbl" algn="ctr">
                  <a:solidFill>
                    <a:schemeClr val="bg2"/>
                  </a:solidFill>
                  <a:miter lim="800000"/>
                  <a:headEnd/>
                  <a:tailEnd/>
                </a14:hiddenLine>
              </a:ext>
            </a:extLst>
          </p:spPr>
          <p:txBody>
            <a:bodyPr wrap="square">
              <a:spAutoFit/>
            </a:bodyPr>
            <a:lstStyle>
              <a:lvl1pPr>
                <a:defRPr sz="3400">
                  <a:solidFill>
                    <a:schemeClr val="tx1"/>
                  </a:solidFill>
                  <a:latin typeface="Times New Roman" pitchFamily="18" charset="0"/>
                  <a:cs typeface="Arial" charset="0"/>
                </a:defRPr>
              </a:lvl1pPr>
              <a:lvl2pPr marL="742950" indent="-285750">
                <a:defRPr sz="3400">
                  <a:solidFill>
                    <a:schemeClr val="tx1"/>
                  </a:solidFill>
                  <a:latin typeface="Times New Roman" pitchFamily="18" charset="0"/>
                  <a:cs typeface="Arial" charset="0"/>
                </a:defRPr>
              </a:lvl2pPr>
              <a:lvl3pPr marL="1143000" indent="-228600">
                <a:defRPr sz="3400">
                  <a:solidFill>
                    <a:schemeClr val="tx1"/>
                  </a:solidFill>
                  <a:latin typeface="Times New Roman" pitchFamily="18" charset="0"/>
                  <a:cs typeface="Arial" charset="0"/>
                </a:defRPr>
              </a:lvl3pPr>
              <a:lvl4pPr marL="1600200" indent="-228600">
                <a:defRPr sz="3400">
                  <a:solidFill>
                    <a:schemeClr val="tx1"/>
                  </a:solidFill>
                  <a:latin typeface="Times New Roman" pitchFamily="18" charset="0"/>
                  <a:cs typeface="Arial" charset="0"/>
                </a:defRPr>
              </a:lvl4pPr>
              <a:lvl5pPr marL="2057400" indent="-228600">
                <a:defRPr sz="3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400">
                  <a:solidFill>
                    <a:schemeClr val="tx1"/>
                  </a:solidFill>
                  <a:latin typeface="Times New Roman" pitchFamily="18" charset="0"/>
                  <a:cs typeface="Arial" charset="0"/>
                </a:defRPr>
              </a:lvl9pPr>
            </a:lstStyle>
            <a:p>
              <a:pPr algn="ctr"/>
              <a:r>
                <a:rPr lang="en-US" sz="3600" dirty="0"/>
                <a:t> B</a:t>
              </a:r>
              <a:r>
                <a:rPr lang="vi-VN" sz="3600"/>
                <a:t>ài</a:t>
              </a:r>
              <a:r>
                <a:rPr lang="en-US" sz="3600"/>
                <a:t> thơ được chia thành mấy </a:t>
              </a:r>
              <a:r>
                <a:rPr lang="en-US" sz="3600" smtClean="0"/>
                <a:t>khổ</a:t>
              </a:r>
              <a:r>
                <a:rPr lang="vi-VN" sz="3600" smtClean="0"/>
                <a:t>?</a:t>
              </a:r>
              <a:endParaRPr lang="vi-VN" sz="3600" dirty="0"/>
            </a:p>
          </p:txBody>
        </p:sp>
      </p:grpSp>
      <p:grpSp>
        <p:nvGrpSpPr>
          <p:cNvPr id="4" name="Group 3"/>
          <p:cNvGrpSpPr>
            <a:grpSpLocks/>
          </p:cNvGrpSpPr>
          <p:nvPr/>
        </p:nvGrpSpPr>
        <p:grpSpPr bwMode="auto">
          <a:xfrm>
            <a:off x="90106" y="1371612"/>
            <a:ext cx="5329238" cy="2286000"/>
            <a:chOff x="81444" y="4149876"/>
            <a:chExt cx="5029068" cy="1412618"/>
          </a:xfrm>
        </p:grpSpPr>
        <p:sp>
          <p:nvSpPr>
            <p:cNvPr id="18" name="AutoShape 28"/>
            <p:cNvSpPr>
              <a:spLocks noChangeArrowheads="1"/>
            </p:cNvSpPr>
            <p:nvPr/>
          </p:nvSpPr>
          <p:spPr bwMode="auto">
            <a:xfrm>
              <a:off x="81444" y="4149876"/>
              <a:ext cx="5029068" cy="1412618"/>
            </a:xfrm>
            <a:prstGeom prst="cloudCallout">
              <a:avLst>
                <a:gd name="adj1" fmla="val 31531"/>
                <a:gd name="adj2" fmla="val 59542"/>
              </a:avLst>
            </a:prstGeom>
            <a:ln>
              <a:headEnd/>
              <a:tailEnd/>
            </a:ln>
          </p:spPr>
          <p:style>
            <a:lnRef idx="0">
              <a:schemeClr val="accent5"/>
            </a:lnRef>
            <a:fillRef idx="3">
              <a:schemeClr val="accent5"/>
            </a:fillRef>
            <a:effectRef idx="3">
              <a:schemeClr val="accent5"/>
            </a:effectRef>
            <a:fontRef idx="minor">
              <a:schemeClr val="lt1"/>
            </a:fontRef>
          </p:style>
          <p:txBody>
            <a:bodyPr/>
            <a:lstStyle/>
            <a:p>
              <a:pPr algn="ctr">
                <a:defRPr/>
              </a:pPr>
              <a:endParaRPr lang="en-US" sz="3600">
                <a:solidFill>
                  <a:srgbClr val="FF3300"/>
                </a:solidFill>
                <a:latin typeface="Arial" charset="0"/>
                <a:cs typeface="Arial" charset="0"/>
              </a:endParaRPr>
            </a:p>
          </p:txBody>
        </p:sp>
        <p:sp>
          <p:nvSpPr>
            <p:cNvPr id="13346" name="Text Box 30"/>
            <p:cNvSpPr txBox="1">
              <a:spLocks noChangeArrowheads="1"/>
            </p:cNvSpPr>
            <p:nvPr/>
          </p:nvSpPr>
          <p:spPr bwMode="auto">
            <a:xfrm>
              <a:off x="571844" y="4291172"/>
              <a:ext cx="4394723" cy="1084074"/>
            </a:xfrm>
            <a:prstGeom prst="rect">
              <a:avLst/>
            </a:prstGeom>
            <a:noFill/>
            <a:ln>
              <a:noFill/>
            </a:ln>
            <a:effectLst>
              <a:prstShdw prst="shdw17" dist="17961" dir="13500000">
                <a:srgbClr val="003D99"/>
              </a:prstShdw>
            </a:effectLst>
            <a:extLst>
              <a:ext uri="{909E8E84-426E-40DD-AFC4-6F175D3DCCD1}">
                <a14:hiddenFill xmlns:a14="http://schemas.microsoft.com/office/drawing/2010/main">
                  <a:gradFill rotWithShape="1">
                    <a:gsLst>
                      <a:gs pos="0">
                        <a:srgbClr val="0066FF"/>
                      </a:gs>
                      <a:gs pos="100000">
                        <a:srgbClr val="FFCCFF"/>
                      </a:gs>
                    </a:gsLst>
                    <a:lin ang="5400000" scaled="1"/>
                  </a:gradFill>
                </a14:hiddenFill>
              </a:ext>
              <a:ext uri="{91240B29-F687-4F45-9708-019B960494DF}">
                <a14:hiddenLine xmlns:a14="http://schemas.microsoft.com/office/drawing/2010/main" w="38100" cmpd="dbl" algn="ctr">
                  <a:solidFill>
                    <a:schemeClr val="bg2"/>
                  </a:solidFill>
                  <a:miter lim="800000"/>
                  <a:headEnd/>
                  <a:tailEnd/>
                </a14:hiddenLine>
              </a:ext>
            </a:extLst>
          </p:spPr>
          <p:txBody>
            <a:bodyPr wrap="square">
              <a:spAutoFit/>
            </a:bodyPr>
            <a:lstStyle>
              <a:lvl1pPr>
                <a:defRPr sz="3400">
                  <a:solidFill>
                    <a:schemeClr val="tx1"/>
                  </a:solidFill>
                  <a:latin typeface="Times New Roman" pitchFamily="18" charset="0"/>
                  <a:cs typeface="Arial" charset="0"/>
                </a:defRPr>
              </a:lvl1pPr>
              <a:lvl2pPr marL="742950" indent="-285750">
                <a:defRPr sz="3400">
                  <a:solidFill>
                    <a:schemeClr val="tx1"/>
                  </a:solidFill>
                  <a:latin typeface="Times New Roman" pitchFamily="18" charset="0"/>
                  <a:cs typeface="Arial" charset="0"/>
                </a:defRPr>
              </a:lvl2pPr>
              <a:lvl3pPr marL="1143000" indent="-228600">
                <a:defRPr sz="3400">
                  <a:solidFill>
                    <a:schemeClr val="tx1"/>
                  </a:solidFill>
                  <a:latin typeface="Times New Roman" pitchFamily="18" charset="0"/>
                  <a:cs typeface="Arial" charset="0"/>
                </a:defRPr>
              </a:lvl3pPr>
              <a:lvl4pPr marL="1600200" indent="-228600">
                <a:defRPr sz="3400">
                  <a:solidFill>
                    <a:schemeClr val="tx1"/>
                  </a:solidFill>
                  <a:latin typeface="Times New Roman" pitchFamily="18" charset="0"/>
                  <a:cs typeface="Arial" charset="0"/>
                </a:defRPr>
              </a:lvl4pPr>
              <a:lvl5pPr marL="2057400" indent="-228600">
                <a:defRPr sz="3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400">
                  <a:solidFill>
                    <a:schemeClr val="tx1"/>
                  </a:solidFill>
                  <a:latin typeface="Times New Roman" pitchFamily="18" charset="0"/>
                  <a:cs typeface="Arial" charset="0"/>
                </a:defRPr>
              </a:lvl9pPr>
            </a:lstStyle>
            <a:p>
              <a:pPr algn="ctr"/>
              <a:r>
                <a:rPr lang="en-US" sz="3600"/>
                <a:t>B</a:t>
              </a:r>
              <a:r>
                <a:rPr lang="vi-VN" sz="3600"/>
                <a:t>ài</a:t>
              </a:r>
              <a:r>
                <a:rPr lang="en-US" sz="3600"/>
                <a:t> </a:t>
              </a:r>
              <a:r>
                <a:rPr lang="en-US" sz="3600" smtClean="0"/>
                <a:t>thơ </a:t>
              </a:r>
              <a:r>
                <a:rPr lang="en-US" sz="3600" dirty="0" err="1"/>
                <a:t>được</a:t>
              </a:r>
              <a:r>
                <a:rPr lang="en-US" sz="3600" dirty="0"/>
                <a:t> </a:t>
              </a:r>
              <a:r>
                <a:rPr lang="en-US" sz="3600"/>
                <a:t>chia </a:t>
              </a:r>
            </a:p>
            <a:p>
              <a:r>
                <a:rPr lang="en-US" sz="3600"/>
                <a:t>thành 5 khổ thơ: Mỗi khổ thơ là một </a:t>
              </a:r>
              <a:r>
                <a:rPr lang="en-US" sz="3600" smtClean="0"/>
                <a:t>đoạn.</a:t>
              </a:r>
              <a:endParaRPr lang="en-US" sz="3600"/>
            </a:p>
          </p:txBody>
        </p:sp>
      </p:grpSp>
      <p:grpSp>
        <p:nvGrpSpPr>
          <p:cNvPr id="33" name="Group 32"/>
          <p:cNvGrpSpPr>
            <a:grpSpLocks/>
          </p:cNvGrpSpPr>
          <p:nvPr/>
        </p:nvGrpSpPr>
        <p:grpSpPr bwMode="auto">
          <a:xfrm>
            <a:off x="8153378" y="1313222"/>
            <a:ext cx="6417652" cy="1820863"/>
            <a:chOff x="9524942" y="3913187"/>
            <a:chExt cx="5029068" cy="1820118"/>
          </a:xfrm>
        </p:grpSpPr>
        <p:sp>
          <p:nvSpPr>
            <p:cNvPr id="34" name="AutoShape 28"/>
            <p:cNvSpPr>
              <a:spLocks noChangeArrowheads="1"/>
            </p:cNvSpPr>
            <p:nvPr/>
          </p:nvSpPr>
          <p:spPr bwMode="auto">
            <a:xfrm>
              <a:off x="9524942" y="3913187"/>
              <a:ext cx="5029068" cy="1820118"/>
            </a:xfrm>
            <a:prstGeom prst="cloudCallout">
              <a:avLst>
                <a:gd name="adj1" fmla="val -9055"/>
                <a:gd name="adj2" fmla="val 75840"/>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defRPr/>
              </a:pPr>
              <a:endParaRPr lang="en-US" sz="3600">
                <a:solidFill>
                  <a:srgbClr val="FF3300"/>
                </a:solidFill>
                <a:latin typeface="Arial" charset="0"/>
                <a:cs typeface="Arial" charset="0"/>
              </a:endParaRPr>
            </a:p>
          </p:txBody>
        </p:sp>
        <p:sp>
          <p:nvSpPr>
            <p:cNvPr id="13342" name="Text Box 30"/>
            <p:cNvSpPr txBox="1">
              <a:spLocks noChangeArrowheads="1"/>
            </p:cNvSpPr>
            <p:nvPr/>
          </p:nvSpPr>
          <p:spPr bwMode="auto">
            <a:xfrm>
              <a:off x="9603804" y="4190998"/>
              <a:ext cx="4606540" cy="1218297"/>
            </a:xfrm>
            <a:prstGeom prst="rect">
              <a:avLst/>
            </a:prstGeom>
            <a:noFill/>
            <a:ln>
              <a:noFill/>
            </a:ln>
            <a:effectLst>
              <a:prstShdw prst="shdw17" dist="17961" dir="13500000">
                <a:srgbClr val="003D99"/>
              </a:prstShdw>
            </a:effectLst>
            <a:extLst>
              <a:ext uri="{909E8E84-426E-40DD-AFC4-6F175D3DCCD1}">
                <a14:hiddenFill xmlns:a14="http://schemas.microsoft.com/office/drawing/2010/main">
                  <a:gradFill rotWithShape="1">
                    <a:gsLst>
                      <a:gs pos="0">
                        <a:srgbClr val="0066FF"/>
                      </a:gs>
                      <a:gs pos="100000">
                        <a:srgbClr val="FFCCFF"/>
                      </a:gs>
                    </a:gsLst>
                    <a:lin ang="5400000" scaled="1"/>
                  </a:gradFill>
                </a14:hiddenFill>
              </a:ext>
              <a:ext uri="{91240B29-F687-4F45-9708-019B960494DF}">
                <a14:hiddenLine xmlns:a14="http://schemas.microsoft.com/office/drawing/2010/main" w="38100" cmpd="dbl" algn="ctr">
                  <a:solidFill>
                    <a:schemeClr val="bg2"/>
                  </a:solidFill>
                  <a:miter lim="800000"/>
                  <a:headEnd/>
                  <a:tailEnd/>
                </a14:hiddenLine>
              </a:ext>
            </a:extLst>
          </p:spPr>
          <p:txBody>
            <a:bodyPr>
              <a:spAutoFit/>
            </a:bodyPr>
            <a:lstStyle>
              <a:lvl1pPr>
                <a:defRPr sz="3400">
                  <a:solidFill>
                    <a:schemeClr val="tx1"/>
                  </a:solidFill>
                  <a:latin typeface="Times New Roman" pitchFamily="18" charset="0"/>
                  <a:cs typeface="Arial" charset="0"/>
                </a:defRPr>
              </a:lvl1pPr>
              <a:lvl2pPr marL="742950" indent="-285750">
                <a:defRPr sz="3400">
                  <a:solidFill>
                    <a:schemeClr val="tx1"/>
                  </a:solidFill>
                  <a:latin typeface="Times New Roman" pitchFamily="18" charset="0"/>
                  <a:cs typeface="Arial" charset="0"/>
                </a:defRPr>
              </a:lvl2pPr>
              <a:lvl3pPr marL="1143000" indent="-228600">
                <a:defRPr sz="3400">
                  <a:solidFill>
                    <a:schemeClr val="tx1"/>
                  </a:solidFill>
                  <a:latin typeface="Times New Roman" pitchFamily="18" charset="0"/>
                  <a:cs typeface="Arial" charset="0"/>
                </a:defRPr>
              </a:lvl3pPr>
              <a:lvl4pPr marL="1600200" indent="-228600">
                <a:defRPr sz="3400">
                  <a:solidFill>
                    <a:schemeClr val="tx1"/>
                  </a:solidFill>
                  <a:latin typeface="Times New Roman" pitchFamily="18" charset="0"/>
                  <a:cs typeface="Arial" charset="0"/>
                </a:defRPr>
              </a:lvl4pPr>
              <a:lvl5pPr marL="2057400" indent="-228600">
                <a:defRPr sz="3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400">
                  <a:solidFill>
                    <a:schemeClr val="tx1"/>
                  </a:solidFill>
                  <a:latin typeface="Times New Roman" pitchFamily="18" charset="0"/>
                  <a:cs typeface="Arial" charset="0"/>
                </a:defRPr>
              </a:lvl9pPr>
            </a:lstStyle>
            <a:p>
              <a:pPr algn="ctr"/>
              <a:r>
                <a:rPr lang="en-US" sz="3600"/>
                <a:t>  Toàn </a:t>
              </a:r>
              <a:r>
                <a:rPr lang="en-US" sz="3600" dirty="0" err="1"/>
                <a:t>bài</a:t>
              </a:r>
              <a:r>
                <a:rPr lang="en-US" sz="3600" dirty="0"/>
                <a:t> </a:t>
              </a:r>
              <a:r>
                <a:rPr lang="en-US" sz="3600" dirty="0" err="1"/>
                <a:t>này</a:t>
              </a:r>
              <a:r>
                <a:rPr lang="en-US" sz="3600" dirty="0"/>
                <a:t> </a:t>
              </a:r>
              <a:r>
                <a:rPr lang="en-US" sz="3600" dirty="0" err="1"/>
                <a:t>chúng</a:t>
              </a:r>
              <a:r>
                <a:rPr lang="en-US" sz="3600" dirty="0"/>
                <a:t> ta </a:t>
              </a:r>
              <a:r>
                <a:rPr lang="en-US" sz="3600" dirty="0" err="1"/>
                <a:t>nên</a:t>
              </a:r>
              <a:r>
                <a:rPr lang="en-US" sz="3600" dirty="0"/>
                <a:t> </a:t>
              </a:r>
              <a:r>
                <a:rPr lang="en-US" sz="3600" dirty="0" err="1"/>
                <a:t>đọc</a:t>
              </a:r>
              <a:r>
                <a:rPr lang="en-US" sz="3600" dirty="0"/>
                <a:t> </a:t>
              </a:r>
              <a:r>
                <a:rPr lang="en-US" sz="3600" dirty="0" err="1"/>
                <a:t>với</a:t>
              </a:r>
              <a:r>
                <a:rPr lang="en-US" sz="3600" dirty="0"/>
                <a:t> </a:t>
              </a:r>
              <a:r>
                <a:rPr lang="en-US" sz="3600" dirty="0" err="1"/>
                <a:t>giọng</a:t>
              </a:r>
              <a:r>
                <a:rPr lang="en-US" sz="3600" dirty="0"/>
                <a:t> </a:t>
              </a:r>
              <a:r>
                <a:rPr lang="en-US" sz="3600" dirty="0" err="1"/>
                <a:t>như</a:t>
              </a:r>
              <a:r>
                <a:rPr lang="en-US" sz="3600" dirty="0"/>
                <a:t> </a:t>
              </a:r>
              <a:r>
                <a:rPr lang="en-US" sz="3600" dirty="0" err="1"/>
                <a:t>thế</a:t>
              </a:r>
              <a:r>
                <a:rPr lang="en-US" sz="3600" dirty="0"/>
                <a:t> </a:t>
              </a:r>
              <a:r>
                <a:rPr lang="en-US" sz="3600" dirty="0" err="1"/>
                <a:t>nào</a:t>
              </a:r>
              <a:r>
                <a:rPr lang="vi-VN" sz="3600" dirty="0"/>
                <a:t>?</a:t>
              </a:r>
            </a:p>
          </p:txBody>
        </p:sp>
      </p:grpSp>
      <p:sp>
        <p:nvSpPr>
          <p:cNvPr id="30" name="TextBox 3"/>
          <p:cNvSpPr txBox="1">
            <a:spLocks noChangeArrowheads="1"/>
          </p:cNvSpPr>
          <p:nvPr/>
        </p:nvSpPr>
        <p:spPr bwMode="auto">
          <a:xfrm>
            <a:off x="60323" y="76306"/>
            <a:ext cx="5211675"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lvl1pPr>
              <a:defRPr sz="3400">
                <a:solidFill>
                  <a:schemeClr val="tx1"/>
                </a:solidFill>
                <a:latin typeface="Times New Roman" pitchFamily="18" charset="0"/>
                <a:cs typeface="Arial" charset="0"/>
              </a:defRPr>
            </a:lvl1pPr>
            <a:lvl2pPr marL="742950" indent="-285750">
              <a:defRPr sz="3400">
                <a:solidFill>
                  <a:schemeClr val="tx1"/>
                </a:solidFill>
                <a:latin typeface="Times New Roman" pitchFamily="18" charset="0"/>
                <a:cs typeface="Arial" charset="0"/>
              </a:defRPr>
            </a:lvl2pPr>
            <a:lvl3pPr marL="1143000" indent="-228600">
              <a:defRPr sz="3400">
                <a:solidFill>
                  <a:schemeClr val="tx1"/>
                </a:solidFill>
                <a:latin typeface="Times New Roman" pitchFamily="18" charset="0"/>
                <a:cs typeface="Arial" charset="0"/>
              </a:defRPr>
            </a:lvl3pPr>
            <a:lvl4pPr marL="1600200" indent="-228600">
              <a:defRPr sz="3400">
                <a:solidFill>
                  <a:schemeClr val="tx1"/>
                </a:solidFill>
                <a:latin typeface="Times New Roman" pitchFamily="18" charset="0"/>
                <a:cs typeface="Arial" charset="0"/>
              </a:defRPr>
            </a:lvl4pPr>
            <a:lvl5pPr marL="2057400" indent="-228600">
              <a:defRPr sz="3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400">
                <a:solidFill>
                  <a:schemeClr val="tx1"/>
                </a:solidFill>
                <a:latin typeface="Times New Roman" pitchFamily="18" charset="0"/>
                <a:cs typeface="Arial" charset="0"/>
              </a:defRPr>
            </a:lvl9pPr>
          </a:lstStyle>
          <a:p>
            <a:r>
              <a:rPr lang="en-US" sz="3600" b="1" dirty="0">
                <a:solidFill>
                  <a:srgbClr val="000099"/>
                </a:solidFill>
              </a:rPr>
              <a:t>HĐCB4. </a:t>
            </a:r>
            <a:r>
              <a:rPr lang="en-US" altLang="zh-CN" sz="3600" b="1" dirty="0" err="1">
                <a:solidFill>
                  <a:srgbClr val="000099"/>
                </a:solidFill>
              </a:rPr>
              <a:t>Cùng</a:t>
            </a:r>
            <a:r>
              <a:rPr lang="en-US" altLang="zh-CN" sz="3600" b="1" dirty="0">
                <a:solidFill>
                  <a:srgbClr val="000099"/>
                </a:solidFill>
              </a:rPr>
              <a:t> </a:t>
            </a:r>
            <a:r>
              <a:rPr lang="en-US" altLang="zh-CN" sz="3600" b="1" dirty="0" err="1">
                <a:solidFill>
                  <a:srgbClr val="000099"/>
                </a:solidFill>
              </a:rPr>
              <a:t>luyện</a:t>
            </a:r>
            <a:r>
              <a:rPr lang="en-US" altLang="zh-CN" sz="3600" b="1" dirty="0">
                <a:solidFill>
                  <a:srgbClr val="000099"/>
                </a:solidFill>
              </a:rPr>
              <a:t> </a:t>
            </a:r>
            <a:r>
              <a:rPr lang="en-US" altLang="zh-CN" sz="3600" b="1" err="1">
                <a:solidFill>
                  <a:srgbClr val="000099"/>
                </a:solidFill>
              </a:rPr>
              <a:t>đọc</a:t>
            </a:r>
            <a:r>
              <a:rPr lang="en-US" sz="3600" b="1" smtClean="0">
                <a:solidFill>
                  <a:srgbClr val="000099"/>
                </a:solidFill>
              </a:rPr>
              <a:t>:</a:t>
            </a:r>
            <a:endParaRPr lang="en-US" sz="3600" i="1">
              <a:solidFill>
                <a:srgbClr val="000099"/>
              </a:solidFill>
            </a:endParaRPr>
          </a:p>
        </p:txBody>
      </p:sp>
      <p:pic>
        <p:nvPicPr>
          <p:cNvPr id="26" name="Picture 12" descr="https://i.pinimg.com/564x/33/f7/1e/33f71ec1b254e2ed5f7dc2775d776277.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135" b="90805" l="0" r="100000">
                        <a14:foregroundMark x1="22163" y1="25123" x2="33865" y2="23317"/>
                        <a14:foregroundMark x1="30674" y1="55829" x2="33865" y2="67159"/>
                      </a14:backgroundRemoval>
                    </a14:imgEffect>
                  </a14:imgLayer>
                </a14:imgProps>
              </a:ext>
              <a:ext uri="{28A0092B-C50C-407E-A947-70E740481C1C}">
                <a14:useLocalDpi xmlns:a14="http://schemas.microsoft.com/office/drawing/2010/main" val="0"/>
              </a:ext>
            </a:extLst>
          </a:blip>
          <a:srcRect t="2264" b="9406"/>
          <a:stretch>
            <a:fillRect/>
          </a:stretch>
        </p:blipFill>
        <p:spPr bwMode="auto">
          <a:xfrm>
            <a:off x="7621180" y="4103607"/>
            <a:ext cx="4300538"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ular Callout 27"/>
          <p:cNvSpPr/>
          <p:nvPr/>
        </p:nvSpPr>
        <p:spPr>
          <a:xfrm>
            <a:off x="114566" y="1011926"/>
            <a:ext cx="7201112" cy="3712458"/>
          </a:xfrm>
          <a:prstGeom prst="wedgeRoundRectCallout">
            <a:avLst>
              <a:gd name="adj1" fmla="val 39981"/>
              <a:gd name="adj2" fmla="val 55697"/>
              <a:gd name="adj3" fmla="val 16667"/>
            </a:avLst>
          </a:prstGeom>
          <a:solidFill>
            <a:srgbClr val="FFFFCC"/>
          </a:solidFill>
          <a:ln>
            <a:solidFill>
              <a:srgbClr val="FF0000"/>
            </a:solidFill>
            <a:headEnd/>
            <a:tailEnd/>
          </a:ln>
        </p:spPr>
        <p:style>
          <a:lnRef idx="0">
            <a:schemeClr val="accent5"/>
          </a:lnRef>
          <a:fillRef idx="3">
            <a:schemeClr val="accent5"/>
          </a:fillRef>
          <a:effectRef idx="3">
            <a:schemeClr val="accent5"/>
          </a:effectRef>
          <a:fontRef idx="minor">
            <a:schemeClr val="lt1"/>
          </a:fontRef>
        </p:style>
        <p:txBody>
          <a:bodyPr lIns="91436" tIns="45718" rIns="91436" bIns="45718"/>
          <a:lstStyle/>
          <a:p>
            <a:r>
              <a:rPr lang="en-US" sz="3600">
                <a:solidFill>
                  <a:schemeClr val="tx1"/>
                </a:solidFill>
                <a:latin typeface="Times New Roman" pitchFamily="18" charset="0"/>
                <a:cs typeface="Times New Roman" pitchFamily="18" charset="0"/>
              </a:rPr>
              <a:t>- 2 khổ đầu: </a:t>
            </a:r>
            <a:r>
              <a:rPr lang="vi-VN" sz="3600">
                <a:solidFill>
                  <a:schemeClr val="tx1"/>
                </a:solidFill>
                <a:latin typeface="Times New Roman" pitchFamily="18" charset="0"/>
                <a:cs typeface="Times New Roman" pitchFamily="18" charset="0"/>
              </a:rPr>
              <a:t>Giọng nhẹ nhàng,</a:t>
            </a:r>
            <a:r>
              <a:rPr lang="en-US" sz="3600">
                <a:solidFill>
                  <a:schemeClr val="tx1"/>
                </a:solidFill>
                <a:latin typeface="Times New Roman" pitchFamily="18" charset="0"/>
                <a:cs typeface="Times New Roman" pitchFamily="18" charset="0"/>
              </a:rPr>
              <a:t> trầm lắng,</a:t>
            </a:r>
            <a:r>
              <a:rPr lang="vi-VN" sz="3600">
                <a:solidFill>
                  <a:schemeClr val="tx1"/>
                </a:solidFill>
                <a:latin typeface="Times New Roman" pitchFamily="18" charset="0"/>
                <a:cs typeface="Times New Roman" pitchFamily="18" charset="0"/>
              </a:rPr>
              <a:t> thiết tha</a:t>
            </a:r>
            <a:r>
              <a:rPr lang="en-US" sz="3600">
                <a:solidFill>
                  <a:schemeClr val="tx1"/>
                </a:solidFill>
                <a:latin typeface="Times New Roman" pitchFamily="18" charset="0"/>
                <a:cs typeface="Times New Roman" pitchFamily="18" charset="0"/>
              </a:rPr>
              <a:t>; </a:t>
            </a:r>
          </a:p>
          <a:p>
            <a:r>
              <a:rPr lang="en-US" sz="3600">
                <a:solidFill>
                  <a:schemeClr val="tx1"/>
                </a:solidFill>
                <a:latin typeface="Times New Roman" pitchFamily="18" charset="0"/>
                <a:cs typeface="Times New Roman" pitchFamily="18" charset="0"/>
              </a:rPr>
              <a:t>- </a:t>
            </a:r>
            <a:r>
              <a:rPr lang="vi-VN" sz="3600">
                <a:solidFill>
                  <a:schemeClr val="tx1"/>
                </a:solidFill>
                <a:latin typeface="Times New Roman" pitchFamily="18" charset="0"/>
                <a:cs typeface="Times New Roman" pitchFamily="18" charset="0"/>
              </a:rPr>
              <a:t>Khổ 3, 4: Nhịp nhanh hơn, giọng vui, khỏe khoắn, tràn đầy tự </a:t>
            </a:r>
            <a:r>
              <a:rPr lang="vi-VN" sz="3600" smtClean="0">
                <a:solidFill>
                  <a:schemeClr val="tx1"/>
                </a:solidFill>
                <a:latin typeface="Times New Roman" pitchFamily="18" charset="0"/>
                <a:cs typeface="Times New Roman" pitchFamily="18" charset="0"/>
              </a:rPr>
              <a:t>hào</a:t>
            </a:r>
            <a:r>
              <a:rPr lang="en-US" sz="3600" smtClean="0">
                <a:solidFill>
                  <a:schemeClr val="tx1"/>
                </a:solidFill>
                <a:latin typeface="Times New Roman" pitchFamily="18" charset="0"/>
                <a:cs typeface="Times New Roman" pitchFamily="18" charset="0"/>
              </a:rPr>
              <a:t>.</a:t>
            </a:r>
            <a:endParaRPr lang="en-US" sz="3600">
              <a:solidFill>
                <a:schemeClr val="tx1"/>
              </a:solidFill>
              <a:latin typeface="Times New Roman" pitchFamily="18" charset="0"/>
              <a:cs typeface="Times New Roman" pitchFamily="18" charset="0"/>
            </a:endParaRPr>
          </a:p>
          <a:p>
            <a:r>
              <a:rPr lang="en-US" sz="3600">
                <a:solidFill>
                  <a:schemeClr val="tx1"/>
                </a:solidFill>
                <a:latin typeface="Times New Roman" pitchFamily="18" charset="0"/>
                <a:cs typeface="Times New Roman" pitchFamily="18" charset="0"/>
              </a:rPr>
              <a:t>- </a:t>
            </a:r>
            <a:r>
              <a:rPr lang="vi-VN" sz="3600">
                <a:solidFill>
                  <a:schemeClr val="tx1"/>
                </a:solidFill>
                <a:latin typeface="Times New Roman" pitchFamily="18" charset="0"/>
                <a:cs typeface="Times New Roman" pitchFamily="18" charset="0"/>
              </a:rPr>
              <a:t>Khổ thơ 5: Giọng chậm rãi, trầm lắng, thể hiện sự thành kính</a:t>
            </a:r>
            <a:r>
              <a:rPr lang="en-US" sz="3600">
                <a:solidFill>
                  <a:schemeClr val="tx1"/>
                </a:solidFill>
                <a:latin typeface="Times New Roman" pitchFamily="18" charset="0"/>
                <a:cs typeface="Times New Roman" pitchFamily="18" charset="0"/>
              </a:rPr>
              <a:t>.</a:t>
            </a:r>
          </a:p>
          <a:p>
            <a:pPr algn="just"/>
            <a:r>
              <a:rPr lang="nl-NL" sz="3600">
                <a:solidFill>
                  <a:schemeClr val="tx1"/>
                </a:solidFill>
                <a:latin typeface="Times New Roman" pitchFamily="18" charset="0"/>
                <a:cs typeface="Times New Roman" pitchFamily="18" charset="0"/>
              </a:rPr>
              <a:t>	</a:t>
            </a:r>
            <a:endParaRPr lang="en-US" sz="3600">
              <a:solidFill>
                <a:schemeClr val="tx1"/>
              </a:solidFill>
              <a:latin typeface="Times New Roman" pitchFamily="18" charset="0"/>
              <a:cs typeface="Times New Roman" pitchFamily="18" charset="0"/>
            </a:endParaRPr>
          </a:p>
        </p:txBody>
      </p:sp>
      <p:sp>
        <p:nvSpPr>
          <p:cNvPr id="7" name="Rectangle 6"/>
          <p:cNvSpPr/>
          <p:nvPr/>
        </p:nvSpPr>
        <p:spPr>
          <a:xfrm>
            <a:off x="144860" y="1978946"/>
            <a:ext cx="7315200" cy="1661993"/>
          </a:xfrm>
          <a:prstGeom prst="rect">
            <a:avLst/>
          </a:prstGeom>
        </p:spPr>
        <p:txBody>
          <a:bodyPr>
            <a:spAutoFit/>
          </a:bodyPr>
          <a:lstStyle/>
          <a:p>
            <a:r>
              <a:rPr lang="en-US">
                <a:solidFill>
                  <a:srgbClr val="C00000"/>
                </a:solidFill>
              </a:rPr>
              <a:t>*Lưu ý </a:t>
            </a:r>
            <a:r>
              <a:rPr lang="en-US" smtClean="0">
                <a:solidFill>
                  <a:srgbClr val="C00000"/>
                </a:solidFill>
              </a:rPr>
              <a:t>cách </a:t>
            </a:r>
            <a:r>
              <a:rPr lang="en-US">
                <a:solidFill>
                  <a:srgbClr val="C00000"/>
                </a:solidFill>
              </a:rPr>
              <a:t>đọc câu: </a:t>
            </a:r>
            <a:endParaRPr lang="en-US" smtClean="0">
              <a:solidFill>
                <a:srgbClr val="C00000"/>
              </a:solidFill>
            </a:endParaRPr>
          </a:p>
          <a:p>
            <a:r>
              <a:rPr lang="en-US" smtClean="0"/>
              <a:t>Người </a:t>
            </a:r>
            <a:r>
              <a:rPr lang="en-US"/>
              <a:t>ra đi / đầu không ngoảnh lại</a:t>
            </a:r>
          </a:p>
          <a:p>
            <a:r>
              <a:rPr lang="en-US" smtClean="0"/>
              <a:t>Sau </a:t>
            </a:r>
            <a:r>
              <a:rPr lang="en-US"/>
              <a:t>lưng / thềm nắng / lá rơi đầy.</a:t>
            </a:r>
          </a:p>
        </p:txBody>
      </p:sp>
      <p:grpSp>
        <p:nvGrpSpPr>
          <p:cNvPr id="32" name="Group 31"/>
          <p:cNvGrpSpPr/>
          <p:nvPr/>
        </p:nvGrpSpPr>
        <p:grpSpPr>
          <a:xfrm>
            <a:off x="-32884" y="-16014"/>
            <a:ext cx="14697620" cy="8260883"/>
            <a:chOff x="-32884" y="-16014"/>
            <a:chExt cx="14697620" cy="8260883"/>
          </a:xfrm>
        </p:grpSpPr>
        <p:pic>
          <p:nvPicPr>
            <p:cNvPr id="35" name="Picture 34"/>
            <p:cNvPicPr>
              <a:picLocks noChangeAspect="1"/>
            </p:cNvPicPr>
            <p:nvPr/>
          </p:nvPicPr>
          <p:blipFill>
            <a:blip r:embed="rId5"/>
            <a:stretch>
              <a:fillRect/>
            </a:stretch>
          </p:blipFill>
          <p:spPr>
            <a:xfrm>
              <a:off x="13617905" y="0"/>
              <a:ext cx="1038896" cy="624143"/>
            </a:xfrm>
            <a:prstGeom prst="rect">
              <a:avLst/>
            </a:prstGeom>
          </p:spPr>
        </p:pic>
        <p:grpSp>
          <p:nvGrpSpPr>
            <p:cNvPr id="36" name="Group 35"/>
            <p:cNvGrpSpPr/>
            <p:nvPr/>
          </p:nvGrpSpPr>
          <p:grpSpPr>
            <a:xfrm>
              <a:off x="-32884" y="-16014"/>
              <a:ext cx="14697620" cy="8260883"/>
              <a:chOff x="-27404" y="-47511"/>
              <a:chExt cx="14719596" cy="8324022"/>
            </a:xfrm>
          </p:grpSpPr>
          <p:pic>
            <p:nvPicPr>
              <p:cNvPr id="37" name="Picture 12" descr="thin ba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flipV="1">
                <a:off x="10543053" y="4072133"/>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4" descr="thin ba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flipV="1">
                <a:off x="-4130913" y="4088086"/>
                <a:ext cx="8252648" cy="4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oup 38"/>
              <p:cNvGrpSpPr/>
              <p:nvPr/>
            </p:nvGrpSpPr>
            <p:grpSpPr>
              <a:xfrm>
                <a:off x="192" y="-47511"/>
                <a:ext cx="14657614" cy="8324022"/>
                <a:chOff x="192" y="-1575710"/>
                <a:chExt cx="14657614" cy="9855169"/>
              </a:xfrm>
            </p:grpSpPr>
            <p:pic>
              <p:nvPicPr>
                <p:cNvPr id="40" name="Picture 15" descr="732562f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21275" y="7610476"/>
                  <a:ext cx="1228726" cy="62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1" descr="LN026"/>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V="1">
                  <a:off x="192" y="-157571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3" descr="LN026"/>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V="1">
                  <a:off x="192" y="8223700"/>
                  <a:ext cx="14657614" cy="5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50"/>
                                        <p:tgtEl>
                                          <p:spTgt spid="4"/>
                                        </p:tgtEl>
                                      </p:cBhvr>
                                    </p:animEffect>
                                    <p:anim calcmode="lin" valueType="num">
                                      <p:cBhvr>
                                        <p:cTn id="15" dur="250" fill="hold"/>
                                        <p:tgtEl>
                                          <p:spTgt spid="4"/>
                                        </p:tgtEl>
                                        <p:attrNameLst>
                                          <p:attrName>ppt_x</p:attrName>
                                        </p:attrNameLst>
                                      </p:cBhvr>
                                      <p:tavLst>
                                        <p:tav tm="0">
                                          <p:val>
                                            <p:strVal val="#ppt_x"/>
                                          </p:val>
                                        </p:tav>
                                        <p:tav tm="100000">
                                          <p:val>
                                            <p:strVal val="#ppt_x"/>
                                          </p:val>
                                        </p:tav>
                                      </p:tavLst>
                                    </p:anim>
                                    <p:anim calcmode="lin" valueType="num">
                                      <p:cBhvr>
                                        <p:cTn id="16"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xit" presetSubtype="0" fill="hold" nodeType="clickEffect">
                                  <p:stCondLst>
                                    <p:cond delay="0"/>
                                  </p:stCondLst>
                                  <p:childTnLst>
                                    <p:animEffect transition="out" filter="fade">
                                      <p:cBhvr>
                                        <p:cTn id="20" dur="500"/>
                                        <p:tgtEl>
                                          <p:spTgt spid="3"/>
                                        </p:tgtEl>
                                      </p:cBhvr>
                                    </p:animEffect>
                                    <p:anim calcmode="lin" valueType="num">
                                      <p:cBhvr>
                                        <p:cTn id="21" dur="500"/>
                                        <p:tgtEl>
                                          <p:spTgt spid="3"/>
                                        </p:tgtEl>
                                        <p:attrNameLst>
                                          <p:attrName>ppt_x</p:attrName>
                                        </p:attrNameLst>
                                      </p:cBhvr>
                                      <p:tavLst>
                                        <p:tav tm="0">
                                          <p:val>
                                            <p:strVal val="ppt_x"/>
                                          </p:val>
                                        </p:tav>
                                        <p:tav tm="100000">
                                          <p:val>
                                            <p:strVal val="ppt_x"/>
                                          </p:val>
                                        </p:tav>
                                      </p:tavLst>
                                    </p:anim>
                                    <p:anim calcmode="lin" valueType="num">
                                      <p:cBhvr>
                                        <p:cTn id="22" dur="500"/>
                                        <p:tgtEl>
                                          <p:spTgt spid="3"/>
                                        </p:tgtEl>
                                        <p:attrNameLst>
                                          <p:attrName>ppt_y</p:attrName>
                                        </p:attrNameLst>
                                      </p:cBhvr>
                                      <p:tavLst>
                                        <p:tav tm="0">
                                          <p:val>
                                            <p:strVal val="ppt_y"/>
                                          </p:val>
                                        </p:tav>
                                        <p:tav tm="100000">
                                          <p:val>
                                            <p:strVal val="ppt_y+.1"/>
                                          </p:val>
                                        </p:tav>
                                      </p:tavLst>
                                    </p:anim>
                                    <p:set>
                                      <p:cBhvr>
                                        <p:cTn id="23" dur="1" fill="hold">
                                          <p:stCondLst>
                                            <p:cond delay="499"/>
                                          </p:stCondLst>
                                        </p:cTn>
                                        <p:tgtEl>
                                          <p:spTgt spid="3"/>
                                        </p:tgtEl>
                                        <p:attrNameLst>
                                          <p:attrName>style.visibility</p:attrName>
                                        </p:attrNameLst>
                                      </p:cBhvr>
                                      <p:to>
                                        <p:strVal val="hidden"/>
                                      </p:to>
                                    </p:set>
                                  </p:childTnLst>
                                </p:cTn>
                              </p:par>
                              <p:par>
                                <p:cTn id="24" presetID="42" presetClass="exit" presetSubtype="0" fill="hold" nodeType="withEffect">
                                  <p:stCondLst>
                                    <p:cond delay="0"/>
                                  </p:stCondLst>
                                  <p:childTnLst>
                                    <p:animEffect transition="out" filter="fade">
                                      <p:cBhvr>
                                        <p:cTn id="25" dur="500"/>
                                        <p:tgtEl>
                                          <p:spTgt spid="4"/>
                                        </p:tgtEl>
                                      </p:cBhvr>
                                    </p:animEffect>
                                    <p:anim calcmode="lin" valueType="num">
                                      <p:cBhvr>
                                        <p:cTn id="26" dur="500"/>
                                        <p:tgtEl>
                                          <p:spTgt spid="4"/>
                                        </p:tgtEl>
                                        <p:attrNameLst>
                                          <p:attrName>ppt_x</p:attrName>
                                        </p:attrNameLst>
                                      </p:cBhvr>
                                      <p:tavLst>
                                        <p:tav tm="0">
                                          <p:val>
                                            <p:strVal val="ppt_x"/>
                                          </p:val>
                                        </p:tav>
                                        <p:tav tm="100000">
                                          <p:val>
                                            <p:strVal val="ppt_x"/>
                                          </p:val>
                                        </p:tav>
                                      </p:tavLst>
                                    </p:anim>
                                    <p:anim calcmode="lin" valueType="num">
                                      <p:cBhvr>
                                        <p:cTn id="27" dur="500"/>
                                        <p:tgtEl>
                                          <p:spTgt spid="4"/>
                                        </p:tgtEl>
                                        <p:attrNameLst>
                                          <p:attrName>ppt_y</p:attrName>
                                        </p:attrNameLst>
                                      </p:cBhvr>
                                      <p:tavLst>
                                        <p:tav tm="0">
                                          <p:val>
                                            <p:strVal val="ppt_y"/>
                                          </p:val>
                                        </p:tav>
                                        <p:tav tm="100000">
                                          <p:val>
                                            <p:strVal val="ppt_y+.1"/>
                                          </p:val>
                                        </p:tav>
                                      </p:tavLst>
                                    </p:anim>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down)">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xit" presetSubtype="0" fill="hold" nodeType="clickEffect">
                                  <p:stCondLst>
                                    <p:cond delay="0"/>
                                  </p:stCondLst>
                                  <p:childTnLst>
                                    <p:animEffect transition="out" filter="fade">
                                      <p:cBhvr>
                                        <p:cTn id="44" dur="500"/>
                                        <p:tgtEl>
                                          <p:spTgt spid="33"/>
                                        </p:tgtEl>
                                      </p:cBhvr>
                                    </p:animEffect>
                                    <p:anim calcmode="lin" valueType="num">
                                      <p:cBhvr>
                                        <p:cTn id="45" dur="500"/>
                                        <p:tgtEl>
                                          <p:spTgt spid="33"/>
                                        </p:tgtEl>
                                        <p:attrNameLst>
                                          <p:attrName>ppt_x</p:attrName>
                                        </p:attrNameLst>
                                      </p:cBhvr>
                                      <p:tavLst>
                                        <p:tav tm="0">
                                          <p:val>
                                            <p:strVal val="ppt_x"/>
                                          </p:val>
                                        </p:tav>
                                        <p:tav tm="100000">
                                          <p:val>
                                            <p:strVal val="ppt_x"/>
                                          </p:val>
                                        </p:tav>
                                      </p:tavLst>
                                    </p:anim>
                                    <p:anim calcmode="lin" valueType="num">
                                      <p:cBhvr>
                                        <p:cTn id="46" dur="500"/>
                                        <p:tgtEl>
                                          <p:spTgt spid="33"/>
                                        </p:tgtEl>
                                        <p:attrNameLst>
                                          <p:attrName>ppt_y</p:attrName>
                                        </p:attrNameLst>
                                      </p:cBhvr>
                                      <p:tavLst>
                                        <p:tav tm="0">
                                          <p:val>
                                            <p:strVal val="ppt_y"/>
                                          </p:val>
                                        </p:tav>
                                        <p:tav tm="100000">
                                          <p:val>
                                            <p:strVal val="ppt_y+.1"/>
                                          </p:val>
                                        </p:tav>
                                      </p:tavLst>
                                    </p:anim>
                                    <p:set>
                                      <p:cBhvr>
                                        <p:cTn id="47" dur="1" fill="hold">
                                          <p:stCondLst>
                                            <p:cond delay="499"/>
                                          </p:stCondLst>
                                        </p:cTn>
                                        <p:tgtEl>
                                          <p:spTgt spid="33"/>
                                        </p:tgtEl>
                                        <p:attrNameLst>
                                          <p:attrName>style.visibility</p:attrName>
                                        </p:attrNameLst>
                                      </p:cBhvr>
                                      <p:to>
                                        <p:strVal val="hidden"/>
                                      </p:to>
                                    </p:set>
                                  </p:childTnLst>
                                </p:cTn>
                              </p:par>
                              <p:par>
                                <p:cTn id="48" presetID="16" presetClass="exit" presetSubtype="21" fill="hold" grpId="1" nodeType="withEffect">
                                  <p:stCondLst>
                                    <p:cond delay="0"/>
                                  </p:stCondLst>
                                  <p:childTnLst>
                                    <p:animEffect transition="out" filter="barn(inVertical)">
                                      <p:cBhvr>
                                        <p:cTn id="49" dur="500"/>
                                        <p:tgtEl>
                                          <p:spTgt spid="28"/>
                                        </p:tgtEl>
                                      </p:cBhvr>
                                    </p:animEffect>
                                    <p:set>
                                      <p:cBhvr>
                                        <p:cTn id="50" dur="1" fill="hold">
                                          <p:stCondLst>
                                            <p:cond delay="499"/>
                                          </p:stCondLst>
                                        </p:cTn>
                                        <p:tgtEl>
                                          <p:spTgt spid="2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11.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12.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13.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14.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15.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16.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17.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18.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3.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4.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5.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6.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7.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8.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9.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docProps/app.xml><?xml version="1.0" encoding="utf-8"?>
<Properties xmlns="http://schemas.openxmlformats.org/officeDocument/2006/extended-properties" xmlns:vt="http://schemas.openxmlformats.org/officeDocument/2006/docPropsVTypes">
  <Template/>
  <TotalTime>7234</TotalTime>
  <Words>1157</Words>
  <Application>Microsoft Office PowerPoint</Application>
  <PresentationFormat>Custom</PresentationFormat>
  <Paragraphs>127</Paragraphs>
  <Slides>21</Slides>
  <Notes>4</Notes>
  <HiddenSlides>0</HiddenSlides>
  <MMClips>2</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21</vt:i4>
      </vt:variant>
    </vt:vector>
  </HeadingPairs>
  <TitlesOfParts>
    <vt:vector size="34" baseType="lpstr">
      <vt:lpstr>宋体</vt:lpstr>
      <vt:lpstr>Arial</vt:lpstr>
      <vt:lpstr>Calibri</vt:lpstr>
      <vt:lpstr>Calibri Light</vt:lpstr>
      <vt:lpstr>Itim</vt:lpstr>
      <vt:lpstr>Times New Roman</vt:lpstr>
      <vt:lpstr>Verdana</vt:lpstr>
      <vt:lpstr>Wingdings</vt:lpstr>
      <vt:lpstr>方正粗圆_GBK</vt:lpstr>
      <vt:lpstr>等线</vt:lpstr>
      <vt:lpstr>Office Theme</vt:lpstr>
      <vt:lpstr>3_Office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PTC</dc:creator>
  <cp:lastModifiedBy>DELL</cp:lastModifiedBy>
  <cp:revision>545</cp:revision>
  <dcterms:created xsi:type="dcterms:W3CDTF">2008-10-25T12:50:11Z</dcterms:created>
  <dcterms:modified xsi:type="dcterms:W3CDTF">2024-03-22T01:04:09Z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1033-11.2.0.9232</vt:lpwstr>
  </property>
</Properties>
</file>