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5" r:id="rId2"/>
    <p:sldId id="286" r:id="rId3"/>
    <p:sldId id="499" r:id="rId4"/>
    <p:sldId id="628" r:id="rId5"/>
    <p:sldId id="629" r:id="rId6"/>
    <p:sldId id="550" r:id="rId7"/>
    <p:sldId id="569" r:id="rId8"/>
    <p:sldId id="296" r:id="rId9"/>
    <p:sldId id="30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00"/>
    <a:srgbClr val="FF0066"/>
    <a:srgbClr val="663300"/>
    <a:srgbClr val="008000"/>
    <a:srgbClr val="FF66FF"/>
    <a:srgbClr val="6600FF"/>
    <a:srgbClr val="0033CC"/>
    <a:srgbClr val="00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1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992C9-96D9-4D8C-94CE-F4EE28D953B3}" type="datetimeFigureOut">
              <a:rPr lang="vi-VN" smtClean="0"/>
              <a:t>14/03/2023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D78A7-85A7-4A42-A9A3-7D45F9FAE7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23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45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39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95C911A-E770-4F40-99BA-AA8163ACF4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58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017BC3A-8044-416E-AAB2-1CAB53000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6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12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07702" y="1484785"/>
            <a:ext cx="374332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</a:p>
          <a:p>
            <a:pPr algn="ctr"/>
            <a:r>
              <a:rPr lang="en-US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5.</a:t>
            </a: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967543" y="3916363"/>
            <a:ext cx="8876357" cy="172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9: ÔN TẬP VỀ GIẢI TOÁN</a:t>
            </a:r>
          </a:p>
          <a:p>
            <a:pPr algn="ctr"/>
            <a:r>
              <a:rPr lang="en-US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(1 tiết)</a:t>
            </a:r>
          </a:p>
        </p:txBody>
      </p:sp>
      <p:sp>
        <p:nvSpPr>
          <p:cNvPr id="2053" name="WordArt 16"/>
          <p:cNvSpPr>
            <a:spLocks noChangeArrowheads="1" noChangeShapeType="1" noTextEdit="1"/>
          </p:cNvSpPr>
          <p:nvPr/>
        </p:nvSpPr>
        <p:spPr bwMode="auto">
          <a:xfrm>
            <a:off x="2667000" y="152402"/>
            <a:ext cx="6867525" cy="525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MINH THUẬN5</a:t>
            </a:r>
          </a:p>
        </p:txBody>
      </p:sp>
      <p:pic>
        <p:nvPicPr>
          <p:cNvPr id="2054" name="Picture 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19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90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402"/>
            <a:ext cx="682625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76" y="-34811"/>
            <a:ext cx="682625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36"/>
          <p:cNvSpPr>
            <a:spLocks noChangeArrowheads="1"/>
          </p:cNvSpPr>
          <p:nvPr/>
        </p:nvSpPr>
        <p:spPr bwMode="auto">
          <a:xfrm>
            <a:off x="0" y="-20956"/>
            <a:ext cx="12192000" cy="685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1039153" y="4056767"/>
            <a:ext cx="9804748" cy="14416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27A: </a:t>
            </a:r>
            <a:r>
              <a:rPr lang="en-US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Nét</a:t>
            </a:r>
            <a:r>
              <a:rPr lang="en-US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đẹp</a:t>
            </a:r>
            <a:r>
              <a:rPr lang="en-US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xưa</a:t>
            </a:r>
            <a:r>
              <a:rPr lang="en-US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nay(</a:t>
            </a:r>
            <a:r>
              <a:rPr lang="en-US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1" y="681154"/>
            <a:ext cx="2471241" cy="2887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876" y="566357"/>
            <a:ext cx="6304161" cy="30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7218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0998" y="5791201"/>
            <a:ext cx="704039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14350" indent="-514350" algn="ctr" eaLnBrk="1" hangingPunct="1">
              <a:buAutoNum type="alphaUcPeriod"/>
              <a:defRPr/>
            </a:pPr>
            <a:endParaRPr lang="en-US" sz="32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B38">
            <a:extLst>
              <a:ext uri="{FF2B5EF4-FFF2-40B4-BE49-F238E27FC236}">
                <a16:creationId xmlns:a16="http://schemas.microsoft.com/office/drawing/2014/main" id="{433664CA-F0F8-452B-8399-CEFE90241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46"/>
            <a:ext cx="121920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15127" y="2220601"/>
            <a:ext cx="8478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5">
            <a:extLst>
              <a:ext uri="{FF2B5EF4-FFF2-40B4-BE49-F238E27FC236}">
                <a16:creationId xmlns:a16="http://schemas.microsoft.com/office/drawing/2014/main" id="{83F61D90-3874-4A98-83F7-0AA771D2A7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46400" y="845885"/>
            <a:ext cx="6616237" cy="1160403"/>
          </a:xfrm>
          <a:prstGeom prst="rect">
            <a:avLst/>
          </a:prstGeom>
          <a:noFill/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225543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1121682" y="551491"/>
            <a:ext cx="5105400" cy="8382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VIẾTỪ KHÓ: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71500" y="1821914"/>
            <a:ext cx="11043923" cy="1372148"/>
            <a:chOff x="-138803" y="1423297"/>
            <a:chExt cx="9604214" cy="1309437"/>
          </a:xfrm>
        </p:grpSpPr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-138803" y="1459444"/>
              <a:ext cx="2820464" cy="616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1" eaLnBrk="1" hangingPunct="1">
                <a:spcBef>
                  <a:spcPts val="2400"/>
                </a:spcBef>
              </a:pPr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bạc đầu</a:t>
              </a:r>
            </a:p>
          </p:txBody>
        </p:sp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48978" y="2069517"/>
              <a:ext cx="1550443" cy="616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lvl="1" eaLnBrk="1" hangingPunct="1">
                <a:spcBef>
                  <a:spcPts val="2400"/>
                </a:spcBef>
              </a:pPr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gĩa từ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148407" y="1499270"/>
              <a:ext cx="1331579" cy="616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vị ngọt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7444063" y="2112725"/>
              <a:ext cx="1933802" cy="616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trôi xuống</a:t>
              </a:r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865126" y="2105663"/>
              <a:ext cx="1844583" cy="616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lvl="1" eaLnBrk="1" hangingPunct="1">
                <a:spcBef>
                  <a:spcPts val="2400"/>
                </a:spcBef>
              </a:pPr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dù giáp</a:t>
              </a:r>
              <a:endPara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5438334" y="1484555"/>
              <a:ext cx="1727484" cy="616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lưỡi sóng</a:t>
              </a:r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1755553" y="2115942"/>
              <a:ext cx="3299274" cy="616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1">
                <a:spcBef>
                  <a:spcPts val="2400"/>
                </a:spcBef>
              </a:pPr>
              <a:r>
                <a:rPr lang="en-US" sz="3600" b="1">
                  <a:solidFill>
                    <a:srgbClr val="0000FF"/>
                  </a:solidFill>
                </a:rPr>
                <a:t>tiễn người</a:t>
              </a:r>
              <a:endPara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7531609" y="1423297"/>
              <a:ext cx="1933802" cy="616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đêm trăng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012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HÍNH TẢ LỚP 3 - HỘI ĐUA VOI Ở TÂY NGUYÊN - GV DƯƠNG THỊ THU HƯƠNG - TH NÚI  VOI - YouTube">
            <a:extLst>
              <a:ext uri="{FF2B5EF4-FFF2-40B4-BE49-F238E27FC236}">
                <a16:creationId xmlns:a16="http://schemas.microsoft.com/office/drawing/2014/main" id="{EAA968C0-01B4-4355-8259-5909762A3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65" r="12609" b="4927"/>
          <a:stretch/>
        </p:blipFill>
        <p:spPr bwMode="auto">
          <a:xfrm>
            <a:off x="284328" y="168965"/>
            <a:ext cx="11623343" cy="652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115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7">
            <a:extLst>
              <a:ext uri="{FF2B5EF4-FFF2-40B4-BE49-F238E27FC236}">
                <a16:creationId xmlns:a16="http://schemas.microsoft.com/office/drawing/2014/main" id="{C95365F1-C548-482B-8D28-92F35D6A56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2119" y="817689"/>
            <a:ext cx="9846367" cy="17267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VIẾT BÀI: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AE0D0-7CB4-4A61-97B7-7413FDF9C566}"/>
              </a:ext>
            </a:extLst>
          </p:cNvPr>
          <p:cNvSpPr/>
          <p:nvPr/>
        </p:nvSpPr>
        <p:spPr>
          <a:xfrm>
            <a:off x="841784" y="3429000"/>
            <a:ext cx="74143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b) Đổi bài với bạn để sửa lỗi.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56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1962" y="306378"/>
            <a:ext cx="113680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FF"/>
                </a:solidFill>
              </a:rPr>
              <a:t>2. </a:t>
            </a:r>
            <a:r>
              <a:rPr lang="vi-VN" sz="4000" b="1">
                <a:solidFill>
                  <a:srgbClr val="0000FF"/>
                </a:solidFill>
              </a:rPr>
              <a:t>Tìm các tên riêng có trong đoạn trích sau và viết vào vở</a:t>
            </a:r>
            <a:endParaRPr lang="vi-VN" sz="4000">
              <a:solidFill>
                <a:srgbClr val="0000FF"/>
              </a:solidFill>
            </a:endParaRPr>
          </a:p>
          <a:p>
            <a:pPr algn="just"/>
            <a:r>
              <a:rPr lang="en-US" sz="4000" b="1">
                <a:solidFill>
                  <a:srgbClr val="002060"/>
                </a:solidFill>
              </a:rPr>
              <a:t>	</a:t>
            </a:r>
            <a:r>
              <a:rPr lang="vi-VN" sz="4000" b="1">
                <a:solidFill>
                  <a:srgbClr val="002060"/>
                </a:solidFill>
              </a:rPr>
              <a:t>Đỉnh Ê-vơ-rét trong dãy Hi-ma-lay-a là đỉnh núi cao nhất thế giới. Những người đầu tiên chinh phục được độ cao 8848 mét này là Ét-mân Hin-la-ri (người Niu Di-lân) và Ten-sinh No-rơ-gay (một thổ dân vùng Hi-ma-lay-a). Ngày nóc nhà thế giới này bị chinh phục là 29-5-1953.</a:t>
            </a:r>
          </a:p>
          <a:p>
            <a:pPr algn="just"/>
            <a:r>
              <a:rPr lang="en-US" sz="4000" b="1">
                <a:solidFill>
                  <a:srgbClr val="002060"/>
                </a:solidFill>
              </a:rPr>
              <a:t>                            </a:t>
            </a:r>
            <a:r>
              <a:rPr lang="vi-VN" sz="4000" b="1" i="1">
                <a:solidFill>
                  <a:srgbClr val="6600FF"/>
                </a:solidFill>
              </a:rPr>
              <a:t>Theo </a:t>
            </a:r>
            <a:r>
              <a:rPr lang="en-US" sz="4000" b="1" i="1">
                <a:solidFill>
                  <a:srgbClr val="6600FF"/>
                </a:solidFill>
              </a:rPr>
              <a:t>T</a:t>
            </a:r>
            <a:r>
              <a:rPr lang="vi-VN" sz="4000" b="1" i="1">
                <a:solidFill>
                  <a:srgbClr val="6600FF"/>
                </a:solidFill>
              </a:rPr>
              <a:t>ân từ điển bách khoa toàn thư</a:t>
            </a:r>
          </a:p>
        </p:txBody>
      </p:sp>
    </p:spTree>
    <p:extLst>
      <p:ext uri="{BB962C8B-B14F-4D97-AF65-F5344CB8AC3E}">
        <p14:creationId xmlns:p14="http://schemas.microsoft.com/office/powerpoint/2010/main" val="302736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3388" y="360313"/>
            <a:ext cx="11339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>
                <a:solidFill>
                  <a:srgbClr val="6600FF"/>
                </a:solidFill>
              </a:rPr>
              <a:t>Các tên riêng có trong đoạn văn:</a:t>
            </a:r>
          </a:p>
          <a:p>
            <a:pPr algn="just"/>
            <a:r>
              <a:rPr lang="vi-VN" sz="4000" b="1">
                <a:solidFill>
                  <a:srgbClr val="006600"/>
                </a:solidFill>
              </a:rPr>
              <a:t>- Tên địa lí: </a:t>
            </a:r>
            <a:r>
              <a:rPr lang="vi-VN" sz="4000" b="1">
                <a:solidFill>
                  <a:srgbClr val="0070C0"/>
                </a:solidFill>
              </a:rPr>
              <a:t>Ê-vơ-rét, Hi-ma-lay-a, Niu-Di-Lân</a:t>
            </a:r>
          </a:p>
          <a:p>
            <a:pPr algn="just"/>
            <a:r>
              <a:rPr lang="vi-VN" sz="4000" b="1">
                <a:solidFill>
                  <a:srgbClr val="FF0066"/>
                </a:solidFill>
              </a:rPr>
              <a:t>- Tên người: </a:t>
            </a:r>
            <a:r>
              <a:rPr lang="vi-VN" sz="4000" b="1">
                <a:solidFill>
                  <a:srgbClr val="663300"/>
                </a:solidFill>
              </a:rPr>
              <a:t>Ét-mân Hin-la-ri, Ten-sinh No-rơ-gay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388" y="2530852"/>
            <a:ext cx="11339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8000"/>
                </a:solidFill>
              </a:rPr>
              <a:t>3. </a:t>
            </a:r>
            <a:r>
              <a:rPr lang="vi-VN" sz="3600" b="1">
                <a:solidFill>
                  <a:srgbClr val="008000"/>
                </a:solidFill>
              </a:rPr>
              <a:t>Trao đổi về cách viết hoa các tên riêng có trong đoạn trích</a:t>
            </a:r>
            <a:endParaRPr lang="en-US" sz="3600" b="1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7688" y="3731181"/>
            <a:ext cx="112252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b="1">
                <a:solidFill>
                  <a:srgbClr val="002060"/>
                </a:solidFill>
              </a:rPr>
              <a:t>* Giải thích cách viết: Viết hoa chữ cái đầu của mỗi bộ phận tạo thành tên riêng đó. Các tiếng trong một bộ phận của tên riêng được ngăn cách bằng dấu gạch nối.</a:t>
            </a:r>
            <a:endParaRPr lang="en-US" sz="4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4823" y="797582"/>
            <a:ext cx="112109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AutoNum type="arabicPeriod"/>
            </a:pPr>
            <a:r>
              <a:rPr lang="vi-VN" sz="4000" b="1">
                <a:solidFill>
                  <a:srgbClr val="0000FF"/>
                </a:solidFill>
              </a:rPr>
              <a:t>Tìm hiểu về một số câu tục ngữ, ca dao nói về truyền thống tốt đẹp của dân tộc.</a:t>
            </a:r>
            <a:endParaRPr lang="en-US" sz="4000" b="1">
              <a:solidFill>
                <a:srgbClr val="0000FF"/>
              </a:solidFill>
            </a:endParaRPr>
          </a:p>
          <a:p>
            <a:pPr marL="742950" indent="-742950" algn="just">
              <a:buAutoNum type="arabicPeriod"/>
            </a:pPr>
            <a:r>
              <a:rPr lang="vi-VN" sz="4000" b="1">
                <a:solidFill>
                  <a:srgbClr val="0000FF"/>
                </a:solidFill>
              </a:rPr>
              <a:t>Nói với người thân cảm nghĩ của em về một bức tranh làng Đông Hồ mà em biết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24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00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673928" y="1384940"/>
            <a:ext cx="6844145" cy="1784755"/>
          </a:xfrm>
        </p:spPr>
        <p:txBody>
          <a:bodyPr/>
          <a:lstStyle/>
          <a:p>
            <a:pPr algn="ctr" eaLnBrk="1" hangingPunct="1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TRÂN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TRỌNG </a:t>
            </a:r>
            <a:br>
              <a:rPr lang="en-US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CẢM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ƠN</a:t>
            </a:r>
          </a:p>
        </p:txBody>
      </p:sp>
      <p:pic>
        <p:nvPicPr>
          <p:cNvPr id="8" name="Picture 6" descr="11_2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779" y="3169694"/>
            <a:ext cx="4702412" cy="248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838244"/>
      </p:ext>
    </p:extLst>
  </p:cSld>
  <p:clrMapOvr>
    <a:masterClrMapping/>
  </p:clrMapOvr>
</p:sld>
</file>

<file path=ppt/theme/theme1.xml><?xml version="1.0" encoding="utf-8"?>
<a:theme xmlns:a="http://schemas.openxmlformats.org/drawingml/2006/main" name="bang trang o 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g trang o ly" id="{4AC57870-4818-4482-B451-7E4A51208F7E}" vid="{0320714F-BF6F-4276-84EF-45EAAF77DB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bang trang o ly</Template>
  <TotalTime>1941</TotalTime>
  <Words>298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Times New Roman</vt:lpstr>
      <vt:lpstr>bang trang o 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TRÂN TRỌNG  CẢM 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Định Lê</dc:creator>
  <cp:lastModifiedBy>Nguyen Hoang Anh</cp:lastModifiedBy>
  <cp:revision>333</cp:revision>
  <dcterms:created xsi:type="dcterms:W3CDTF">2020-04-05T03:06:33Z</dcterms:created>
  <dcterms:modified xsi:type="dcterms:W3CDTF">2023-03-14T07:51:40Z</dcterms:modified>
</cp:coreProperties>
</file>