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notesSlides/notesSlide2.xml" ContentType="application/vnd.openxmlformats-officedocument.presentationml.notesSlide+xml"/>
  <Override PartName="/ppt/theme/themeOverride8.xml" ContentType="application/vnd.openxmlformats-officedocument.themeOverride+xml"/>
  <Override PartName="/ppt/notesSlides/notesSlide3.xml" ContentType="application/vnd.openxmlformats-officedocument.presentationml.notesSl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ags/tag1.xml" ContentType="application/vnd.openxmlformats-officedocument.presentationml.tags+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919" r:id="rId1"/>
    <p:sldMasterId id="2147483943" r:id="rId2"/>
    <p:sldMasterId id="2147483956" r:id="rId3"/>
  </p:sldMasterIdLst>
  <p:notesMasterIdLst>
    <p:notesMasterId r:id="rId24"/>
  </p:notesMasterIdLst>
  <p:sldIdLst>
    <p:sldId id="471" r:id="rId4"/>
    <p:sldId id="483" r:id="rId5"/>
    <p:sldId id="491" r:id="rId6"/>
    <p:sldId id="492" r:id="rId7"/>
    <p:sldId id="481" r:id="rId8"/>
    <p:sldId id="482" r:id="rId9"/>
    <p:sldId id="465" r:id="rId10"/>
    <p:sldId id="496" r:id="rId11"/>
    <p:sldId id="347" r:id="rId12"/>
    <p:sldId id="497" r:id="rId13"/>
    <p:sldId id="443" r:id="rId14"/>
    <p:sldId id="493" r:id="rId15"/>
    <p:sldId id="475" r:id="rId16"/>
    <p:sldId id="421" r:id="rId17"/>
    <p:sldId id="458" r:id="rId18"/>
    <p:sldId id="494" r:id="rId19"/>
    <p:sldId id="495" r:id="rId20"/>
    <p:sldId id="485" r:id="rId21"/>
    <p:sldId id="462" r:id="rId22"/>
    <p:sldId id="437" r:id="rId23"/>
  </p:sldIdLst>
  <p:sldSz cx="14630400" cy="8229600"/>
  <p:notesSz cx="6858000" cy="9144000"/>
  <p:defaultTextStyle>
    <a:defPPr>
      <a:defRPr lang="en-US"/>
    </a:defPPr>
    <a:lvl1pPr algn="l" rtl="0" eaLnBrk="0" fontAlgn="base" hangingPunct="0">
      <a:spcBef>
        <a:spcPct val="0"/>
      </a:spcBef>
      <a:spcAft>
        <a:spcPct val="0"/>
      </a:spcAft>
      <a:defRPr sz="3400" kern="1200">
        <a:solidFill>
          <a:schemeClr val="tx1"/>
        </a:solidFill>
        <a:latin typeface="Times New Roman" pitchFamily="18" charset="0"/>
        <a:ea typeface="+mn-ea"/>
        <a:cs typeface="Arial" charset="0"/>
      </a:defRPr>
    </a:lvl1pPr>
    <a:lvl2pPr marL="652436" indent="-195256" algn="l" rtl="0" eaLnBrk="0" fontAlgn="base" hangingPunct="0">
      <a:spcBef>
        <a:spcPct val="0"/>
      </a:spcBef>
      <a:spcAft>
        <a:spcPct val="0"/>
      </a:spcAft>
      <a:defRPr sz="3400" kern="1200">
        <a:solidFill>
          <a:schemeClr val="tx1"/>
        </a:solidFill>
        <a:latin typeface="Times New Roman" pitchFamily="18" charset="0"/>
        <a:ea typeface="+mn-ea"/>
        <a:cs typeface="Arial" charset="0"/>
      </a:defRPr>
    </a:lvl2pPr>
    <a:lvl3pPr marL="1304873" indent="-390509" algn="l" rtl="0" eaLnBrk="0" fontAlgn="base" hangingPunct="0">
      <a:spcBef>
        <a:spcPct val="0"/>
      </a:spcBef>
      <a:spcAft>
        <a:spcPct val="0"/>
      </a:spcAft>
      <a:defRPr sz="3400" kern="1200">
        <a:solidFill>
          <a:schemeClr val="tx1"/>
        </a:solidFill>
        <a:latin typeface="Times New Roman" pitchFamily="18" charset="0"/>
        <a:ea typeface="+mn-ea"/>
        <a:cs typeface="Arial" charset="0"/>
      </a:defRPr>
    </a:lvl3pPr>
    <a:lvl4pPr marL="1958897" indent="-587352" algn="l" rtl="0" eaLnBrk="0" fontAlgn="base" hangingPunct="0">
      <a:spcBef>
        <a:spcPct val="0"/>
      </a:spcBef>
      <a:spcAft>
        <a:spcPct val="0"/>
      </a:spcAft>
      <a:defRPr sz="3400" kern="1200">
        <a:solidFill>
          <a:schemeClr val="tx1"/>
        </a:solidFill>
        <a:latin typeface="Times New Roman" pitchFamily="18" charset="0"/>
        <a:ea typeface="+mn-ea"/>
        <a:cs typeface="Arial" charset="0"/>
      </a:defRPr>
    </a:lvl4pPr>
    <a:lvl5pPr marL="2611333" indent="-782606" algn="l" rtl="0" eaLnBrk="0" fontAlgn="base" hangingPunct="0">
      <a:spcBef>
        <a:spcPct val="0"/>
      </a:spcBef>
      <a:spcAft>
        <a:spcPct val="0"/>
      </a:spcAft>
      <a:defRPr sz="3400" kern="1200">
        <a:solidFill>
          <a:schemeClr val="tx1"/>
        </a:solidFill>
        <a:latin typeface="Times New Roman" pitchFamily="18" charset="0"/>
        <a:ea typeface="+mn-ea"/>
        <a:cs typeface="Arial" charset="0"/>
      </a:defRPr>
    </a:lvl5pPr>
    <a:lvl6pPr marL="2285909" algn="l" defTabSz="914364" rtl="0" eaLnBrk="1" latinLnBrk="0" hangingPunct="1">
      <a:defRPr sz="3400" kern="1200">
        <a:solidFill>
          <a:schemeClr val="tx1"/>
        </a:solidFill>
        <a:latin typeface="Times New Roman" pitchFamily="18" charset="0"/>
        <a:ea typeface="+mn-ea"/>
        <a:cs typeface="Arial" charset="0"/>
      </a:defRPr>
    </a:lvl6pPr>
    <a:lvl7pPr marL="2743091" algn="l" defTabSz="914364" rtl="0" eaLnBrk="1" latinLnBrk="0" hangingPunct="1">
      <a:defRPr sz="3400" kern="1200">
        <a:solidFill>
          <a:schemeClr val="tx1"/>
        </a:solidFill>
        <a:latin typeface="Times New Roman" pitchFamily="18" charset="0"/>
        <a:ea typeface="+mn-ea"/>
        <a:cs typeface="Arial" charset="0"/>
      </a:defRPr>
    </a:lvl7pPr>
    <a:lvl8pPr marL="3200272" algn="l" defTabSz="914364" rtl="0" eaLnBrk="1" latinLnBrk="0" hangingPunct="1">
      <a:defRPr sz="3400" kern="1200">
        <a:solidFill>
          <a:schemeClr val="tx1"/>
        </a:solidFill>
        <a:latin typeface="Times New Roman" pitchFamily="18" charset="0"/>
        <a:ea typeface="+mn-ea"/>
        <a:cs typeface="Arial" charset="0"/>
      </a:defRPr>
    </a:lvl8pPr>
    <a:lvl9pPr marL="3657454" algn="l" defTabSz="914364" rtl="0" eaLnBrk="1" latinLnBrk="0" hangingPunct="1">
      <a:defRPr sz="3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597">
          <p15:clr>
            <a:srgbClr val="A4A3A4"/>
          </p15:clr>
        </p15:guide>
        <p15:guide id="2" pos="46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ECECEC"/>
    <a:srgbClr val="660066"/>
    <a:srgbClr val="800080"/>
    <a:srgbClr val="000099"/>
    <a:srgbClr val="FFFF66"/>
    <a:srgbClr val="006600"/>
    <a:srgbClr val="FF3B3B"/>
    <a:srgbClr val="FF6969"/>
    <a:srgbClr val="DB4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97" autoAdjust="0"/>
    <p:restoredTop sz="95374" autoAdjust="0"/>
  </p:normalViewPr>
  <p:slideViewPr>
    <p:cSldViewPr>
      <p:cViewPr varScale="1">
        <p:scale>
          <a:sx n="62" d="100"/>
          <a:sy n="62" d="100"/>
        </p:scale>
        <p:origin x="528" y="84"/>
      </p:cViewPr>
      <p:guideLst>
        <p:guide orient="horz" pos="2597"/>
        <p:guide pos="460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0344"/>
    </p:cViewPr>
  </p:sorterViewPr>
  <p:gridSpacing cx="76198" cy="7619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noProof="1">
                <a:cs typeface="+mn-cs"/>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defRPr sz="1200" noProof="1">
                <a:cs typeface="+mn-cs"/>
              </a:defRPr>
            </a:lvl1pPr>
          </a:lstStyle>
          <a:p>
            <a:pPr>
              <a:defRPr/>
            </a:pPr>
            <a:fld id="{96A6252F-B462-47A3-AFB5-3030E6C6BC9D}" type="datetimeFigureOut">
              <a:rPr lang="en-US"/>
              <a:pPr>
                <a:defRPr/>
              </a:pPr>
              <a:t>3/22/2024</a:t>
            </a:fld>
            <a:endParaRPr lang="en-US"/>
          </a:p>
        </p:txBody>
      </p:sp>
      <p:sp>
        <p:nvSpPr>
          <p:cNvPr id="32772" name="Slide Image Placeholder 3"/>
          <p:cNvSpPr>
            <a:spLocks noGrp="1" noRot="1" noChangeAspect="1" noChangeArrowheads="1"/>
          </p:cNvSpPr>
          <p:nvPr>
            <p:ph type="sldImg" idx="4294967295"/>
          </p:nvPr>
        </p:nvSpPr>
        <p:spPr bwMode="auto">
          <a:xfrm>
            <a:off x="685800" y="1143000"/>
            <a:ext cx="5486400" cy="3086100"/>
          </a:xfrm>
          <a:prstGeom prst="rect">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077" name="Notes Placeholder 4"/>
          <p:cNvSpPr>
            <a:spLocks noGrp="1" noChangeArrowheads="1"/>
          </p:cNvSpPr>
          <p:nvPr>
            <p:ph type="body" sz="quarter" idx="4294967295"/>
          </p:nvPr>
        </p:nvSpPr>
        <p:spPr bwMode="auto">
          <a:xfrm>
            <a:off x="685800" y="4400550"/>
            <a:ext cx="5486400" cy="360045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defRPr sz="1200" noProof="1">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noProof="1">
                <a:cs typeface="Arial" pitchFamily="34" charset="0"/>
              </a:defRPr>
            </a:lvl1pPr>
          </a:lstStyle>
          <a:p>
            <a:pPr>
              <a:defRPr/>
            </a:pPr>
            <a:fld id="{8412AB28-F1EF-4FB5-9FAD-243C1FAFC187}" type="slidenum">
              <a:rPr/>
              <a:pPr>
                <a:defRPr/>
              </a:pPr>
              <a:t>‹#›</a:t>
            </a:fld>
            <a:endParaRPr lang="en-US"/>
          </a:p>
        </p:txBody>
      </p:sp>
    </p:spTree>
    <p:extLst>
      <p:ext uri="{BB962C8B-B14F-4D97-AF65-F5344CB8AC3E}">
        <p14:creationId xmlns:p14="http://schemas.microsoft.com/office/powerpoint/2010/main" val="580283993"/>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700" kern="1200">
        <a:solidFill>
          <a:schemeClr val="tx1"/>
        </a:solidFill>
        <a:latin typeface="+mn-lt"/>
        <a:ea typeface="+mn-ea"/>
        <a:cs typeface="+mn-cs"/>
      </a:defRPr>
    </a:lvl1pPr>
    <a:lvl2pPr marL="652436" algn="l" rtl="0" eaLnBrk="0" fontAlgn="base" hangingPunct="0">
      <a:spcBef>
        <a:spcPct val="0"/>
      </a:spcBef>
      <a:spcAft>
        <a:spcPct val="0"/>
      </a:spcAft>
      <a:defRPr sz="1700" kern="1200">
        <a:solidFill>
          <a:schemeClr val="tx1"/>
        </a:solidFill>
        <a:latin typeface="+mn-lt"/>
        <a:ea typeface="+mn-ea"/>
        <a:cs typeface="+mn-cs"/>
      </a:defRPr>
    </a:lvl2pPr>
    <a:lvl3pPr marL="1304873" algn="l" rtl="0" eaLnBrk="0" fontAlgn="base" hangingPunct="0">
      <a:spcBef>
        <a:spcPct val="0"/>
      </a:spcBef>
      <a:spcAft>
        <a:spcPct val="0"/>
      </a:spcAft>
      <a:defRPr sz="1700" kern="1200">
        <a:solidFill>
          <a:schemeClr val="tx1"/>
        </a:solidFill>
        <a:latin typeface="+mn-lt"/>
        <a:ea typeface="+mn-ea"/>
        <a:cs typeface="+mn-cs"/>
      </a:defRPr>
    </a:lvl3pPr>
    <a:lvl4pPr marL="1958897" algn="l" rtl="0" eaLnBrk="0" fontAlgn="base" hangingPunct="0">
      <a:spcBef>
        <a:spcPct val="0"/>
      </a:spcBef>
      <a:spcAft>
        <a:spcPct val="0"/>
      </a:spcAft>
      <a:defRPr sz="1700" kern="1200">
        <a:solidFill>
          <a:schemeClr val="tx1"/>
        </a:solidFill>
        <a:latin typeface="+mn-lt"/>
        <a:ea typeface="+mn-ea"/>
        <a:cs typeface="+mn-cs"/>
      </a:defRPr>
    </a:lvl4pPr>
    <a:lvl5pPr marL="2611333" algn="l" rtl="0" eaLnBrk="0" fontAlgn="base" hangingPunct="0">
      <a:spcBef>
        <a:spcPct val="0"/>
      </a:spcBef>
      <a:spcAft>
        <a:spcPct val="0"/>
      </a:spcAft>
      <a:defRPr sz="1700" kern="1200">
        <a:solidFill>
          <a:schemeClr val="tx1"/>
        </a:solidFill>
        <a:latin typeface="+mn-lt"/>
        <a:ea typeface="+mn-ea"/>
        <a:cs typeface="+mn-cs"/>
      </a:defRPr>
    </a:lvl5pPr>
    <a:lvl6pPr marL="3265421" algn="l" defTabSz="1306168" rtl="0" eaLnBrk="1" latinLnBrk="0" hangingPunct="1">
      <a:defRPr sz="1700" kern="1200">
        <a:solidFill>
          <a:schemeClr val="tx1"/>
        </a:solidFill>
        <a:latin typeface="+mn-lt"/>
        <a:ea typeface="+mn-ea"/>
        <a:cs typeface="+mn-cs"/>
      </a:defRPr>
    </a:lvl6pPr>
    <a:lvl7pPr marL="3918504" algn="l" defTabSz="1306168" rtl="0" eaLnBrk="1" latinLnBrk="0" hangingPunct="1">
      <a:defRPr sz="1700" kern="1200">
        <a:solidFill>
          <a:schemeClr val="tx1"/>
        </a:solidFill>
        <a:latin typeface="+mn-lt"/>
        <a:ea typeface="+mn-ea"/>
        <a:cs typeface="+mn-cs"/>
      </a:defRPr>
    </a:lvl7pPr>
    <a:lvl8pPr marL="4571588" algn="l" defTabSz="1306168" rtl="0" eaLnBrk="1" latinLnBrk="0" hangingPunct="1">
      <a:defRPr sz="1700" kern="1200">
        <a:solidFill>
          <a:schemeClr val="tx1"/>
        </a:solidFill>
        <a:latin typeface="+mn-lt"/>
        <a:ea typeface="+mn-ea"/>
        <a:cs typeface="+mn-cs"/>
      </a:defRPr>
    </a:lvl8pPr>
    <a:lvl9pPr marL="5224673" algn="l" defTabSz="1306168"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DA8D5E03-81F5-456F-9097-4C7EB1DA016A}" type="slidenum">
              <a:rPr lang="en-US" smtClean="0">
                <a:latin typeface="Calibri" pitchFamily="34" charset="0"/>
              </a:rPr>
              <a:pPr/>
              <a:t>1</a:t>
            </a:fld>
            <a:endParaRPr lang="en-US">
              <a:latin typeface="Calibri" pitchFamily="34" charset="0"/>
            </a:endParaRPr>
          </a:p>
        </p:txBody>
      </p:sp>
    </p:spTree>
    <p:extLst>
      <p:ext uri="{BB962C8B-B14F-4D97-AF65-F5344CB8AC3E}">
        <p14:creationId xmlns:p14="http://schemas.microsoft.com/office/powerpoint/2010/main" val="2187984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
          </a:p>
        </p:txBody>
      </p:sp>
      <p:sp>
        <p:nvSpPr>
          <p:cNvPr id="4" name="Slide Number Placeholder 3"/>
          <p:cNvSpPr>
            <a:spLocks noGrp="1"/>
          </p:cNvSpPr>
          <p:nvPr>
            <p:ph type="sldNum" sz="quarter" idx="10"/>
          </p:nvPr>
        </p:nvSpPr>
        <p:spPr/>
        <p:txBody>
          <a:bodyPr/>
          <a:lstStyle/>
          <a:p>
            <a:pPr>
              <a:defRPr/>
            </a:pPr>
            <a:fld id="{8412AB28-F1EF-4FB5-9FAD-243C1FAFC187}" type="slidenum">
              <a:rPr lang="en-US" smtClean="0"/>
              <a:pPr>
                <a:defRPr/>
              </a:pPr>
              <a:t>7</a:t>
            </a:fld>
            <a:endParaRPr lang="en-US"/>
          </a:p>
        </p:txBody>
      </p:sp>
    </p:spTree>
    <p:extLst>
      <p:ext uri="{BB962C8B-B14F-4D97-AF65-F5344CB8AC3E}">
        <p14:creationId xmlns:p14="http://schemas.microsoft.com/office/powerpoint/2010/main" val="1398157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
          </a:p>
        </p:txBody>
      </p:sp>
      <p:sp>
        <p:nvSpPr>
          <p:cNvPr id="4" name="Slide Number Placeholder 3"/>
          <p:cNvSpPr>
            <a:spLocks noGrp="1"/>
          </p:cNvSpPr>
          <p:nvPr>
            <p:ph type="sldNum" sz="quarter" idx="10"/>
          </p:nvPr>
        </p:nvSpPr>
        <p:spPr/>
        <p:txBody>
          <a:bodyPr/>
          <a:lstStyle/>
          <a:p>
            <a:pPr>
              <a:defRPr/>
            </a:pPr>
            <a:fld id="{8412AB28-F1EF-4FB5-9FAD-243C1FAFC187}" type="slidenum">
              <a:rPr lang="en-US" smtClean="0"/>
              <a:pPr>
                <a:defRPr/>
              </a:pPr>
              <a:t>8</a:t>
            </a:fld>
            <a:endParaRPr lang="en-US"/>
          </a:p>
        </p:txBody>
      </p:sp>
    </p:spTree>
    <p:extLst>
      <p:ext uri="{BB962C8B-B14F-4D97-AF65-F5344CB8AC3E}">
        <p14:creationId xmlns:p14="http://schemas.microsoft.com/office/powerpoint/2010/main" val="3286689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3"/>
            <a:ext cx="12435840" cy="1764030"/>
          </a:xfrm>
        </p:spPr>
        <p:txBody>
          <a:bodyPr/>
          <a:lstStyle/>
          <a:p>
            <a:r>
              <a:rPr lang="en-US"/>
              <a:t>Click to edit Master title style</a:t>
            </a:r>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653051" indent="0" algn="ctr">
              <a:buNone/>
              <a:defRPr>
                <a:solidFill>
                  <a:schemeClr val="tx1">
                    <a:tint val="75000"/>
                  </a:schemeClr>
                </a:solidFill>
              </a:defRPr>
            </a:lvl2pPr>
            <a:lvl3pPr marL="1306103" indent="0" algn="ctr">
              <a:buNone/>
              <a:defRPr>
                <a:solidFill>
                  <a:schemeClr val="tx1">
                    <a:tint val="75000"/>
                  </a:schemeClr>
                </a:solidFill>
              </a:defRPr>
            </a:lvl3pPr>
            <a:lvl4pPr marL="1959155" indent="0" algn="ctr">
              <a:buNone/>
              <a:defRPr>
                <a:solidFill>
                  <a:schemeClr val="tx1">
                    <a:tint val="75000"/>
                  </a:schemeClr>
                </a:solidFill>
              </a:defRPr>
            </a:lvl4pPr>
            <a:lvl5pPr marL="2612207" indent="0" algn="ctr">
              <a:buNone/>
              <a:defRPr>
                <a:solidFill>
                  <a:schemeClr val="tx1">
                    <a:tint val="75000"/>
                  </a:schemeClr>
                </a:solidFill>
              </a:defRPr>
            </a:lvl5pPr>
            <a:lvl6pPr marL="3265258" indent="0" algn="ctr">
              <a:buNone/>
              <a:defRPr>
                <a:solidFill>
                  <a:schemeClr val="tx1">
                    <a:tint val="75000"/>
                  </a:schemeClr>
                </a:solidFill>
              </a:defRPr>
            </a:lvl6pPr>
            <a:lvl7pPr marL="3918308" indent="0" algn="ctr">
              <a:buNone/>
              <a:defRPr>
                <a:solidFill>
                  <a:schemeClr val="tx1">
                    <a:tint val="75000"/>
                  </a:schemeClr>
                </a:solidFill>
              </a:defRPr>
            </a:lvl7pPr>
            <a:lvl8pPr marL="4571360" indent="0" algn="ctr">
              <a:buNone/>
              <a:defRPr>
                <a:solidFill>
                  <a:schemeClr val="tx1">
                    <a:tint val="75000"/>
                  </a:schemeClr>
                </a:solidFill>
              </a:defRPr>
            </a:lvl8pPr>
            <a:lvl9pPr marL="522441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A9EAC4C9-CF5B-44CF-B309-FFEE17CAD936}" type="slidenum">
              <a:rPr lang="vi-VN" altLang="en-US"/>
              <a:pPr>
                <a:defRPr/>
              </a:pPr>
              <a:t>‹#›</a:t>
            </a:fld>
            <a:endParaRPr lang="vi-VN" altLang="en-US"/>
          </a:p>
        </p:txBody>
      </p:sp>
    </p:spTree>
    <p:extLst>
      <p:ext uri="{BB962C8B-B14F-4D97-AF65-F5344CB8AC3E}">
        <p14:creationId xmlns:p14="http://schemas.microsoft.com/office/powerpoint/2010/main" val="1475963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88693BDD-E03F-487F-BE3E-6B750070D689}" type="slidenum">
              <a:rPr lang="vi-VN" altLang="en-US"/>
              <a:pPr>
                <a:defRPr/>
              </a:pPr>
              <a:t>‹#›</a:t>
            </a:fld>
            <a:endParaRPr lang="vi-VN" altLang="en-US"/>
          </a:p>
        </p:txBody>
      </p:sp>
    </p:spTree>
    <p:extLst>
      <p:ext uri="{BB962C8B-B14F-4D97-AF65-F5344CB8AC3E}">
        <p14:creationId xmlns:p14="http://schemas.microsoft.com/office/powerpoint/2010/main" val="873584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6972281" y="396240"/>
            <a:ext cx="5265421" cy="842581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0944" y="396240"/>
            <a:ext cx="15557500" cy="842581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3A72AAE9-4B06-4478-AD1E-03C79E138B0F}" type="slidenum">
              <a:rPr lang="vi-VN" altLang="en-US"/>
              <a:pPr>
                <a:defRPr/>
              </a:pPr>
              <a:t>‹#›</a:t>
            </a:fld>
            <a:endParaRPr lang="vi-VN" altLang="en-US"/>
          </a:p>
        </p:txBody>
      </p:sp>
    </p:spTree>
    <p:extLst>
      <p:ext uri="{BB962C8B-B14F-4D97-AF65-F5344CB8AC3E}">
        <p14:creationId xmlns:p14="http://schemas.microsoft.com/office/powerpoint/2010/main" val="425484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346836"/>
            <a:ext cx="12435840" cy="2865120"/>
          </a:xfrm>
        </p:spPr>
        <p:txBody>
          <a:bodyPr anchor="b"/>
          <a:lstStyle>
            <a:lvl1pPr algn="ctr">
              <a:defRPr sz="7200"/>
            </a:lvl1pPr>
          </a:lstStyle>
          <a:p>
            <a:r>
              <a:rPr lang="en-US"/>
              <a:t>Click to edit Master title style</a:t>
            </a:r>
            <a:endParaRPr lang="en-US" dirty="0"/>
          </a:p>
        </p:txBody>
      </p:sp>
      <p:sp>
        <p:nvSpPr>
          <p:cNvPr id="3" name="Subtitle 2"/>
          <p:cNvSpPr>
            <a:spLocks noGrp="1"/>
          </p:cNvSpPr>
          <p:nvPr>
            <p:ph type="subTitle" idx="1"/>
          </p:nvPr>
        </p:nvSpPr>
        <p:spPr>
          <a:xfrm>
            <a:off x="1828800" y="4322446"/>
            <a:ext cx="10972800" cy="1986914"/>
          </a:xfrm>
        </p:spPr>
        <p:txBody>
          <a:bodyPr/>
          <a:lstStyle>
            <a:lvl1pPr marL="0" indent="0" algn="ctr">
              <a:buNone/>
              <a:defRPr sz="2900"/>
            </a:lvl1pPr>
            <a:lvl2pPr marL="548398" indent="0" algn="ctr">
              <a:buNone/>
              <a:defRPr sz="2400"/>
            </a:lvl2pPr>
            <a:lvl3pPr marL="1096796" indent="0" algn="ctr">
              <a:buNone/>
              <a:defRPr sz="2200"/>
            </a:lvl3pPr>
            <a:lvl4pPr marL="1645194" indent="0" algn="ctr">
              <a:buNone/>
              <a:defRPr sz="1900"/>
            </a:lvl4pPr>
            <a:lvl5pPr marL="2193596" indent="0" algn="ctr">
              <a:buNone/>
              <a:defRPr sz="1900"/>
            </a:lvl5pPr>
            <a:lvl6pPr marL="2741996" indent="0" algn="ctr">
              <a:buNone/>
              <a:defRPr sz="1900"/>
            </a:lvl6pPr>
            <a:lvl7pPr marL="3290388" indent="0" algn="ctr">
              <a:buNone/>
              <a:defRPr sz="1900"/>
            </a:lvl7pPr>
            <a:lvl8pPr marL="3838790" indent="0" algn="ctr">
              <a:buNone/>
              <a:defRPr sz="1900"/>
            </a:lvl8pPr>
            <a:lvl9pPr marL="4387190" indent="0" algn="ctr">
              <a:buNone/>
              <a:defRPr sz="19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A9EAC4C9-CF5B-44CF-B309-FFEE17CAD936}" type="slidenum">
              <a:rPr lang="vi-VN" altLang="en-US" smtClean="0"/>
              <a:pPr>
                <a:defRPr/>
              </a:pPr>
              <a:t>‹#›</a:t>
            </a:fld>
            <a:endParaRPr lang="vi-VN" altLang="en-US"/>
          </a:p>
        </p:txBody>
      </p:sp>
    </p:spTree>
    <p:extLst>
      <p:ext uri="{BB962C8B-B14F-4D97-AF65-F5344CB8AC3E}">
        <p14:creationId xmlns:p14="http://schemas.microsoft.com/office/powerpoint/2010/main" val="2051557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A8FFB36A-A29B-4A92-B992-725C54C3AC57}" type="slidenum">
              <a:rPr lang="vi-VN" altLang="en-US" smtClean="0"/>
              <a:pPr>
                <a:defRPr/>
              </a:pPr>
              <a:t>‹#›</a:t>
            </a:fld>
            <a:endParaRPr lang="vi-VN" altLang="en-US"/>
          </a:p>
        </p:txBody>
      </p:sp>
    </p:spTree>
    <p:extLst>
      <p:ext uri="{BB962C8B-B14F-4D97-AF65-F5344CB8AC3E}">
        <p14:creationId xmlns:p14="http://schemas.microsoft.com/office/powerpoint/2010/main" val="3714050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1" y="2051691"/>
            <a:ext cx="12618720" cy="3423284"/>
          </a:xfrm>
        </p:spPr>
        <p:txBody>
          <a:bodyPr anchor="b"/>
          <a:lstStyle>
            <a:lvl1pPr>
              <a:defRPr sz="7200"/>
            </a:lvl1pPr>
          </a:lstStyle>
          <a:p>
            <a:r>
              <a:rPr lang="en-US"/>
              <a:t>Click to edit Master title style</a:t>
            </a:r>
            <a:endParaRPr lang="en-US" dirty="0"/>
          </a:p>
        </p:txBody>
      </p:sp>
      <p:sp>
        <p:nvSpPr>
          <p:cNvPr id="3" name="Text Placeholder 2"/>
          <p:cNvSpPr>
            <a:spLocks noGrp="1"/>
          </p:cNvSpPr>
          <p:nvPr>
            <p:ph type="body" idx="1"/>
          </p:nvPr>
        </p:nvSpPr>
        <p:spPr>
          <a:xfrm>
            <a:off x="998221" y="5507361"/>
            <a:ext cx="12618720" cy="1800224"/>
          </a:xfrm>
        </p:spPr>
        <p:txBody>
          <a:bodyPr/>
          <a:lstStyle>
            <a:lvl1pPr marL="0" indent="0">
              <a:buNone/>
              <a:defRPr sz="2900">
                <a:solidFill>
                  <a:schemeClr val="tx1"/>
                </a:solidFill>
              </a:defRPr>
            </a:lvl1pPr>
            <a:lvl2pPr marL="548398" indent="0">
              <a:buNone/>
              <a:defRPr sz="2400">
                <a:solidFill>
                  <a:schemeClr val="tx1">
                    <a:tint val="75000"/>
                  </a:schemeClr>
                </a:solidFill>
              </a:defRPr>
            </a:lvl2pPr>
            <a:lvl3pPr marL="1096796" indent="0">
              <a:buNone/>
              <a:defRPr sz="2200">
                <a:solidFill>
                  <a:schemeClr val="tx1">
                    <a:tint val="75000"/>
                  </a:schemeClr>
                </a:solidFill>
              </a:defRPr>
            </a:lvl3pPr>
            <a:lvl4pPr marL="1645194" indent="0">
              <a:buNone/>
              <a:defRPr sz="1900">
                <a:solidFill>
                  <a:schemeClr val="tx1">
                    <a:tint val="75000"/>
                  </a:schemeClr>
                </a:solidFill>
              </a:defRPr>
            </a:lvl4pPr>
            <a:lvl5pPr marL="2193596" indent="0">
              <a:buNone/>
              <a:defRPr sz="1900">
                <a:solidFill>
                  <a:schemeClr val="tx1">
                    <a:tint val="75000"/>
                  </a:schemeClr>
                </a:solidFill>
              </a:defRPr>
            </a:lvl5pPr>
            <a:lvl6pPr marL="2741996" indent="0">
              <a:buNone/>
              <a:defRPr sz="1900">
                <a:solidFill>
                  <a:schemeClr val="tx1">
                    <a:tint val="75000"/>
                  </a:schemeClr>
                </a:solidFill>
              </a:defRPr>
            </a:lvl6pPr>
            <a:lvl7pPr marL="3290388" indent="0">
              <a:buNone/>
              <a:defRPr sz="1900">
                <a:solidFill>
                  <a:schemeClr val="tx1">
                    <a:tint val="75000"/>
                  </a:schemeClr>
                </a:solidFill>
              </a:defRPr>
            </a:lvl7pPr>
            <a:lvl8pPr marL="3838790" indent="0">
              <a:buNone/>
              <a:defRPr sz="1900">
                <a:solidFill>
                  <a:schemeClr val="tx1">
                    <a:tint val="75000"/>
                  </a:schemeClr>
                </a:solidFill>
              </a:defRPr>
            </a:lvl8pPr>
            <a:lvl9pPr marL="438719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9D80D4DF-E810-4020-ADBD-84C344D00043}" type="slidenum">
              <a:rPr lang="vi-VN" altLang="en-US" smtClean="0"/>
              <a:pPr>
                <a:defRPr/>
              </a:pPr>
              <a:t>‹#›</a:t>
            </a:fld>
            <a:endParaRPr lang="vi-VN" altLang="en-US"/>
          </a:p>
        </p:txBody>
      </p:sp>
    </p:spTree>
    <p:extLst>
      <p:ext uri="{BB962C8B-B14F-4D97-AF65-F5344CB8AC3E}">
        <p14:creationId xmlns:p14="http://schemas.microsoft.com/office/powerpoint/2010/main" val="969429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9FD4E564-63D2-4832-AE83-ACBC1031E1F6}" type="slidenum">
              <a:rPr lang="vi-VN" altLang="en-US" smtClean="0"/>
              <a:pPr>
                <a:defRPr/>
              </a:pPr>
              <a:t>‹#›</a:t>
            </a:fld>
            <a:endParaRPr lang="vi-VN" altLang="en-US"/>
          </a:p>
        </p:txBody>
      </p:sp>
    </p:spTree>
    <p:extLst>
      <p:ext uri="{BB962C8B-B14F-4D97-AF65-F5344CB8AC3E}">
        <p14:creationId xmlns:p14="http://schemas.microsoft.com/office/powerpoint/2010/main" val="4024481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5"/>
            <a:ext cx="12618720" cy="159067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07750" y="2017396"/>
            <a:ext cx="6189344" cy="988694"/>
          </a:xfrm>
        </p:spPr>
        <p:txBody>
          <a:bodyPr anchor="b"/>
          <a:lstStyle>
            <a:lvl1pPr marL="0" indent="0">
              <a:buNone/>
              <a:defRPr sz="2900" b="1"/>
            </a:lvl1pPr>
            <a:lvl2pPr marL="548398" indent="0">
              <a:buNone/>
              <a:defRPr sz="2400" b="1"/>
            </a:lvl2pPr>
            <a:lvl3pPr marL="1096796" indent="0">
              <a:buNone/>
              <a:defRPr sz="2200" b="1"/>
            </a:lvl3pPr>
            <a:lvl4pPr marL="1645194" indent="0">
              <a:buNone/>
              <a:defRPr sz="1900" b="1"/>
            </a:lvl4pPr>
            <a:lvl5pPr marL="2193596" indent="0">
              <a:buNone/>
              <a:defRPr sz="1900" b="1"/>
            </a:lvl5pPr>
            <a:lvl6pPr marL="2741996" indent="0">
              <a:buNone/>
              <a:defRPr sz="1900" b="1"/>
            </a:lvl6pPr>
            <a:lvl7pPr marL="3290388" indent="0">
              <a:buNone/>
              <a:defRPr sz="1900" b="1"/>
            </a:lvl7pPr>
            <a:lvl8pPr marL="3838790" indent="0">
              <a:buNone/>
              <a:defRPr sz="1900" b="1"/>
            </a:lvl8pPr>
            <a:lvl9pPr marL="4387190" indent="0">
              <a:buNone/>
              <a:defRPr sz="1900" b="1"/>
            </a:lvl9pPr>
          </a:lstStyle>
          <a:p>
            <a:pPr lvl="0"/>
            <a:r>
              <a:rPr lang="en-US"/>
              <a:t>Click to edit Master text styles</a:t>
            </a:r>
          </a:p>
        </p:txBody>
      </p:sp>
      <p:sp>
        <p:nvSpPr>
          <p:cNvPr id="4" name="Content Placeholder 3"/>
          <p:cNvSpPr>
            <a:spLocks noGrp="1"/>
          </p:cNvSpPr>
          <p:nvPr>
            <p:ph sz="half" idx="2"/>
          </p:nvPr>
        </p:nvSpPr>
        <p:spPr>
          <a:xfrm>
            <a:off x="1007750"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406642" y="2017396"/>
            <a:ext cx="6219826" cy="988694"/>
          </a:xfrm>
        </p:spPr>
        <p:txBody>
          <a:bodyPr anchor="b"/>
          <a:lstStyle>
            <a:lvl1pPr marL="0" indent="0">
              <a:buNone/>
              <a:defRPr sz="2900" b="1"/>
            </a:lvl1pPr>
            <a:lvl2pPr marL="548398" indent="0">
              <a:buNone/>
              <a:defRPr sz="2400" b="1"/>
            </a:lvl2pPr>
            <a:lvl3pPr marL="1096796" indent="0">
              <a:buNone/>
              <a:defRPr sz="2200" b="1"/>
            </a:lvl3pPr>
            <a:lvl4pPr marL="1645194" indent="0">
              <a:buNone/>
              <a:defRPr sz="1900" b="1"/>
            </a:lvl4pPr>
            <a:lvl5pPr marL="2193596" indent="0">
              <a:buNone/>
              <a:defRPr sz="1900" b="1"/>
            </a:lvl5pPr>
            <a:lvl6pPr marL="2741996" indent="0">
              <a:buNone/>
              <a:defRPr sz="1900" b="1"/>
            </a:lvl6pPr>
            <a:lvl7pPr marL="3290388" indent="0">
              <a:buNone/>
              <a:defRPr sz="1900" b="1"/>
            </a:lvl7pPr>
            <a:lvl8pPr marL="3838790" indent="0">
              <a:buNone/>
              <a:defRPr sz="1900" b="1"/>
            </a:lvl8pPr>
            <a:lvl9pPr marL="4387190" indent="0">
              <a:buNone/>
              <a:defRPr sz="1900" b="1"/>
            </a:lvl9pPr>
          </a:lstStyle>
          <a:p>
            <a:pPr lvl="0"/>
            <a:r>
              <a:rPr lang="en-US"/>
              <a:t>Click to edit Master text styles</a:t>
            </a:r>
          </a:p>
        </p:txBody>
      </p:sp>
      <p:sp>
        <p:nvSpPr>
          <p:cNvPr id="6" name="Content Placeholder 5"/>
          <p:cNvSpPr>
            <a:spLocks noGrp="1"/>
          </p:cNvSpPr>
          <p:nvPr>
            <p:ph sz="quarter" idx="4"/>
          </p:nvPr>
        </p:nvSpPr>
        <p:spPr>
          <a:xfrm>
            <a:off x="7406642"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a:lvl1pPr>
          </a:lstStyle>
          <a:p>
            <a:pPr>
              <a:defRPr/>
            </a:pPr>
            <a:fld id="{8074CFA5-09C1-4249-BBB4-94183DD84B35}" type="slidenum">
              <a:rPr lang="vi-VN" altLang="en-US" smtClean="0"/>
              <a:pPr>
                <a:defRPr/>
              </a:pPr>
              <a:t>‹#›</a:t>
            </a:fld>
            <a:endParaRPr lang="vi-VN" altLang="en-US"/>
          </a:p>
        </p:txBody>
      </p:sp>
    </p:spTree>
    <p:extLst>
      <p:ext uri="{BB962C8B-B14F-4D97-AF65-F5344CB8AC3E}">
        <p14:creationId xmlns:p14="http://schemas.microsoft.com/office/powerpoint/2010/main" val="3511341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45313A92-E605-473F-8F59-6E3308ADB5B9}" type="slidenum">
              <a:rPr lang="vi-VN" altLang="en-US" smtClean="0"/>
              <a:pPr>
                <a:defRPr/>
              </a:pPr>
              <a:t>‹#›</a:t>
            </a:fld>
            <a:endParaRPr lang="vi-VN" altLang="en-US"/>
          </a:p>
        </p:txBody>
      </p:sp>
    </p:spTree>
    <p:extLst>
      <p:ext uri="{BB962C8B-B14F-4D97-AF65-F5344CB8AC3E}">
        <p14:creationId xmlns:p14="http://schemas.microsoft.com/office/powerpoint/2010/main" val="8208386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a:lvl1pPr>
          </a:lstStyle>
          <a:p>
            <a:pPr>
              <a:defRPr/>
            </a:pPr>
            <a:fld id="{A651EBE2-C7E3-48CE-8BBA-AA7F8EB7CA24}" type="slidenum">
              <a:rPr lang="vi-VN" altLang="en-US" smtClean="0"/>
              <a:pPr>
                <a:defRPr/>
              </a:pPr>
              <a:t>‹#›</a:t>
            </a:fld>
            <a:endParaRPr lang="vi-VN" altLang="en-US"/>
          </a:p>
        </p:txBody>
      </p:sp>
    </p:spTree>
    <p:extLst>
      <p:ext uri="{BB962C8B-B14F-4D97-AF65-F5344CB8AC3E}">
        <p14:creationId xmlns:p14="http://schemas.microsoft.com/office/powerpoint/2010/main" val="743369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8" y="548640"/>
            <a:ext cx="4718686" cy="1920240"/>
          </a:xfrm>
        </p:spPr>
        <p:txBody>
          <a:bodyPr anchor="b"/>
          <a:lstStyle>
            <a:lvl1pPr>
              <a:defRPr sz="3800"/>
            </a:lvl1pPr>
          </a:lstStyle>
          <a:p>
            <a:r>
              <a:rPr lang="en-US"/>
              <a:t>Click to edit Master title style</a:t>
            </a:r>
            <a:endParaRPr lang="en-US" dirty="0"/>
          </a:p>
        </p:txBody>
      </p:sp>
      <p:sp>
        <p:nvSpPr>
          <p:cNvPr id="3" name="Content Placeholder 2"/>
          <p:cNvSpPr>
            <a:spLocks noGrp="1"/>
          </p:cNvSpPr>
          <p:nvPr>
            <p:ph idx="1"/>
          </p:nvPr>
        </p:nvSpPr>
        <p:spPr>
          <a:xfrm>
            <a:off x="6219827" y="1184914"/>
            <a:ext cx="7406640" cy="5848350"/>
          </a:xfrm>
        </p:spPr>
        <p:txBody>
          <a:bodyPr/>
          <a:lstStyle>
            <a:lvl1pPr>
              <a:defRPr sz="38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07748" y="2468880"/>
            <a:ext cx="4718686" cy="4573906"/>
          </a:xfrm>
        </p:spPr>
        <p:txBody>
          <a:bodyPr/>
          <a:lstStyle>
            <a:lvl1pPr marL="0" indent="0">
              <a:buNone/>
              <a:defRPr sz="1900"/>
            </a:lvl1pPr>
            <a:lvl2pPr marL="548398" indent="0">
              <a:buNone/>
              <a:defRPr sz="1700"/>
            </a:lvl2pPr>
            <a:lvl3pPr marL="1096796" indent="0">
              <a:buNone/>
              <a:defRPr sz="1400"/>
            </a:lvl3pPr>
            <a:lvl4pPr marL="1645194" indent="0">
              <a:buNone/>
              <a:defRPr sz="1200"/>
            </a:lvl4pPr>
            <a:lvl5pPr marL="2193596" indent="0">
              <a:buNone/>
              <a:defRPr sz="1200"/>
            </a:lvl5pPr>
            <a:lvl6pPr marL="2741996" indent="0">
              <a:buNone/>
              <a:defRPr sz="1200"/>
            </a:lvl6pPr>
            <a:lvl7pPr marL="3290388" indent="0">
              <a:buNone/>
              <a:defRPr sz="1200"/>
            </a:lvl7pPr>
            <a:lvl8pPr marL="3838790" indent="0">
              <a:buNone/>
              <a:defRPr sz="1200"/>
            </a:lvl8pPr>
            <a:lvl9pPr marL="4387190"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17EC93CD-7E2E-48C7-AAE1-B1F131B1629C}" type="slidenum">
              <a:rPr lang="vi-VN" altLang="en-US" smtClean="0"/>
              <a:pPr>
                <a:defRPr/>
              </a:pPr>
              <a:t>‹#›</a:t>
            </a:fld>
            <a:endParaRPr lang="vi-VN" altLang="en-US"/>
          </a:p>
        </p:txBody>
      </p:sp>
    </p:spTree>
    <p:extLst>
      <p:ext uri="{BB962C8B-B14F-4D97-AF65-F5344CB8AC3E}">
        <p14:creationId xmlns:p14="http://schemas.microsoft.com/office/powerpoint/2010/main" val="296398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A8FFB36A-A29B-4A92-B992-725C54C3AC57}" type="slidenum">
              <a:rPr lang="vi-VN" altLang="en-US"/>
              <a:pPr>
                <a:defRPr/>
              </a:pPr>
              <a:t>‹#›</a:t>
            </a:fld>
            <a:endParaRPr lang="vi-VN" altLang="en-US"/>
          </a:p>
        </p:txBody>
      </p:sp>
    </p:spTree>
    <p:extLst>
      <p:ext uri="{BB962C8B-B14F-4D97-AF65-F5344CB8AC3E}">
        <p14:creationId xmlns:p14="http://schemas.microsoft.com/office/powerpoint/2010/main" val="8854998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8" y="548640"/>
            <a:ext cx="4718686" cy="1920240"/>
          </a:xfrm>
        </p:spPr>
        <p:txBody>
          <a:bodyPr anchor="b"/>
          <a:lstStyle>
            <a:lvl1pPr>
              <a:defRPr sz="3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19827" y="1184914"/>
            <a:ext cx="7406640" cy="5848350"/>
          </a:xfrm>
        </p:spPr>
        <p:txBody>
          <a:bodyPr rtlCol="0">
            <a:normAutofit/>
          </a:bodyPr>
          <a:lstStyle>
            <a:lvl1pPr marL="0" indent="0">
              <a:buNone/>
              <a:defRPr sz="3800"/>
            </a:lvl1pPr>
            <a:lvl2pPr marL="548398" indent="0">
              <a:buNone/>
              <a:defRPr sz="3400"/>
            </a:lvl2pPr>
            <a:lvl3pPr marL="1096796" indent="0">
              <a:buNone/>
              <a:defRPr sz="2900"/>
            </a:lvl3pPr>
            <a:lvl4pPr marL="1645194" indent="0">
              <a:buNone/>
              <a:defRPr sz="2400"/>
            </a:lvl4pPr>
            <a:lvl5pPr marL="2193596" indent="0">
              <a:buNone/>
              <a:defRPr sz="2400"/>
            </a:lvl5pPr>
            <a:lvl6pPr marL="2741996" indent="0">
              <a:buNone/>
              <a:defRPr sz="2400"/>
            </a:lvl6pPr>
            <a:lvl7pPr marL="3290388" indent="0">
              <a:buNone/>
              <a:defRPr sz="2400"/>
            </a:lvl7pPr>
            <a:lvl8pPr marL="3838790" indent="0">
              <a:buNone/>
              <a:defRPr sz="2400"/>
            </a:lvl8pPr>
            <a:lvl9pPr marL="4387190" indent="0">
              <a:buNone/>
              <a:defRPr sz="24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007748" y="2468880"/>
            <a:ext cx="4718686" cy="4573906"/>
          </a:xfrm>
        </p:spPr>
        <p:txBody>
          <a:bodyPr/>
          <a:lstStyle>
            <a:lvl1pPr marL="0" indent="0">
              <a:buNone/>
              <a:defRPr sz="1900"/>
            </a:lvl1pPr>
            <a:lvl2pPr marL="548398" indent="0">
              <a:buNone/>
              <a:defRPr sz="1700"/>
            </a:lvl2pPr>
            <a:lvl3pPr marL="1096796" indent="0">
              <a:buNone/>
              <a:defRPr sz="1400"/>
            </a:lvl3pPr>
            <a:lvl4pPr marL="1645194" indent="0">
              <a:buNone/>
              <a:defRPr sz="1200"/>
            </a:lvl4pPr>
            <a:lvl5pPr marL="2193596" indent="0">
              <a:buNone/>
              <a:defRPr sz="1200"/>
            </a:lvl5pPr>
            <a:lvl6pPr marL="2741996" indent="0">
              <a:buNone/>
              <a:defRPr sz="1200"/>
            </a:lvl6pPr>
            <a:lvl7pPr marL="3290388" indent="0">
              <a:buNone/>
              <a:defRPr sz="1200"/>
            </a:lvl7pPr>
            <a:lvl8pPr marL="3838790" indent="0">
              <a:buNone/>
              <a:defRPr sz="1200"/>
            </a:lvl8pPr>
            <a:lvl9pPr marL="4387190"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1C0F9AE9-B955-4FA0-AA48-E1D241DD1195}" type="slidenum">
              <a:rPr lang="vi-VN" altLang="en-US" smtClean="0"/>
              <a:pPr>
                <a:defRPr/>
              </a:pPr>
              <a:t>‹#›</a:t>
            </a:fld>
            <a:endParaRPr lang="vi-VN" altLang="en-US"/>
          </a:p>
        </p:txBody>
      </p:sp>
    </p:spTree>
    <p:extLst>
      <p:ext uri="{BB962C8B-B14F-4D97-AF65-F5344CB8AC3E}">
        <p14:creationId xmlns:p14="http://schemas.microsoft.com/office/powerpoint/2010/main" val="2823900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88693BDD-E03F-487F-BE3E-6B750070D689}" type="slidenum">
              <a:rPr lang="vi-VN" altLang="en-US" smtClean="0"/>
              <a:pPr>
                <a:defRPr/>
              </a:pPr>
              <a:t>‹#›</a:t>
            </a:fld>
            <a:endParaRPr lang="vi-VN" altLang="en-US"/>
          </a:p>
        </p:txBody>
      </p:sp>
    </p:spTree>
    <p:extLst>
      <p:ext uri="{BB962C8B-B14F-4D97-AF65-F5344CB8AC3E}">
        <p14:creationId xmlns:p14="http://schemas.microsoft.com/office/powerpoint/2010/main" val="23324418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3" y="438150"/>
            <a:ext cx="3154681" cy="697420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05842" y="438150"/>
            <a:ext cx="9281161"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3A72AAE9-4B06-4478-AD1E-03C79E138B0F}" type="slidenum">
              <a:rPr lang="vi-VN" altLang="en-US" smtClean="0"/>
              <a:pPr>
                <a:defRPr/>
              </a:pPr>
              <a:t>‹#›</a:t>
            </a:fld>
            <a:endParaRPr lang="vi-VN" altLang="en-US"/>
          </a:p>
        </p:txBody>
      </p:sp>
    </p:spTree>
    <p:extLst>
      <p:ext uri="{BB962C8B-B14F-4D97-AF65-F5344CB8AC3E}">
        <p14:creationId xmlns:p14="http://schemas.microsoft.com/office/powerpoint/2010/main" val="39023959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0"/>
        <p:cNvGrpSpPr/>
        <p:nvPr/>
      </p:nvGrpSpPr>
      <p:grpSpPr>
        <a:xfrm>
          <a:off x="0" y="0"/>
          <a:ext cx="0" cy="0"/>
          <a:chOff x="0" y="0"/>
          <a:chExt cx="0" cy="0"/>
        </a:xfrm>
      </p:grpSpPr>
      <p:sp>
        <p:nvSpPr>
          <p:cNvPr id="122" name="Google Shape;122;p5"/>
          <p:cNvSpPr txBox="1">
            <a:spLocks noGrp="1"/>
          </p:cNvSpPr>
          <p:nvPr>
            <p:ph type="title"/>
          </p:nvPr>
        </p:nvSpPr>
        <p:spPr>
          <a:xfrm>
            <a:off x="1152000" y="864000"/>
            <a:ext cx="5389920" cy="916320"/>
          </a:xfrm>
          <a:prstGeom prst="rect">
            <a:avLst/>
          </a:prstGeom>
        </p:spPr>
        <p:txBody>
          <a:bodyPr spcFirstLastPara="1" wrap="square" lIns="0" tIns="0" rIns="0" bIns="0" anchor="t" anchorCtr="0">
            <a:noAutofit/>
          </a:bodyPr>
          <a:lstStyle>
            <a:lvl1pPr lvl="0" rtl="0">
              <a:spcBef>
                <a:spcPts val="0"/>
              </a:spcBef>
              <a:spcAft>
                <a:spcPts val="0"/>
              </a:spcAft>
              <a:buSzPts val="3000"/>
              <a:buNone/>
              <a:defRPr sz="4800"/>
            </a:lvl1pPr>
            <a:lvl2pPr lvl="1" rtl="0">
              <a:spcBef>
                <a:spcPts val="0"/>
              </a:spcBef>
              <a:spcAft>
                <a:spcPts val="0"/>
              </a:spcAft>
              <a:buSzPts val="3000"/>
              <a:buNone/>
              <a:defRPr sz="4800"/>
            </a:lvl2pPr>
            <a:lvl3pPr lvl="2" rtl="0">
              <a:spcBef>
                <a:spcPts val="0"/>
              </a:spcBef>
              <a:spcAft>
                <a:spcPts val="0"/>
              </a:spcAft>
              <a:buSzPts val="3000"/>
              <a:buNone/>
              <a:defRPr sz="4800"/>
            </a:lvl3pPr>
            <a:lvl4pPr lvl="3" rtl="0">
              <a:spcBef>
                <a:spcPts val="0"/>
              </a:spcBef>
              <a:spcAft>
                <a:spcPts val="0"/>
              </a:spcAft>
              <a:buSzPts val="3000"/>
              <a:buNone/>
              <a:defRPr sz="4800"/>
            </a:lvl4pPr>
            <a:lvl5pPr lvl="4" rtl="0">
              <a:spcBef>
                <a:spcPts val="0"/>
              </a:spcBef>
              <a:spcAft>
                <a:spcPts val="0"/>
              </a:spcAft>
              <a:buSzPts val="3000"/>
              <a:buNone/>
              <a:defRPr sz="4800"/>
            </a:lvl5pPr>
            <a:lvl6pPr lvl="5" rtl="0">
              <a:spcBef>
                <a:spcPts val="0"/>
              </a:spcBef>
              <a:spcAft>
                <a:spcPts val="0"/>
              </a:spcAft>
              <a:buSzPts val="3000"/>
              <a:buNone/>
              <a:defRPr sz="4800"/>
            </a:lvl6pPr>
            <a:lvl7pPr lvl="6" rtl="0">
              <a:spcBef>
                <a:spcPts val="0"/>
              </a:spcBef>
              <a:spcAft>
                <a:spcPts val="0"/>
              </a:spcAft>
              <a:buSzPts val="3000"/>
              <a:buNone/>
              <a:defRPr sz="4800"/>
            </a:lvl7pPr>
            <a:lvl8pPr lvl="7" rtl="0">
              <a:spcBef>
                <a:spcPts val="0"/>
              </a:spcBef>
              <a:spcAft>
                <a:spcPts val="0"/>
              </a:spcAft>
              <a:buSzPts val="3000"/>
              <a:buNone/>
              <a:defRPr sz="4800"/>
            </a:lvl8pPr>
            <a:lvl9pPr lvl="8" rtl="0">
              <a:spcBef>
                <a:spcPts val="0"/>
              </a:spcBef>
              <a:spcAft>
                <a:spcPts val="0"/>
              </a:spcAft>
              <a:buSzPts val="3000"/>
              <a:buNone/>
              <a:defRPr sz="4800"/>
            </a:lvl9pPr>
          </a:lstStyle>
          <a:p>
            <a:endParaRPr/>
          </a:p>
        </p:txBody>
      </p:sp>
      <p:sp>
        <p:nvSpPr>
          <p:cNvPr id="123" name="Google Shape;123;p5"/>
          <p:cNvSpPr txBox="1">
            <a:spLocks noGrp="1"/>
          </p:cNvSpPr>
          <p:nvPr>
            <p:ph type="subTitle" idx="1"/>
          </p:nvPr>
        </p:nvSpPr>
        <p:spPr>
          <a:xfrm>
            <a:off x="1451040" y="5267403"/>
            <a:ext cx="4009920" cy="545280"/>
          </a:xfrm>
          <a:prstGeom prst="rect">
            <a:avLst/>
          </a:prstGeom>
        </p:spPr>
        <p:txBody>
          <a:bodyPr spcFirstLastPara="1" wrap="square" lIns="146280" tIns="146280" rIns="146280" bIns="146280" anchor="ctr" anchorCtr="0">
            <a:noAutofit/>
          </a:bodyPr>
          <a:lstStyle>
            <a:lvl1pPr lvl="0" algn="ctr" rtl="0">
              <a:lnSpc>
                <a:spcPct val="100000"/>
              </a:lnSpc>
              <a:spcBef>
                <a:spcPts val="0"/>
              </a:spcBef>
              <a:spcAft>
                <a:spcPts val="0"/>
              </a:spcAft>
              <a:buSzPts val="1600"/>
              <a:buNone/>
              <a:defRPr sz="32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2600"/>
            </a:lvl2pPr>
            <a:lvl3pPr lvl="2" algn="ctr" rtl="0">
              <a:lnSpc>
                <a:spcPct val="100000"/>
              </a:lnSpc>
              <a:spcBef>
                <a:spcPts val="0"/>
              </a:spcBef>
              <a:spcAft>
                <a:spcPts val="0"/>
              </a:spcAft>
              <a:buSzPts val="1600"/>
              <a:buNone/>
              <a:defRPr sz="2600"/>
            </a:lvl3pPr>
            <a:lvl4pPr lvl="3" algn="ctr" rtl="0">
              <a:lnSpc>
                <a:spcPct val="100000"/>
              </a:lnSpc>
              <a:spcBef>
                <a:spcPts val="0"/>
              </a:spcBef>
              <a:spcAft>
                <a:spcPts val="0"/>
              </a:spcAft>
              <a:buSzPts val="1600"/>
              <a:buNone/>
              <a:defRPr sz="2600"/>
            </a:lvl4pPr>
            <a:lvl5pPr lvl="4" algn="ctr" rtl="0">
              <a:lnSpc>
                <a:spcPct val="100000"/>
              </a:lnSpc>
              <a:spcBef>
                <a:spcPts val="0"/>
              </a:spcBef>
              <a:spcAft>
                <a:spcPts val="0"/>
              </a:spcAft>
              <a:buSzPts val="1600"/>
              <a:buNone/>
              <a:defRPr sz="2600"/>
            </a:lvl5pPr>
            <a:lvl6pPr lvl="5" algn="ctr" rtl="0">
              <a:lnSpc>
                <a:spcPct val="100000"/>
              </a:lnSpc>
              <a:spcBef>
                <a:spcPts val="0"/>
              </a:spcBef>
              <a:spcAft>
                <a:spcPts val="0"/>
              </a:spcAft>
              <a:buSzPts val="1600"/>
              <a:buNone/>
              <a:defRPr sz="2600"/>
            </a:lvl6pPr>
            <a:lvl7pPr lvl="6" algn="ctr" rtl="0">
              <a:lnSpc>
                <a:spcPct val="100000"/>
              </a:lnSpc>
              <a:spcBef>
                <a:spcPts val="0"/>
              </a:spcBef>
              <a:spcAft>
                <a:spcPts val="0"/>
              </a:spcAft>
              <a:buSzPts val="1600"/>
              <a:buNone/>
              <a:defRPr sz="2600"/>
            </a:lvl7pPr>
            <a:lvl8pPr lvl="7" algn="ctr" rtl="0">
              <a:lnSpc>
                <a:spcPct val="100000"/>
              </a:lnSpc>
              <a:spcBef>
                <a:spcPts val="0"/>
              </a:spcBef>
              <a:spcAft>
                <a:spcPts val="0"/>
              </a:spcAft>
              <a:buSzPts val="1600"/>
              <a:buNone/>
              <a:defRPr sz="2600"/>
            </a:lvl8pPr>
            <a:lvl9pPr lvl="8" algn="ctr" rtl="0">
              <a:lnSpc>
                <a:spcPct val="100000"/>
              </a:lnSpc>
              <a:spcBef>
                <a:spcPts val="0"/>
              </a:spcBef>
              <a:spcAft>
                <a:spcPts val="0"/>
              </a:spcAft>
              <a:buSzPts val="1600"/>
              <a:buNone/>
              <a:defRPr sz="2600"/>
            </a:lvl9pPr>
          </a:lstStyle>
          <a:p>
            <a:endParaRPr/>
          </a:p>
        </p:txBody>
      </p:sp>
      <p:sp>
        <p:nvSpPr>
          <p:cNvPr id="124" name="Google Shape;124;p5"/>
          <p:cNvSpPr txBox="1">
            <a:spLocks noGrp="1"/>
          </p:cNvSpPr>
          <p:nvPr>
            <p:ph type="subTitle" idx="2"/>
          </p:nvPr>
        </p:nvSpPr>
        <p:spPr>
          <a:xfrm>
            <a:off x="9083040" y="5267403"/>
            <a:ext cx="4009920" cy="545280"/>
          </a:xfrm>
          <a:prstGeom prst="rect">
            <a:avLst/>
          </a:prstGeom>
        </p:spPr>
        <p:txBody>
          <a:bodyPr spcFirstLastPara="1" wrap="square" lIns="146280" tIns="146280" rIns="146280" bIns="146280" anchor="ctr" anchorCtr="0">
            <a:noAutofit/>
          </a:bodyPr>
          <a:lstStyle>
            <a:lvl1pPr lvl="0" algn="ctr" rtl="0">
              <a:lnSpc>
                <a:spcPct val="100000"/>
              </a:lnSpc>
              <a:spcBef>
                <a:spcPts val="0"/>
              </a:spcBef>
              <a:spcAft>
                <a:spcPts val="0"/>
              </a:spcAft>
              <a:buSzPts val="1600"/>
              <a:buNone/>
              <a:defRPr sz="32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2600"/>
            </a:lvl2pPr>
            <a:lvl3pPr lvl="2" algn="ctr" rtl="0">
              <a:lnSpc>
                <a:spcPct val="100000"/>
              </a:lnSpc>
              <a:spcBef>
                <a:spcPts val="0"/>
              </a:spcBef>
              <a:spcAft>
                <a:spcPts val="0"/>
              </a:spcAft>
              <a:buSzPts val="1600"/>
              <a:buNone/>
              <a:defRPr sz="2600"/>
            </a:lvl3pPr>
            <a:lvl4pPr lvl="3" algn="ctr" rtl="0">
              <a:lnSpc>
                <a:spcPct val="100000"/>
              </a:lnSpc>
              <a:spcBef>
                <a:spcPts val="0"/>
              </a:spcBef>
              <a:spcAft>
                <a:spcPts val="0"/>
              </a:spcAft>
              <a:buSzPts val="1600"/>
              <a:buNone/>
              <a:defRPr sz="2600"/>
            </a:lvl4pPr>
            <a:lvl5pPr lvl="4" algn="ctr" rtl="0">
              <a:lnSpc>
                <a:spcPct val="100000"/>
              </a:lnSpc>
              <a:spcBef>
                <a:spcPts val="0"/>
              </a:spcBef>
              <a:spcAft>
                <a:spcPts val="0"/>
              </a:spcAft>
              <a:buSzPts val="1600"/>
              <a:buNone/>
              <a:defRPr sz="2600"/>
            </a:lvl5pPr>
            <a:lvl6pPr lvl="5" algn="ctr" rtl="0">
              <a:lnSpc>
                <a:spcPct val="100000"/>
              </a:lnSpc>
              <a:spcBef>
                <a:spcPts val="0"/>
              </a:spcBef>
              <a:spcAft>
                <a:spcPts val="0"/>
              </a:spcAft>
              <a:buSzPts val="1600"/>
              <a:buNone/>
              <a:defRPr sz="2600"/>
            </a:lvl6pPr>
            <a:lvl7pPr lvl="6" algn="ctr" rtl="0">
              <a:lnSpc>
                <a:spcPct val="100000"/>
              </a:lnSpc>
              <a:spcBef>
                <a:spcPts val="0"/>
              </a:spcBef>
              <a:spcAft>
                <a:spcPts val="0"/>
              </a:spcAft>
              <a:buSzPts val="1600"/>
              <a:buNone/>
              <a:defRPr sz="2600"/>
            </a:lvl7pPr>
            <a:lvl8pPr lvl="7" algn="ctr" rtl="0">
              <a:lnSpc>
                <a:spcPct val="100000"/>
              </a:lnSpc>
              <a:spcBef>
                <a:spcPts val="0"/>
              </a:spcBef>
              <a:spcAft>
                <a:spcPts val="0"/>
              </a:spcAft>
              <a:buSzPts val="1600"/>
              <a:buNone/>
              <a:defRPr sz="2600"/>
            </a:lvl8pPr>
            <a:lvl9pPr lvl="8" algn="ctr" rtl="0">
              <a:lnSpc>
                <a:spcPct val="100000"/>
              </a:lnSpc>
              <a:spcBef>
                <a:spcPts val="0"/>
              </a:spcBef>
              <a:spcAft>
                <a:spcPts val="0"/>
              </a:spcAft>
              <a:buSzPts val="1600"/>
              <a:buNone/>
              <a:defRPr sz="2600"/>
            </a:lvl9pPr>
          </a:lstStyle>
          <a:p>
            <a:endParaRPr/>
          </a:p>
        </p:txBody>
      </p:sp>
      <p:sp>
        <p:nvSpPr>
          <p:cNvPr id="125" name="Google Shape;125;p5"/>
          <p:cNvSpPr txBox="1">
            <a:spLocks noGrp="1"/>
          </p:cNvSpPr>
          <p:nvPr>
            <p:ph type="subTitle" idx="3"/>
          </p:nvPr>
        </p:nvSpPr>
        <p:spPr>
          <a:xfrm>
            <a:off x="1451040" y="2535314"/>
            <a:ext cx="4009920" cy="650880"/>
          </a:xfrm>
          <a:prstGeom prst="rect">
            <a:avLst/>
          </a:prstGeom>
        </p:spPr>
        <p:txBody>
          <a:bodyPr spcFirstLastPara="1" wrap="square" lIns="146280" tIns="146280" rIns="146280" bIns="146280" anchor="ctr" anchorCtr="0">
            <a:noAutofit/>
          </a:bodyPr>
          <a:lstStyle>
            <a:lvl1pPr lvl="0" algn="ctr" rtl="0">
              <a:lnSpc>
                <a:spcPct val="100000"/>
              </a:lnSpc>
              <a:spcBef>
                <a:spcPts val="0"/>
              </a:spcBef>
              <a:spcAft>
                <a:spcPts val="0"/>
              </a:spcAft>
              <a:buSzPts val="1600"/>
              <a:buNone/>
              <a:defRPr sz="32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2600"/>
            </a:lvl2pPr>
            <a:lvl3pPr lvl="2" algn="ctr" rtl="0">
              <a:lnSpc>
                <a:spcPct val="100000"/>
              </a:lnSpc>
              <a:spcBef>
                <a:spcPts val="0"/>
              </a:spcBef>
              <a:spcAft>
                <a:spcPts val="0"/>
              </a:spcAft>
              <a:buSzPts val="1600"/>
              <a:buNone/>
              <a:defRPr sz="2600"/>
            </a:lvl3pPr>
            <a:lvl4pPr lvl="3" algn="ctr" rtl="0">
              <a:lnSpc>
                <a:spcPct val="100000"/>
              </a:lnSpc>
              <a:spcBef>
                <a:spcPts val="0"/>
              </a:spcBef>
              <a:spcAft>
                <a:spcPts val="0"/>
              </a:spcAft>
              <a:buSzPts val="1600"/>
              <a:buNone/>
              <a:defRPr sz="2600"/>
            </a:lvl4pPr>
            <a:lvl5pPr lvl="4" algn="ctr" rtl="0">
              <a:lnSpc>
                <a:spcPct val="100000"/>
              </a:lnSpc>
              <a:spcBef>
                <a:spcPts val="0"/>
              </a:spcBef>
              <a:spcAft>
                <a:spcPts val="0"/>
              </a:spcAft>
              <a:buSzPts val="1600"/>
              <a:buNone/>
              <a:defRPr sz="2600"/>
            </a:lvl5pPr>
            <a:lvl6pPr lvl="5" algn="ctr" rtl="0">
              <a:lnSpc>
                <a:spcPct val="100000"/>
              </a:lnSpc>
              <a:spcBef>
                <a:spcPts val="0"/>
              </a:spcBef>
              <a:spcAft>
                <a:spcPts val="0"/>
              </a:spcAft>
              <a:buSzPts val="1600"/>
              <a:buNone/>
              <a:defRPr sz="2600"/>
            </a:lvl6pPr>
            <a:lvl7pPr lvl="6" algn="ctr" rtl="0">
              <a:lnSpc>
                <a:spcPct val="100000"/>
              </a:lnSpc>
              <a:spcBef>
                <a:spcPts val="0"/>
              </a:spcBef>
              <a:spcAft>
                <a:spcPts val="0"/>
              </a:spcAft>
              <a:buSzPts val="1600"/>
              <a:buNone/>
              <a:defRPr sz="2600"/>
            </a:lvl7pPr>
            <a:lvl8pPr lvl="7" algn="ctr" rtl="0">
              <a:lnSpc>
                <a:spcPct val="100000"/>
              </a:lnSpc>
              <a:spcBef>
                <a:spcPts val="0"/>
              </a:spcBef>
              <a:spcAft>
                <a:spcPts val="0"/>
              </a:spcAft>
              <a:buSzPts val="1600"/>
              <a:buNone/>
              <a:defRPr sz="2600"/>
            </a:lvl8pPr>
            <a:lvl9pPr lvl="8" algn="ctr" rtl="0">
              <a:lnSpc>
                <a:spcPct val="100000"/>
              </a:lnSpc>
              <a:spcBef>
                <a:spcPts val="0"/>
              </a:spcBef>
              <a:spcAft>
                <a:spcPts val="0"/>
              </a:spcAft>
              <a:buSzPts val="1600"/>
              <a:buNone/>
              <a:defRPr sz="2600"/>
            </a:lvl9pPr>
          </a:lstStyle>
          <a:p>
            <a:endParaRPr/>
          </a:p>
        </p:txBody>
      </p:sp>
      <p:sp>
        <p:nvSpPr>
          <p:cNvPr id="126" name="Google Shape;126;p5"/>
          <p:cNvSpPr txBox="1">
            <a:spLocks noGrp="1"/>
          </p:cNvSpPr>
          <p:nvPr>
            <p:ph type="subTitle" idx="4"/>
          </p:nvPr>
        </p:nvSpPr>
        <p:spPr>
          <a:xfrm>
            <a:off x="9083040" y="2535314"/>
            <a:ext cx="4009920" cy="650880"/>
          </a:xfrm>
          <a:prstGeom prst="rect">
            <a:avLst/>
          </a:prstGeom>
        </p:spPr>
        <p:txBody>
          <a:bodyPr spcFirstLastPara="1" wrap="square" lIns="146280" tIns="146280" rIns="146280" bIns="146280" anchor="ctr" anchorCtr="0">
            <a:noAutofit/>
          </a:bodyPr>
          <a:lstStyle>
            <a:lvl1pPr lvl="0" algn="ctr" rtl="0">
              <a:lnSpc>
                <a:spcPct val="100000"/>
              </a:lnSpc>
              <a:spcBef>
                <a:spcPts val="0"/>
              </a:spcBef>
              <a:spcAft>
                <a:spcPts val="0"/>
              </a:spcAft>
              <a:buSzPts val="1600"/>
              <a:buNone/>
              <a:defRPr sz="32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2600"/>
            </a:lvl2pPr>
            <a:lvl3pPr lvl="2" algn="ctr" rtl="0">
              <a:lnSpc>
                <a:spcPct val="100000"/>
              </a:lnSpc>
              <a:spcBef>
                <a:spcPts val="0"/>
              </a:spcBef>
              <a:spcAft>
                <a:spcPts val="0"/>
              </a:spcAft>
              <a:buSzPts val="1600"/>
              <a:buNone/>
              <a:defRPr sz="2600"/>
            </a:lvl3pPr>
            <a:lvl4pPr lvl="3" algn="ctr" rtl="0">
              <a:lnSpc>
                <a:spcPct val="100000"/>
              </a:lnSpc>
              <a:spcBef>
                <a:spcPts val="0"/>
              </a:spcBef>
              <a:spcAft>
                <a:spcPts val="0"/>
              </a:spcAft>
              <a:buSzPts val="1600"/>
              <a:buNone/>
              <a:defRPr sz="2600"/>
            </a:lvl4pPr>
            <a:lvl5pPr lvl="4" algn="ctr" rtl="0">
              <a:lnSpc>
                <a:spcPct val="100000"/>
              </a:lnSpc>
              <a:spcBef>
                <a:spcPts val="0"/>
              </a:spcBef>
              <a:spcAft>
                <a:spcPts val="0"/>
              </a:spcAft>
              <a:buSzPts val="1600"/>
              <a:buNone/>
              <a:defRPr sz="2600"/>
            </a:lvl5pPr>
            <a:lvl6pPr lvl="5" algn="ctr" rtl="0">
              <a:lnSpc>
                <a:spcPct val="100000"/>
              </a:lnSpc>
              <a:spcBef>
                <a:spcPts val="0"/>
              </a:spcBef>
              <a:spcAft>
                <a:spcPts val="0"/>
              </a:spcAft>
              <a:buSzPts val="1600"/>
              <a:buNone/>
              <a:defRPr sz="2600"/>
            </a:lvl6pPr>
            <a:lvl7pPr lvl="6" algn="ctr" rtl="0">
              <a:lnSpc>
                <a:spcPct val="100000"/>
              </a:lnSpc>
              <a:spcBef>
                <a:spcPts val="0"/>
              </a:spcBef>
              <a:spcAft>
                <a:spcPts val="0"/>
              </a:spcAft>
              <a:buSzPts val="1600"/>
              <a:buNone/>
              <a:defRPr sz="2600"/>
            </a:lvl7pPr>
            <a:lvl8pPr lvl="7" algn="ctr" rtl="0">
              <a:lnSpc>
                <a:spcPct val="100000"/>
              </a:lnSpc>
              <a:spcBef>
                <a:spcPts val="0"/>
              </a:spcBef>
              <a:spcAft>
                <a:spcPts val="0"/>
              </a:spcAft>
              <a:buSzPts val="1600"/>
              <a:buNone/>
              <a:defRPr sz="2600"/>
            </a:lvl8pPr>
            <a:lvl9pPr lvl="8" algn="ctr" rtl="0">
              <a:lnSpc>
                <a:spcPct val="100000"/>
              </a:lnSpc>
              <a:spcBef>
                <a:spcPts val="0"/>
              </a:spcBef>
              <a:spcAft>
                <a:spcPts val="0"/>
              </a:spcAft>
              <a:buSzPts val="1600"/>
              <a:buNone/>
              <a:defRPr sz="2600"/>
            </a:lvl9pPr>
          </a:lstStyle>
          <a:p>
            <a:endParaRPr/>
          </a:p>
        </p:txBody>
      </p:sp>
      <p:sp>
        <p:nvSpPr>
          <p:cNvPr id="127" name="Google Shape;127;p5"/>
          <p:cNvSpPr txBox="1">
            <a:spLocks noGrp="1"/>
          </p:cNvSpPr>
          <p:nvPr>
            <p:ph type="subTitle" idx="5"/>
          </p:nvPr>
        </p:nvSpPr>
        <p:spPr>
          <a:xfrm>
            <a:off x="1451040" y="3322594"/>
            <a:ext cx="4009920" cy="91632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600"/>
            </a:lvl1pPr>
            <a:lvl2pPr lvl="1" algn="ctr" rtl="0">
              <a:lnSpc>
                <a:spcPct val="100000"/>
              </a:lnSpc>
              <a:spcBef>
                <a:spcPts val="0"/>
              </a:spcBef>
              <a:spcAft>
                <a:spcPts val="0"/>
              </a:spcAft>
              <a:buSzPts val="1600"/>
              <a:buNone/>
              <a:defRPr sz="2600"/>
            </a:lvl2pPr>
            <a:lvl3pPr lvl="2" algn="ctr" rtl="0">
              <a:lnSpc>
                <a:spcPct val="100000"/>
              </a:lnSpc>
              <a:spcBef>
                <a:spcPts val="0"/>
              </a:spcBef>
              <a:spcAft>
                <a:spcPts val="0"/>
              </a:spcAft>
              <a:buSzPts val="1600"/>
              <a:buNone/>
              <a:defRPr sz="2600"/>
            </a:lvl3pPr>
            <a:lvl4pPr lvl="3" algn="ctr" rtl="0">
              <a:lnSpc>
                <a:spcPct val="100000"/>
              </a:lnSpc>
              <a:spcBef>
                <a:spcPts val="0"/>
              </a:spcBef>
              <a:spcAft>
                <a:spcPts val="0"/>
              </a:spcAft>
              <a:buSzPts val="1600"/>
              <a:buNone/>
              <a:defRPr sz="2600"/>
            </a:lvl4pPr>
            <a:lvl5pPr lvl="4" algn="ctr" rtl="0">
              <a:lnSpc>
                <a:spcPct val="100000"/>
              </a:lnSpc>
              <a:spcBef>
                <a:spcPts val="0"/>
              </a:spcBef>
              <a:spcAft>
                <a:spcPts val="0"/>
              </a:spcAft>
              <a:buSzPts val="1600"/>
              <a:buNone/>
              <a:defRPr sz="2600"/>
            </a:lvl5pPr>
            <a:lvl6pPr lvl="5" algn="ctr" rtl="0">
              <a:lnSpc>
                <a:spcPct val="100000"/>
              </a:lnSpc>
              <a:spcBef>
                <a:spcPts val="0"/>
              </a:spcBef>
              <a:spcAft>
                <a:spcPts val="0"/>
              </a:spcAft>
              <a:buSzPts val="1600"/>
              <a:buNone/>
              <a:defRPr sz="2600"/>
            </a:lvl6pPr>
            <a:lvl7pPr lvl="6" algn="ctr" rtl="0">
              <a:lnSpc>
                <a:spcPct val="100000"/>
              </a:lnSpc>
              <a:spcBef>
                <a:spcPts val="0"/>
              </a:spcBef>
              <a:spcAft>
                <a:spcPts val="0"/>
              </a:spcAft>
              <a:buSzPts val="1600"/>
              <a:buNone/>
              <a:defRPr sz="2600"/>
            </a:lvl7pPr>
            <a:lvl8pPr lvl="7" algn="ctr" rtl="0">
              <a:lnSpc>
                <a:spcPct val="100000"/>
              </a:lnSpc>
              <a:spcBef>
                <a:spcPts val="0"/>
              </a:spcBef>
              <a:spcAft>
                <a:spcPts val="0"/>
              </a:spcAft>
              <a:buSzPts val="1600"/>
              <a:buNone/>
              <a:defRPr sz="2600"/>
            </a:lvl8pPr>
            <a:lvl9pPr lvl="8" algn="ctr" rtl="0">
              <a:lnSpc>
                <a:spcPct val="100000"/>
              </a:lnSpc>
              <a:spcBef>
                <a:spcPts val="0"/>
              </a:spcBef>
              <a:spcAft>
                <a:spcPts val="0"/>
              </a:spcAft>
              <a:buSzPts val="1600"/>
              <a:buNone/>
              <a:defRPr sz="2600"/>
            </a:lvl9pPr>
          </a:lstStyle>
          <a:p>
            <a:endParaRPr/>
          </a:p>
        </p:txBody>
      </p:sp>
      <p:sp>
        <p:nvSpPr>
          <p:cNvPr id="128" name="Google Shape;128;p5"/>
          <p:cNvSpPr txBox="1">
            <a:spLocks noGrp="1"/>
          </p:cNvSpPr>
          <p:nvPr>
            <p:ph type="subTitle" idx="6"/>
          </p:nvPr>
        </p:nvSpPr>
        <p:spPr>
          <a:xfrm>
            <a:off x="9083040" y="3322594"/>
            <a:ext cx="4009920" cy="91632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600"/>
            </a:lvl1pPr>
            <a:lvl2pPr lvl="1" algn="ctr" rtl="0">
              <a:lnSpc>
                <a:spcPct val="100000"/>
              </a:lnSpc>
              <a:spcBef>
                <a:spcPts val="0"/>
              </a:spcBef>
              <a:spcAft>
                <a:spcPts val="0"/>
              </a:spcAft>
              <a:buSzPts val="1600"/>
              <a:buNone/>
              <a:defRPr sz="2600"/>
            </a:lvl2pPr>
            <a:lvl3pPr lvl="2" algn="ctr" rtl="0">
              <a:lnSpc>
                <a:spcPct val="100000"/>
              </a:lnSpc>
              <a:spcBef>
                <a:spcPts val="0"/>
              </a:spcBef>
              <a:spcAft>
                <a:spcPts val="0"/>
              </a:spcAft>
              <a:buSzPts val="1600"/>
              <a:buNone/>
              <a:defRPr sz="2600"/>
            </a:lvl3pPr>
            <a:lvl4pPr lvl="3" algn="ctr" rtl="0">
              <a:lnSpc>
                <a:spcPct val="100000"/>
              </a:lnSpc>
              <a:spcBef>
                <a:spcPts val="0"/>
              </a:spcBef>
              <a:spcAft>
                <a:spcPts val="0"/>
              </a:spcAft>
              <a:buSzPts val="1600"/>
              <a:buNone/>
              <a:defRPr sz="2600"/>
            </a:lvl4pPr>
            <a:lvl5pPr lvl="4" algn="ctr" rtl="0">
              <a:lnSpc>
                <a:spcPct val="100000"/>
              </a:lnSpc>
              <a:spcBef>
                <a:spcPts val="0"/>
              </a:spcBef>
              <a:spcAft>
                <a:spcPts val="0"/>
              </a:spcAft>
              <a:buSzPts val="1600"/>
              <a:buNone/>
              <a:defRPr sz="2600"/>
            </a:lvl5pPr>
            <a:lvl6pPr lvl="5" algn="ctr" rtl="0">
              <a:lnSpc>
                <a:spcPct val="100000"/>
              </a:lnSpc>
              <a:spcBef>
                <a:spcPts val="0"/>
              </a:spcBef>
              <a:spcAft>
                <a:spcPts val="0"/>
              </a:spcAft>
              <a:buSzPts val="1600"/>
              <a:buNone/>
              <a:defRPr sz="2600"/>
            </a:lvl6pPr>
            <a:lvl7pPr lvl="6" algn="ctr" rtl="0">
              <a:lnSpc>
                <a:spcPct val="100000"/>
              </a:lnSpc>
              <a:spcBef>
                <a:spcPts val="0"/>
              </a:spcBef>
              <a:spcAft>
                <a:spcPts val="0"/>
              </a:spcAft>
              <a:buSzPts val="1600"/>
              <a:buNone/>
              <a:defRPr sz="2600"/>
            </a:lvl7pPr>
            <a:lvl8pPr lvl="7" algn="ctr" rtl="0">
              <a:lnSpc>
                <a:spcPct val="100000"/>
              </a:lnSpc>
              <a:spcBef>
                <a:spcPts val="0"/>
              </a:spcBef>
              <a:spcAft>
                <a:spcPts val="0"/>
              </a:spcAft>
              <a:buSzPts val="1600"/>
              <a:buNone/>
              <a:defRPr sz="2600"/>
            </a:lvl8pPr>
            <a:lvl9pPr lvl="8" algn="ctr" rtl="0">
              <a:lnSpc>
                <a:spcPct val="100000"/>
              </a:lnSpc>
              <a:spcBef>
                <a:spcPts val="0"/>
              </a:spcBef>
              <a:spcAft>
                <a:spcPts val="0"/>
              </a:spcAft>
              <a:buSzPts val="1600"/>
              <a:buNone/>
              <a:defRPr sz="2600"/>
            </a:lvl9pPr>
          </a:lstStyle>
          <a:p>
            <a:endParaRPr/>
          </a:p>
        </p:txBody>
      </p:sp>
      <p:sp>
        <p:nvSpPr>
          <p:cNvPr id="129" name="Google Shape;129;p5"/>
          <p:cNvSpPr txBox="1">
            <a:spLocks noGrp="1"/>
          </p:cNvSpPr>
          <p:nvPr>
            <p:ph type="subTitle" idx="7"/>
          </p:nvPr>
        </p:nvSpPr>
        <p:spPr>
          <a:xfrm>
            <a:off x="1451040" y="6008323"/>
            <a:ext cx="4009920" cy="91632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600"/>
            </a:lvl1pPr>
            <a:lvl2pPr lvl="1" algn="ctr" rtl="0">
              <a:lnSpc>
                <a:spcPct val="100000"/>
              </a:lnSpc>
              <a:spcBef>
                <a:spcPts val="0"/>
              </a:spcBef>
              <a:spcAft>
                <a:spcPts val="0"/>
              </a:spcAft>
              <a:buSzPts val="1600"/>
              <a:buNone/>
              <a:defRPr sz="2600"/>
            </a:lvl2pPr>
            <a:lvl3pPr lvl="2" algn="ctr" rtl="0">
              <a:lnSpc>
                <a:spcPct val="100000"/>
              </a:lnSpc>
              <a:spcBef>
                <a:spcPts val="0"/>
              </a:spcBef>
              <a:spcAft>
                <a:spcPts val="0"/>
              </a:spcAft>
              <a:buSzPts val="1600"/>
              <a:buNone/>
              <a:defRPr sz="2600"/>
            </a:lvl3pPr>
            <a:lvl4pPr lvl="3" algn="ctr" rtl="0">
              <a:lnSpc>
                <a:spcPct val="100000"/>
              </a:lnSpc>
              <a:spcBef>
                <a:spcPts val="0"/>
              </a:spcBef>
              <a:spcAft>
                <a:spcPts val="0"/>
              </a:spcAft>
              <a:buSzPts val="1600"/>
              <a:buNone/>
              <a:defRPr sz="2600"/>
            </a:lvl4pPr>
            <a:lvl5pPr lvl="4" algn="ctr" rtl="0">
              <a:lnSpc>
                <a:spcPct val="100000"/>
              </a:lnSpc>
              <a:spcBef>
                <a:spcPts val="0"/>
              </a:spcBef>
              <a:spcAft>
                <a:spcPts val="0"/>
              </a:spcAft>
              <a:buSzPts val="1600"/>
              <a:buNone/>
              <a:defRPr sz="2600"/>
            </a:lvl5pPr>
            <a:lvl6pPr lvl="5" algn="ctr" rtl="0">
              <a:lnSpc>
                <a:spcPct val="100000"/>
              </a:lnSpc>
              <a:spcBef>
                <a:spcPts val="0"/>
              </a:spcBef>
              <a:spcAft>
                <a:spcPts val="0"/>
              </a:spcAft>
              <a:buSzPts val="1600"/>
              <a:buNone/>
              <a:defRPr sz="2600"/>
            </a:lvl6pPr>
            <a:lvl7pPr lvl="6" algn="ctr" rtl="0">
              <a:lnSpc>
                <a:spcPct val="100000"/>
              </a:lnSpc>
              <a:spcBef>
                <a:spcPts val="0"/>
              </a:spcBef>
              <a:spcAft>
                <a:spcPts val="0"/>
              </a:spcAft>
              <a:buSzPts val="1600"/>
              <a:buNone/>
              <a:defRPr sz="2600"/>
            </a:lvl7pPr>
            <a:lvl8pPr lvl="7" algn="ctr" rtl="0">
              <a:lnSpc>
                <a:spcPct val="100000"/>
              </a:lnSpc>
              <a:spcBef>
                <a:spcPts val="0"/>
              </a:spcBef>
              <a:spcAft>
                <a:spcPts val="0"/>
              </a:spcAft>
              <a:buSzPts val="1600"/>
              <a:buNone/>
              <a:defRPr sz="2600"/>
            </a:lvl8pPr>
            <a:lvl9pPr lvl="8" algn="ctr" rtl="0">
              <a:lnSpc>
                <a:spcPct val="100000"/>
              </a:lnSpc>
              <a:spcBef>
                <a:spcPts val="0"/>
              </a:spcBef>
              <a:spcAft>
                <a:spcPts val="0"/>
              </a:spcAft>
              <a:buSzPts val="1600"/>
              <a:buNone/>
              <a:defRPr sz="2600"/>
            </a:lvl9pPr>
          </a:lstStyle>
          <a:p>
            <a:endParaRPr/>
          </a:p>
        </p:txBody>
      </p:sp>
      <p:sp>
        <p:nvSpPr>
          <p:cNvPr id="130" name="Google Shape;130;p5"/>
          <p:cNvSpPr txBox="1">
            <a:spLocks noGrp="1"/>
          </p:cNvSpPr>
          <p:nvPr>
            <p:ph type="subTitle" idx="8"/>
          </p:nvPr>
        </p:nvSpPr>
        <p:spPr>
          <a:xfrm>
            <a:off x="9083040" y="6008323"/>
            <a:ext cx="4009920" cy="91632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600"/>
            </a:lvl1pPr>
            <a:lvl2pPr lvl="1" algn="ctr" rtl="0">
              <a:lnSpc>
                <a:spcPct val="100000"/>
              </a:lnSpc>
              <a:spcBef>
                <a:spcPts val="0"/>
              </a:spcBef>
              <a:spcAft>
                <a:spcPts val="0"/>
              </a:spcAft>
              <a:buSzPts val="1600"/>
              <a:buNone/>
              <a:defRPr sz="2600"/>
            </a:lvl2pPr>
            <a:lvl3pPr lvl="2" algn="ctr" rtl="0">
              <a:lnSpc>
                <a:spcPct val="100000"/>
              </a:lnSpc>
              <a:spcBef>
                <a:spcPts val="0"/>
              </a:spcBef>
              <a:spcAft>
                <a:spcPts val="0"/>
              </a:spcAft>
              <a:buSzPts val="1600"/>
              <a:buNone/>
              <a:defRPr sz="2600"/>
            </a:lvl3pPr>
            <a:lvl4pPr lvl="3" algn="ctr" rtl="0">
              <a:lnSpc>
                <a:spcPct val="100000"/>
              </a:lnSpc>
              <a:spcBef>
                <a:spcPts val="0"/>
              </a:spcBef>
              <a:spcAft>
                <a:spcPts val="0"/>
              </a:spcAft>
              <a:buSzPts val="1600"/>
              <a:buNone/>
              <a:defRPr sz="2600"/>
            </a:lvl4pPr>
            <a:lvl5pPr lvl="4" algn="ctr" rtl="0">
              <a:lnSpc>
                <a:spcPct val="100000"/>
              </a:lnSpc>
              <a:spcBef>
                <a:spcPts val="0"/>
              </a:spcBef>
              <a:spcAft>
                <a:spcPts val="0"/>
              </a:spcAft>
              <a:buSzPts val="1600"/>
              <a:buNone/>
              <a:defRPr sz="2600"/>
            </a:lvl5pPr>
            <a:lvl6pPr lvl="5" algn="ctr" rtl="0">
              <a:lnSpc>
                <a:spcPct val="100000"/>
              </a:lnSpc>
              <a:spcBef>
                <a:spcPts val="0"/>
              </a:spcBef>
              <a:spcAft>
                <a:spcPts val="0"/>
              </a:spcAft>
              <a:buSzPts val="1600"/>
              <a:buNone/>
              <a:defRPr sz="2600"/>
            </a:lvl6pPr>
            <a:lvl7pPr lvl="6" algn="ctr" rtl="0">
              <a:lnSpc>
                <a:spcPct val="100000"/>
              </a:lnSpc>
              <a:spcBef>
                <a:spcPts val="0"/>
              </a:spcBef>
              <a:spcAft>
                <a:spcPts val="0"/>
              </a:spcAft>
              <a:buSzPts val="1600"/>
              <a:buNone/>
              <a:defRPr sz="2600"/>
            </a:lvl7pPr>
            <a:lvl8pPr lvl="7" algn="ctr" rtl="0">
              <a:lnSpc>
                <a:spcPct val="100000"/>
              </a:lnSpc>
              <a:spcBef>
                <a:spcPts val="0"/>
              </a:spcBef>
              <a:spcAft>
                <a:spcPts val="0"/>
              </a:spcAft>
              <a:buSzPts val="1600"/>
              <a:buNone/>
              <a:defRPr sz="2600"/>
            </a:lvl8pPr>
            <a:lvl9pPr lvl="8" algn="ctr" rtl="0">
              <a:lnSpc>
                <a:spcPct val="100000"/>
              </a:lnSpc>
              <a:spcBef>
                <a:spcPts val="0"/>
              </a:spcBef>
              <a:spcAft>
                <a:spcPts val="0"/>
              </a:spcAft>
              <a:buSzPts val="1600"/>
              <a:buNone/>
              <a:defRPr sz="2600"/>
            </a:lvl9pPr>
          </a:lstStyle>
          <a:p>
            <a:endParaRPr/>
          </a:p>
        </p:txBody>
      </p:sp>
    </p:spTree>
    <p:extLst>
      <p:ext uri="{BB962C8B-B14F-4D97-AF65-F5344CB8AC3E}">
        <p14:creationId xmlns:p14="http://schemas.microsoft.com/office/powerpoint/2010/main" val="13851173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346836"/>
            <a:ext cx="12435840" cy="2865120"/>
          </a:xfrm>
        </p:spPr>
        <p:txBody>
          <a:bodyPr anchor="b"/>
          <a:lstStyle>
            <a:lvl1pPr algn="ctr">
              <a:defRPr sz="7200"/>
            </a:lvl1pPr>
          </a:lstStyle>
          <a:p>
            <a:r>
              <a:rPr lang="en-US"/>
              <a:t>Click to edit Master title style</a:t>
            </a:r>
            <a:endParaRPr lang="en-US" dirty="0"/>
          </a:p>
        </p:txBody>
      </p:sp>
      <p:sp>
        <p:nvSpPr>
          <p:cNvPr id="3" name="Subtitle 2"/>
          <p:cNvSpPr>
            <a:spLocks noGrp="1"/>
          </p:cNvSpPr>
          <p:nvPr>
            <p:ph type="subTitle" idx="1"/>
          </p:nvPr>
        </p:nvSpPr>
        <p:spPr>
          <a:xfrm>
            <a:off x="1828800" y="4322446"/>
            <a:ext cx="10972800" cy="1986914"/>
          </a:xfrm>
        </p:spPr>
        <p:txBody>
          <a:bodyPr/>
          <a:lstStyle>
            <a:lvl1pPr marL="0" indent="0" algn="ctr">
              <a:buNone/>
              <a:defRPr sz="2900"/>
            </a:lvl1pPr>
            <a:lvl2pPr marL="548442" indent="0" algn="ctr">
              <a:buNone/>
              <a:defRPr sz="2400"/>
            </a:lvl2pPr>
            <a:lvl3pPr marL="1096884" indent="0" algn="ctr">
              <a:buNone/>
              <a:defRPr sz="2200"/>
            </a:lvl3pPr>
            <a:lvl4pPr marL="1645326" indent="0" algn="ctr">
              <a:buNone/>
              <a:defRPr sz="1900"/>
            </a:lvl4pPr>
            <a:lvl5pPr marL="2193772" indent="0" algn="ctr">
              <a:buNone/>
              <a:defRPr sz="1900"/>
            </a:lvl5pPr>
            <a:lvl6pPr marL="2742215" indent="0" algn="ctr">
              <a:buNone/>
              <a:defRPr sz="1900"/>
            </a:lvl6pPr>
            <a:lvl7pPr marL="3290652" indent="0" algn="ctr">
              <a:buNone/>
              <a:defRPr sz="1900"/>
            </a:lvl7pPr>
            <a:lvl8pPr marL="3839098" indent="0" algn="ctr">
              <a:buNone/>
              <a:defRPr sz="1900"/>
            </a:lvl8pPr>
            <a:lvl9pPr marL="4387541" indent="0" algn="ctr">
              <a:buNone/>
              <a:defRPr sz="19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A9EAC4C9-CF5B-44CF-B309-FFEE17CAD936}" type="slidenum">
              <a:rPr lang="vi-VN" altLang="en-US" smtClean="0"/>
              <a:pPr>
                <a:defRPr/>
              </a:pPr>
              <a:t>‹#›</a:t>
            </a:fld>
            <a:endParaRPr lang="vi-VN" altLang="en-US"/>
          </a:p>
        </p:txBody>
      </p:sp>
    </p:spTree>
    <p:extLst>
      <p:ext uri="{BB962C8B-B14F-4D97-AF65-F5344CB8AC3E}">
        <p14:creationId xmlns:p14="http://schemas.microsoft.com/office/powerpoint/2010/main" val="1122944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A8FFB36A-A29B-4A92-B992-725C54C3AC57}" type="slidenum">
              <a:rPr lang="vi-VN" altLang="en-US" smtClean="0"/>
              <a:pPr>
                <a:defRPr/>
              </a:pPr>
              <a:t>‹#›</a:t>
            </a:fld>
            <a:endParaRPr lang="vi-VN" altLang="en-US"/>
          </a:p>
        </p:txBody>
      </p:sp>
    </p:spTree>
    <p:extLst>
      <p:ext uri="{BB962C8B-B14F-4D97-AF65-F5344CB8AC3E}">
        <p14:creationId xmlns:p14="http://schemas.microsoft.com/office/powerpoint/2010/main" val="4063212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1" y="2051691"/>
            <a:ext cx="12618720" cy="3423284"/>
          </a:xfrm>
        </p:spPr>
        <p:txBody>
          <a:bodyPr anchor="b"/>
          <a:lstStyle>
            <a:lvl1pPr>
              <a:defRPr sz="7200"/>
            </a:lvl1pPr>
          </a:lstStyle>
          <a:p>
            <a:r>
              <a:rPr lang="en-US"/>
              <a:t>Click to edit Master title style</a:t>
            </a:r>
            <a:endParaRPr lang="en-US" dirty="0"/>
          </a:p>
        </p:txBody>
      </p:sp>
      <p:sp>
        <p:nvSpPr>
          <p:cNvPr id="3" name="Text Placeholder 2"/>
          <p:cNvSpPr>
            <a:spLocks noGrp="1"/>
          </p:cNvSpPr>
          <p:nvPr>
            <p:ph type="body" idx="1"/>
          </p:nvPr>
        </p:nvSpPr>
        <p:spPr>
          <a:xfrm>
            <a:off x="998221" y="5507361"/>
            <a:ext cx="12618720" cy="1800224"/>
          </a:xfrm>
        </p:spPr>
        <p:txBody>
          <a:bodyPr/>
          <a:lstStyle>
            <a:lvl1pPr marL="0" indent="0">
              <a:buNone/>
              <a:defRPr sz="2900">
                <a:solidFill>
                  <a:schemeClr val="tx1"/>
                </a:solidFill>
              </a:defRPr>
            </a:lvl1pPr>
            <a:lvl2pPr marL="548442" indent="0">
              <a:buNone/>
              <a:defRPr sz="2400">
                <a:solidFill>
                  <a:schemeClr val="tx1">
                    <a:tint val="75000"/>
                  </a:schemeClr>
                </a:solidFill>
              </a:defRPr>
            </a:lvl2pPr>
            <a:lvl3pPr marL="1096884" indent="0">
              <a:buNone/>
              <a:defRPr sz="2200">
                <a:solidFill>
                  <a:schemeClr val="tx1">
                    <a:tint val="75000"/>
                  </a:schemeClr>
                </a:solidFill>
              </a:defRPr>
            </a:lvl3pPr>
            <a:lvl4pPr marL="1645326" indent="0">
              <a:buNone/>
              <a:defRPr sz="1900">
                <a:solidFill>
                  <a:schemeClr val="tx1">
                    <a:tint val="75000"/>
                  </a:schemeClr>
                </a:solidFill>
              </a:defRPr>
            </a:lvl4pPr>
            <a:lvl5pPr marL="2193772" indent="0">
              <a:buNone/>
              <a:defRPr sz="1900">
                <a:solidFill>
                  <a:schemeClr val="tx1">
                    <a:tint val="75000"/>
                  </a:schemeClr>
                </a:solidFill>
              </a:defRPr>
            </a:lvl5pPr>
            <a:lvl6pPr marL="2742215" indent="0">
              <a:buNone/>
              <a:defRPr sz="1900">
                <a:solidFill>
                  <a:schemeClr val="tx1">
                    <a:tint val="75000"/>
                  </a:schemeClr>
                </a:solidFill>
              </a:defRPr>
            </a:lvl6pPr>
            <a:lvl7pPr marL="3290652" indent="0">
              <a:buNone/>
              <a:defRPr sz="1900">
                <a:solidFill>
                  <a:schemeClr val="tx1">
                    <a:tint val="75000"/>
                  </a:schemeClr>
                </a:solidFill>
              </a:defRPr>
            </a:lvl7pPr>
            <a:lvl8pPr marL="3839098" indent="0">
              <a:buNone/>
              <a:defRPr sz="1900">
                <a:solidFill>
                  <a:schemeClr val="tx1">
                    <a:tint val="75000"/>
                  </a:schemeClr>
                </a:solidFill>
              </a:defRPr>
            </a:lvl8pPr>
            <a:lvl9pPr marL="4387541"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9D80D4DF-E810-4020-ADBD-84C344D00043}" type="slidenum">
              <a:rPr lang="vi-VN" altLang="en-US" smtClean="0"/>
              <a:pPr>
                <a:defRPr/>
              </a:pPr>
              <a:t>‹#›</a:t>
            </a:fld>
            <a:endParaRPr lang="vi-VN" altLang="en-US"/>
          </a:p>
        </p:txBody>
      </p:sp>
    </p:spTree>
    <p:extLst>
      <p:ext uri="{BB962C8B-B14F-4D97-AF65-F5344CB8AC3E}">
        <p14:creationId xmlns:p14="http://schemas.microsoft.com/office/powerpoint/2010/main" val="378836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9FD4E564-63D2-4832-AE83-ACBC1031E1F6}" type="slidenum">
              <a:rPr lang="vi-VN" altLang="en-US" smtClean="0"/>
              <a:pPr>
                <a:defRPr/>
              </a:pPr>
              <a:t>‹#›</a:t>
            </a:fld>
            <a:endParaRPr lang="vi-VN" altLang="en-US"/>
          </a:p>
        </p:txBody>
      </p:sp>
    </p:spTree>
    <p:extLst>
      <p:ext uri="{BB962C8B-B14F-4D97-AF65-F5344CB8AC3E}">
        <p14:creationId xmlns:p14="http://schemas.microsoft.com/office/powerpoint/2010/main" val="16187312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5"/>
            <a:ext cx="12618720" cy="159067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07750" y="2017396"/>
            <a:ext cx="6189344" cy="988694"/>
          </a:xfrm>
        </p:spPr>
        <p:txBody>
          <a:bodyPr anchor="b"/>
          <a:lstStyle>
            <a:lvl1pPr marL="0" indent="0">
              <a:buNone/>
              <a:defRPr sz="2900" b="1"/>
            </a:lvl1pPr>
            <a:lvl2pPr marL="548442" indent="0">
              <a:buNone/>
              <a:defRPr sz="2400" b="1"/>
            </a:lvl2pPr>
            <a:lvl3pPr marL="1096884" indent="0">
              <a:buNone/>
              <a:defRPr sz="2200" b="1"/>
            </a:lvl3pPr>
            <a:lvl4pPr marL="1645326" indent="0">
              <a:buNone/>
              <a:defRPr sz="1900" b="1"/>
            </a:lvl4pPr>
            <a:lvl5pPr marL="2193772" indent="0">
              <a:buNone/>
              <a:defRPr sz="1900" b="1"/>
            </a:lvl5pPr>
            <a:lvl6pPr marL="2742215" indent="0">
              <a:buNone/>
              <a:defRPr sz="1900" b="1"/>
            </a:lvl6pPr>
            <a:lvl7pPr marL="3290652" indent="0">
              <a:buNone/>
              <a:defRPr sz="1900" b="1"/>
            </a:lvl7pPr>
            <a:lvl8pPr marL="3839098" indent="0">
              <a:buNone/>
              <a:defRPr sz="1900" b="1"/>
            </a:lvl8pPr>
            <a:lvl9pPr marL="4387541" indent="0">
              <a:buNone/>
              <a:defRPr sz="1900" b="1"/>
            </a:lvl9pPr>
          </a:lstStyle>
          <a:p>
            <a:pPr lvl="0"/>
            <a:r>
              <a:rPr lang="en-US"/>
              <a:t>Click to edit Master text styles</a:t>
            </a:r>
          </a:p>
        </p:txBody>
      </p:sp>
      <p:sp>
        <p:nvSpPr>
          <p:cNvPr id="4" name="Content Placeholder 3"/>
          <p:cNvSpPr>
            <a:spLocks noGrp="1"/>
          </p:cNvSpPr>
          <p:nvPr>
            <p:ph sz="half" idx="2"/>
          </p:nvPr>
        </p:nvSpPr>
        <p:spPr>
          <a:xfrm>
            <a:off x="1007750"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406641" y="2017396"/>
            <a:ext cx="6219826" cy="988694"/>
          </a:xfrm>
        </p:spPr>
        <p:txBody>
          <a:bodyPr anchor="b"/>
          <a:lstStyle>
            <a:lvl1pPr marL="0" indent="0">
              <a:buNone/>
              <a:defRPr sz="2900" b="1"/>
            </a:lvl1pPr>
            <a:lvl2pPr marL="548442" indent="0">
              <a:buNone/>
              <a:defRPr sz="2400" b="1"/>
            </a:lvl2pPr>
            <a:lvl3pPr marL="1096884" indent="0">
              <a:buNone/>
              <a:defRPr sz="2200" b="1"/>
            </a:lvl3pPr>
            <a:lvl4pPr marL="1645326" indent="0">
              <a:buNone/>
              <a:defRPr sz="1900" b="1"/>
            </a:lvl4pPr>
            <a:lvl5pPr marL="2193772" indent="0">
              <a:buNone/>
              <a:defRPr sz="1900" b="1"/>
            </a:lvl5pPr>
            <a:lvl6pPr marL="2742215" indent="0">
              <a:buNone/>
              <a:defRPr sz="1900" b="1"/>
            </a:lvl6pPr>
            <a:lvl7pPr marL="3290652" indent="0">
              <a:buNone/>
              <a:defRPr sz="1900" b="1"/>
            </a:lvl7pPr>
            <a:lvl8pPr marL="3839098" indent="0">
              <a:buNone/>
              <a:defRPr sz="1900" b="1"/>
            </a:lvl8pPr>
            <a:lvl9pPr marL="4387541" indent="0">
              <a:buNone/>
              <a:defRPr sz="1900" b="1"/>
            </a:lvl9pPr>
          </a:lstStyle>
          <a:p>
            <a:pPr lvl="0"/>
            <a:r>
              <a:rPr lang="en-US"/>
              <a:t>Click to edit Master text styles</a:t>
            </a:r>
          </a:p>
        </p:txBody>
      </p:sp>
      <p:sp>
        <p:nvSpPr>
          <p:cNvPr id="6" name="Content Placeholder 5"/>
          <p:cNvSpPr>
            <a:spLocks noGrp="1"/>
          </p:cNvSpPr>
          <p:nvPr>
            <p:ph sz="quarter" idx="4"/>
          </p:nvPr>
        </p:nvSpPr>
        <p:spPr>
          <a:xfrm>
            <a:off x="7406641"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a:lvl1pPr>
          </a:lstStyle>
          <a:p>
            <a:pPr>
              <a:defRPr/>
            </a:pPr>
            <a:fld id="{8074CFA5-09C1-4249-BBB4-94183DD84B35}" type="slidenum">
              <a:rPr lang="vi-VN" altLang="en-US" smtClean="0"/>
              <a:pPr>
                <a:defRPr/>
              </a:pPr>
              <a:t>‹#›</a:t>
            </a:fld>
            <a:endParaRPr lang="vi-VN" altLang="en-US"/>
          </a:p>
        </p:txBody>
      </p:sp>
    </p:spTree>
    <p:extLst>
      <p:ext uri="{BB962C8B-B14F-4D97-AF65-F5344CB8AC3E}">
        <p14:creationId xmlns:p14="http://schemas.microsoft.com/office/powerpoint/2010/main" val="35981897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45313A92-E605-473F-8F59-6E3308ADB5B9}" type="slidenum">
              <a:rPr lang="vi-VN" altLang="en-US" smtClean="0"/>
              <a:pPr>
                <a:defRPr/>
              </a:pPr>
              <a:t>‹#›</a:t>
            </a:fld>
            <a:endParaRPr lang="vi-VN" altLang="en-US"/>
          </a:p>
        </p:txBody>
      </p:sp>
    </p:spTree>
    <p:extLst>
      <p:ext uri="{BB962C8B-B14F-4D97-AF65-F5344CB8AC3E}">
        <p14:creationId xmlns:p14="http://schemas.microsoft.com/office/powerpoint/2010/main" val="2036428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3"/>
            <a:ext cx="12435840" cy="1634490"/>
          </a:xfrm>
        </p:spPr>
        <p:txBody>
          <a:bodyPr anchor="t"/>
          <a:lstStyle>
            <a:lvl1pPr algn="l">
              <a:defRPr sz="5600" b="1" cap="all"/>
            </a:lvl1pPr>
          </a:lstStyle>
          <a:p>
            <a:r>
              <a:rPr lang="en-US"/>
              <a:t>Click to edit Master title style</a:t>
            </a:r>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900">
                <a:solidFill>
                  <a:schemeClr val="tx1">
                    <a:tint val="75000"/>
                  </a:schemeClr>
                </a:solidFill>
              </a:defRPr>
            </a:lvl1pPr>
            <a:lvl2pPr marL="653051" indent="0">
              <a:buNone/>
              <a:defRPr sz="2600">
                <a:solidFill>
                  <a:schemeClr val="tx1">
                    <a:tint val="75000"/>
                  </a:schemeClr>
                </a:solidFill>
              </a:defRPr>
            </a:lvl2pPr>
            <a:lvl3pPr marL="1306103" indent="0">
              <a:buNone/>
              <a:defRPr sz="2300">
                <a:solidFill>
                  <a:schemeClr val="tx1">
                    <a:tint val="75000"/>
                  </a:schemeClr>
                </a:solidFill>
              </a:defRPr>
            </a:lvl3pPr>
            <a:lvl4pPr marL="1959155" indent="0">
              <a:buNone/>
              <a:defRPr sz="2000">
                <a:solidFill>
                  <a:schemeClr val="tx1">
                    <a:tint val="75000"/>
                  </a:schemeClr>
                </a:solidFill>
              </a:defRPr>
            </a:lvl4pPr>
            <a:lvl5pPr marL="2612207" indent="0">
              <a:buNone/>
              <a:defRPr sz="2000">
                <a:solidFill>
                  <a:schemeClr val="tx1">
                    <a:tint val="75000"/>
                  </a:schemeClr>
                </a:solidFill>
              </a:defRPr>
            </a:lvl5pPr>
            <a:lvl6pPr marL="3265258" indent="0">
              <a:buNone/>
              <a:defRPr sz="2000">
                <a:solidFill>
                  <a:schemeClr val="tx1">
                    <a:tint val="75000"/>
                  </a:schemeClr>
                </a:solidFill>
              </a:defRPr>
            </a:lvl6pPr>
            <a:lvl7pPr marL="3918308" indent="0">
              <a:buNone/>
              <a:defRPr sz="2000">
                <a:solidFill>
                  <a:schemeClr val="tx1">
                    <a:tint val="75000"/>
                  </a:schemeClr>
                </a:solidFill>
              </a:defRPr>
            </a:lvl7pPr>
            <a:lvl8pPr marL="4571360" indent="0">
              <a:buNone/>
              <a:defRPr sz="2000">
                <a:solidFill>
                  <a:schemeClr val="tx1">
                    <a:tint val="75000"/>
                  </a:schemeClr>
                </a:solidFill>
              </a:defRPr>
            </a:lvl8pPr>
            <a:lvl9pPr marL="5224411"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9D80D4DF-E810-4020-ADBD-84C344D00043}" type="slidenum">
              <a:rPr lang="vi-VN" altLang="en-US"/>
              <a:pPr>
                <a:defRPr/>
              </a:pPr>
              <a:t>‹#›</a:t>
            </a:fld>
            <a:endParaRPr lang="vi-VN" altLang="en-US"/>
          </a:p>
        </p:txBody>
      </p:sp>
    </p:spTree>
    <p:extLst>
      <p:ext uri="{BB962C8B-B14F-4D97-AF65-F5344CB8AC3E}">
        <p14:creationId xmlns:p14="http://schemas.microsoft.com/office/powerpoint/2010/main" val="22927592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a:lvl1pPr>
          </a:lstStyle>
          <a:p>
            <a:pPr>
              <a:defRPr/>
            </a:pPr>
            <a:fld id="{A651EBE2-C7E3-48CE-8BBA-AA7F8EB7CA24}" type="slidenum">
              <a:rPr lang="vi-VN" altLang="en-US" smtClean="0"/>
              <a:pPr>
                <a:defRPr/>
              </a:pPr>
              <a:t>‹#›</a:t>
            </a:fld>
            <a:endParaRPr lang="vi-VN" altLang="en-US"/>
          </a:p>
        </p:txBody>
      </p:sp>
    </p:spTree>
    <p:extLst>
      <p:ext uri="{BB962C8B-B14F-4D97-AF65-F5344CB8AC3E}">
        <p14:creationId xmlns:p14="http://schemas.microsoft.com/office/powerpoint/2010/main" val="38458738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00"/>
            </a:lvl1pPr>
          </a:lstStyle>
          <a:p>
            <a:r>
              <a:rPr lang="en-US"/>
              <a:t>Click to edit Master title style</a:t>
            </a:r>
            <a:endParaRPr lang="en-US" dirty="0"/>
          </a:p>
        </p:txBody>
      </p:sp>
      <p:sp>
        <p:nvSpPr>
          <p:cNvPr id="3" name="Content Placeholder 2"/>
          <p:cNvSpPr>
            <a:spLocks noGrp="1"/>
          </p:cNvSpPr>
          <p:nvPr>
            <p:ph idx="1"/>
          </p:nvPr>
        </p:nvSpPr>
        <p:spPr>
          <a:xfrm>
            <a:off x="6219826" y="1184914"/>
            <a:ext cx="7406640" cy="5848350"/>
          </a:xfrm>
        </p:spPr>
        <p:txBody>
          <a:bodyPr/>
          <a:lstStyle>
            <a:lvl1pPr>
              <a:defRPr sz="38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00"/>
            </a:lvl1pPr>
            <a:lvl2pPr marL="548442" indent="0">
              <a:buNone/>
              <a:defRPr sz="1700"/>
            </a:lvl2pPr>
            <a:lvl3pPr marL="1096884" indent="0">
              <a:buNone/>
              <a:defRPr sz="1400"/>
            </a:lvl3pPr>
            <a:lvl4pPr marL="1645326" indent="0">
              <a:buNone/>
              <a:defRPr sz="1200"/>
            </a:lvl4pPr>
            <a:lvl5pPr marL="2193772" indent="0">
              <a:buNone/>
              <a:defRPr sz="1200"/>
            </a:lvl5pPr>
            <a:lvl6pPr marL="2742215" indent="0">
              <a:buNone/>
              <a:defRPr sz="1200"/>
            </a:lvl6pPr>
            <a:lvl7pPr marL="3290652" indent="0">
              <a:buNone/>
              <a:defRPr sz="1200"/>
            </a:lvl7pPr>
            <a:lvl8pPr marL="3839098" indent="0">
              <a:buNone/>
              <a:defRPr sz="1200"/>
            </a:lvl8pPr>
            <a:lvl9pPr marL="4387541"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17EC93CD-7E2E-48C7-AAE1-B1F131B1629C}" type="slidenum">
              <a:rPr lang="vi-VN" altLang="en-US" smtClean="0"/>
              <a:pPr>
                <a:defRPr/>
              </a:pPr>
              <a:t>‹#›</a:t>
            </a:fld>
            <a:endParaRPr lang="vi-VN" altLang="en-US"/>
          </a:p>
        </p:txBody>
      </p:sp>
    </p:spTree>
    <p:extLst>
      <p:ext uri="{BB962C8B-B14F-4D97-AF65-F5344CB8AC3E}">
        <p14:creationId xmlns:p14="http://schemas.microsoft.com/office/powerpoint/2010/main" val="40191916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19826" y="1184914"/>
            <a:ext cx="7406640" cy="5848350"/>
          </a:xfrm>
        </p:spPr>
        <p:txBody>
          <a:bodyPr rtlCol="0">
            <a:normAutofit/>
          </a:bodyPr>
          <a:lstStyle>
            <a:lvl1pPr marL="0" indent="0">
              <a:buNone/>
              <a:defRPr sz="3800"/>
            </a:lvl1pPr>
            <a:lvl2pPr marL="548442" indent="0">
              <a:buNone/>
              <a:defRPr sz="3400"/>
            </a:lvl2pPr>
            <a:lvl3pPr marL="1096884" indent="0">
              <a:buNone/>
              <a:defRPr sz="2900"/>
            </a:lvl3pPr>
            <a:lvl4pPr marL="1645326" indent="0">
              <a:buNone/>
              <a:defRPr sz="2400"/>
            </a:lvl4pPr>
            <a:lvl5pPr marL="2193772" indent="0">
              <a:buNone/>
              <a:defRPr sz="2400"/>
            </a:lvl5pPr>
            <a:lvl6pPr marL="2742215" indent="0">
              <a:buNone/>
              <a:defRPr sz="2400"/>
            </a:lvl6pPr>
            <a:lvl7pPr marL="3290652" indent="0">
              <a:buNone/>
              <a:defRPr sz="2400"/>
            </a:lvl7pPr>
            <a:lvl8pPr marL="3839098" indent="0">
              <a:buNone/>
              <a:defRPr sz="2400"/>
            </a:lvl8pPr>
            <a:lvl9pPr marL="4387541" indent="0">
              <a:buNone/>
              <a:defRPr sz="24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00"/>
            </a:lvl1pPr>
            <a:lvl2pPr marL="548442" indent="0">
              <a:buNone/>
              <a:defRPr sz="1700"/>
            </a:lvl2pPr>
            <a:lvl3pPr marL="1096884" indent="0">
              <a:buNone/>
              <a:defRPr sz="1400"/>
            </a:lvl3pPr>
            <a:lvl4pPr marL="1645326" indent="0">
              <a:buNone/>
              <a:defRPr sz="1200"/>
            </a:lvl4pPr>
            <a:lvl5pPr marL="2193772" indent="0">
              <a:buNone/>
              <a:defRPr sz="1200"/>
            </a:lvl5pPr>
            <a:lvl6pPr marL="2742215" indent="0">
              <a:buNone/>
              <a:defRPr sz="1200"/>
            </a:lvl6pPr>
            <a:lvl7pPr marL="3290652" indent="0">
              <a:buNone/>
              <a:defRPr sz="1200"/>
            </a:lvl7pPr>
            <a:lvl8pPr marL="3839098" indent="0">
              <a:buNone/>
              <a:defRPr sz="1200"/>
            </a:lvl8pPr>
            <a:lvl9pPr marL="4387541"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1C0F9AE9-B955-4FA0-AA48-E1D241DD1195}" type="slidenum">
              <a:rPr lang="vi-VN" altLang="en-US" smtClean="0"/>
              <a:pPr>
                <a:defRPr/>
              </a:pPr>
              <a:t>‹#›</a:t>
            </a:fld>
            <a:endParaRPr lang="vi-VN" altLang="en-US"/>
          </a:p>
        </p:txBody>
      </p:sp>
    </p:spTree>
    <p:extLst>
      <p:ext uri="{BB962C8B-B14F-4D97-AF65-F5344CB8AC3E}">
        <p14:creationId xmlns:p14="http://schemas.microsoft.com/office/powerpoint/2010/main" val="89471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88693BDD-E03F-487F-BE3E-6B750070D689}" type="slidenum">
              <a:rPr lang="vi-VN" altLang="en-US" smtClean="0"/>
              <a:pPr>
                <a:defRPr/>
              </a:pPr>
              <a:t>‹#›</a:t>
            </a:fld>
            <a:endParaRPr lang="vi-VN" altLang="en-US"/>
          </a:p>
        </p:txBody>
      </p:sp>
    </p:spTree>
    <p:extLst>
      <p:ext uri="{BB962C8B-B14F-4D97-AF65-F5344CB8AC3E}">
        <p14:creationId xmlns:p14="http://schemas.microsoft.com/office/powerpoint/2010/main" val="40918695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1" y="438150"/>
            <a:ext cx="3154680" cy="697420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05841"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3A72AAE9-4B06-4478-AD1E-03C79E138B0F}" type="slidenum">
              <a:rPr lang="vi-VN" altLang="en-US" smtClean="0"/>
              <a:pPr>
                <a:defRPr/>
              </a:pPr>
              <a:t>‹#›</a:t>
            </a:fld>
            <a:endParaRPr lang="vi-VN" altLang="en-US"/>
          </a:p>
        </p:txBody>
      </p:sp>
    </p:spTree>
    <p:extLst>
      <p:ext uri="{BB962C8B-B14F-4D97-AF65-F5344CB8AC3E}">
        <p14:creationId xmlns:p14="http://schemas.microsoft.com/office/powerpoint/2010/main" val="2425558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0942" y="2305050"/>
            <a:ext cx="10411459" cy="651700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1826242" y="2305050"/>
            <a:ext cx="10411462" cy="651700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9FD4E564-63D2-4832-AE83-ACBC1031E1F6}" type="slidenum">
              <a:rPr lang="vi-VN" altLang="en-US"/>
              <a:pPr>
                <a:defRPr/>
              </a:pPr>
              <a:t>‹#›</a:t>
            </a:fld>
            <a:endParaRPr lang="vi-VN" altLang="en-US"/>
          </a:p>
        </p:txBody>
      </p:sp>
    </p:spTree>
    <p:extLst>
      <p:ext uri="{BB962C8B-B14F-4D97-AF65-F5344CB8AC3E}">
        <p14:creationId xmlns:p14="http://schemas.microsoft.com/office/powerpoint/2010/main" val="2612185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31520" y="1842136"/>
            <a:ext cx="6464302" cy="767714"/>
          </a:xfrm>
        </p:spPr>
        <p:txBody>
          <a:bodyPr anchor="b"/>
          <a:lstStyle>
            <a:lvl1pPr marL="0" indent="0">
              <a:buNone/>
              <a:defRPr sz="3400" b="1"/>
            </a:lvl1pPr>
            <a:lvl2pPr marL="653051" indent="0">
              <a:buNone/>
              <a:defRPr sz="2900" b="1"/>
            </a:lvl2pPr>
            <a:lvl3pPr marL="1306103" indent="0">
              <a:buNone/>
              <a:defRPr sz="2600" b="1"/>
            </a:lvl3pPr>
            <a:lvl4pPr marL="1959155" indent="0">
              <a:buNone/>
              <a:defRPr sz="2300" b="1"/>
            </a:lvl4pPr>
            <a:lvl5pPr marL="2612207" indent="0">
              <a:buNone/>
              <a:defRPr sz="2300" b="1"/>
            </a:lvl5pPr>
            <a:lvl6pPr marL="3265258" indent="0">
              <a:buNone/>
              <a:defRPr sz="2300" b="1"/>
            </a:lvl6pPr>
            <a:lvl7pPr marL="3918308" indent="0">
              <a:buNone/>
              <a:defRPr sz="2300" b="1"/>
            </a:lvl7pPr>
            <a:lvl8pPr marL="4571360" indent="0">
              <a:buNone/>
              <a:defRPr sz="2300" b="1"/>
            </a:lvl8pPr>
            <a:lvl9pPr marL="5224411" indent="0">
              <a:buNone/>
              <a:defRPr sz="2300" b="1"/>
            </a:lvl9pPr>
          </a:lstStyle>
          <a:p>
            <a:pPr lvl="0"/>
            <a:r>
              <a:rPr lang="en-US"/>
              <a:t>Click to edit Master text styles</a:t>
            </a:r>
          </a:p>
        </p:txBody>
      </p:sp>
      <p:sp>
        <p:nvSpPr>
          <p:cNvPr id="4" name="Content Placeholder 3"/>
          <p:cNvSpPr>
            <a:spLocks noGrp="1"/>
          </p:cNvSpPr>
          <p:nvPr>
            <p:ph sz="half" idx="2"/>
          </p:nvPr>
        </p:nvSpPr>
        <p:spPr>
          <a:xfrm>
            <a:off x="731520" y="2609850"/>
            <a:ext cx="6464302"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32043" y="1842136"/>
            <a:ext cx="6466840" cy="767714"/>
          </a:xfrm>
        </p:spPr>
        <p:txBody>
          <a:bodyPr anchor="b"/>
          <a:lstStyle>
            <a:lvl1pPr marL="0" indent="0">
              <a:buNone/>
              <a:defRPr sz="3400" b="1"/>
            </a:lvl1pPr>
            <a:lvl2pPr marL="653051" indent="0">
              <a:buNone/>
              <a:defRPr sz="2900" b="1"/>
            </a:lvl2pPr>
            <a:lvl3pPr marL="1306103" indent="0">
              <a:buNone/>
              <a:defRPr sz="2600" b="1"/>
            </a:lvl3pPr>
            <a:lvl4pPr marL="1959155" indent="0">
              <a:buNone/>
              <a:defRPr sz="2300" b="1"/>
            </a:lvl4pPr>
            <a:lvl5pPr marL="2612207" indent="0">
              <a:buNone/>
              <a:defRPr sz="2300" b="1"/>
            </a:lvl5pPr>
            <a:lvl6pPr marL="3265258" indent="0">
              <a:buNone/>
              <a:defRPr sz="2300" b="1"/>
            </a:lvl6pPr>
            <a:lvl7pPr marL="3918308" indent="0">
              <a:buNone/>
              <a:defRPr sz="2300" b="1"/>
            </a:lvl7pPr>
            <a:lvl8pPr marL="4571360" indent="0">
              <a:buNone/>
              <a:defRPr sz="2300" b="1"/>
            </a:lvl8pPr>
            <a:lvl9pPr marL="5224411" indent="0">
              <a:buNone/>
              <a:defRPr sz="2300" b="1"/>
            </a:lvl9pPr>
          </a:lstStyle>
          <a:p>
            <a:pPr lvl="0"/>
            <a:r>
              <a:rPr lang="en-US"/>
              <a:t>Click to edit Master text styles</a:t>
            </a:r>
          </a:p>
        </p:txBody>
      </p:sp>
      <p:sp>
        <p:nvSpPr>
          <p:cNvPr id="6" name="Content Placeholder 5"/>
          <p:cNvSpPr>
            <a:spLocks noGrp="1"/>
          </p:cNvSpPr>
          <p:nvPr>
            <p:ph sz="quarter" idx="4"/>
          </p:nvPr>
        </p:nvSpPr>
        <p:spPr>
          <a:xfrm>
            <a:off x="7432043" y="2609850"/>
            <a:ext cx="6466840"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a:lvl1pPr>
          </a:lstStyle>
          <a:p>
            <a:pPr>
              <a:defRPr/>
            </a:pPr>
            <a:fld id="{8074CFA5-09C1-4249-BBB4-94183DD84B35}" type="slidenum">
              <a:rPr lang="vi-VN" altLang="en-US"/>
              <a:pPr>
                <a:defRPr/>
              </a:pPr>
              <a:t>‹#›</a:t>
            </a:fld>
            <a:endParaRPr lang="vi-VN" altLang="en-US"/>
          </a:p>
        </p:txBody>
      </p:sp>
    </p:spTree>
    <p:extLst>
      <p:ext uri="{BB962C8B-B14F-4D97-AF65-F5344CB8AC3E}">
        <p14:creationId xmlns:p14="http://schemas.microsoft.com/office/powerpoint/2010/main" val="495639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45313A92-E605-473F-8F59-6E3308ADB5B9}" type="slidenum">
              <a:rPr lang="vi-VN" altLang="en-US"/>
              <a:pPr>
                <a:defRPr/>
              </a:pPr>
              <a:t>‹#›</a:t>
            </a:fld>
            <a:endParaRPr lang="vi-VN" altLang="en-US"/>
          </a:p>
        </p:txBody>
      </p:sp>
    </p:spTree>
    <p:extLst>
      <p:ext uri="{BB962C8B-B14F-4D97-AF65-F5344CB8AC3E}">
        <p14:creationId xmlns:p14="http://schemas.microsoft.com/office/powerpoint/2010/main" val="4090864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a:lvl1pPr>
          </a:lstStyle>
          <a:p>
            <a:pPr>
              <a:defRPr/>
            </a:pPr>
            <a:fld id="{A651EBE2-C7E3-48CE-8BBA-AA7F8EB7CA24}" type="slidenum">
              <a:rPr lang="vi-VN" altLang="en-US"/>
              <a:pPr>
                <a:defRPr/>
              </a:pPr>
              <a:t>‹#›</a:t>
            </a:fld>
            <a:endParaRPr lang="vi-VN" altLang="en-US"/>
          </a:p>
        </p:txBody>
      </p:sp>
    </p:spTree>
    <p:extLst>
      <p:ext uri="{BB962C8B-B14F-4D97-AF65-F5344CB8AC3E}">
        <p14:creationId xmlns:p14="http://schemas.microsoft.com/office/powerpoint/2010/main" val="310499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2" y="327660"/>
            <a:ext cx="4813301" cy="1394460"/>
          </a:xfrm>
        </p:spPr>
        <p:txBody>
          <a:bodyPr anchor="b"/>
          <a:lstStyle>
            <a:lvl1pPr algn="l">
              <a:defRPr sz="2900" b="1"/>
            </a:lvl1pPr>
          </a:lstStyle>
          <a:p>
            <a:r>
              <a:rPr lang="en-US"/>
              <a:t>Click to edit Master title style</a:t>
            </a:r>
          </a:p>
        </p:txBody>
      </p:sp>
      <p:sp>
        <p:nvSpPr>
          <p:cNvPr id="3" name="Content Placeholder 2"/>
          <p:cNvSpPr>
            <a:spLocks noGrp="1"/>
          </p:cNvSpPr>
          <p:nvPr>
            <p:ph idx="1"/>
          </p:nvPr>
        </p:nvSpPr>
        <p:spPr>
          <a:xfrm>
            <a:off x="5720080" y="327660"/>
            <a:ext cx="8178800" cy="7023736"/>
          </a:xfrm>
        </p:spPr>
        <p:txBody>
          <a:bodyPr/>
          <a:lstStyle>
            <a:lvl1pPr>
              <a:defRPr sz="4600"/>
            </a:lvl1pPr>
            <a:lvl2pPr>
              <a:defRPr sz="4000"/>
            </a:lvl2pPr>
            <a:lvl3pPr>
              <a:defRPr sz="34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1522" y="1722120"/>
            <a:ext cx="4813301" cy="5629276"/>
          </a:xfrm>
        </p:spPr>
        <p:txBody>
          <a:bodyPr/>
          <a:lstStyle>
            <a:lvl1pPr marL="0" indent="0">
              <a:buNone/>
              <a:defRPr sz="2000"/>
            </a:lvl1pPr>
            <a:lvl2pPr marL="653051" indent="0">
              <a:buNone/>
              <a:defRPr sz="1700"/>
            </a:lvl2pPr>
            <a:lvl3pPr marL="1306103" indent="0">
              <a:buNone/>
              <a:defRPr sz="1400"/>
            </a:lvl3pPr>
            <a:lvl4pPr marL="1959155" indent="0">
              <a:buNone/>
              <a:defRPr sz="1300"/>
            </a:lvl4pPr>
            <a:lvl5pPr marL="2612207" indent="0">
              <a:buNone/>
              <a:defRPr sz="1300"/>
            </a:lvl5pPr>
            <a:lvl6pPr marL="3265258" indent="0">
              <a:buNone/>
              <a:defRPr sz="1300"/>
            </a:lvl6pPr>
            <a:lvl7pPr marL="3918308" indent="0">
              <a:buNone/>
              <a:defRPr sz="1300"/>
            </a:lvl7pPr>
            <a:lvl8pPr marL="4571360" indent="0">
              <a:buNone/>
              <a:defRPr sz="1300"/>
            </a:lvl8pPr>
            <a:lvl9pPr marL="5224411" indent="0">
              <a:buNone/>
              <a:defRPr sz="13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17EC93CD-7E2E-48C7-AAE1-B1F131B1629C}" type="slidenum">
              <a:rPr lang="vi-VN" altLang="en-US"/>
              <a:pPr>
                <a:defRPr/>
              </a:pPr>
              <a:t>‹#›</a:t>
            </a:fld>
            <a:endParaRPr lang="vi-VN" altLang="en-US"/>
          </a:p>
        </p:txBody>
      </p:sp>
    </p:spTree>
    <p:extLst>
      <p:ext uri="{BB962C8B-B14F-4D97-AF65-F5344CB8AC3E}">
        <p14:creationId xmlns:p14="http://schemas.microsoft.com/office/powerpoint/2010/main" val="1475349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2" y="5760720"/>
            <a:ext cx="8778240" cy="680086"/>
          </a:xfrm>
        </p:spPr>
        <p:txBody>
          <a:bodyPr anchor="b"/>
          <a:lstStyle>
            <a:lvl1pPr algn="l">
              <a:defRPr sz="2900" b="1"/>
            </a:lvl1pPr>
          </a:lstStyle>
          <a:p>
            <a:r>
              <a:rPr lang="en-US"/>
              <a:t>Click to edit Master title style</a:t>
            </a:r>
          </a:p>
        </p:txBody>
      </p:sp>
      <p:sp>
        <p:nvSpPr>
          <p:cNvPr id="3" name="Picture Placeholder 2"/>
          <p:cNvSpPr>
            <a:spLocks noGrp="1"/>
          </p:cNvSpPr>
          <p:nvPr>
            <p:ph type="pic" idx="1"/>
          </p:nvPr>
        </p:nvSpPr>
        <p:spPr>
          <a:xfrm>
            <a:off x="2867662" y="735330"/>
            <a:ext cx="8778240" cy="4937760"/>
          </a:xfrm>
        </p:spPr>
        <p:txBody>
          <a:bodyPr rtlCol="0">
            <a:normAutofit/>
          </a:bodyPr>
          <a:lstStyle>
            <a:lvl1pPr marL="0" indent="0">
              <a:buNone/>
              <a:defRPr sz="4600"/>
            </a:lvl1pPr>
            <a:lvl2pPr marL="653051" indent="0">
              <a:buNone/>
              <a:defRPr sz="4000"/>
            </a:lvl2pPr>
            <a:lvl3pPr marL="1306103" indent="0">
              <a:buNone/>
              <a:defRPr sz="3400"/>
            </a:lvl3pPr>
            <a:lvl4pPr marL="1959155" indent="0">
              <a:buNone/>
              <a:defRPr sz="2900"/>
            </a:lvl4pPr>
            <a:lvl5pPr marL="2612207" indent="0">
              <a:buNone/>
              <a:defRPr sz="2900"/>
            </a:lvl5pPr>
            <a:lvl6pPr marL="3265258" indent="0">
              <a:buNone/>
              <a:defRPr sz="2900"/>
            </a:lvl6pPr>
            <a:lvl7pPr marL="3918308" indent="0">
              <a:buNone/>
              <a:defRPr sz="2900"/>
            </a:lvl7pPr>
            <a:lvl8pPr marL="4571360" indent="0">
              <a:buNone/>
              <a:defRPr sz="2900"/>
            </a:lvl8pPr>
            <a:lvl9pPr marL="5224411" indent="0">
              <a:buNone/>
              <a:defRPr sz="2900"/>
            </a:lvl9pPr>
          </a:lstStyle>
          <a:p>
            <a:pPr lvl="0"/>
            <a:endParaRPr lang="en-US" noProof="0"/>
          </a:p>
        </p:txBody>
      </p:sp>
      <p:sp>
        <p:nvSpPr>
          <p:cNvPr id="4" name="Text Placeholder 3"/>
          <p:cNvSpPr>
            <a:spLocks noGrp="1"/>
          </p:cNvSpPr>
          <p:nvPr>
            <p:ph type="body" sz="half" idx="2"/>
          </p:nvPr>
        </p:nvSpPr>
        <p:spPr>
          <a:xfrm>
            <a:off x="2867662" y="6440806"/>
            <a:ext cx="8778240" cy="965834"/>
          </a:xfrm>
        </p:spPr>
        <p:txBody>
          <a:bodyPr/>
          <a:lstStyle>
            <a:lvl1pPr marL="0" indent="0">
              <a:buNone/>
              <a:defRPr sz="2000"/>
            </a:lvl1pPr>
            <a:lvl2pPr marL="653051" indent="0">
              <a:buNone/>
              <a:defRPr sz="1700"/>
            </a:lvl2pPr>
            <a:lvl3pPr marL="1306103" indent="0">
              <a:buNone/>
              <a:defRPr sz="1400"/>
            </a:lvl3pPr>
            <a:lvl4pPr marL="1959155" indent="0">
              <a:buNone/>
              <a:defRPr sz="1300"/>
            </a:lvl4pPr>
            <a:lvl5pPr marL="2612207" indent="0">
              <a:buNone/>
              <a:defRPr sz="1300"/>
            </a:lvl5pPr>
            <a:lvl6pPr marL="3265258" indent="0">
              <a:buNone/>
              <a:defRPr sz="1300"/>
            </a:lvl6pPr>
            <a:lvl7pPr marL="3918308" indent="0">
              <a:buNone/>
              <a:defRPr sz="1300"/>
            </a:lvl7pPr>
            <a:lvl8pPr marL="4571360" indent="0">
              <a:buNone/>
              <a:defRPr sz="1300"/>
            </a:lvl8pPr>
            <a:lvl9pPr marL="5224411" indent="0">
              <a:buNone/>
              <a:defRPr sz="13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1C0F9AE9-B955-4FA0-AA48-E1D241DD1195}" type="slidenum">
              <a:rPr lang="vi-VN" altLang="en-US"/>
              <a:pPr>
                <a:defRPr/>
              </a:pPr>
              <a:t>‹#›</a:t>
            </a:fld>
            <a:endParaRPr lang="vi-VN" altLang="en-US"/>
          </a:p>
        </p:txBody>
      </p:sp>
    </p:spTree>
    <p:extLst>
      <p:ext uri="{BB962C8B-B14F-4D97-AF65-F5344CB8AC3E}">
        <p14:creationId xmlns:p14="http://schemas.microsoft.com/office/powerpoint/2010/main" val="3900491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alphaModFix amt="80000"/>
            <a:lum/>
          </a:blip>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31839" y="330200"/>
            <a:ext cx="131667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609" tIns="65305" rIns="130609" bIns="65305"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731839" y="1920875"/>
            <a:ext cx="13166725" cy="543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609" tIns="65305" rIns="130609" bIns="653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31839" y="7627939"/>
            <a:ext cx="3413125" cy="438150"/>
          </a:xfrm>
          <a:prstGeom prst="rect">
            <a:avLst/>
          </a:prstGeom>
        </p:spPr>
        <p:txBody>
          <a:bodyPr vert="horz" lIns="130609" tIns="65305" rIns="130609" bIns="65305" rtlCol="0" anchor="ctr"/>
          <a:lstStyle>
            <a:lvl1pPr algn="l">
              <a:defRPr sz="1700">
                <a:solidFill>
                  <a:schemeClr val="tx1">
                    <a:tint val="75000"/>
                  </a:schemeClr>
                </a:solidFill>
                <a:cs typeface="Arial" pitchFamily="34" charset="0"/>
              </a:defRPr>
            </a:lvl1pPr>
          </a:lstStyle>
          <a:p>
            <a:pPr>
              <a:defRPr/>
            </a:pPr>
            <a:endParaRPr lang="en-US" altLang="en-US"/>
          </a:p>
        </p:txBody>
      </p:sp>
      <p:sp>
        <p:nvSpPr>
          <p:cNvPr id="5" name="Footer Placeholder 4"/>
          <p:cNvSpPr>
            <a:spLocks noGrp="1"/>
          </p:cNvSpPr>
          <p:nvPr>
            <p:ph type="ftr" sz="quarter" idx="3"/>
          </p:nvPr>
        </p:nvSpPr>
        <p:spPr>
          <a:xfrm>
            <a:off x="4999039" y="7627939"/>
            <a:ext cx="4632325" cy="438150"/>
          </a:xfrm>
          <a:prstGeom prst="rect">
            <a:avLst/>
          </a:prstGeom>
        </p:spPr>
        <p:txBody>
          <a:bodyPr vert="horz" lIns="130609" tIns="65305" rIns="130609" bIns="65305" rtlCol="0" anchor="ctr"/>
          <a:lstStyle>
            <a:lvl1pPr algn="ctr">
              <a:defRPr sz="1700">
                <a:solidFill>
                  <a:schemeClr val="tx1">
                    <a:tint val="75000"/>
                  </a:schemeClr>
                </a:solidFill>
                <a:cs typeface="Arial" pitchFamily="34" charset="0"/>
              </a:defRPr>
            </a:lvl1pPr>
          </a:lstStyle>
          <a:p>
            <a:pPr>
              <a:defRPr/>
            </a:pPr>
            <a:endParaRPr lang="en-US" altLang="en-US"/>
          </a:p>
        </p:txBody>
      </p:sp>
      <p:sp>
        <p:nvSpPr>
          <p:cNvPr id="6" name="Slide Number Placeholder 5"/>
          <p:cNvSpPr>
            <a:spLocks noGrp="1"/>
          </p:cNvSpPr>
          <p:nvPr>
            <p:ph type="sldNum" sz="quarter" idx="4"/>
          </p:nvPr>
        </p:nvSpPr>
        <p:spPr>
          <a:xfrm>
            <a:off x="10485439" y="7627939"/>
            <a:ext cx="3413125" cy="438150"/>
          </a:xfrm>
          <a:prstGeom prst="rect">
            <a:avLst/>
          </a:prstGeom>
        </p:spPr>
        <p:txBody>
          <a:bodyPr vert="horz" lIns="130609" tIns="65305" rIns="130609" bIns="65305" rtlCol="0" anchor="ctr"/>
          <a:lstStyle>
            <a:lvl1pPr algn="r">
              <a:defRPr sz="1700">
                <a:solidFill>
                  <a:schemeClr val="tx1">
                    <a:tint val="75000"/>
                  </a:schemeClr>
                </a:solidFill>
                <a:cs typeface="Arial" pitchFamily="34" charset="0"/>
              </a:defRPr>
            </a:lvl1pPr>
          </a:lstStyle>
          <a:p>
            <a:pPr>
              <a:defRPr/>
            </a:pPr>
            <a:fld id="{EE2A8C29-E5EE-481D-B778-B24C584DD14A}" type="slidenum">
              <a:rPr lang="vi-VN" altLang="en-US"/>
              <a:pPr>
                <a:defRPr/>
              </a:pPr>
              <a:t>‹#›</a:t>
            </a:fld>
            <a:endParaRPr lang="vi-VN" altLang="en-US"/>
          </a:p>
        </p:txBody>
      </p:sp>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xStyles>
    <p:titleStyle>
      <a:lvl1pPr algn="ctr" defTabSz="1304873" rtl="0" eaLnBrk="0" fontAlgn="base" hangingPunct="0">
        <a:spcBef>
          <a:spcPct val="0"/>
        </a:spcBef>
        <a:spcAft>
          <a:spcPct val="0"/>
        </a:spcAft>
        <a:defRPr sz="6200" kern="1200">
          <a:solidFill>
            <a:schemeClr val="tx1"/>
          </a:solidFill>
          <a:latin typeface="+mj-lt"/>
          <a:ea typeface="+mj-ea"/>
          <a:cs typeface="+mj-cs"/>
        </a:defRPr>
      </a:lvl1pPr>
      <a:lvl2pPr algn="ctr" defTabSz="1304873" rtl="0" eaLnBrk="0" fontAlgn="base" hangingPunct="0">
        <a:spcBef>
          <a:spcPct val="0"/>
        </a:spcBef>
        <a:spcAft>
          <a:spcPct val="0"/>
        </a:spcAft>
        <a:defRPr sz="6200">
          <a:solidFill>
            <a:schemeClr val="tx1"/>
          </a:solidFill>
          <a:latin typeface="Calibri" pitchFamily="34" charset="0"/>
        </a:defRPr>
      </a:lvl2pPr>
      <a:lvl3pPr algn="ctr" defTabSz="1304873" rtl="0" eaLnBrk="0" fontAlgn="base" hangingPunct="0">
        <a:spcBef>
          <a:spcPct val="0"/>
        </a:spcBef>
        <a:spcAft>
          <a:spcPct val="0"/>
        </a:spcAft>
        <a:defRPr sz="6200">
          <a:solidFill>
            <a:schemeClr val="tx1"/>
          </a:solidFill>
          <a:latin typeface="Calibri" pitchFamily="34" charset="0"/>
        </a:defRPr>
      </a:lvl3pPr>
      <a:lvl4pPr algn="ctr" defTabSz="1304873" rtl="0" eaLnBrk="0" fontAlgn="base" hangingPunct="0">
        <a:spcBef>
          <a:spcPct val="0"/>
        </a:spcBef>
        <a:spcAft>
          <a:spcPct val="0"/>
        </a:spcAft>
        <a:defRPr sz="6200">
          <a:solidFill>
            <a:schemeClr val="tx1"/>
          </a:solidFill>
          <a:latin typeface="Calibri" pitchFamily="34" charset="0"/>
        </a:defRPr>
      </a:lvl4pPr>
      <a:lvl5pPr algn="ctr" defTabSz="1304873" rtl="0" eaLnBrk="0" fontAlgn="base" hangingPunct="0">
        <a:spcBef>
          <a:spcPct val="0"/>
        </a:spcBef>
        <a:spcAft>
          <a:spcPct val="0"/>
        </a:spcAft>
        <a:defRPr sz="6200">
          <a:solidFill>
            <a:schemeClr val="tx1"/>
          </a:solidFill>
          <a:latin typeface="Calibri" pitchFamily="34" charset="0"/>
        </a:defRPr>
      </a:lvl5pPr>
      <a:lvl6pPr marL="457182" algn="ctr" defTabSz="1304873" rtl="0" fontAlgn="base">
        <a:spcBef>
          <a:spcPct val="0"/>
        </a:spcBef>
        <a:spcAft>
          <a:spcPct val="0"/>
        </a:spcAft>
        <a:defRPr sz="6200">
          <a:solidFill>
            <a:schemeClr val="tx1"/>
          </a:solidFill>
          <a:latin typeface="Calibri" pitchFamily="34" charset="0"/>
        </a:defRPr>
      </a:lvl6pPr>
      <a:lvl7pPr marL="914364" algn="ctr" defTabSz="1304873" rtl="0" fontAlgn="base">
        <a:spcBef>
          <a:spcPct val="0"/>
        </a:spcBef>
        <a:spcAft>
          <a:spcPct val="0"/>
        </a:spcAft>
        <a:defRPr sz="6200">
          <a:solidFill>
            <a:schemeClr val="tx1"/>
          </a:solidFill>
          <a:latin typeface="Calibri" pitchFamily="34" charset="0"/>
        </a:defRPr>
      </a:lvl7pPr>
      <a:lvl8pPr marL="1371545" algn="ctr" defTabSz="1304873" rtl="0" fontAlgn="base">
        <a:spcBef>
          <a:spcPct val="0"/>
        </a:spcBef>
        <a:spcAft>
          <a:spcPct val="0"/>
        </a:spcAft>
        <a:defRPr sz="6200">
          <a:solidFill>
            <a:schemeClr val="tx1"/>
          </a:solidFill>
          <a:latin typeface="Calibri" pitchFamily="34" charset="0"/>
        </a:defRPr>
      </a:lvl8pPr>
      <a:lvl9pPr marL="1828727" algn="ctr" defTabSz="1304873" rtl="0" fontAlgn="base">
        <a:spcBef>
          <a:spcPct val="0"/>
        </a:spcBef>
        <a:spcAft>
          <a:spcPct val="0"/>
        </a:spcAft>
        <a:defRPr sz="6200">
          <a:solidFill>
            <a:schemeClr val="tx1"/>
          </a:solidFill>
          <a:latin typeface="Calibri" pitchFamily="34" charset="0"/>
        </a:defRPr>
      </a:lvl9pPr>
    </p:titleStyle>
    <p:bodyStyle>
      <a:lvl1pPr marL="488930" indent="-488930" algn="l" defTabSz="1304873" rtl="0" eaLnBrk="0" fontAlgn="base" hangingPunct="0">
        <a:spcBef>
          <a:spcPct val="20000"/>
        </a:spcBef>
        <a:spcAft>
          <a:spcPct val="0"/>
        </a:spcAft>
        <a:buFont typeface="Arial" charset="0"/>
        <a:buChar char="•"/>
        <a:defRPr sz="4600" kern="1200">
          <a:solidFill>
            <a:schemeClr val="tx1"/>
          </a:solidFill>
          <a:latin typeface="+mn-lt"/>
          <a:ea typeface="+mn-ea"/>
          <a:cs typeface="+mn-cs"/>
        </a:defRPr>
      </a:lvl1pPr>
      <a:lvl2pPr marL="1060408" indent="-407971" algn="l" defTabSz="1304873" rtl="0" eaLnBrk="0" fontAlgn="base" hangingPunct="0">
        <a:spcBef>
          <a:spcPct val="20000"/>
        </a:spcBef>
        <a:spcAft>
          <a:spcPct val="0"/>
        </a:spcAft>
        <a:buFont typeface="Arial" charset="0"/>
        <a:buChar char="–"/>
        <a:defRPr sz="4000" kern="1200">
          <a:solidFill>
            <a:schemeClr val="tx1"/>
          </a:solidFill>
          <a:latin typeface="+mn-lt"/>
          <a:ea typeface="+mn-ea"/>
          <a:cs typeface="+mn-cs"/>
        </a:defRPr>
      </a:lvl2pPr>
      <a:lvl3pPr marL="1631885" indent="-325424" algn="l" defTabSz="1304873" rtl="0" eaLnBrk="0" fontAlgn="base" hangingPunct="0">
        <a:spcBef>
          <a:spcPct val="20000"/>
        </a:spcBef>
        <a:spcAft>
          <a:spcPct val="0"/>
        </a:spcAft>
        <a:buFont typeface="Arial" charset="0"/>
        <a:buChar char="•"/>
        <a:defRPr sz="3400" kern="1200">
          <a:solidFill>
            <a:schemeClr val="tx1"/>
          </a:solidFill>
          <a:latin typeface="+mn-lt"/>
          <a:ea typeface="+mn-ea"/>
          <a:cs typeface="+mn-cs"/>
        </a:defRPr>
      </a:lvl3pPr>
      <a:lvl4pPr marL="2284321" indent="-325424" algn="l" defTabSz="1304873" rtl="0" eaLnBrk="0" fontAlgn="base" hangingPunct="0">
        <a:spcBef>
          <a:spcPct val="20000"/>
        </a:spcBef>
        <a:spcAft>
          <a:spcPct val="0"/>
        </a:spcAft>
        <a:buFont typeface="Arial" charset="0"/>
        <a:buChar char="–"/>
        <a:defRPr sz="2900" kern="1200">
          <a:solidFill>
            <a:schemeClr val="tx1"/>
          </a:solidFill>
          <a:latin typeface="+mn-lt"/>
          <a:ea typeface="+mn-ea"/>
          <a:cs typeface="+mn-cs"/>
        </a:defRPr>
      </a:lvl4pPr>
      <a:lvl5pPr marL="2938345" indent="-325424" algn="l" defTabSz="1304873" rtl="0" eaLnBrk="0" fontAlgn="base" hangingPunct="0">
        <a:spcBef>
          <a:spcPct val="20000"/>
        </a:spcBef>
        <a:spcAft>
          <a:spcPct val="0"/>
        </a:spcAft>
        <a:buFont typeface="Arial" charset="0"/>
        <a:buChar char="»"/>
        <a:defRPr sz="2900" kern="1200">
          <a:solidFill>
            <a:schemeClr val="tx1"/>
          </a:solidFill>
          <a:latin typeface="+mn-lt"/>
          <a:ea typeface="+mn-ea"/>
          <a:cs typeface="+mn-cs"/>
        </a:defRPr>
      </a:lvl5pPr>
      <a:lvl6pPr marL="3591782" indent="-326526" algn="l" defTabSz="1306103" rtl="0" eaLnBrk="1" latinLnBrk="0" hangingPunct="1">
        <a:spcBef>
          <a:spcPct val="20000"/>
        </a:spcBef>
        <a:buFont typeface="Arial" pitchFamily="34" charset="0"/>
        <a:buChar char="•"/>
        <a:defRPr sz="2900" kern="1200">
          <a:solidFill>
            <a:schemeClr val="tx1"/>
          </a:solidFill>
          <a:latin typeface="+mn-lt"/>
          <a:ea typeface="+mn-ea"/>
          <a:cs typeface="+mn-cs"/>
        </a:defRPr>
      </a:lvl6pPr>
      <a:lvl7pPr marL="4244833" indent="-326526" algn="l" defTabSz="1306103" rtl="0" eaLnBrk="1" latinLnBrk="0" hangingPunct="1">
        <a:spcBef>
          <a:spcPct val="20000"/>
        </a:spcBef>
        <a:buFont typeface="Arial" pitchFamily="34" charset="0"/>
        <a:buChar char="•"/>
        <a:defRPr sz="2900" kern="1200">
          <a:solidFill>
            <a:schemeClr val="tx1"/>
          </a:solidFill>
          <a:latin typeface="+mn-lt"/>
          <a:ea typeface="+mn-ea"/>
          <a:cs typeface="+mn-cs"/>
        </a:defRPr>
      </a:lvl7pPr>
      <a:lvl8pPr marL="4897886" indent="-326526" algn="l" defTabSz="1306103" rtl="0" eaLnBrk="1" latinLnBrk="0" hangingPunct="1">
        <a:spcBef>
          <a:spcPct val="20000"/>
        </a:spcBef>
        <a:buFont typeface="Arial" pitchFamily="34" charset="0"/>
        <a:buChar char="•"/>
        <a:defRPr sz="2900" kern="1200">
          <a:solidFill>
            <a:schemeClr val="tx1"/>
          </a:solidFill>
          <a:latin typeface="+mn-lt"/>
          <a:ea typeface="+mn-ea"/>
          <a:cs typeface="+mn-cs"/>
        </a:defRPr>
      </a:lvl8pPr>
      <a:lvl9pPr marL="5550938" indent="-326526" algn="l" defTabSz="1306103" rtl="0" eaLnBrk="1" latinLnBrk="0" hangingPunct="1">
        <a:spcBef>
          <a:spcPct val="20000"/>
        </a:spcBef>
        <a:buFont typeface="Arial" pitchFamily="34" charset="0"/>
        <a:buChar char="•"/>
        <a:defRPr sz="2900" kern="1200">
          <a:solidFill>
            <a:schemeClr val="tx1"/>
          </a:solidFill>
          <a:latin typeface="+mn-lt"/>
          <a:ea typeface="+mn-ea"/>
          <a:cs typeface="+mn-cs"/>
        </a:defRPr>
      </a:lvl9pPr>
    </p:bodyStyle>
    <p:otherStyle>
      <a:defPPr>
        <a:defRPr lang="en-US"/>
      </a:defPPr>
      <a:lvl1pPr marL="0" algn="l" defTabSz="1306103" rtl="0" eaLnBrk="1" latinLnBrk="0" hangingPunct="1">
        <a:defRPr sz="2600" kern="1200">
          <a:solidFill>
            <a:schemeClr val="tx1"/>
          </a:solidFill>
          <a:latin typeface="+mn-lt"/>
          <a:ea typeface="+mn-ea"/>
          <a:cs typeface="+mn-cs"/>
        </a:defRPr>
      </a:lvl1pPr>
      <a:lvl2pPr marL="653051" algn="l" defTabSz="1306103" rtl="0" eaLnBrk="1" latinLnBrk="0" hangingPunct="1">
        <a:defRPr sz="2600" kern="1200">
          <a:solidFill>
            <a:schemeClr val="tx1"/>
          </a:solidFill>
          <a:latin typeface="+mn-lt"/>
          <a:ea typeface="+mn-ea"/>
          <a:cs typeface="+mn-cs"/>
        </a:defRPr>
      </a:lvl2pPr>
      <a:lvl3pPr marL="1306103" algn="l" defTabSz="1306103" rtl="0" eaLnBrk="1" latinLnBrk="0" hangingPunct="1">
        <a:defRPr sz="2600" kern="1200">
          <a:solidFill>
            <a:schemeClr val="tx1"/>
          </a:solidFill>
          <a:latin typeface="+mn-lt"/>
          <a:ea typeface="+mn-ea"/>
          <a:cs typeface="+mn-cs"/>
        </a:defRPr>
      </a:lvl3pPr>
      <a:lvl4pPr marL="1959155" algn="l" defTabSz="1306103" rtl="0" eaLnBrk="1" latinLnBrk="0" hangingPunct="1">
        <a:defRPr sz="2600" kern="1200">
          <a:solidFill>
            <a:schemeClr val="tx1"/>
          </a:solidFill>
          <a:latin typeface="+mn-lt"/>
          <a:ea typeface="+mn-ea"/>
          <a:cs typeface="+mn-cs"/>
        </a:defRPr>
      </a:lvl4pPr>
      <a:lvl5pPr marL="2612207" algn="l" defTabSz="1306103" rtl="0" eaLnBrk="1" latinLnBrk="0" hangingPunct="1">
        <a:defRPr sz="2600" kern="1200">
          <a:solidFill>
            <a:schemeClr val="tx1"/>
          </a:solidFill>
          <a:latin typeface="+mn-lt"/>
          <a:ea typeface="+mn-ea"/>
          <a:cs typeface="+mn-cs"/>
        </a:defRPr>
      </a:lvl5pPr>
      <a:lvl6pPr marL="3265258" algn="l" defTabSz="1306103" rtl="0" eaLnBrk="1" latinLnBrk="0" hangingPunct="1">
        <a:defRPr sz="2600" kern="1200">
          <a:solidFill>
            <a:schemeClr val="tx1"/>
          </a:solidFill>
          <a:latin typeface="+mn-lt"/>
          <a:ea typeface="+mn-ea"/>
          <a:cs typeface="+mn-cs"/>
        </a:defRPr>
      </a:lvl6pPr>
      <a:lvl7pPr marL="3918308" algn="l" defTabSz="1306103" rtl="0" eaLnBrk="1" latinLnBrk="0" hangingPunct="1">
        <a:defRPr sz="2600" kern="1200">
          <a:solidFill>
            <a:schemeClr val="tx1"/>
          </a:solidFill>
          <a:latin typeface="+mn-lt"/>
          <a:ea typeface="+mn-ea"/>
          <a:cs typeface="+mn-cs"/>
        </a:defRPr>
      </a:lvl7pPr>
      <a:lvl8pPr marL="4571360" algn="l" defTabSz="1306103" rtl="0" eaLnBrk="1" latinLnBrk="0" hangingPunct="1">
        <a:defRPr sz="2600" kern="1200">
          <a:solidFill>
            <a:schemeClr val="tx1"/>
          </a:solidFill>
          <a:latin typeface="+mn-lt"/>
          <a:ea typeface="+mn-ea"/>
          <a:cs typeface="+mn-cs"/>
        </a:defRPr>
      </a:lvl8pPr>
      <a:lvl9pPr marL="5224411" algn="l" defTabSz="1306103" rtl="0" eaLnBrk="1" latinLnBrk="0" hangingPunct="1">
        <a:defRPr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alphaModFix amt="80000"/>
            <a:lum/>
          </a:blip>
          <a:srcRect/>
          <a:tile tx="0" ty="0" sx="100000" sy="100000" flip="none" algn="tl"/>
        </a:blipFill>
        <a:effectLst/>
      </p:bgPr>
    </p:bg>
    <p:spTree>
      <p:nvGrpSpPr>
        <p:cNvPr id="1" name=""/>
        <p:cNvGrpSpPr/>
        <p:nvPr/>
      </p:nvGrpSpPr>
      <p:grpSpPr>
        <a:xfrm>
          <a:off x="0" y="0"/>
          <a:ext cx="0" cy="0"/>
          <a:chOff x="0" y="0"/>
          <a:chExt cx="0" cy="0"/>
        </a:xfrm>
      </p:grpSpPr>
      <p:sp>
        <p:nvSpPr>
          <p:cNvPr id="2050" name="Title Placeholder 1"/>
          <p:cNvSpPr>
            <a:spLocks noGrp="1" noChangeArrowheads="1"/>
          </p:cNvSpPr>
          <p:nvPr>
            <p:ph type="title"/>
          </p:nvPr>
        </p:nvSpPr>
        <p:spPr bwMode="auto">
          <a:xfrm>
            <a:off x="1006476" y="438150"/>
            <a:ext cx="12617452" cy="159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678" tIns="54842" rIns="109678" bIns="54842"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noChangeArrowheads="1"/>
          </p:cNvSpPr>
          <p:nvPr>
            <p:ph type="body" idx="1"/>
          </p:nvPr>
        </p:nvSpPr>
        <p:spPr bwMode="auto">
          <a:xfrm>
            <a:off x="1006476" y="2190750"/>
            <a:ext cx="12617452" cy="522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678" tIns="54842" rIns="109678" bIns="5484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1006477" y="7627940"/>
            <a:ext cx="3290890" cy="438150"/>
          </a:xfrm>
          <a:prstGeom prst="rect">
            <a:avLst/>
          </a:prstGeom>
        </p:spPr>
        <p:txBody>
          <a:bodyPr vert="horz" lIns="109678" tIns="54842" rIns="109678" bIns="54842" rtlCol="0" anchor="ctr"/>
          <a:lstStyle>
            <a:lvl1pPr algn="l" eaLnBrk="1" fontAlgn="auto" hangingPunct="1">
              <a:spcBef>
                <a:spcPts val="0"/>
              </a:spcBef>
              <a:spcAft>
                <a:spcPts val="0"/>
              </a:spcAft>
              <a:defRPr sz="1400">
                <a:solidFill>
                  <a:schemeClr val="tx1">
                    <a:tint val="75000"/>
                  </a:schemeClr>
                </a:solidFill>
                <a:latin typeface="+mn-lt"/>
                <a:cs typeface="+mn-cs"/>
              </a:defRPr>
            </a:lvl1pPr>
          </a:lstStyle>
          <a:p>
            <a:pPr>
              <a:defRPr/>
            </a:pPr>
            <a:endParaRPr lang="en-US" altLang="en-US"/>
          </a:p>
        </p:txBody>
      </p:sp>
      <p:sp>
        <p:nvSpPr>
          <p:cNvPr id="5" name="Footer Placeholder 4"/>
          <p:cNvSpPr>
            <a:spLocks noGrp="1"/>
          </p:cNvSpPr>
          <p:nvPr>
            <p:ph type="ftr" sz="quarter" idx="3"/>
          </p:nvPr>
        </p:nvSpPr>
        <p:spPr>
          <a:xfrm>
            <a:off x="4846640" y="7627940"/>
            <a:ext cx="4937124" cy="438150"/>
          </a:xfrm>
          <a:prstGeom prst="rect">
            <a:avLst/>
          </a:prstGeom>
        </p:spPr>
        <p:txBody>
          <a:bodyPr vert="horz" lIns="109678" tIns="54842" rIns="109678" bIns="54842" rtlCol="0" anchor="ctr"/>
          <a:lstStyle>
            <a:lvl1pPr algn="ctr" eaLnBrk="1" fontAlgn="auto" hangingPunct="1">
              <a:spcBef>
                <a:spcPts val="0"/>
              </a:spcBef>
              <a:spcAft>
                <a:spcPts val="0"/>
              </a:spcAft>
              <a:defRPr sz="1400">
                <a:solidFill>
                  <a:schemeClr val="tx1">
                    <a:tint val="75000"/>
                  </a:schemeClr>
                </a:solidFill>
                <a:latin typeface="+mn-lt"/>
                <a:cs typeface="+mn-cs"/>
              </a:defRPr>
            </a:lvl1pPr>
          </a:lstStyle>
          <a:p>
            <a:pPr>
              <a:defRPr/>
            </a:pPr>
            <a:endParaRPr lang="en-US" altLang="en-US"/>
          </a:p>
        </p:txBody>
      </p:sp>
      <p:sp>
        <p:nvSpPr>
          <p:cNvPr id="6" name="Slide Number Placeholder 5"/>
          <p:cNvSpPr>
            <a:spLocks noGrp="1"/>
          </p:cNvSpPr>
          <p:nvPr>
            <p:ph type="sldNum" sz="quarter" idx="4"/>
          </p:nvPr>
        </p:nvSpPr>
        <p:spPr>
          <a:xfrm>
            <a:off x="10333040" y="7627940"/>
            <a:ext cx="3290886" cy="438150"/>
          </a:xfrm>
          <a:prstGeom prst="rect">
            <a:avLst/>
          </a:prstGeom>
        </p:spPr>
        <p:txBody>
          <a:bodyPr vert="horz" wrap="square" lIns="109678" tIns="54842" rIns="109678" bIns="54842" numCol="1" anchor="ctr" anchorCtr="0" compatLnSpc="1">
            <a:prstTxWarp prst="textNoShape">
              <a:avLst/>
            </a:prstTxWarp>
          </a:bodyPr>
          <a:lstStyle>
            <a:lvl1pPr algn="r" eaLnBrk="1" hangingPunct="1">
              <a:defRPr sz="1400">
                <a:solidFill>
                  <a:srgbClr val="898989"/>
                </a:solidFill>
                <a:cs typeface="+mn-cs"/>
              </a:defRPr>
            </a:lvl1pPr>
          </a:lstStyle>
          <a:p>
            <a:pPr>
              <a:defRPr/>
            </a:pPr>
            <a:fld id="{EE2A8C29-E5EE-481D-B778-B24C584DD14A}" type="slidenum">
              <a:rPr lang="vi-VN" altLang="en-US" smtClean="0"/>
              <a:pPr>
                <a:defRPr/>
              </a:pPr>
              <a:t>‹#›</a:t>
            </a:fld>
            <a:endParaRPr lang="vi-VN" altLang="en-US"/>
          </a:p>
        </p:txBody>
      </p:sp>
    </p:spTree>
    <p:extLst>
      <p:ext uri="{BB962C8B-B14F-4D97-AF65-F5344CB8AC3E}">
        <p14:creationId xmlns:p14="http://schemas.microsoft.com/office/powerpoint/2010/main" val="1547456492"/>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Lst>
  <p:txStyles>
    <p:titleStyle>
      <a:lvl1pPr algn="l" rtl="0" eaLnBrk="0" fontAlgn="base" hangingPunct="0">
        <a:lnSpc>
          <a:spcPct val="90000"/>
        </a:lnSpc>
        <a:spcBef>
          <a:spcPct val="0"/>
        </a:spcBef>
        <a:spcAft>
          <a:spcPct val="0"/>
        </a:spcAft>
        <a:defRPr sz="5300" kern="1200">
          <a:solidFill>
            <a:schemeClr val="tx1"/>
          </a:solidFill>
          <a:latin typeface="+mj-lt"/>
          <a:ea typeface="+mj-ea"/>
          <a:cs typeface="+mj-cs"/>
        </a:defRPr>
      </a:lvl1pPr>
      <a:lvl2pPr algn="l" rtl="0" eaLnBrk="0" fontAlgn="base" hangingPunct="0">
        <a:lnSpc>
          <a:spcPct val="90000"/>
        </a:lnSpc>
        <a:spcBef>
          <a:spcPct val="0"/>
        </a:spcBef>
        <a:spcAft>
          <a:spcPct val="0"/>
        </a:spcAft>
        <a:defRPr sz="5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5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5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5300">
          <a:solidFill>
            <a:schemeClr val="tx1"/>
          </a:solidFill>
          <a:latin typeface="Calibri Light" panose="020F0302020204030204" pitchFamily="34" charset="0"/>
        </a:defRPr>
      </a:lvl5pPr>
      <a:lvl6pPr marL="548398" algn="l" rtl="0" fontAlgn="base">
        <a:lnSpc>
          <a:spcPct val="90000"/>
        </a:lnSpc>
        <a:spcBef>
          <a:spcPct val="0"/>
        </a:spcBef>
        <a:spcAft>
          <a:spcPct val="0"/>
        </a:spcAft>
        <a:defRPr sz="5300">
          <a:solidFill>
            <a:schemeClr val="tx1"/>
          </a:solidFill>
          <a:latin typeface="Calibri Light" panose="020F0302020204030204" pitchFamily="34" charset="0"/>
        </a:defRPr>
      </a:lvl6pPr>
      <a:lvl7pPr marL="1096796" algn="l" rtl="0" fontAlgn="base">
        <a:lnSpc>
          <a:spcPct val="90000"/>
        </a:lnSpc>
        <a:spcBef>
          <a:spcPct val="0"/>
        </a:spcBef>
        <a:spcAft>
          <a:spcPct val="0"/>
        </a:spcAft>
        <a:defRPr sz="5300">
          <a:solidFill>
            <a:schemeClr val="tx1"/>
          </a:solidFill>
          <a:latin typeface="Calibri Light" panose="020F0302020204030204" pitchFamily="34" charset="0"/>
        </a:defRPr>
      </a:lvl7pPr>
      <a:lvl8pPr marL="1645194" algn="l" rtl="0" fontAlgn="base">
        <a:lnSpc>
          <a:spcPct val="90000"/>
        </a:lnSpc>
        <a:spcBef>
          <a:spcPct val="0"/>
        </a:spcBef>
        <a:spcAft>
          <a:spcPct val="0"/>
        </a:spcAft>
        <a:defRPr sz="5300">
          <a:solidFill>
            <a:schemeClr val="tx1"/>
          </a:solidFill>
          <a:latin typeface="Calibri Light" panose="020F0302020204030204" pitchFamily="34" charset="0"/>
        </a:defRPr>
      </a:lvl8pPr>
      <a:lvl9pPr marL="2193596" algn="l" rtl="0" fontAlgn="base">
        <a:lnSpc>
          <a:spcPct val="90000"/>
        </a:lnSpc>
        <a:spcBef>
          <a:spcPct val="0"/>
        </a:spcBef>
        <a:spcAft>
          <a:spcPct val="0"/>
        </a:spcAft>
        <a:defRPr sz="5300">
          <a:solidFill>
            <a:schemeClr val="tx1"/>
          </a:solidFill>
          <a:latin typeface="Calibri Light" panose="020F0302020204030204" pitchFamily="34" charset="0"/>
        </a:defRPr>
      </a:lvl9pPr>
    </p:titleStyle>
    <p:bodyStyle>
      <a:lvl1pPr marL="273029" indent="-273029" algn="l" rtl="0" eaLnBrk="0" fontAlgn="base" hangingPunct="0">
        <a:lnSpc>
          <a:spcPct val="90000"/>
        </a:lnSpc>
        <a:spcBef>
          <a:spcPts val="1200"/>
        </a:spcBef>
        <a:spcAft>
          <a:spcPct val="0"/>
        </a:spcAft>
        <a:buFont typeface="Arial" charset="0"/>
        <a:buChar char="•"/>
        <a:defRPr sz="3400" kern="1200">
          <a:solidFill>
            <a:schemeClr val="tx1"/>
          </a:solidFill>
          <a:latin typeface="+mn-lt"/>
          <a:ea typeface="+mn-ea"/>
          <a:cs typeface="+mn-cs"/>
        </a:defRPr>
      </a:lvl1pPr>
      <a:lvl2pPr marL="822259" indent="-273029" algn="l" rtl="0" eaLnBrk="0" fontAlgn="base" hangingPunct="0">
        <a:lnSpc>
          <a:spcPct val="90000"/>
        </a:lnSpc>
        <a:spcBef>
          <a:spcPts val="600"/>
        </a:spcBef>
        <a:spcAft>
          <a:spcPct val="0"/>
        </a:spcAft>
        <a:buFont typeface="Arial" charset="0"/>
        <a:buChar char="•"/>
        <a:defRPr sz="2900" kern="1200">
          <a:solidFill>
            <a:schemeClr val="tx1"/>
          </a:solidFill>
          <a:latin typeface="+mn-lt"/>
          <a:ea typeface="+mn-ea"/>
          <a:cs typeface="+mn-cs"/>
        </a:defRPr>
      </a:lvl2pPr>
      <a:lvl3pPr marL="1369903" indent="-273029" algn="l" rtl="0" eaLnBrk="0" fontAlgn="base" hangingPunct="0">
        <a:lnSpc>
          <a:spcPct val="90000"/>
        </a:lnSpc>
        <a:spcBef>
          <a:spcPts val="600"/>
        </a:spcBef>
        <a:spcAft>
          <a:spcPct val="0"/>
        </a:spcAft>
        <a:buFont typeface="Arial" charset="0"/>
        <a:buChar char="•"/>
        <a:defRPr sz="2400" kern="1200">
          <a:solidFill>
            <a:schemeClr val="tx1"/>
          </a:solidFill>
          <a:latin typeface="+mn-lt"/>
          <a:ea typeface="+mn-ea"/>
          <a:cs typeface="+mn-cs"/>
        </a:defRPr>
      </a:lvl3pPr>
      <a:lvl4pPr marL="1919135" indent="-273029" algn="l" rtl="0" eaLnBrk="0" fontAlgn="base" hangingPunct="0">
        <a:lnSpc>
          <a:spcPct val="90000"/>
        </a:lnSpc>
        <a:spcBef>
          <a:spcPts val="600"/>
        </a:spcBef>
        <a:spcAft>
          <a:spcPct val="0"/>
        </a:spcAft>
        <a:buFont typeface="Arial" charset="0"/>
        <a:buChar char="•"/>
        <a:defRPr kern="1200">
          <a:solidFill>
            <a:schemeClr val="tx1"/>
          </a:solidFill>
          <a:latin typeface="+mn-lt"/>
          <a:ea typeface="+mn-ea"/>
          <a:cs typeface="+mn-cs"/>
        </a:defRPr>
      </a:lvl4pPr>
      <a:lvl5pPr marL="2466778" indent="-273029" algn="l" rtl="0" eaLnBrk="0" fontAlgn="base" hangingPunct="0">
        <a:lnSpc>
          <a:spcPct val="90000"/>
        </a:lnSpc>
        <a:spcBef>
          <a:spcPts val="600"/>
        </a:spcBef>
        <a:spcAft>
          <a:spcPct val="0"/>
        </a:spcAft>
        <a:buFont typeface="Arial" charset="0"/>
        <a:buChar char="•"/>
        <a:defRPr kern="1200">
          <a:solidFill>
            <a:schemeClr val="tx1"/>
          </a:solidFill>
          <a:latin typeface="+mn-lt"/>
          <a:ea typeface="+mn-ea"/>
          <a:cs typeface="+mn-cs"/>
        </a:defRPr>
      </a:lvl5pPr>
      <a:lvl6pPr marL="3016199" indent="-274201" algn="l" defTabSz="1096796"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6pPr>
      <a:lvl7pPr marL="3564589" indent="-274201" algn="l" defTabSz="1096796"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7pPr>
      <a:lvl8pPr marL="4112992" indent="-274201" algn="l" defTabSz="1096796"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8pPr>
      <a:lvl9pPr marL="4661394" indent="-274201" algn="l" defTabSz="1096796"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096796" rtl="0" eaLnBrk="1" latinLnBrk="0" hangingPunct="1">
        <a:defRPr sz="2200" kern="1200">
          <a:solidFill>
            <a:schemeClr val="tx1"/>
          </a:solidFill>
          <a:latin typeface="+mn-lt"/>
          <a:ea typeface="+mn-ea"/>
          <a:cs typeface="+mn-cs"/>
        </a:defRPr>
      </a:lvl1pPr>
      <a:lvl2pPr marL="548398" algn="l" defTabSz="1096796" rtl="0" eaLnBrk="1" latinLnBrk="0" hangingPunct="1">
        <a:defRPr sz="2200" kern="1200">
          <a:solidFill>
            <a:schemeClr val="tx1"/>
          </a:solidFill>
          <a:latin typeface="+mn-lt"/>
          <a:ea typeface="+mn-ea"/>
          <a:cs typeface="+mn-cs"/>
        </a:defRPr>
      </a:lvl2pPr>
      <a:lvl3pPr marL="1096796" algn="l" defTabSz="1096796" rtl="0" eaLnBrk="1" latinLnBrk="0" hangingPunct="1">
        <a:defRPr sz="2200" kern="1200">
          <a:solidFill>
            <a:schemeClr val="tx1"/>
          </a:solidFill>
          <a:latin typeface="+mn-lt"/>
          <a:ea typeface="+mn-ea"/>
          <a:cs typeface="+mn-cs"/>
        </a:defRPr>
      </a:lvl3pPr>
      <a:lvl4pPr marL="1645194" algn="l" defTabSz="1096796" rtl="0" eaLnBrk="1" latinLnBrk="0" hangingPunct="1">
        <a:defRPr sz="2200" kern="1200">
          <a:solidFill>
            <a:schemeClr val="tx1"/>
          </a:solidFill>
          <a:latin typeface="+mn-lt"/>
          <a:ea typeface="+mn-ea"/>
          <a:cs typeface="+mn-cs"/>
        </a:defRPr>
      </a:lvl4pPr>
      <a:lvl5pPr marL="2193596" algn="l" defTabSz="1096796" rtl="0" eaLnBrk="1" latinLnBrk="0" hangingPunct="1">
        <a:defRPr sz="2200" kern="1200">
          <a:solidFill>
            <a:schemeClr val="tx1"/>
          </a:solidFill>
          <a:latin typeface="+mn-lt"/>
          <a:ea typeface="+mn-ea"/>
          <a:cs typeface="+mn-cs"/>
        </a:defRPr>
      </a:lvl5pPr>
      <a:lvl6pPr marL="2741996" algn="l" defTabSz="1096796" rtl="0" eaLnBrk="1" latinLnBrk="0" hangingPunct="1">
        <a:defRPr sz="2200" kern="1200">
          <a:solidFill>
            <a:schemeClr val="tx1"/>
          </a:solidFill>
          <a:latin typeface="+mn-lt"/>
          <a:ea typeface="+mn-ea"/>
          <a:cs typeface="+mn-cs"/>
        </a:defRPr>
      </a:lvl6pPr>
      <a:lvl7pPr marL="3290388" algn="l" defTabSz="1096796" rtl="0" eaLnBrk="1" latinLnBrk="0" hangingPunct="1">
        <a:defRPr sz="2200" kern="1200">
          <a:solidFill>
            <a:schemeClr val="tx1"/>
          </a:solidFill>
          <a:latin typeface="+mn-lt"/>
          <a:ea typeface="+mn-ea"/>
          <a:cs typeface="+mn-cs"/>
        </a:defRPr>
      </a:lvl7pPr>
      <a:lvl8pPr marL="3838790" algn="l" defTabSz="1096796" rtl="0" eaLnBrk="1" latinLnBrk="0" hangingPunct="1">
        <a:defRPr sz="2200" kern="1200">
          <a:solidFill>
            <a:schemeClr val="tx1"/>
          </a:solidFill>
          <a:latin typeface="+mn-lt"/>
          <a:ea typeface="+mn-ea"/>
          <a:cs typeface="+mn-cs"/>
        </a:defRPr>
      </a:lvl8pPr>
      <a:lvl9pPr marL="4387190" algn="l" defTabSz="1096796" rtl="0" eaLnBrk="1" latinLnBrk="0" hangingPunct="1">
        <a:defRPr sz="2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noChangeArrowheads="1"/>
          </p:cNvSpPr>
          <p:nvPr>
            <p:ph type="title"/>
          </p:nvPr>
        </p:nvSpPr>
        <p:spPr bwMode="auto">
          <a:xfrm>
            <a:off x="1006475" y="438150"/>
            <a:ext cx="1261745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687" tIns="54846" rIns="109687" bIns="54846"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noChangeArrowheads="1"/>
          </p:cNvSpPr>
          <p:nvPr>
            <p:ph type="body" idx="1"/>
          </p:nvPr>
        </p:nvSpPr>
        <p:spPr bwMode="auto">
          <a:xfrm>
            <a:off x="1006475" y="2190750"/>
            <a:ext cx="12617450" cy="522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687" tIns="54846" rIns="109687" bIns="5484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1006475" y="7627938"/>
            <a:ext cx="3290888" cy="438150"/>
          </a:xfrm>
          <a:prstGeom prst="rect">
            <a:avLst/>
          </a:prstGeom>
        </p:spPr>
        <p:txBody>
          <a:bodyPr vert="horz" lIns="109687" tIns="54846" rIns="109687" bIns="54846" rtlCol="0" anchor="ctr"/>
          <a:lstStyle>
            <a:lvl1pPr algn="l" eaLnBrk="1" fontAlgn="auto" hangingPunct="1">
              <a:spcBef>
                <a:spcPts val="0"/>
              </a:spcBef>
              <a:spcAft>
                <a:spcPts val="0"/>
              </a:spcAft>
              <a:defRPr sz="1400">
                <a:solidFill>
                  <a:schemeClr val="tx1">
                    <a:tint val="75000"/>
                  </a:schemeClr>
                </a:solidFill>
                <a:latin typeface="+mn-lt"/>
                <a:cs typeface="+mn-cs"/>
              </a:defRPr>
            </a:lvl1pPr>
          </a:lstStyle>
          <a:p>
            <a:pPr>
              <a:defRPr/>
            </a:pPr>
            <a:endParaRPr lang="en-US" altLang="en-US"/>
          </a:p>
        </p:txBody>
      </p:sp>
      <p:sp>
        <p:nvSpPr>
          <p:cNvPr id="5" name="Footer Placeholder 4"/>
          <p:cNvSpPr>
            <a:spLocks noGrp="1"/>
          </p:cNvSpPr>
          <p:nvPr>
            <p:ph type="ftr" sz="quarter" idx="3"/>
          </p:nvPr>
        </p:nvSpPr>
        <p:spPr>
          <a:xfrm>
            <a:off x="4846638" y="7627938"/>
            <a:ext cx="4937125" cy="438150"/>
          </a:xfrm>
          <a:prstGeom prst="rect">
            <a:avLst/>
          </a:prstGeom>
        </p:spPr>
        <p:txBody>
          <a:bodyPr vert="horz" lIns="109687" tIns="54846" rIns="109687" bIns="54846" rtlCol="0" anchor="ctr"/>
          <a:lstStyle>
            <a:lvl1pPr algn="ctr" eaLnBrk="1" fontAlgn="auto" hangingPunct="1">
              <a:spcBef>
                <a:spcPts val="0"/>
              </a:spcBef>
              <a:spcAft>
                <a:spcPts val="0"/>
              </a:spcAft>
              <a:defRPr sz="1400">
                <a:solidFill>
                  <a:schemeClr val="tx1">
                    <a:tint val="75000"/>
                  </a:schemeClr>
                </a:solidFill>
                <a:latin typeface="+mn-lt"/>
                <a:cs typeface="+mn-cs"/>
              </a:defRPr>
            </a:lvl1pPr>
          </a:lstStyle>
          <a:p>
            <a:pPr>
              <a:defRPr/>
            </a:pPr>
            <a:endParaRPr lang="en-US" altLang="en-US"/>
          </a:p>
        </p:txBody>
      </p:sp>
      <p:sp>
        <p:nvSpPr>
          <p:cNvPr id="6" name="Slide Number Placeholder 5"/>
          <p:cNvSpPr>
            <a:spLocks noGrp="1"/>
          </p:cNvSpPr>
          <p:nvPr>
            <p:ph type="sldNum" sz="quarter" idx="4"/>
          </p:nvPr>
        </p:nvSpPr>
        <p:spPr>
          <a:xfrm>
            <a:off x="10333038" y="7627938"/>
            <a:ext cx="3290887" cy="438150"/>
          </a:xfrm>
          <a:prstGeom prst="rect">
            <a:avLst/>
          </a:prstGeom>
        </p:spPr>
        <p:txBody>
          <a:bodyPr vert="horz" wrap="square" lIns="109687" tIns="54846" rIns="109687" bIns="54846" numCol="1" anchor="ctr" anchorCtr="0" compatLnSpc="1">
            <a:prstTxWarp prst="textNoShape">
              <a:avLst/>
            </a:prstTxWarp>
          </a:bodyPr>
          <a:lstStyle>
            <a:lvl1pPr algn="r" eaLnBrk="1" hangingPunct="1">
              <a:defRPr sz="1400">
                <a:solidFill>
                  <a:srgbClr val="898989"/>
                </a:solidFill>
                <a:cs typeface="+mn-cs"/>
              </a:defRPr>
            </a:lvl1pPr>
          </a:lstStyle>
          <a:p>
            <a:pPr>
              <a:defRPr/>
            </a:pPr>
            <a:fld id="{EE2A8C29-E5EE-481D-B778-B24C584DD14A}" type="slidenum">
              <a:rPr lang="vi-VN" altLang="en-US" smtClean="0"/>
              <a:pPr>
                <a:defRPr/>
              </a:pPr>
              <a:t>‹#›</a:t>
            </a:fld>
            <a:endParaRPr lang="vi-VN" altLang="en-US"/>
          </a:p>
        </p:txBody>
      </p:sp>
    </p:spTree>
    <p:extLst>
      <p:ext uri="{BB962C8B-B14F-4D97-AF65-F5344CB8AC3E}">
        <p14:creationId xmlns:p14="http://schemas.microsoft.com/office/powerpoint/2010/main" val="3451278112"/>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xStyles>
    <p:titleStyle>
      <a:lvl1pPr algn="l" rtl="0" eaLnBrk="0" fontAlgn="base" hangingPunct="0">
        <a:lnSpc>
          <a:spcPct val="90000"/>
        </a:lnSpc>
        <a:spcBef>
          <a:spcPct val="0"/>
        </a:spcBef>
        <a:spcAft>
          <a:spcPct val="0"/>
        </a:spcAft>
        <a:defRPr sz="5300" kern="1200">
          <a:solidFill>
            <a:schemeClr val="tx1"/>
          </a:solidFill>
          <a:latin typeface="+mj-lt"/>
          <a:ea typeface="+mj-ea"/>
          <a:cs typeface="+mj-cs"/>
        </a:defRPr>
      </a:lvl1pPr>
      <a:lvl2pPr algn="l" rtl="0" eaLnBrk="0" fontAlgn="base" hangingPunct="0">
        <a:lnSpc>
          <a:spcPct val="90000"/>
        </a:lnSpc>
        <a:spcBef>
          <a:spcPct val="0"/>
        </a:spcBef>
        <a:spcAft>
          <a:spcPct val="0"/>
        </a:spcAft>
        <a:defRPr sz="5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5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5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5300">
          <a:solidFill>
            <a:schemeClr val="tx1"/>
          </a:solidFill>
          <a:latin typeface="Calibri Light" panose="020F0302020204030204" pitchFamily="34" charset="0"/>
        </a:defRPr>
      </a:lvl5pPr>
      <a:lvl6pPr marL="548442" algn="l" rtl="0" fontAlgn="base">
        <a:lnSpc>
          <a:spcPct val="90000"/>
        </a:lnSpc>
        <a:spcBef>
          <a:spcPct val="0"/>
        </a:spcBef>
        <a:spcAft>
          <a:spcPct val="0"/>
        </a:spcAft>
        <a:defRPr sz="5300">
          <a:solidFill>
            <a:schemeClr val="tx1"/>
          </a:solidFill>
          <a:latin typeface="Calibri Light" panose="020F0302020204030204" pitchFamily="34" charset="0"/>
        </a:defRPr>
      </a:lvl6pPr>
      <a:lvl7pPr marL="1096884" algn="l" rtl="0" fontAlgn="base">
        <a:lnSpc>
          <a:spcPct val="90000"/>
        </a:lnSpc>
        <a:spcBef>
          <a:spcPct val="0"/>
        </a:spcBef>
        <a:spcAft>
          <a:spcPct val="0"/>
        </a:spcAft>
        <a:defRPr sz="5300">
          <a:solidFill>
            <a:schemeClr val="tx1"/>
          </a:solidFill>
          <a:latin typeface="Calibri Light" panose="020F0302020204030204" pitchFamily="34" charset="0"/>
        </a:defRPr>
      </a:lvl7pPr>
      <a:lvl8pPr marL="1645326" algn="l" rtl="0" fontAlgn="base">
        <a:lnSpc>
          <a:spcPct val="90000"/>
        </a:lnSpc>
        <a:spcBef>
          <a:spcPct val="0"/>
        </a:spcBef>
        <a:spcAft>
          <a:spcPct val="0"/>
        </a:spcAft>
        <a:defRPr sz="5300">
          <a:solidFill>
            <a:schemeClr val="tx1"/>
          </a:solidFill>
          <a:latin typeface="Calibri Light" panose="020F0302020204030204" pitchFamily="34" charset="0"/>
        </a:defRPr>
      </a:lvl8pPr>
      <a:lvl9pPr marL="2193772" algn="l" rtl="0" fontAlgn="base">
        <a:lnSpc>
          <a:spcPct val="90000"/>
        </a:lnSpc>
        <a:spcBef>
          <a:spcPct val="0"/>
        </a:spcBef>
        <a:spcAft>
          <a:spcPct val="0"/>
        </a:spcAft>
        <a:defRPr sz="5300">
          <a:solidFill>
            <a:schemeClr val="tx1"/>
          </a:solidFill>
          <a:latin typeface="Calibri Light" panose="020F0302020204030204" pitchFamily="34" charset="0"/>
        </a:defRPr>
      </a:lvl9pPr>
    </p:titleStyle>
    <p:bodyStyle>
      <a:lvl1pPr marL="273050" indent="-273050" algn="l" rtl="0" eaLnBrk="0" fontAlgn="base" hangingPunct="0">
        <a:lnSpc>
          <a:spcPct val="90000"/>
        </a:lnSpc>
        <a:spcBef>
          <a:spcPts val="1200"/>
        </a:spcBef>
        <a:spcAft>
          <a:spcPct val="0"/>
        </a:spcAft>
        <a:buFont typeface="Arial" charset="0"/>
        <a:buChar char="•"/>
        <a:defRPr sz="3400" kern="1200">
          <a:solidFill>
            <a:schemeClr val="tx1"/>
          </a:solidFill>
          <a:latin typeface="+mn-lt"/>
          <a:ea typeface="+mn-ea"/>
          <a:cs typeface="+mn-cs"/>
        </a:defRPr>
      </a:lvl1pPr>
      <a:lvl2pPr marL="822325" indent="-273050" algn="l" rtl="0" eaLnBrk="0" fontAlgn="base" hangingPunct="0">
        <a:lnSpc>
          <a:spcPct val="90000"/>
        </a:lnSpc>
        <a:spcBef>
          <a:spcPts val="600"/>
        </a:spcBef>
        <a:spcAft>
          <a:spcPct val="0"/>
        </a:spcAft>
        <a:buFont typeface="Arial" charset="0"/>
        <a:buChar char="•"/>
        <a:defRPr sz="2900" kern="1200">
          <a:solidFill>
            <a:schemeClr val="tx1"/>
          </a:solidFill>
          <a:latin typeface="+mn-lt"/>
          <a:ea typeface="+mn-ea"/>
          <a:cs typeface="+mn-cs"/>
        </a:defRPr>
      </a:lvl2pPr>
      <a:lvl3pPr marL="1370013" indent="-273050" algn="l" rtl="0" eaLnBrk="0" fontAlgn="base" hangingPunct="0">
        <a:lnSpc>
          <a:spcPct val="90000"/>
        </a:lnSpc>
        <a:spcBef>
          <a:spcPts val="600"/>
        </a:spcBef>
        <a:spcAft>
          <a:spcPct val="0"/>
        </a:spcAft>
        <a:buFont typeface="Arial" charset="0"/>
        <a:buChar char="•"/>
        <a:defRPr sz="2400" kern="1200">
          <a:solidFill>
            <a:schemeClr val="tx1"/>
          </a:solidFill>
          <a:latin typeface="+mn-lt"/>
          <a:ea typeface="+mn-ea"/>
          <a:cs typeface="+mn-cs"/>
        </a:defRPr>
      </a:lvl3pPr>
      <a:lvl4pPr marL="1919288" indent="-273050" algn="l" rtl="0" eaLnBrk="0" fontAlgn="base" hangingPunct="0">
        <a:lnSpc>
          <a:spcPct val="90000"/>
        </a:lnSpc>
        <a:spcBef>
          <a:spcPts val="600"/>
        </a:spcBef>
        <a:spcAft>
          <a:spcPct val="0"/>
        </a:spcAft>
        <a:buFont typeface="Arial" charset="0"/>
        <a:buChar char="•"/>
        <a:defRPr kern="1200">
          <a:solidFill>
            <a:schemeClr val="tx1"/>
          </a:solidFill>
          <a:latin typeface="+mn-lt"/>
          <a:ea typeface="+mn-ea"/>
          <a:cs typeface="+mn-cs"/>
        </a:defRPr>
      </a:lvl4pPr>
      <a:lvl5pPr marL="2466975" indent="-273050" algn="l" rtl="0" eaLnBrk="0" fontAlgn="base" hangingPunct="0">
        <a:lnSpc>
          <a:spcPct val="90000"/>
        </a:lnSpc>
        <a:spcBef>
          <a:spcPts val="600"/>
        </a:spcBef>
        <a:spcAft>
          <a:spcPct val="0"/>
        </a:spcAft>
        <a:buFont typeface="Arial" charset="0"/>
        <a:buChar char="•"/>
        <a:defRPr kern="1200">
          <a:solidFill>
            <a:schemeClr val="tx1"/>
          </a:solidFill>
          <a:latin typeface="+mn-lt"/>
          <a:ea typeface="+mn-ea"/>
          <a:cs typeface="+mn-cs"/>
        </a:defRPr>
      </a:lvl5pPr>
      <a:lvl6pPr marL="3016439" indent="-274223" algn="l" defTabSz="1096884"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6pPr>
      <a:lvl7pPr marL="3564875" indent="-274223" algn="l" defTabSz="1096884"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7pPr>
      <a:lvl8pPr marL="4113320" indent="-274223" algn="l" defTabSz="1096884"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8pPr>
      <a:lvl9pPr marL="4661766" indent="-274223" algn="l" defTabSz="1096884"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096884" rtl="0" eaLnBrk="1" latinLnBrk="0" hangingPunct="1">
        <a:defRPr sz="2200" kern="1200">
          <a:solidFill>
            <a:schemeClr val="tx1"/>
          </a:solidFill>
          <a:latin typeface="+mn-lt"/>
          <a:ea typeface="+mn-ea"/>
          <a:cs typeface="+mn-cs"/>
        </a:defRPr>
      </a:lvl1pPr>
      <a:lvl2pPr marL="548442" algn="l" defTabSz="1096884" rtl="0" eaLnBrk="1" latinLnBrk="0" hangingPunct="1">
        <a:defRPr sz="2200" kern="1200">
          <a:solidFill>
            <a:schemeClr val="tx1"/>
          </a:solidFill>
          <a:latin typeface="+mn-lt"/>
          <a:ea typeface="+mn-ea"/>
          <a:cs typeface="+mn-cs"/>
        </a:defRPr>
      </a:lvl2pPr>
      <a:lvl3pPr marL="1096884" algn="l" defTabSz="1096884" rtl="0" eaLnBrk="1" latinLnBrk="0" hangingPunct="1">
        <a:defRPr sz="2200" kern="1200">
          <a:solidFill>
            <a:schemeClr val="tx1"/>
          </a:solidFill>
          <a:latin typeface="+mn-lt"/>
          <a:ea typeface="+mn-ea"/>
          <a:cs typeface="+mn-cs"/>
        </a:defRPr>
      </a:lvl3pPr>
      <a:lvl4pPr marL="1645326" algn="l" defTabSz="1096884" rtl="0" eaLnBrk="1" latinLnBrk="0" hangingPunct="1">
        <a:defRPr sz="2200" kern="1200">
          <a:solidFill>
            <a:schemeClr val="tx1"/>
          </a:solidFill>
          <a:latin typeface="+mn-lt"/>
          <a:ea typeface="+mn-ea"/>
          <a:cs typeface="+mn-cs"/>
        </a:defRPr>
      </a:lvl4pPr>
      <a:lvl5pPr marL="2193772" algn="l" defTabSz="1096884" rtl="0" eaLnBrk="1" latinLnBrk="0" hangingPunct="1">
        <a:defRPr sz="2200" kern="1200">
          <a:solidFill>
            <a:schemeClr val="tx1"/>
          </a:solidFill>
          <a:latin typeface="+mn-lt"/>
          <a:ea typeface="+mn-ea"/>
          <a:cs typeface="+mn-cs"/>
        </a:defRPr>
      </a:lvl5pPr>
      <a:lvl6pPr marL="2742215" algn="l" defTabSz="1096884" rtl="0" eaLnBrk="1" latinLnBrk="0" hangingPunct="1">
        <a:defRPr sz="2200" kern="1200">
          <a:solidFill>
            <a:schemeClr val="tx1"/>
          </a:solidFill>
          <a:latin typeface="+mn-lt"/>
          <a:ea typeface="+mn-ea"/>
          <a:cs typeface="+mn-cs"/>
        </a:defRPr>
      </a:lvl6pPr>
      <a:lvl7pPr marL="3290652" algn="l" defTabSz="1096884" rtl="0" eaLnBrk="1" latinLnBrk="0" hangingPunct="1">
        <a:defRPr sz="2200" kern="1200">
          <a:solidFill>
            <a:schemeClr val="tx1"/>
          </a:solidFill>
          <a:latin typeface="+mn-lt"/>
          <a:ea typeface="+mn-ea"/>
          <a:cs typeface="+mn-cs"/>
        </a:defRPr>
      </a:lvl7pPr>
      <a:lvl8pPr marL="3839098" algn="l" defTabSz="1096884" rtl="0" eaLnBrk="1" latinLnBrk="0" hangingPunct="1">
        <a:defRPr sz="2200" kern="1200">
          <a:solidFill>
            <a:schemeClr val="tx1"/>
          </a:solidFill>
          <a:latin typeface="+mn-lt"/>
          <a:ea typeface="+mn-ea"/>
          <a:cs typeface="+mn-cs"/>
        </a:defRPr>
      </a:lvl8pPr>
      <a:lvl9pPr marL="4387541" algn="l" defTabSz="1096884"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25.xml"/><Relationship Id="rId1" Type="http://schemas.openxmlformats.org/officeDocument/2006/relationships/themeOverride" Target="../theme/themeOverride1.xml"/><Relationship Id="rId6" Type="http://schemas.openxmlformats.org/officeDocument/2006/relationships/image" Target="../media/image4.gif"/><Relationship Id="rId5" Type="http://schemas.openxmlformats.org/officeDocument/2006/relationships/image" Target="../media/image3.png"/><Relationship Id="rId10" Type="http://schemas.openxmlformats.org/officeDocument/2006/relationships/image" Target="../media/image8.gif"/><Relationship Id="rId4" Type="http://schemas.openxmlformats.org/officeDocument/2006/relationships/image" Target="../media/image2.jpeg"/><Relationship Id="rId9"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18.png"/><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7.gif"/></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4.gif"/><Relationship Id="rId3" Type="http://schemas.openxmlformats.org/officeDocument/2006/relationships/image" Target="../media/image19.png"/><Relationship Id="rId7" Type="http://schemas.openxmlformats.org/officeDocument/2006/relationships/image" Target="../media/image16.jpeg"/><Relationship Id="rId12" Type="http://schemas.openxmlformats.org/officeDocument/2006/relationships/image" Target="../media/image8.gif"/><Relationship Id="rId2" Type="http://schemas.openxmlformats.org/officeDocument/2006/relationships/slideLayout" Target="../slideLayouts/slideLayout2.xml"/><Relationship Id="rId1" Type="http://schemas.openxmlformats.org/officeDocument/2006/relationships/themeOverride" Target="../theme/themeOverride10.xml"/><Relationship Id="rId6" Type="http://schemas.openxmlformats.org/officeDocument/2006/relationships/image" Target="../media/image22.jpeg"/><Relationship Id="rId11" Type="http://schemas.openxmlformats.org/officeDocument/2006/relationships/image" Target="../media/image26.jpeg"/><Relationship Id="rId5" Type="http://schemas.openxmlformats.org/officeDocument/2006/relationships/image" Target="../media/image13.jpeg"/><Relationship Id="rId15" Type="http://schemas.openxmlformats.org/officeDocument/2006/relationships/image" Target="../media/image14.png"/><Relationship Id="rId10" Type="http://schemas.openxmlformats.org/officeDocument/2006/relationships/image" Target="../media/image25.jpeg"/><Relationship Id="rId4" Type="http://schemas.openxmlformats.org/officeDocument/2006/relationships/image" Target="../media/image18.png"/><Relationship Id="rId9" Type="http://schemas.openxmlformats.org/officeDocument/2006/relationships/image" Target="../media/image24.jpeg"/><Relationship Id="rId14" Type="http://schemas.openxmlformats.org/officeDocument/2006/relationships/image" Target="../media/image7.gif"/></Relationships>
</file>

<file path=ppt/slides/_rels/slide1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26.jpeg"/><Relationship Id="rId7" Type="http://schemas.openxmlformats.org/officeDocument/2006/relationships/image" Target="../media/image27.jpeg"/><Relationship Id="rId12" Type="http://schemas.openxmlformats.org/officeDocument/2006/relationships/image" Target="../media/image7.gif"/><Relationship Id="rId2" Type="http://schemas.openxmlformats.org/officeDocument/2006/relationships/slideLayout" Target="../slideLayouts/slideLayout2.xml"/><Relationship Id="rId1" Type="http://schemas.openxmlformats.org/officeDocument/2006/relationships/themeOverride" Target="../theme/themeOverride11.xml"/><Relationship Id="rId6" Type="http://schemas.openxmlformats.org/officeDocument/2006/relationships/image" Target="../media/image23.jpeg"/><Relationship Id="rId11" Type="http://schemas.openxmlformats.org/officeDocument/2006/relationships/image" Target="../media/image4.gif"/><Relationship Id="rId5" Type="http://schemas.openxmlformats.org/officeDocument/2006/relationships/image" Target="../media/image24.jpeg"/><Relationship Id="rId10" Type="http://schemas.openxmlformats.org/officeDocument/2006/relationships/image" Target="../media/image8.gif"/><Relationship Id="rId4" Type="http://schemas.openxmlformats.org/officeDocument/2006/relationships/image" Target="../media/image25.jpeg"/><Relationship Id="rId9" Type="http://schemas.openxmlformats.org/officeDocument/2006/relationships/image" Target="../media/image28.jpe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9.png"/><Relationship Id="rId7" Type="http://schemas.openxmlformats.org/officeDocument/2006/relationships/image" Target="../media/image7.gif"/><Relationship Id="rId2" Type="http://schemas.openxmlformats.org/officeDocument/2006/relationships/slideLayout" Target="../slideLayouts/slideLayout2.xml"/><Relationship Id="rId1" Type="http://schemas.openxmlformats.org/officeDocument/2006/relationships/themeOverride" Target="../theme/themeOverride12.xml"/><Relationship Id="rId6" Type="http://schemas.openxmlformats.org/officeDocument/2006/relationships/image" Target="../media/image4.gif"/><Relationship Id="rId5" Type="http://schemas.openxmlformats.org/officeDocument/2006/relationships/image" Target="../media/image8.gif"/><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4.gif"/><Relationship Id="rId3" Type="http://schemas.microsoft.com/office/2007/relationships/media" Target="../media/media1.wav"/><Relationship Id="rId7" Type="http://schemas.openxmlformats.org/officeDocument/2006/relationships/image" Target="../media/image29.png"/><Relationship Id="rId12" Type="http://schemas.openxmlformats.org/officeDocument/2006/relationships/image" Target="../media/image8.gif"/><Relationship Id="rId2" Type="http://schemas.openxmlformats.org/officeDocument/2006/relationships/tags" Target="../tags/tag1.xml"/><Relationship Id="rId1" Type="http://schemas.openxmlformats.org/officeDocument/2006/relationships/themeOverride" Target="../theme/themeOverride13.xml"/><Relationship Id="rId6" Type="http://schemas.openxmlformats.org/officeDocument/2006/relationships/slideLayout" Target="../slideLayouts/slideLayout2.xml"/><Relationship Id="rId11" Type="http://schemas.openxmlformats.org/officeDocument/2006/relationships/image" Target="../media/image19.png"/><Relationship Id="rId5" Type="http://schemas.openxmlformats.org/officeDocument/2006/relationships/video" Target="file:///E:\Kim\Gi&#225;o%20&#225;n\Gi&#225;o%20&#225;n%20&#273;i&#7879;n%20t&#7917;\Kim%20soan\Nh&#7841;c%20ghi%20ND%20b&#224;i.mp4" TargetMode="External"/><Relationship Id="rId15" Type="http://schemas.openxmlformats.org/officeDocument/2006/relationships/image" Target="../media/image14.png"/><Relationship Id="rId10" Type="http://schemas.openxmlformats.org/officeDocument/2006/relationships/image" Target="../media/image32.png"/><Relationship Id="rId4" Type="http://schemas.openxmlformats.org/officeDocument/2006/relationships/audio" Target="../media/media1.wav"/><Relationship Id="rId9" Type="http://schemas.openxmlformats.org/officeDocument/2006/relationships/image" Target="../media/image31.png"/><Relationship Id="rId14" Type="http://schemas.openxmlformats.org/officeDocument/2006/relationships/image" Target="../media/image7.gif"/></Relationships>
</file>

<file path=ppt/slides/_rels/slide15.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33.jpeg"/><Relationship Id="rId7" Type="http://schemas.openxmlformats.org/officeDocument/2006/relationships/image" Target="../media/image4.gif"/><Relationship Id="rId2" Type="http://schemas.openxmlformats.org/officeDocument/2006/relationships/slideLayout" Target="../slideLayouts/slideLayout2.xml"/><Relationship Id="rId1" Type="http://schemas.openxmlformats.org/officeDocument/2006/relationships/themeOverride" Target="../theme/themeOverride14.xml"/><Relationship Id="rId6" Type="http://schemas.openxmlformats.org/officeDocument/2006/relationships/image" Target="../media/image8.gif"/><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36.jpeg"/><Relationship Id="rId7" Type="http://schemas.openxmlformats.org/officeDocument/2006/relationships/image" Target="../media/image4.gif"/><Relationship Id="rId2" Type="http://schemas.openxmlformats.org/officeDocument/2006/relationships/slideLayout" Target="../slideLayouts/slideLayout2.xml"/><Relationship Id="rId1" Type="http://schemas.openxmlformats.org/officeDocument/2006/relationships/themeOverride" Target="../theme/themeOverride15.xml"/><Relationship Id="rId6" Type="http://schemas.openxmlformats.org/officeDocument/2006/relationships/image" Target="../media/image8.gif"/><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9.jpeg"/><Relationship Id="rId7" Type="http://schemas.openxmlformats.org/officeDocument/2006/relationships/image" Target="../media/image42.jpe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hemeOverride" Target="../theme/themeOverride16.xml"/><Relationship Id="rId6" Type="http://schemas.openxmlformats.org/officeDocument/2006/relationships/image" Target="../media/image41.jpeg"/><Relationship Id="rId11" Type="http://schemas.openxmlformats.org/officeDocument/2006/relationships/image" Target="../media/image7.gif"/><Relationship Id="rId5" Type="http://schemas.microsoft.com/office/2007/relationships/hdphoto" Target="../media/hdphoto2.wdp"/><Relationship Id="rId10" Type="http://schemas.openxmlformats.org/officeDocument/2006/relationships/image" Target="../media/image4.gif"/><Relationship Id="rId4" Type="http://schemas.openxmlformats.org/officeDocument/2006/relationships/image" Target="../media/image40.png"/><Relationship Id="rId9" Type="http://schemas.openxmlformats.org/officeDocument/2006/relationships/image" Target="../media/image8.gif"/></Relationships>
</file>

<file path=ppt/slides/_rels/slide18.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14.png"/><Relationship Id="rId3" Type="http://schemas.openxmlformats.org/officeDocument/2006/relationships/image" Target="../media/image30.gif"/><Relationship Id="rId7" Type="http://schemas.openxmlformats.org/officeDocument/2006/relationships/image" Target="../media/image36.jpeg"/><Relationship Id="rId12" Type="http://schemas.openxmlformats.org/officeDocument/2006/relationships/image" Target="../media/image7.gif"/><Relationship Id="rId2" Type="http://schemas.openxmlformats.org/officeDocument/2006/relationships/slideLayout" Target="../slideLayouts/slideLayout2.xml"/><Relationship Id="rId1" Type="http://schemas.openxmlformats.org/officeDocument/2006/relationships/themeOverride" Target="../theme/themeOverride17.xml"/><Relationship Id="rId6" Type="http://schemas.openxmlformats.org/officeDocument/2006/relationships/image" Target="../media/image35.jpeg"/><Relationship Id="rId11" Type="http://schemas.openxmlformats.org/officeDocument/2006/relationships/image" Target="../media/image4.gif"/><Relationship Id="rId5" Type="http://schemas.openxmlformats.org/officeDocument/2006/relationships/image" Target="../media/image44.jpeg"/><Relationship Id="rId10" Type="http://schemas.openxmlformats.org/officeDocument/2006/relationships/image" Target="../media/image8.gif"/><Relationship Id="rId4" Type="http://schemas.openxmlformats.org/officeDocument/2006/relationships/image" Target="../media/image19.png"/><Relationship Id="rId9" Type="http://schemas.openxmlformats.org/officeDocument/2006/relationships/image" Target="../media/image42.jpeg"/></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5.png"/><Relationship Id="rId7" Type="http://schemas.openxmlformats.org/officeDocument/2006/relationships/image" Target="../media/image47.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hemeOverride" Target="../theme/themeOverride18.xml"/><Relationship Id="rId6" Type="http://schemas.microsoft.com/office/2007/relationships/hdphoto" Target="../media/hdphoto4.wdp"/><Relationship Id="rId11" Type="http://schemas.openxmlformats.org/officeDocument/2006/relationships/image" Target="../media/image7.gif"/><Relationship Id="rId5" Type="http://schemas.openxmlformats.org/officeDocument/2006/relationships/image" Target="../media/image46.png"/><Relationship Id="rId10" Type="http://schemas.openxmlformats.org/officeDocument/2006/relationships/image" Target="../media/image4.gif"/><Relationship Id="rId4" Type="http://schemas.microsoft.com/office/2007/relationships/hdphoto" Target="../media/hdphoto3.wdp"/><Relationship Id="rId9" Type="http://schemas.openxmlformats.org/officeDocument/2006/relationships/image" Target="../media/image8.gif"/></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9.png"/><Relationship Id="rId7" Type="http://schemas.openxmlformats.org/officeDocument/2006/relationships/image" Target="../media/image12.jpeg"/><Relationship Id="rId12" Type="http://schemas.openxmlformats.org/officeDocument/2006/relationships/image" Target="../media/image14.png"/><Relationship Id="rId2" Type="http://schemas.openxmlformats.org/officeDocument/2006/relationships/slideLayout" Target="../slideLayouts/slideLayout18.xml"/><Relationship Id="rId1" Type="http://schemas.openxmlformats.org/officeDocument/2006/relationships/themeOverride" Target="../theme/themeOverride2.xml"/><Relationship Id="rId6" Type="http://schemas.openxmlformats.org/officeDocument/2006/relationships/image" Target="../media/image11.jpeg"/><Relationship Id="rId11" Type="http://schemas.openxmlformats.org/officeDocument/2006/relationships/image" Target="../media/image7.gif"/><Relationship Id="rId5" Type="http://schemas.openxmlformats.org/officeDocument/2006/relationships/image" Target="../media/image10.jpeg"/><Relationship Id="rId10" Type="http://schemas.openxmlformats.org/officeDocument/2006/relationships/image" Target="../media/image4.gif"/><Relationship Id="rId4" Type="http://schemas.microsoft.com/office/2007/relationships/hdphoto" Target="../media/hdphoto1.wdp"/><Relationship Id="rId9" Type="http://schemas.openxmlformats.org/officeDocument/2006/relationships/image" Target="../media/image8.gif"/></Relationships>
</file>

<file path=ppt/slides/_rels/slide20.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48.png"/><Relationship Id="rId7" Type="http://schemas.openxmlformats.org/officeDocument/2006/relationships/image" Target="../media/image4.gif"/><Relationship Id="rId2" Type="http://schemas.openxmlformats.org/officeDocument/2006/relationships/slideLayout" Target="../slideLayouts/slideLayout2.xml"/><Relationship Id="rId1" Type="http://schemas.openxmlformats.org/officeDocument/2006/relationships/themeOverride" Target="../theme/themeOverride19.xml"/><Relationship Id="rId6" Type="http://schemas.openxmlformats.org/officeDocument/2006/relationships/image" Target="../media/image8.gif"/><Relationship Id="rId5" Type="http://schemas.openxmlformats.org/officeDocument/2006/relationships/image" Target="../media/image50.wmf"/><Relationship Id="rId4" Type="http://schemas.openxmlformats.org/officeDocument/2006/relationships/image" Target="../media/image4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7.gif"/><Relationship Id="rId5" Type="http://schemas.openxmlformats.org/officeDocument/2006/relationships/image" Target="../media/image4.gif"/><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hemeOverride" Target="../theme/themeOverride4.xml"/><Relationship Id="rId6" Type="http://schemas.openxmlformats.org/officeDocument/2006/relationships/image" Target="../media/image7.gif"/><Relationship Id="rId5" Type="http://schemas.openxmlformats.org/officeDocument/2006/relationships/image" Target="../media/image4.gif"/><Relationship Id="rId4" Type="http://schemas.openxmlformats.org/officeDocument/2006/relationships/image" Target="../media/image8.gif"/></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jpeg"/><Relationship Id="rId7" Type="http://schemas.openxmlformats.org/officeDocument/2006/relationships/image" Target="../media/image7.gif"/><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4.gif"/><Relationship Id="rId5" Type="http://schemas.openxmlformats.org/officeDocument/2006/relationships/image" Target="../media/image8.gif"/><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vi.wikipedia.org/wiki/V%C4%83n_h%E1%BB%8Dc_Vi%E1%BB%87t_Nam" TargetMode="External"/><Relationship Id="rId7" Type="http://schemas.openxmlformats.org/officeDocument/2006/relationships/image" Target="../media/image7.gif"/><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image" Target="../media/image4.gif"/><Relationship Id="rId5" Type="http://schemas.openxmlformats.org/officeDocument/2006/relationships/image" Target="../media/image8.gif"/><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7.gif"/><Relationship Id="rId2" Type="http://schemas.openxmlformats.org/officeDocument/2006/relationships/slideLayout" Target="../slideLayouts/slideLayout7.xml"/><Relationship Id="rId1" Type="http://schemas.openxmlformats.org/officeDocument/2006/relationships/themeOverride" Target="../theme/themeOverride7.xml"/><Relationship Id="rId6" Type="http://schemas.openxmlformats.org/officeDocument/2006/relationships/image" Target="../media/image4.gif"/><Relationship Id="rId5" Type="http://schemas.openxmlformats.org/officeDocument/2006/relationships/image" Target="../media/image8.gif"/><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hemeOverride" Target="../theme/themeOverride8.xml"/><Relationship Id="rId6" Type="http://schemas.openxmlformats.org/officeDocument/2006/relationships/image" Target="../media/image7.gif"/><Relationship Id="rId5" Type="http://schemas.openxmlformats.org/officeDocument/2006/relationships/image" Target="../media/image4.gif"/><Relationship Id="rId4" Type="http://schemas.openxmlformats.org/officeDocument/2006/relationships/image" Target="../media/image8.gif"/></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8.png"/><Relationship Id="rId7" Type="http://schemas.openxmlformats.org/officeDocument/2006/relationships/image" Target="../media/image7.gif"/><Relationship Id="rId2" Type="http://schemas.openxmlformats.org/officeDocument/2006/relationships/slideLayout" Target="../slideLayouts/slideLayout2.xml"/><Relationship Id="rId1" Type="http://schemas.openxmlformats.org/officeDocument/2006/relationships/themeOverride" Target="../theme/themeOverride9.xml"/><Relationship Id="rId6" Type="http://schemas.openxmlformats.org/officeDocument/2006/relationships/image" Target="../media/image4.gif"/><Relationship Id="rId5" Type="http://schemas.openxmlformats.org/officeDocument/2006/relationships/image" Target="../media/image8.gif"/><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a:alphaModFix amt="61000"/>
            <a:lum/>
          </a:blip>
          <a:srcRect/>
          <a:stretch>
            <a:fillRect/>
          </a:stretch>
        </a:blipFill>
        <a:effectLst/>
      </p:bgPr>
    </p:bg>
    <p:spTree>
      <p:nvGrpSpPr>
        <p:cNvPr id="1" name=""/>
        <p:cNvGrpSpPr/>
        <p:nvPr/>
      </p:nvGrpSpPr>
      <p:grpSpPr>
        <a:xfrm>
          <a:off x="0" y="0"/>
          <a:ext cx="0" cy="0"/>
          <a:chOff x="0" y="0"/>
          <a:chExt cx="0" cy="0"/>
        </a:xfrm>
      </p:grpSpPr>
      <p:sp>
        <p:nvSpPr>
          <p:cNvPr id="3074" name="TextBox 6"/>
          <p:cNvSpPr txBox="1">
            <a:spLocks noChangeArrowheads="1"/>
          </p:cNvSpPr>
          <p:nvPr/>
        </p:nvSpPr>
        <p:spPr bwMode="auto">
          <a:xfrm>
            <a:off x="0" y="2317751"/>
            <a:ext cx="146304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676" tIns="54842" rIns="109676" bIns="54842">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US" altLang="en-US" sz="4800" b="1">
                <a:solidFill>
                  <a:srgbClr val="0000CC"/>
                </a:solidFill>
                <a:latin typeface="Times New Roman" pitchFamily="18" charset="0"/>
                <a:cs typeface="Times New Roman" pitchFamily="18" charset="0"/>
              </a:rPr>
              <a:t>BÀI GIẢNG: MÔN TIẾNG VIỆT - LỚP 5</a:t>
            </a:r>
          </a:p>
        </p:txBody>
      </p:sp>
      <p:pic>
        <p:nvPicPr>
          <p:cNvPr id="3075"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80825" y="6035676"/>
            <a:ext cx="2932114"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9" descr="732562f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744326" y="7607300"/>
            <a:ext cx="126047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0" descr="732562f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564" y="7607301"/>
            <a:ext cx="1230312"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1" descr="732562f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69139" y="7527925"/>
            <a:ext cx="1262062" cy="646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2" descr="732562f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738" y="4257676"/>
            <a:ext cx="1230312"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3" descr="732562f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801600" y="2116139"/>
            <a:ext cx="126365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4" descr="732562f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92363" y="1082677"/>
            <a:ext cx="1228726"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5" descr="732562f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21275" y="7610476"/>
            <a:ext cx="1228726" cy="62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6" descr="732562f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43626" y="3552826"/>
            <a:ext cx="1230313"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7" descr="732562f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99301" y="1822450"/>
            <a:ext cx="12319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8" descr="732562f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54475" y="5892800"/>
            <a:ext cx="1228726"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9" descr="732562f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67200" y="288926"/>
            <a:ext cx="1228726" cy="62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20" descr="732562f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75562" y="444501"/>
            <a:ext cx="1230312"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21" descr="732562f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80825" y="603250"/>
            <a:ext cx="1228726"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22" descr="732562f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88563" y="3879850"/>
            <a:ext cx="1228726"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0" name="Picture 23" descr="732562f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43626" y="4703763"/>
            <a:ext cx="1230313"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1" name="Picture 24" descr="732562f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228513" y="6753226"/>
            <a:ext cx="1228726"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 name="Picture 25" descr="732562f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33526" y="7610476"/>
            <a:ext cx="1230313" cy="62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3" name="Picture 26" descr="732562f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9925" y="2924176"/>
            <a:ext cx="1228726"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4" name="Picture 27" descr="732562f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00500" y="2755901"/>
            <a:ext cx="1231900" cy="62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5" name="Picture 28" descr="732562f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230226" y="58738"/>
            <a:ext cx="1230313"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6" name="Picture 29" descr="732562f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48926" y="1343025"/>
            <a:ext cx="123190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7" name="Picture 30" descr="732562f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564" y="58738"/>
            <a:ext cx="1230312"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8" name="Picture 31" descr="732562f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4026" y="58738"/>
            <a:ext cx="1230313"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9" name="Picture 32" descr="732562f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12189" y="4930777"/>
            <a:ext cx="1233487"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0" name="Picture 33" descr="732562f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51913" y="7656513"/>
            <a:ext cx="1228726"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1" name="Picture 34" descr="732562f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381038" y="7626351"/>
            <a:ext cx="12319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2" name="Picture 35" descr="732562f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374688" y="4686300"/>
            <a:ext cx="1230312" cy="62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3" name="Picture 36" descr="732562f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374688" y="3533776"/>
            <a:ext cx="1230312" cy="62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77789"/>
            <a:ext cx="2473325" cy="229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5" name="Rectangle 12"/>
          <p:cNvSpPr>
            <a:spLocks noChangeArrowheads="1"/>
          </p:cNvSpPr>
          <p:nvPr/>
        </p:nvSpPr>
        <p:spPr bwMode="auto">
          <a:xfrm>
            <a:off x="1925639" y="288925"/>
            <a:ext cx="121570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636" tIns="54820" rIns="109636" bIns="54820">
            <a:spAutoFit/>
          </a:bodyPr>
          <a:lstStyle/>
          <a:p>
            <a:pPr algn="ctr"/>
            <a:r>
              <a:rPr lang="en-US" sz="3200" b="1">
                <a:solidFill>
                  <a:srgbClr val="FF0000"/>
                </a:solidFill>
                <a:cs typeface="Times New Roman" pitchFamily="18" charset="0"/>
              </a:rPr>
              <a:t>TRƯỜNG TIỂU HỌC LÊ VĂN TÁM – THÀNH PHỐ LÀO CAI</a:t>
            </a:r>
            <a:endParaRPr lang="en-US" sz="3200">
              <a:solidFill>
                <a:srgbClr val="FF0000"/>
              </a:solidFill>
              <a:cs typeface="Times New Roman" pitchFamily="18" charset="0"/>
            </a:endParaRPr>
          </a:p>
        </p:txBody>
      </p:sp>
      <p:sp>
        <p:nvSpPr>
          <p:cNvPr id="35" name="WordArt 4"/>
          <p:cNvSpPr>
            <a:spLocks noChangeArrowheads="1" noChangeShapeType="1" noTextEdit="1"/>
          </p:cNvSpPr>
          <p:nvPr/>
        </p:nvSpPr>
        <p:spPr bwMode="auto">
          <a:xfrm>
            <a:off x="1236663" y="3394789"/>
            <a:ext cx="12220576" cy="682625"/>
          </a:xfrm>
          <a:prstGeom prst="rect">
            <a:avLst/>
          </a:prstGeom>
        </p:spPr>
        <p:txBody>
          <a:bodyPr wrap="none" lIns="91436" tIns="45718" rIns="91436" bIns="45718" fromWordArt="1">
            <a:prstTxWarp prst="textPlain">
              <a:avLst>
                <a:gd name="adj" fmla="val 50000"/>
              </a:avLst>
            </a:prstTxWarp>
          </a:bodyPr>
          <a:lstStyle/>
          <a:p>
            <a:pPr algn="ctr"/>
            <a:r>
              <a:rPr lang="en-US" sz="5000" b="1" kern="10">
                <a:ln w="19050">
                  <a:solidFill>
                    <a:srgbClr val="FFCC00"/>
                  </a:solidFill>
                  <a:round/>
                  <a:headEnd/>
                  <a:tailEnd/>
                </a:ln>
                <a:solidFill>
                  <a:srgbClr val="800080"/>
                </a:solidFill>
                <a:effectLst>
                  <a:outerShdw dist="35921" dir="2700000" algn="ctr" rotWithShape="0">
                    <a:srgbClr val="990000"/>
                  </a:outerShdw>
                </a:effectLst>
                <a:latin typeface="Times New Roman"/>
                <a:cs typeface="Times New Roman"/>
              </a:rPr>
              <a:t>BÀI 27A: </a:t>
            </a:r>
            <a:r>
              <a:rPr lang="vi-VN" sz="5000" b="1" kern="10">
                <a:ln w="19050">
                  <a:solidFill>
                    <a:srgbClr val="FFCC00"/>
                  </a:solidFill>
                  <a:round/>
                  <a:headEnd/>
                  <a:tailEnd/>
                </a:ln>
                <a:solidFill>
                  <a:srgbClr val="800080"/>
                </a:solidFill>
                <a:effectLst>
                  <a:outerShdw dist="35921" dir="2700000" algn="ctr" rotWithShape="0">
                    <a:srgbClr val="990000"/>
                  </a:outerShdw>
                </a:effectLst>
                <a:latin typeface="Times New Roman"/>
                <a:cs typeface="Times New Roman"/>
              </a:rPr>
              <a:t>NÉT ĐẸP XƯA VÀ NAY</a:t>
            </a:r>
            <a:r>
              <a:rPr lang="en-US" sz="5000" b="1" kern="10">
                <a:ln w="19050">
                  <a:solidFill>
                    <a:srgbClr val="FFCC00"/>
                  </a:solidFill>
                  <a:round/>
                  <a:headEnd/>
                  <a:tailEnd/>
                </a:ln>
                <a:solidFill>
                  <a:srgbClr val="800080"/>
                </a:solidFill>
                <a:effectLst>
                  <a:outerShdw dist="35921" dir="2700000" algn="ctr" rotWithShape="0">
                    <a:srgbClr val="990000"/>
                  </a:outerShdw>
                </a:effectLst>
                <a:latin typeface="Times New Roman"/>
                <a:cs typeface="Times New Roman"/>
              </a:rPr>
              <a:t> (Tiết 1)</a:t>
            </a:r>
          </a:p>
        </p:txBody>
      </p:sp>
      <p:sp>
        <p:nvSpPr>
          <p:cNvPr id="3107" name="Rectangle 11"/>
          <p:cNvSpPr>
            <a:spLocks noChangeArrowheads="1"/>
          </p:cNvSpPr>
          <p:nvPr/>
        </p:nvSpPr>
        <p:spPr bwMode="auto">
          <a:xfrm>
            <a:off x="76200" y="4495800"/>
            <a:ext cx="14511338" cy="646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7" tIns="45692" rIns="91387" bIns="45692">
            <a:spAutoFit/>
          </a:bodyPr>
          <a:lstStyle/>
          <a:p>
            <a:pPr algn="ctr"/>
            <a:endParaRPr lang="en-US" sz="3600" b="1" dirty="0">
              <a:solidFill>
                <a:srgbClr val="000066"/>
              </a:solidFill>
              <a:cs typeface="Times New Roman" pitchFamily="18" charset="0"/>
            </a:endParaRPr>
          </a:p>
        </p:txBody>
      </p:sp>
      <p:pic>
        <p:nvPicPr>
          <p:cNvPr id="37" name="Picture 21"/>
          <p:cNvPicPr>
            <a:picLocks noChangeAspect="1" noChangeArrowheads="1"/>
          </p:cNvPicPr>
          <p:nvPr/>
        </p:nvPicPr>
        <p:blipFill rotWithShape="1">
          <a:blip r:embed="rId8"/>
          <a:srcRect t="27077" r="1838" b="18031"/>
          <a:stretch/>
        </p:blipFill>
        <p:spPr bwMode="auto">
          <a:xfrm>
            <a:off x="7164388" y="5715000"/>
            <a:ext cx="4246562" cy="242728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109" name="Group 10"/>
          <p:cNvGrpSpPr>
            <a:grpSpLocks/>
          </p:cNvGrpSpPr>
          <p:nvPr/>
        </p:nvGrpSpPr>
        <p:grpSpPr bwMode="auto">
          <a:xfrm>
            <a:off x="-60324" y="1"/>
            <a:ext cx="14749463" cy="8275638"/>
            <a:chOff x="-24" y="0"/>
            <a:chExt cx="5807" cy="4344"/>
          </a:xfrm>
        </p:grpSpPr>
        <p:pic>
          <p:nvPicPr>
            <p:cNvPr id="3110" name="Picture 11" descr="LN026"/>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V="1">
              <a:off x="0" y="0"/>
              <a:ext cx="5760"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1" name="Picture 12" descr="thin ba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16200000" flipV="1">
              <a:off x="3600" y="2136"/>
              <a:ext cx="4320"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2" name="Picture 13" descr="LN026"/>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V="1">
              <a:off x="0" y="4296"/>
              <a:ext cx="5760"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 name="Picture 14" descr="thin ba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16200000" flipV="1">
              <a:off x="-2160" y="2136"/>
              <a:ext cx="4320"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319908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mph" presetSubtype="0" fill="hold" grpId="0" nodeType="afterEffect">
                                  <p:stCondLst>
                                    <p:cond delay="0"/>
                                  </p:stCondLst>
                                  <p:childTnLst>
                                    <p:animClr clrSpc="hsl" dir="cw">
                                      <p:cBhvr override="childStyle">
                                        <p:cTn id="6" dur="500" fill="hold"/>
                                        <p:tgtEl>
                                          <p:spTgt spid="35"/>
                                        </p:tgtEl>
                                        <p:attrNameLst>
                                          <p:attrName>style.color</p:attrName>
                                        </p:attrNameLst>
                                      </p:cBhvr>
                                      <p:by>
                                        <p:hsl h="10842353" s="0" l="0"/>
                                      </p:by>
                                    </p:animClr>
                                    <p:animClr clrSpc="hsl" dir="cw">
                                      <p:cBhvr>
                                        <p:cTn id="7" dur="500" fill="hold"/>
                                        <p:tgtEl>
                                          <p:spTgt spid="35"/>
                                        </p:tgtEl>
                                        <p:attrNameLst>
                                          <p:attrName>fillcolor</p:attrName>
                                        </p:attrNameLst>
                                      </p:cBhvr>
                                      <p:by>
                                        <p:hsl h="10842353" s="0" l="0"/>
                                      </p:by>
                                    </p:animClr>
                                    <p:animClr clrSpc="hsl" dir="cw">
                                      <p:cBhvr>
                                        <p:cTn id="8" dur="500" fill="hold"/>
                                        <p:tgtEl>
                                          <p:spTgt spid="35"/>
                                        </p:tgtEl>
                                        <p:attrNameLst>
                                          <p:attrName>stroke.color</p:attrName>
                                        </p:attrNameLst>
                                      </p:cBhvr>
                                      <p:by>
                                        <p:hsl h="10842353" s="0" l="0"/>
                                      </p:by>
                                    </p:animClr>
                                    <p:set>
                                      <p:cBhvr>
                                        <p:cTn id="9" dur="500" fill="hold"/>
                                        <p:tgtEl>
                                          <p:spTgt spid="35"/>
                                        </p:tgtEl>
                                        <p:attrNameLst>
                                          <p:attrName>fill.type</p:attrName>
                                        </p:attrNameLst>
                                      </p:cBhvr>
                                      <p:to>
                                        <p:strVal val="solid"/>
                                      </p:to>
                                    </p:set>
                                  </p:childTnLst>
                                </p:cTn>
                              </p:par>
                              <p:par>
                                <p:cTn id="10" presetID="23" presetClass="emph" presetSubtype="0" fill="hold" grpId="1" nodeType="withEffect">
                                  <p:stCondLst>
                                    <p:cond delay="0"/>
                                  </p:stCondLst>
                                  <p:childTnLst>
                                    <p:animClr clrSpc="hsl" dir="cw">
                                      <p:cBhvr override="childStyle">
                                        <p:cTn id="11" dur="1000" fill="hold"/>
                                        <p:tgtEl>
                                          <p:spTgt spid="35"/>
                                        </p:tgtEl>
                                        <p:attrNameLst>
                                          <p:attrName>style.color</p:attrName>
                                        </p:attrNameLst>
                                      </p:cBhvr>
                                      <p:by>
                                        <p:hsl h="10842353" s="0" l="0"/>
                                      </p:by>
                                    </p:animClr>
                                    <p:animClr clrSpc="hsl" dir="cw">
                                      <p:cBhvr>
                                        <p:cTn id="12" dur="1000" fill="hold"/>
                                        <p:tgtEl>
                                          <p:spTgt spid="35"/>
                                        </p:tgtEl>
                                        <p:attrNameLst>
                                          <p:attrName>fillcolor</p:attrName>
                                        </p:attrNameLst>
                                      </p:cBhvr>
                                      <p:by>
                                        <p:hsl h="10842353" s="0" l="0"/>
                                      </p:by>
                                    </p:animClr>
                                    <p:animClr clrSpc="hsl" dir="cw">
                                      <p:cBhvr>
                                        <p:cTn id="13" dur="1000" fill="hold"/>
                                        <p:tgtEl>
                                          <p:spTgt spid="35"/>
                                        </p:tgtEl>
                                        <p:attrNameLst>
                                          <p:attrName>stroke.color</p:attrName>
                                        </p:attrNameLst>
                                      </p:cBhvr>
                                      <p:by>
                                        <p:hsl h="10842353" s="0" l="0"/>
                                      </p:by>
                                    </p:animClr>
                                    <p:set>
                                      <p:cBhvr>
                                        <p:cTn id="14" dur="1000" fill="hold"/>
                                        <p:tgtEl>
                                          <p:spTgt spid="35"/>
                                        </p:tgtEl>
                                        <p:attrNameLst>
                                          <p:attrName>fill.type</p:attrName>
                                        </p:attrNameLst>
                                      </p:cBhvr>
                                      <p:to>
                                        <p:strVal val="solid"/>
                                      </p:to>
                                    </p:set>
                                  </p:childTnLst>
                                </p:cTn>
                              </p:par>
                              <p:par>
                                <p:cTn id="15" presetID="23" presetClass="emph" presetSubtype="0" fill="hold" grpId="2" nodeType="withEffect">
                                  <p:stCondLst>
                                    <p:cond delay="0"/>
                                  </p:stCondLst>
                                  <p:childTnLst>
                                    <p:animClr clrSpc="hsl" dir="cw">
                                      <p:cBhvr override="childStyle">
                                        <p:cTn id="16" dur="1000" fill="hold"/>
                                        <p:tgtEl>
                                          <p:spTgt spid="35"/>
                                        </p:tgtEl>
                                        <p:attrNameLst>
                                          <p:attrName>style.color</p:attrName>
                                        </p:attrNameLst>
                                      </p:cBhvr>
                                      <p:by>
                                        <p:hsl h="10842353" s="0" l="0"/>
                                      </p:by>
                                    </p:animClr>
                                    <p:animClr clrSpc="hsl" dir="cw">
                                      <p:cBhvr>
                                        <p:cTn id="17" dur="1000" fill="hold"/>
                                        <p:tgtEl>
                                          <p:spTgt spid="35"/>
                                        </p:tgtEl>
                                        <p:attrNameLst>
                                          <p:attrName>fillcolor</p:attrName>
                                        </p:attrNameLst>
                                      </p:cBhvr>
                                      <p:by>
                                        <p:hsl h="10842353" s="0" l="0"/>
                                      </p:by>
                                    </p:animClr>
                                    <p:animClr clrSpc="hsl" dir="cw">
                                      <p:cBhvr>
                                        <p:cTn id="18" dur="1000" fill="hold"/>
                                        <p:tgtEl>
                                          <p:spTgt spid="35"/>
                                        </p:tgtEl>
                                        <p:attrNameLst>
                                          <p:attrName>stroke.color</p:attrName>
                                        </p:attrNameLst>
                                      </p:cBhvr>
                                      <p:by>
                                        <p:hsl h="10842353" s="0" l="0"/>
                                      </p:by>
                                    </p:animClr>
                                    <p:set>
                                      <p:cBhvr>
                                        <p:cTn id="19" dur="1000" fill="hold"/>
                                        <p:tgtEl>
                                          <p:spTgt spid="35"/>
                                        </p:tgtEl>
                                        <p:attrNameLst>
                                          <p:attrName>fill.type</p:attrName>
                                        </p:attrNameLst>
                                      </p:cBhvr>
                                      <p:to>
                                        <p:strVal val="solid"/>
                                      </p:to>
                                    </p:set>
                                  </p:childTnLst>
                                </p:cTn>
                              </p:par>
                              <p:par>
                                <p:cTn id="20" presetID="23" presetClass="emph" presetSubtype="0" fill="hold" grpId="3" nodeType="withEffect">
                                  <p:stCondLst>
                                    <p:cond delay="0"/>
                                  </p:stCondLst>
                                  <p:childTnLst>
                                    <p:animClr clrSpc="hsl" dir="cw">
                                      <p:cBhvr override="childStyle">
                                        <p:cTn id="21" dur="1000" fill="hold"/>
                                        <p:tgtEl>
                                          <p:spTgt spid="35"/>
                                        </p:tgtEl>
                                        <p:attrNameLst>
                                          <p:attrName>style.color</p:attrName>
                                        </p:attrNameLst>
                                      </p:cBhvr>
                                      <p:by>
                                        <p:hsl h="10842353" s="0" l="0"/>
                                      </p:by>
                                    </p:animClr>
                                    <p:animClr clrSpc="hsl" dir="cw">
                                      <p:cBhvr>
                                        <p:cTn id="22" dur="1000" fill="hold"/>
                                        <p:tgtEl>
                                          <p:spTgt spid="35"/>
                                        </p:tgtEl>
                                        <p:attrNameLst>
                                          <p:attrName>fillcolor</p:attrName>
                                        </p:attrNameLst>
                                      </p:cBhvr>
                                      <p:by>
                                        <p:hsl h="10842353" s="0" l="0"/>
                                      </p:by>
                                    </p:animClr>
                                    <p:animClr clrSpc="hsl" dir="cw">
                                      <p:cBhvr>
                                        <p:cTn id="23" dur="1000" fill="hold"/>
                                        <p:tgtEl>
                                          <p:spTgt spid="35"/>
                                        </p:tgtEl>
                                        <p:attrNameLst>
                                          <p:attrName>stroke.color</p:attrName>
                                        </p:attrNameLst>
                                      </p:cBhvr>
                                      <p:by>
                                        <p:hsl h="10842353" s="0" l="0"/>
                                      </p:by>
                                    </p:animClr>
                                    <p:set>
                                      <p:cBhvr>
                                        <p:cTn id="24" dur="1000" fill="hold"/>
                                        <p:tgtEl>
                                          <p:spTgt spid="35"/>
                                        </p:tgtEl>
                                        <p:attrNameLst>
                                          <p:attrName>fill.type</p:attrName>
                                        </p:attrNameLst>
                                      </p:cBhvr>
                                      <p:to>
                                        <p:strVal val="solid"/>
                                      </p:to>
                                    </p:set>
                                  </p:childTnLst>
                                </p:cTn>
                              </p:par>
                              <p:par>
                                <p:cTn id="25" presetID="23" presetClass="emph" presetSubtype="0" fill="hold" grpId="4" nodeType="withEffect">
                                  <p:stCondLst>
                                    <p:cond delay="0"/>
                                  </p:stCondLst>
                                  <p:childTnLst>
                                    <p:animClr clrSpc="hsl" dir="cw">
                                      <p:cBhvr override="childStyle">
                                        <p:cTn id="26" dur="1000" fill="hold"/>
                                        <p:tgtEl>
                                          <p:spTgt spid="35"/>
                                        </p:tgtEl>
                                        <p:attrNameLst>
                                          <p:attrName>style.color</p:attrName>
                                        </p:attrNameLst>
                                      </p:cBhvr>
                                      <p:by>
                                        <p:hsl h="10842353" s="0" l="0"/>
                                      </p:by>
                                    </p:animClr>
                                    <p:animClr clrSpc="hsl" dir="cw">
                                      <p:cBhvr>
                                        <p:cTn id="27" dur="1000" fill="hold"/>
                                        <p:tgtEl>
                                          <p:spTgt spid="35"/>
                                        </p:tgtEl>
                                        <p:attrNameLst>
                                          <p:attrName>fillcolor</p:attrName>
                                        </p:attrNameLst>
                                      </p:cBhvr>
                                      <p:by>
                                        <p:hsl h="10842353" s="0" l="0"/>
                                      </p:by>
                                    </p:animClr>
                                    <p:animClr clrSpc="hsl" dir="cw">
                                      <p:cBhvr>
                                        <p:cTn id="28" dur="1000" fill="hold"/>
                                        <p:tgtEl>
                                          <p:spTgt spid="35"/>
                                        </p:tgtEl>
                                        <p:attrNameLst>
                                          <p:attrName>stroke.color</p:attrName>
                                        </p:attrNameLst>
                                      </p:cBhvr>
                                      <p:by>
                                        <p:hsl h="10842353" s="0" l="0"/>
                                      </p:by>
                                    </p:animClr>
                                    <p:set>
                                      <p:cBhvr>
                                        <p:cTn id="29" dur="1000" fill="hold"/>
                                        <p:tgtEl>
                                          <p:spTgt spid="35"/>
                                        </p:tgtEl>
                                        <p:attrNameLst>
                                          <p:attrName>fill.type</p:attrName>
                                        </p:attrNameLst>
                                      </p:cBhvr>
                                      <p:to>
                                        <p:strVal val="solid"/>
                                      </p:to>
                                    </p:set>
                                  </p:childTnLst>
                                </p:cTn>
                              </p:par>
                              <p:par>
                                <p:cTn id="30" presetID="23" presetClass="emph" presetSubtype="0" fill="hold" grpId="5" nodeType="withEffect">
                                  <p:stCondLst>
                                    <p:cond delay="0"/>
                                  </p:stCondLst>
                                  <p:childTnLst>
                                    <p:animClr clrSpc="hsl" dir="cw">
                                      <p:cBhvr override="childStyle">
                                        <p:cTn id="31" dur="1000" fill="hold"/>
                                        <p:tgtEl>
                                          <p:spTgt spid="35"/>
                                        </p:tgtEl>
                                        <p:attrNameLst>
                                          <p:attrName>style.color</p:attrName>
                                        </p:attrNameLst>
                                      </p:cBhvr>
                                      <p:by>
                                        <p:hsl h="10842353" s="0" l="0"/>
                                      </p:by>
                                    </p:animClr>
                                    <p:animClr clrSpc="hsl" dir="cw">
                                      <p:cBhvr>
                                        <p:cTn id="32" dur="1000" fill="hold"/>
                                        <p:tgtEl>
                                          <p:spTgt spid="35"/>
                                        </p:tgtEl>
                                        <p:attrNameLst>
                                          <p:attrName>fillcolor</p:attrName>
                                        </p:attrNameLst>
                                      </p:cBhvr>
                                      <p:by>
                                        <p:hsl h="10842353" s="0" l="0"/>
                                      </p:by>
                                    </p:animClr>
                                    <p:animClr clrSpc="hsl" dir="cw">
                                      <p:cBhvr>
                                        <p:cTn id="33" dur="1000" fill="hold"/>
                                        <p:tgtEl>
                                          <p:spTgt spid="35"/>
                                        </p:tgtEl>
                                        <p:attrNameLst>
                                          <p:attrName>stroke.color</p:attrName>
                                        </p:attrNameLst>
                                      </p:cBhvr>
                                      <p:by>
                                        <p:hsl h="10842353" s="0" l="0"/>
                                      </p:by>
                                    </p:animClr>
                                    <p:set>
                                      <p:cBhvr>
                                        <p:cTn id="34" dur="1000" fill="hold"/>
                                        <p:tgtEl>
                                          <p:spTgt spid="35"/>
                                        </p:tgtEl>
                                        <p:attrNameLst>
                                          <p:attrName>fill.type</p:attrName>
                                        </p:attrNameLst>
                                      </p:cBhvr>
                                      <p:to>
                                        <p:strVal val="solid"/>
                                      </p:to>
                                    </p:set>
                                  </p:childTnLst>
                                </p:cTn>
                              </p:par>
                            </p:childTnLst>
                          </p:cTn>
                        </p:par>
                        <p:par>
                          <p:cTn id="35" fill="hold" nodeType="afterGroup">
                            <p:stCondLst>
                              <p:cond delay="1000"/>
                            </p:stCondLst>
                            <p:childTnLst>
                              <p:par>
                                <p:cTn id="36" presetID="23" presetClass="emph" presetSubtype="0" fill="hold" grpId="6" nodeType="afterEffect">
                                  <p:stCondLst>
                                    <p:cond delay="0"/>
                                  </p:stCondLst>
                                  <p:childTnLst>
                                    <p:animClr clrSpc="hsl" dir="cw">
                                      <p:cBhvr override="childStyle">
                                        <p:cTn id="37" dur="1000" fill="hold"/>
                                        <p:tgtEl>
                                          <p:spTgt spid="35"/>
                                        </p:tgtEl>
                                        <p:attrNameLst>
                                          <p:attrName>style.color</p:attrName>
                                        </p:attrNameLst>
                                      </p:cBhvr>
                                      <p:by>
                                        <p:hsl h="10842353" s="0" l="0"/>
                                      </p:by>
                                    </p:animClr>
                                    <p:animClr clrSpc="hsl" dir="cw">
                                      <p:cBhvr>
                                        <p:cTn id="38" dur="1000" fill="hold"/>
                                        <p:tgtEl>
                                          <p:spTgt spid="35"/>
                                        </p:tgtEl>
                                        <p:attrNameLst>
                                          <p:attrName>fillcolor</p:attrName>
                                        </p:attrNameLst>
                                      </p:cBhvr>
                                      <p:by>
                                        <p:hsl h="10842353" s="0" l="0"/>
                                      </p:by>
                                    </p:animClr>
                                    <p:animClr clrSpc="hsl" dir="cw">
                                      <p:cBhvr>
                                        <p:cTn id="39" dur="1000" fill="hold"/>
                                        <p:tgtEl>
                                          <p:spTgt spid="35"/>
                                        </p:tgtEl>
                                        <p:attrNameLst>
                                          <p:attrName>stroke.color</p:attrName>
                                        </p:attrNameLst>
                                      </p:cBhvr>
                                      <p:by>
                                        <p:hsl h="10842353" s="0" l="0"/>
                                      </p:by>
                                    </p:animClr>
                                    <p:set>
                                      <p:cBhvr>
                                        <p:cTn id="40" dur="1000" fill="hold"/>
                                        <p:tgtEl>
                                          <p:spTgt spid="3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P spid="35" grpId="2"/>
      <p:bldP spid="35" grpId="3"/>
      <p:bldP spid="35" grpId="4"/>
      <p:bldP spid="35" grpId="5"/>
      <p:bldP spid="35" grpId="6"/>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6400824" y="596531"/>
            <a:ext cx="6429345" cy="2603893"/>
            <a:chOff x="9524942" y="3913187"/>
            <a:chExt cx="5029068" cy="1820118"/>
          </a:xfrm>
        </p:grpSpPr>
        <p:sp>
          <p:nvSpPr>
            <p:cNvPr id="12" name="AutoShape 28"/>
            <p:cNvSpPr>
              <a:spLocks noChangeArrowheads="1"/>
            </p:cNvSpPr>
            <p:nvPr/>
          </p:nvSpPr>
          <p:spPr bwMode="auto">
            <a:xfrm>
              <a:off x="9524942" y="3913187"/>
              <a:ext cx="5029068" cy="1820118"/>
            </a:xfrm>
            <a:prstGeom prst="cloudCallout">
              <a:avLst>
                <a:gd name="adj1" fmla="val 9857"/>
                <a:gd name="adj2" fmla="val 57188"/>
              </a:avLst>
            </a:prstGeom>
            <a:solidFill>
              <a:srgbClr val="FFFF99"/>
            </a:solidFill>
            <a:ln>
              <a:solidFill>
                <a:srgbClr val="FF0000"/>
              </a:solidFill>
              <a:headEnd/>
              <a:tailEnd/>
            </a:ln>
          </p:spPr>
          <p:style>
            <a:lnRef idx="0">
              <a:schemeClr val="accent6"/>
            </a:lnRef>
            <a:fillRef idx="3">
              <a:schemeClr val="accent6"/>
            </a:fillRef>
            <a:effectRef idx="3">
              <a:schemeClr val="accent6"/>
            </a:effectRef>
            <a:fontRef idx="minor">
              <a:schemeClr val="lt1"/>
            </a:fontRef>
          </p:style>
          <p:txBody>
            <a:bodyPr/>
            <a:lstStyle/>
            <a:p>
              <a:pPr algn="ctr">
                <a:defRPr/>
              </a:pPr>
              <a:endParaRPr lang="en-US" sz="3600">
                <a:solidFill>
                  <a:srgbClr val="FF3300"/>
                </a:solidFill>
                <a:latin typeface="Arial" charset="0"/>
                <a:cs typeface="Arial" charset="0"/>
              </a:endParaRPr>
            </a:p>
          </p:txBody>
        </p:sp>
        <p:sp>
          <p:nvSpPr>
            <p:cNvPr id="13350" name="Text Box 30"/>
            <p:cNvSpPr txBox="1">
              <a:spLocks noChangeArrowheads="1"/>
            </p:cNvSpPr>
            <p:nvPr/>
          </p:nvSpPr>
          <p:spPr bwMode="auto">
            <a:xfrm>
              <a:off x="10293762" y="4252960"/>
              <a:ext cx="3805681" cy="1355353"/>
            </a:xfrm>
            <a:prstGeom prst="rect">
              <a:avLst/>
            </a:prstGeom>
            <a:noFill/>
            <a:ln>
              <a:noFill/>
            </a:ln>
            <a:effectLst>
              <a:prstShdw prst="shdw17" dist="17961" dir="13500000">
                <a:srgbClr val="003D99"/>
              </a:prstShdw>
            </a:effectLst>
            <a:extLst>
              <a:ext uri="{909E8E84-426E-40DD-AFC4-6F175D3DCCD1}">
                <a14:hiddenFill xmlns:a14="http://schemas.microsoft.com/office/drawing/2010/main">
                  <a:gradFill rotWithShape="1">
                    <a:gsLst>
                      <a:gs pos="0">
                        <a:srgbClr val="0066FF"/>
                      </a:gs>
                      <a:gs pos="100000">
                        <a:srgbClr val="FFCCFF"/>
                      </a:gs>
                    </a:gsLst>
                    <a:lin ang="5400000" scaled="1"/>
                  </a:gradFill>
                </a14:hiddenFill>
              </a:ext>
              <a:ext uri="{91240B29-F687-4F45-9708-019B960494DF}">
                <a14:hiddenLine xmlns:a14="http://schemas.microsoft.com/office/drawing/2010/main" w="38100" cmpd="dbl" algn="ctr">
                  <a:solidFill>
                    <a:schemeClr val="bg2"/>
                  </a:solidFill>
                  <a:miter lim="800000"/>
                  <a:headEnd/>
                  <a:tailEnd/>
                </a14:hiddenLine>
              </a:ext>
            </a:extLst>
          </p:spPr>
          <p:txBody>
            <a:bodyPr wrap="square">
              <a:spAutoFit/>
            </a:bodyPr>
            <a:lstStyle>
              <a:lvl1pPr>
                <a:defRPr sz="3400">
                  <a:solidFill>
                    <a:schemeClr val="tx1"/>
                  </a:solidFill>
                  <a:latin typeface="Times New Roman" pitchFamily="18" charset="0"/>
                  <a:cs typeface="Arial" charset="0"/>
                </a:defRPr>
              </a:lvl1pPr>
              <a:lvl2pPr marL="742950" indent="-285750">
                <a:defRPr sz="3400">
                  <a:solidFill>
                    <a:schemeClr val="tx1"/>
                  </a:solidFill>
                  <a:latin typeface="Times New Roman" pitchFamily="18" charset="0"/>
                  <a:cs typeface="Arial" charset="0"/>
                </a:defRPr>
              </a:lvl2pPr>
              <a:lvl3pPr marL="1143000" indent="-228600">
                <a:defRPr sz="3400">
                  <a:solidFill>
                    <a:schemeClr val="tx1"/>
                  </a:solidFill>
                  <a:latin typeface="Times New Roman" pitchFamily="18" charset="0"/>
                  <a:cs typeface="Arial" charset="0"/>
                </a:defRPr>
              </a:lvl3pPr>
              <a:lvl4pPr marL="1600200" indent="-228600">
                <a:defRPr sz="3400">
                  <a:solidFill>
                    <a:schemeClr val="tx1"/>
                  </a:solidFill>
                  <a:latin typeface="Times New Roman" pitchFamily="18" charset="0"/>
                  <a:cs typeface="Arial" charset="0"/>
                </a:defRPr>
              </a:lvl4pPr>
              <a:lvl5pPr marL="2057400" indent="-228600">
                <a:defRPr sz="3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3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3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3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3400">
                  <a:solidFill>
                    <a:schemeClr val="tx1"/>
                  </a:solidFill>
                  <a:latin typeface="Times New Roman" pitchFamily="18" charset="0"/>
                  <a:cs typeface="Arial" charset="0"/>
                </a:defRPr>
              </a:lvl9pPr>
            </a:lstStyle>
            <a:p>
              <a:r>
                <a:rPr lang="en-US" sz="4000"/>
                <a:t>Cùng thực hiện các hoạt động 3, 4, 5 theo nhóm</a:t>
              </a:r>
            </a:p>
          </p:txBody>
        </p:sp>
      </p:grpSp>
      <p:sp>
        <p:nvSpPr>
          <p:cNvPr id="27" name="TextBox 1"/>
          <p:cNvSpPr txBox="1">
            <a:spLocks noChangeArrowheads="1"/>
          </p:cNvSpPr>
          <p:nvPr/>
        </p:nvSpPr>
        <p:spPr bwMode="auto">
          <a:xfrm>
            <a:off x="76390" y="34617"/>
            <a:ext cx="2905600" cy="685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616" tIns="65309" rIns="130616" bIns="65309">
            <a:spAutoFit/>
          </a:bodyPr>
          <a:lstStyle>
            <a:lvl1pPr>
              <a:defRPr sz="3400">
                <a:solidFill>
                  <a:schemeClr val="tx1"/>
                </a:solidFill>
                <a:latin typeface="Times New Roman" pitchFamily="18" charset="0"/>
                <a:cs typeface="Arial" charset="0"/>
              </a:defRPr>
            </a:lvl1pPr>
            <a:lvl2pPr marL="742950" indent="-285750">
              <a:defRPr sz="3400">
                <a:solidFill>
                  <a:schemeClr val="tx1"/>
                </a:solidFill>
                <a:latin typeface="Times New Roman" pitchFamily="18" charset="0"/>
                <a:cs typeface="Arial" charset="0"/>
              </a:defRPr>
            </a:lvl2pPr>
            <a:lvl3pPr marL="1143000" indent="-228600">
              <a:defRPr sz="3400">
                <a:solidFill>
                  <a:schemeClr val="tx1"/>
                </a:solidFill>
                <a:latin typeface="Times New Roman" pitchFamily="18" charset="0"/>
                <a:cs typeface="Arial" charset="0"/>
              </a:defRPr>
            </a:lvl3pPr>
            <a:lvl4pPr marL="1600200" indent="-228600">
              <a:defRPr sz="3400">
                <a:solidFill>
                  <a:schemeClr val="tx1"/>
                </a:solidFill>
                <a:latin typeface="Times New Roman" pitchFamily="18" charset="0"/>
                <a:cs typeface="Arial" charset="0"/>
              </a:defRPr>
            </a:lvl4pPr>
            <a:lvl5pPr marL="2057400" indent="-228600">
              <a:defRPr sz="3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3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3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3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3400">
                <a:solidFill>
                  <a:schemeClr val="tx1"/>
                </a:solidFill>
                <a:latin typeface="Times New Roman" pitchFamily="18" charset="0"/>
                <a:cs typeface="Arial" charset="0"/>
              </a:defRPr>
            </a:lvl9pPr>
          </a:lstStyle>
          <a:p>
            <a:r>
              <a:rPr lang="en-US" sz="3600" b="1">
                <a:solidFill>
                  <a:srgbClr val="000099"/>
                </a:solidFill>
              </a:rPr>
              <a:t>HĐCB3, 4, 5.</a:t>
            </a:r>
            <a:r>
              <a:rPr lang="en-US" sz="3600">
                <a:solidFill>
                  <a:srgbClr val="000099"/>
                </a:solidFill>
              </a:rPr>
              <a:t> </a:t>
            </a:r>
            <a:endParaRPr lang="en-US" sz="3600" i="1" dirty="0">
              <a:solidFill>
                <a:srgbClr val="000099"/>
              </a:solidFill>
            </a:endParaRPr>
          </a:p>
        </p:txBody>
      </p:sp>
      <p:grpSp>
        <p:nvGrpSpPr>
          <p:cNvPr id="15" name="Group 14"/>
          <p:cNvGrpSpPr/>
          <p:nvPr/>
        </p:nvGrpSpPr>
        <p:grpSpPr>
          <a:xfrm>
            <a:off x="-25299" y="-31375"/>
            <a:ext cx="14685211" cy="8291862"/>
            <a:chOff x="-27405" y="-31375"/>
            <a:chExt cx="14685211" cy="8291862"/>
          </a:xfrm>
        </p:grpSpPr>
        <p:pic>
          <p:nvPicPr>
            <p:cNvPr id="16" name="Picture 12" descr="thin ba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00000" flipV="1">
              <a:off x="10495274" y="4072134"/>
              <a:ext cx="8252648" cy="4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4" descr="thin ba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00000" flipV="1">
              <a:off x="-4130914" y="4072135"/>
              <a:ext cx="8252648" cy="4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8"/>
            <p:cNvGrpSpPr/>
            <p:nvPr/>
          </p:nvGrpSpPr>
          <p:grpSpPr>
            <a:xfrm>
              <a:off x="192" y="-15390"/>
              <a:ext cx="14657614" cy="8275877"/>
              <a:chOff x="192" y="-1537682"/>
              <a:chExt cx="14657614" cy="9798170"/>
            </a:xfrm>
          </p:grpSpPr>
          <p:pic>
            <p:nvPicPr>
              <p:cNvPr id="20" name="Picture 15" descr="732562f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1275" y="7610476"/>
                <a:ext cx="1228726" cy="62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1" descr="LN02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V="1">
                <a:off x="192" y="-1537682"/>
                <a:ext cx="14657614" cy="5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3" descr="LN02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V="1">
                <a:off x="192" y="8204729"/>
                <a:ext cx="14657614" cy="5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3" name="Picture 2" descr="Chi tiết hơn 83+ ảnh học nhóm Cực đẹp - Co-Created English"/>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32" t="30492" r="-532" b="1224"/>
          <a:stretch/>
        </p:blipFill>
        <p:spPr bwMode="auto">
          <a:xfrm>
            <a:off x="76391" y="4706952"/>
            <a:ext cx="6172038" cy="3467574"/>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24" name="Picture 2" descr="Chi tiết hơn 83+ ảnh học nhóm Cực đẹp - Co-Created English"/>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32" t="30492" r="-532" b="1224"/>
          <a:stretch/>
        </p:blipFill>
        <p:spPr bwMode="auto">
          <a:xfrm>
            <a:off x="13196022" y="54242"/>
            <a:ext cx="1395543" cy="784044"/>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pic>
        <p:nvPicPr>
          <p:cNvPr id="17"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1809040" y="4155588"/>
            <a:ext cx="2658420" cy="3845367"/>
          </a:xfrm>
          <a:prstGeom prst="rect">
            <a:avLst/>
          </a:prstGeom>
          <a:noFill/>
          <a:ln>
            <a:noFill/>
          </a:ln>
          <a:effectLst>
            <a:prstShdw prst="shdw17" dist="17961" dir="2700000">
              <a:srgbClr val="1D6D98"/>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03149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a:grpSpLocks/>
          </p:cNvGrpSpPr>
          <p:nvPr/>
        </p:nvGrpSpPr>
        <p:grpSpPr bwMode="auto">
          <a:xfrm>
            <a:off x="7924785" y="616046"/>
            <a:ext cx="6220074" cy="3041567"/>
            <a:chOff x="10380187" y="3913188"/>
            <a:chExt cx="4173822" cy="1306737"/>
          </a:xfrm>
        </p:grpSpPr>
        <p:sp>
          <p:nvSpPr>
            <p:cNvPr id="33" name="AutoShape 28"/>
            <p:cNvSpPr>
              <a:spLocks noChangeArrowheads="1"/>
            </p:cNvSpPr>
            <p:nvPr/>
          </p:nvSpPr>
          <p:spPr bwMode="auto">
            <a:xfrm>
              <a:off x="10380187" y="3913188"/>
              <a:ext cx="4173822" cy="1306737"/>
            </a:xfrm>
            <a:prstGeom prst="cloudCallout">
              <a:avLst>
                <a:gd name="adj1" fmla="val 30620"/>
                <a:gd name="adj2" fmla="val 57895"/>
              </a:avLst>
            </a:prstGeom>
            <a:solidFill>
              <a:srgbClr val="FFFF99"/>
            </a:solidFill>
            <a:ln>
              <a:solidFill>
                <a:srgbClr val="FF0000"/>
              </a:solidFill>
              <a:headEnd/>
              <a:tailEnd/>
            </a:ln>
          </p:spPr>
          <p:style>
            <a:lnRef idx="0">
              <a:schemeClr val="accent3"/>
            </a:lnRef>
            <a:fillRef idx="3">
              <a:schemeClr val="accent3"/>
            </a:fillRef>
            <a:effectRef idx="3">
              <a:schemeClr val="accent3"/>
            </a:effectRef>
            <a:fontRef idx="minor">
              <a:schemeClr val="lt1"/>
            </a:fontRef>
          </p:style>
          <p:txBody>
            <a:bodyPr/>
            <a:lstStyle/>
            <a:p>
              <a:pPr algn="ctr">
                <a:defRPr/>
              </a:pPr>
              <a:endParaRPr lang="en-US" sz="3600" b="1">
                <a:solidFill>
                  <a:srgbClr val="FF3300"/>
                </a:solidFill>
                <a:latin typeface="Arial" charset="0"/>
                <a:cs typeface="Arial" charset="0"/>
              </a:endParaRPr>
            </a:p>
          </p:txBody>
        </p:sp>
        <p:sp>
          <p:nvSpPr>
            <p:cNvPr id="34" name="Text Box 30"/>
            <p:cNvSpPr txBox="1">
              <a:spLocks noChangeArrowheads="1"/>
            </p:cNvSpPr>
            <p:nvPr/>
          </p:nvSpPr>
          <p:spPr bwMode="auto">
            <a:xfrm>
              <a:off x="10380187" y="4034473"/>
              <a:ext cx="4032108" cy="991717"/>
            </a:xfrm>
            <a:prstGeom prst="rect">
              <a:avLst/>
            </a:prstGeom>
            <a:noFill/>
            <a:ln>
              <a:noFill/>
            </a:ln>
            <a:effectLst>
              <a:prstShdw prst="shdw17" dist="17961" dir="13500000">
                <a:srgbClr val="003D99"/>
              </a:prstShdw>
            </a:effectLst>
            <a:extLst>
              <a:ext uri="{909E8E84-426E-40DD-AFC4-6F175D3DCCD1}">
                <a14:hiddenFill xmlns:a14="http://schemas.microsoft.com/office/drawing/2010/main">
                  <a:gradFill rotWithShape="1">
                    <a:gsLst>
                      <a:gs pos="0">
                        <a:srgbClr val="0066FF"/>
                      </a:gs>
                      <a:gs pos="100000">
                        <a:srgbClr val="FFCCFF"/>
                      </a:gs>
                    </a:gsLst>
                    <a:lin ang="5400000" scaled="1"/>
                  </a:gradFill>
                </a14:hiddenFill>
              </a:ext>
              <a:ext uri="{91240B29-F687-4F45-9708-019B960494DF}">
                <a14:hiddenLine xmlns:a14="http://schemas.microsoft.com/office/drawing/2010/main" w="38100" cmpd="dbl" algn="ctr">
                  <a:solidFill>
                    <a:schemeClr val="bg2"/>
                  </a:solidFill>
                  <a:miter lim="800000"/>
                  <a:headEnd/>
                  <a:tailEnd/>
                </a14:hiddenLine>
              </a:ext>
            </a:extLst>
          </p:spPr>
          <p:txBody>
            <a:bodyPr wrap="square">
              <a:spAutoFit/>
            </a:bodyPr>
            <a:lstStyle>
              <a:lvl1pPr>
                <a:defRPr sz="3400">
                  <a:solidFill>
                    <a:schemeClr val="tx1"/>
                  </a:solidFill>
                  <a:latin typeface="Times New Roman" pitchFamily="18" charset="0"/>
                  <a:cs typeface="Arial" charset="0"/>
                </a:defRPr>
              </a:lvl1pPr>
              <a:lvl2pPr marL="742950" indent="-285750">
                <a:defRPr sz="3400">
                  <a:solidFill>
                    <a:schemeClr val="tx1"/>
                  </a:solidFill>
                  <a:latin typeface="Times New Roman" pitchFamily="18" charset="0"/>
                  <a:cs typeface="Arial" charset="0"/>
                </a:defRPr>
              </a:lvl2pPr>
              <a:lvl3pPr marL="1143000" indent="-228600">
                <a:defRPr sz="3400">
                  <a:solidFill>
                    <a:schemeClr val="tx1"/>
                  </a:solidFill>
                  <a:latin typeface="Times New Roman" pitchFamily="18" charset="0"/>
                  <a:cs typeface="Arial" charset="0"/>
                </a:defRPr>
              </a:lvl3pPr>
              <a:lvl4pPr marL="1600200" indent="-228600">
                <a:defRPr sz="3400">
                  <a:solidFill>
                    <a:schemeClr val="tx1"/>
                  </a:solidFill>
                  <a:latin typeface="Times New Roman" pitchFamily="18" charset="0"/>
                  <a:cs typeface="Arial" charset="0"/>
                </a:defRPr>
              </a:lvl4pPr>
              <a:lvl5pPr marL="2057400" indent="-228600">
                <a:defRPr sz="3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3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3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3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3400">
                  <a:solidFill>
                    <a:schemeClr val="tx1"/>
                  </a:solidFill>
                  <a:latin typeface="Times New Roman" pitchFamily="18" charset="0"/>
                  <a:cs typeface="Arial" charset="0"/>
                </a:defRPr>
              </a:lvl9pPr>
            </a:lstStyle>
            <a:p>
              <a:pPr algn="ctr"/>
              <a:r>
                <a:rPr lang="en-US" sz="3600" b="1"/>
                <a:t>     </a:t>
              </a:r>
              <a:r>
                <a:rPr lang="en-US" sz="3600" i="1"/>
                <a:t>Hãy kể tên một số bức </a:t>
              </a:r>
            </a:p>
            <a:p>
              <a:pPr algn="ctr"/>
              <a:r>
                <a:rPr lang="en-US" sz="3600" i="1"/>
                <a:t>   tranh làng Hồ lấy đề tài trong cuộc sống hàng ngày </a:t>
              </a:r>
            </a:p>
            <a:p>
              <a:pPr algn="ctr"/>
              <a:r>
                <a:rPr lang="en-US" sz="3600" i="1"/>
                <a:t>của làng quê Việt Nam</a:t>
              </a:r>
              <a:r>
                <a:rPr lang="en-US" sz="3600"/>
                <a:t>?</a:t>
              </a:r>
              <a:endParaRPr lang="en-US" sz="3600" dirty="0"/>
            </a:p>
          </p:txBody>
        </p:sp>
      </p:grpSp>
      <p:pic>
        <p:nvPicPr>
          <p:cNvPr id="20" name="Picture 9"/>
          <p:cNvPicPr>
            <a:picLocks noChangeAspect="1" noChangeArrowheads="1"/>
          </p:cNvPicPr>
          <p:nvPr/>
        </p:nvPicPr>
        <p:blipFill rotWithShape="1">
          <a:blip r:embed="rId3"/>
          <a:srcRect l="12311" t="6677" r="12586" b="6432"/>
          <a:stretch/>
        </p:blipFill>
        <p:spPr bwMode="auto">
          <a:xfrm>
            <a:off x="12208893" y="4382615"/>
            <a:ext cx="2362138" cy="3888004"/>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114566" y="631892"/>
            <a:ext cx="1941557" cy="646331"/>
          </a:xfrm>
          <a:prstGeom prst="rect">
            <a:avLst/>
          </a:prstGeom>
        </p:spPr>
        <p:txBody>
          <a:bodyPr wrap="none" lIns="91436" tIns="45718" rIns="91436" bIns="45718">
            <a:spAutoFit/>
          </a:bodyPr>
          <a:lstStyle/>
          <a:p>
            <a:r>
              <a:rPr lang="en-US" sz="3600" b="1"/>
              <a:t>*Đoạn 1</a:t>
            </a:r>
            <a:r>
              <a:rPr lang="en-US" sz="3600"/>
              <a:t>:</a:t>
            </a:r>
          </a:p>
        </p:txBody>
      </p:sp>
      <p:pic>
        <p:nvPicPr>
          <p:cNvPr id="2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5906" y="4566257"/>
            <a:ext cx="2505547" cy="3624238"/>
          </a:xfrm>
          <a:prstGeom prst="rect">
            <a:avLst/>
          </a:prstGeom>
          <a:noFill/>
          <a:ln>
            <a:noFill/>
          </a:ln>
          <a:effectLst>
            <a:prstShdw prst="shdw17" dist="17961" dir="2700000">
              <a:srgbClr val="1D6D98"/>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9421925" y="616045"/>
            <a:ext cx="4177277" cy="1904950"/>
            <a:chOff x="8951818" y="256839"/>
            <a:chExt cx="5607805" cy="1904950"/>
          </a:xfrm>
        </p:grpSpPr>
        <p:sp>
          <p:nvSpPr>
            <p:cNvPr id="29" name="AutoShape 28"/>
            <p:cNvSpPr>
              <a:spLocks noChangeArrowheads="1"/>
            </p:cNvSpPr>
            <p:nvPr/>
          </p:nvSpPr>
          <p:spPr bwMode="auto">
            <a:xfrm>
              <a:off x="8951818" y="256839"/>
              <a:ext cx="5607805" cy="1904950"/>
            </a:xfrm>
            <a:prstGeom prst="cloudCallout">
              <a:avLst>
                <a:gd name="adj1" fmla="val 35047"/>
                <a:gd name="adj2" fmla="val 128905"/>
              </a:avLst>
            </a:prstGeom>
            <a:solidFill>
              <a:srgbClr val="FFFF99"/>
            </a:solidFill>
            <a:ln>
              <a:solidFill>
                <a:srgbClr val="FF0000"/>
              </a:solidFill>
              <a:headEnd/>
              <a:tailEnd/>
            </a:ln>
          </p:spPr>
          <p:style>
            <a:lnRef idx="0">
              <a:schemeClr val="accent3"/>
            </a:lnRef>
            <a:fillRef idx="3">
              <a:schemeClr val="accent3"/>
            </a:fillRef>
            <a:effectRef idx="3">
              <a:schemeClr val="accent3"/>
            </a:effectRef>
            <a:fontRef idx="minor">
              <a:schemeClr val="lt1"/>
            </a:fontRef>
          </p:style>
          <p:txBody>
            <a:bodyPr/>
            <a:lstStyle/>
            <a:p>
              <a:pPr algn="ctr">
                <a:defRPr/>
              </a:pPr>
              <a:endParaRPr lang="en-US" sz="3600" b="1">
                <a:solidFill>
                  <a:srgbClr val="FF3300"/>
                </a:solidFill>
                <a:latin typeface="Arial" charset="0"/>
                <a:cs typeface="Arial" charset="0"/>
              </a:endParaRPr>
            </a:p>
          </p:txBody>
        </p:sp>
        <p:sp>
          <p:nvSpPr>
            <p:cNvPr id="30" name="Text Box 30"/>
            <p:cNvSpPr txBox="1">
              <a:spLocks noChangeArrowheads="1"/>
            </p:cNvSpPr>
            <p:nvPr/>
          </p:nvSpPr>
          <p:spPr bwMode="auto">
            <a:xfrm>
              <a:off x="9277360" y="649792"/>
              <a:ext cx="4819165" cy="1218796"/>
            </a:xfrm>
            <a:prstGeom prst="rect">
              <a:avLst/>
            </a:prstGeom>
            <a:noFill/>
            <a:ln>
              <a:noFill/>
            </a:ln>
            <a:effectLst>
              <a:prstShdw prst="shdw17" dist="17961" dir="13500000">
                <a:srgbClr val="003D99"/>
              </a:prstShdw>
            </a:effectLst>
            <a:extLst>
              <a:ext uri="{909E8E84-426E-40DD-AFC4-6F175D3DCCD1}">
                <a14:hiddenFill xmlns:a14="http://schemas.microsoft.com/office/drawing/2010/main">
                  <a:gradFill rotWithShape="1">
                    <a:gsLst>
                      <a:gs pos="0">
                        <a:srgbClr val="0066FF"/>
                      </a:gs>
                      <a:gs pos="100000">
                        <a:srgbClr val="FFCCFF"/>
                      </a:gs>
                    </a:gsLst>
                    <a:lin ang="5400000" scaled="1"/>
                  </a:gradFill>
                </a14:hiddenFill>
              </a:ext>
              <a:ext uri="{91240B29-F687-4F45-9708-019B960494DF}">
                <a14:hiddenLine xmlns:a14="http://schemas.microsoft.com/office/drawing/2010/main" w="38100" cmpd="dbl" algn="ctr">
                  <a:solidFill>
                    <a:schemeClr val="bg2"/>
                  </a:solidFill>
                  <a:miter lim="800000"/>
                  <a:headEnd/>
                  <a:tailEnd/>
                </a14:hiddenLine>
              </a:ext>
            </a:extLst>
          </p:spPr>
          <p:txBody>
            <a:bodyPr wrap="square">
              <a:spAutoFit/>
            </a:bodyPr>
            <a:lstStyle>
              <a:lvl1pPr>
                <a:defRPr sz="3400">
                  <a:solidFill>
                    <a:schemeClr val="tx1"/>
                  </a:solidFill>
                  <a:latin typeface="Times New Roman" pitchFamily="18" charset="0"/>
                  <a:cs typeface="Arial" charset="0"/>
                </a:defRPr>
              </a:lvl1pPr>
              <a:lvl2pPr marL="742950" indent="-285750">
                <a:defRPr sz="3400">
                  <a:solidFill>
                    <a:schemeClr val="tx1"/>
                  </a:solidFill>
                  <a:latin typeface="Times New Roman" pitchFamily="18" charset="0"/>
                  <a:cs typeface="Arial" charset="0"/>
                </a:defRPr>
              </a:lvl2pPr>
              <a:lvl3pPr marL="1143000" indent="-228600">
                <a:defRPr sz="3400">
                  <a:solidFill>
                    <a:schemeClr val="tx1"/>
                  </a:solidFill>
                  <a:latin typeface="Times New Roman" pitchFamily="18" charset="0"/>
                  <a:cs typeface="Arial" charset="0"/>
                </a:defRPr>
              </a:lvl3pPr>
              <a:lvl4pPr marL="1600200" indent="-228600">
                <a:defRPr sz="3400">
                  <a:solidFill>
                    <a:schemeClr val="tx1"/>
                  </a:solidFill>
                  <a:latin typeface="Times New Roman" pitchFamily="18" charset="0"/>
                  <a:cs typeface="Arial" charset="0"/>
                </a:defRPr>
              </a:lvl4pPr>
              <a:lvl5pPr marL="2057400" indent="-228600">
                <a:defRPr sz="3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3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3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3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3400">
                  <a:solidFill>
                    <a:schemeClr val="tx1"/>
                  </a:solidFill>
                  <a:latin typeface="Times New Roman" pitchFamily="18" charset="0"/>
                  <a:cs typeface="Arial" charset="0"/>
                </a:defRPr>
              </a:lvl9pPr>
            </a:lstStyle>
            <a:p>
              <a:pPr algn="ctr"/>
              <a:r>
                <a:rPr lang="en-US" sz="3600"/>
                <a:t>Vậy ý thứ nhất của bài </a:t>
              </a:r>
              <a:r>
                <a:rPr lang="nl-NL" sz="3600"/>
                <a:t>là gì</a:t>
              </a:r>
              <a:r>
                <a:rPr lang="en-US" sz="3600"/>
                <a:t>?</a:t>
              </a:r>
              <a:endParaRPr lang="en-US" sz="3600" dirty="0"/>
            </a:p>
          </p:txBody>
        </p:sp>
      </p:grpSp>
      <p:sp>
        <p:nvSpPr>
          <p:cNvPr id="26" name="Rectangle 1"/>
          <p:cNvSpPr>
            <a:spLocks noChangeArrowheads="1"/>
          </p:cNvSpPr>
          <p:nvPr/>
        </p:nvSpPr>
        <p:spPr bwMode="auto">
          <a:xfrm>
            <a:off x="60325" y="92077"/>
            <a:ext cx="55023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spAutoFit/>
          </a:bodyPr>
          <a:lstStyle/>
          <a:p>
            <a:r>
              <a:rPr lang="en-US" sz="3600" b="1" dirty="0">
                <a:solidFill>
                  <a:srgbClr val="000099"/>
                </a:solidFill>
              </a:rPr>
              <a:t>HĐCB5</a:t>
            </a:r>
            <a:r>
              <a:rPr lang="en-US" sz="3600" b="1">
                <a:solidFill>
                  <a:srgbClr val="000099"/>
                </a:solidFill>
              </a:rPr>
              <a:t>. Trả lời câu hỏi:</a:t>
            </a:r>
            <a:endParaRPr lang="en-US" sz="3600" b="1" dirty="0">
              <a:solidFill>
                <a:srgbClr val="000099"/>
              </a:solidFill>
            </a:endParaRPr>
          </a:p>
        </p:txBody>
      </p:sp>
      <p:pic>
        <p:nvPicPr>
          <p:cNvPr id="37" name="Picture 12" descr="http://assets.htv.com.vn/Images/TAP%20CHI%20HTV/XEM%20GI%20HOM%20NAY/DUONG/H%C3%8CNH%20T%C6%AF%E1%BB%A2NG%20CH%C3%9A%20HEO/4%20%C4%90%C3%94NG%20H%E1%BB%92%20T%E1%BA%BE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60" y="3394527"/>
            <a:ext cx="7622004" cy="4762936"/>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pic>
        <p:nvPicPr>
          <p:cNvPr id="2050" name="Picture 2" descr="https://tranhdongho.info/uploads/products/tranh-giay-dong-ho-dan-ga-me-con-26x37-tg023.jpg"/>
          <p:cNvPicPr>
            <a:picLocks noChangeAspect="1" noChangeArrowheads="1"/>
          </p:cNvPicPr>
          <p:nvPr/>
        </p:nvPicPr>
        <p:blipFill rotWithShape="1">
          <a:blip r:embed="rId6">
            <a:extLst>
              <a:ext uri="{28A0092B-C50C-407E-A947-70E740481C1C}">
                <a14:useLocalDpi xmlns:a14="http://schemas.microsoft.com/office/drawing/2010/main" val="0"/>
              </a:ext>
            </a:extLst>
          </a:blip>
          <a:srcRect l="10975" t="13470" r="8880" b="14386"/>
          <a:stretch/>
        </p:blipFill>
        <p:spPr bwMode="auto">
          <a:xfrm>
            <a:off x="54795" y="3156013"/>
            <a:ext cx="7622438" cy="500145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ttp://4.bp.blogspot.com/-0Ams7kbsd4g/Tq5c8UEgKPI/AAAAAAAAAS8/Xm31NB3IG48/s1600/Dam_cuoi_chuo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17" y="3503471"/>
            <a:ext cx="7695290" cy="4694126"/>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114566" y="1340983"/>
            <a:ext cx="6476830" cy="1835002"/>
          </a:xfrm>
          <a:prstGeom prst="wedgeRoundRectCallout">
            <a:avLst>
              <a:gd name="adj1" fmla="val 59979"/>
              <a:gd name="adj2" fmla="val 94466"/>
              <a:gd name="adj3" fmla="val 16667"/>
            </a:avLst>
          </a:prstGeom>
          <a:solidFill>
            <a:srgbClr val="FFFF99"/>
          </a:solidFill>
          <a:ln>
            <a:solidFill>
              <a:srgbClr val="FF0000"/>
            </a:solidFill>
            <a:headEnd/>
            <a:tailEnd/>
          </a:ln>
        </p:spPr>
        <p:style>
          <a:lnRef idx="0">
            <a:schemeClr val="accent5"/>
          </a:lnRef>
          <a:fillRef idx="3">
            <a:schemeClr val="accent5"/>
          </a:fillRef>
          <a:effectRef idx="3">
            <a:schemeClr val="accent5"/>
          </a:effectRef>
          <a:fontRef idx="minor">
            <a:schemeClr val="lt1"/>
          </a:fontRef>
        </p:style>
        <p:txBody>
          <a:bodyPr lIns="91436" tIns="45718" rIns="91436" bIns="45718"/>
          <a:lstStyle/>
          <a:p>
            <a:pPr algn="just"/>
            <a:r>
              <a:rPr lang="en-US" sz="3600">
                <a:solidFill>
                  <a:schemeClr val="tx1"/>
                </a:solidFill>
                <a:latin typeface="Times New Roman" pitchFamily="18" charset="0"/>
                <a:cs typeface="Times New Roman" pitchFamily="18" charset="0"/>
              </a:rPr>
              <a:t>Đàn lợn, mẹ con đàn gà, cưỡi trâu thả diều, Đám cưới chuột, Hứng dừa, Đánh ghen...</a:t>
            </a:r>
            <a:r>
              <a:rPr lang="nl-NL" sz="3600">
                <a:solidFill>
                  <a:schemeClr val="tx1"/>
                </a:solidFill>
                <a:latin typeface="Times New Roman" pitchFamily="18" charset="0"/>
                <a:cs typeface="Times New Roman" pitchFamily="18" charset="0"/>
              </a:rPr>
              <a:t>	</a:t>
            </a:r>
            <a:endParaRPr lang="en-US" sz="3600">
              <a:solidFill>
                <a:schemeClr val="tx1"/>
              </a:solidFill>
              <a:latin typeface="Times New Roman" pitchFamily="18" charset="0"/>
              <a:cs typeface="Times New Roman" pitchFamily="18" charset="0"/>
            </a:endParaRPr>
          </a:p>
        </p:txBody>
      </p:sp>
      <p:pic>
        <p:nvPicPr>
          <p:cNvPr id="2052" name="Picture 4" descr="https://static.tuoitre.vn/tto/i/s626/2008/02/01/Ianszdnu.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7449" y="1410227"/>
            <a:ext cx="4682386" cy="674263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static.tuoitre.vn/tto/i/s626/2008/02/01/1r67K3A3.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25924" y="1422944"/>
            <a:ext cx="4254114" cy="673451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anhxua.net/photo/153884817990365.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6923" y="1439997"/>
            <a:ext cx="4651120" cy="672451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bacninh.com/resources/dongho/items/origins/bo_to_nu.jpg"/>
          <p:cNvPicPr>
            <a:picLocks noChangeAspect="1" noChangeArrowheads="1"/>
          </p:cNvPicPr>
          <p:nvPr/>
        </p:nvPicPr>
        <p:blipFill rotWithShape="1">
          <a:blip r:embed="rId11">
            <a:extLst>
              <a:ext uri="{28A0092B-C50C-407E-A947-70E740481C1C}">
                <a14:useLocalDpi xmlns:a14="http://schemas.microsoft.com/office/drawing/2010/main" val="0"/>
              </a:ext>
            </a:extLst>
          </a:blip>
          <a:srcRect l="5596" t="6613" r="5975" b="8681"/>
          <a:stretch/>
        </p:blipFill>
        <p:spPr bwMode="auto">
          <a:xfrm>
            <a:off x="20332" y="2461156"/>
            <a:ext cx="7702609" cy="5699604"/>
          </a:xfrm>
          <a:prstGeom prst="rect">
            <a:avLst/>
          </a:prstGeom>
          <a:noFill/>
          <a:extLst>
            <a:ext uri="{909E8E84-426E-40DD-AFC4-6F175D3DCCD1}">
              <a14:hiddenFill xmlns:a14="http://schemas.microsoft.com/office/drawing/2010/main">
                <a:solidFill>
                  <a:srgbClr val="FFFFFF"/>
                </a:solidFill>
              </a14:hiddenFill>
            </a:ext>
          </a:extLst>
        </p:spPr>
      </p:pic>
      <p:sp>
        <p:nvSpPr>
          <p:cNvPr id="35" name="Rounded Rectangular Callout 34"/>
          <p:cNvSpPr/>
          <p:nvPr/>
        </p:nvSpPr>
        <p:spPr>
          <a:xfrm>
            <a:off x="119881" y="1295474"/>
            <a:ext cx="7582183" cy="757037"/>
          </a:xfrm>
          <a:prstGeom prst="wedgeRoundRectCallout">
            <a:avLst>
              <a:gd name="adj1" fmla="val 32479"/>
              <a:gd name="adj2" fmla="val 75665"/>
              <a:gd name="adj3" fmla="val 16667"/>
            </a:avLst>
          </a:prstGeom>
          <a:ln>
            <a:headEnd/>
            <a:tailEnd/>
          </a:ln>
        </p:spPr>
        <p:style>
          <a:lnRef idx="0">
            <a:schemeClr val="accent2"/>
          </a:lnRef>
          <a:fillRef idx="3">
            <a:schemeClr val="accent2"/>
          </a:fillRef>
          <a:effectRef idx="3">
            <a:schemeClr val="accent2"/>
          </a:effectRef>
          <a:fontRef idx="minor">
            <a:schemeClr val="lt1"/>
          </a:fontRef>
        </p:style>
        <p:txBody>
          <a:bodyPr lIns="91436" tIns="45718" rIns="91436" bIns="45718"/>
          <a:lstStyle/>
          <a:p>
            <a:r>
              <a:rPr lang="nl-NL" sz="3600" b="1" i="1">
                <a:solidFill>
                  <a:srgbClr val="FFFF00"/>
                </a:solidFill>
                <a:latin typeface="Times New Roman" pitchFamily="18" charset="0"/>
                <a:cs typeface="Arial" charset="0"/>
              </a:rPr>
              <a:t>Ý 1: </a:t>
            </a:r>
            <a:r>
              <a:rPr lang="en-US" sz="3600" b="1" i="1">
                <a:solidFill>
                  <a:srgbClr val="FFFF00"/>
                </a:solidFill>
                <a:latin typeface="Times New Roman" pitchFamily="18" charset="0"/>
                <a:cs typeface="Arial" charset="0"/>
              </a:rPr>
              <a:t>Giới thiệu một số tranh làng Hồ. </a:t>
            </a:r>
          </a:p>
          <a:p>
            <a:r>
              <a:rPr lang="nl-NL" sz="3600" b="1" i="1">
                <a:solidFill>
                  <a:srgbClr val="C00000"/>
                </a:solidFill>
                <a:latin typeface="Times New Roman" pitchFamily="18" charset="0"/>
                <a:cs typeface="Arial" charset="0"/>
              </a:rPr>
              <a:t>	</a:t>
            </a:r>
            <a:endParaRPr lang="en-US" sz="3600" b="1" i="1">
              <a:solidFill>
                <a:srgbClr val="C00000"/>
              </a:solidFill>
              <a:latin typeface="Times New Roman" pitchFamily="18" charset="0"/>
              <a:cs typeface="Arial" charset="0"/>
            </a:endParaRPr>
          </a:p>
        </p:txBody>
      </p:sp>
      <p:grpSp>
        <p:nvGrpSpPr>
          <p:cNvPr id="42" name="Group 41"/>
          <p:cNvGrpSpPr/>
          <p:nvPr/>
        </p:nvGrpSpPr>
        <p:grpSpPr>
          <a:xfrm>
            <a:off x="-27404" y="-13345"/>
            <a:ext cx="14657804" cy="8242945"/>
            <a:chOff x="-27404" y="-13345"/>
            <a:chExt cx="14657804" cy="8242945"/>
          </a:xfrm>
        </p:grpSpPr>
        <p:grpSp>
          <p:nvGrpSpPr>
            <p:cNvPr id="43" name="Group 42"/>
            <p:cNvGrpSpPr/>
            <p:nvPr/>
          </p:nvGrpSpPr>
          <p:grpSpPr>
            <a:xfrm>
              <a:off x="-27404" y="-13345"/>
              <a:ext cx="14657804" cy="8242945"/>
              <a:chOff x="-27404" y="-47511"/>
              <a:chExt cx="14719596" cy="8324022"/>
            </a:xfrm>
          </p:grpSpPr>
          <p:pic>
            <p:nvPicPr>
              <p:cNvPr id="45" name="Picture 12" descr="thin ba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16200000" flipV="1">
                <a:off x="10543053" y="4072133"/>
                <a:ext cx="8252648" cy="4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4" descr="thin ba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16200000" flipV="1">
                <a:off x="-4130913" y="4088086"/>
                <a:ext cx="8252648" cy="4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 name="Group 46"/>
              <p:cNvGrpSpPr/>
              <p:nvPr/>
            </p:nvGrpSpPr>
            <p:grpSpPr>
              <a:xfrm>
                <a:off x="192" y="-47511"/>
                <a:ext cx="14657614" cy="8324022"/>
                <a:chOff x="192" y="-1575710"/>
                <a:chExt cx="14657614" cy="9855169"/>
              </a:xfrm>
            </p:grpSpPr>
            <p:pic>
              <p:nvPicPr>
                <p:cNvPr id="48" name="Picture 15" descr="732562ff"/>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21275" y="7610476"/>
                  <a:ext cx="1228726" cy="62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11" descr="LN026"/>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flipV="1">
                  <a:off x="192" y="-1575710"/>
                  <a:ext cx="14657614" cy="5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13" descr="LN026"/>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flipV="1">
                  <a:off x="192" y="8223700"/>
                  <a:ext cx="14657614" cy="5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44" name="Picture 43"/>
            <p:cNvPicPr>
              <a:picLocks noChangeAspect="1"/>
            </p:cNvPicPr>
            <p:nvPr/>
          </p:nvPicPr>
          <p:blipFill>
            <a:blip r:embed="rId15"/>
            <a:stretch>
              <a:fillRect/>
            </a:stretch>
          </p:blipFill>
          <p:spPr>
            <a:xfrm>
              <a:off x="13613693" y="8820"/>
              <a:ext cx="1009946" cy="606751"/>
            </a:xfrm>
            <a:prstGeom prst="rect">
              <a:avLst/>
            </a:prstGeom>
          </p:spPr>
        </p:pic>
      </p:grpSp>
    </p:spTree>
    <p:extLst>
      <p:ext uri="{BB962C8B-B14F-4D97-AF65-F5344CB8AC3E}">
        <p14:creationId xmlns:p14="http://schemas.microsoft.com/office/powerpoint/2010/main" val="13173067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xit" presetSubtype="21" fill="hold" nodeType="clickEffect">
                                  <p:stCondLst>
                                    <p:cond delay="0"/>
                                  </p:stCondLst>
                                  <p:childTnLst>
                                    <p:animEffect transition="out" filter="barn(inVertical)">
                                      <p:cBhvr>
                                        <p:cTn id="18" dur="500"/>
                                        <p:tgtEl>
                                          <p:spTgt spid="32"/>
                                        </p:tgtEl>
                                      </p:cBhvr>
                                    </p:animEffect>
                                    <p:set>
                                      <p:cBhvr>
                                        <p:cTn id="19" dur="1" fill="hold">
                                          <p:stCondLst>
                                            <p:cond delay="499"/>
                                          </p:stCondLst>
                                        </p:cTn>
                                        <p:tgtEl>
                                          <p:spTgt spid="32"/>
                                        </p:tgtEl>
                                        <p:attrNameLst>
                                          <p:attrName>style.visibility</p:attrName>
                                        </p:attrNameLst>
                                      </p:cBhvr>
                                      <p:to>
                                        <p:strVal val="hidden"/>
                                      </p:to>
                                    </p:set>
                                  </p:childTnLst>
                                </p:cTn>
                              </p:par>
                              <p:par>
                                <p:cTn id="20" presetID="16" presetClass="exit" presetSubtype="21" fill="hold" grpId="1" nodeType="withEffect">
                                  <p:stCondLst>
                                    <p:cond delay="0"/>
                                  </p:stCondLst>
                                  <p:childTnLst>
                                    <p:animEffect transition="out" filter="barn(inVertical)">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inVertical)">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nodeType="clickEffect">
                                  <p:stCondLst>
                                    <p:cond delay="0"/>
                                  </p:stCondLst>
                                  <p:childTnLst>
                                    <p:animEffect transition="out" filter="barn(inVertical)">
                                      <p:cBhvr>
                                        <p:cTn id="31" dur="500"/>
                                        <p:tgtEl>
                                          <p:spTgt spid="37"/>
                                        </p:tgtEl>
                                      </p:cBhvr>
                                    </p:animEffect>
                                    <p:set>
                                      <p:cBhvr>
                                        <p:cTn id="32" dur="1" fill="hold">
                                          <p:stCondLst>
                                            <p:cond delay="499"/>
                                          </p:stCondLst>
                                        </p:cTn>
                                        <p:tgtEl>
                                          <p:spTgt spid="3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050"/>
                                        </p:tgtEl>
                                        <p:attrNameLst>
                                          <p:attrName>style.visibility</p:attrName>
                                        </p:attrNameLst>
                                      </p:cBhvr>
                                      <p:to>
                                        <p:strVal val="visible"/>
                                      </p:to>
                                    </p:set>
                                    <p:animEffect transition="in" filter="wipe(down)">
                                      <p:cBhvr>
                                        <p:cTn id="37" dur="500"/>
                                        <p:tgtEl>
                                          <p:spTgt spid="2050"/>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2050"/>
                                        </p:tgtEl>
                                      </p:cBhvr>
                                    </p:animEffect>
                                    <p:anim calcmode="lin" valueType="num">
                                      <p:cBhvr>
                                        <p:cTn id="42" dur="1000"/>
                                        <p:tgtEl>
                                          <p:spTgt spid="2050"/>
                                        </p:tgtEl>
                                        <p:attrNameLst>
                                          <p:attrName>ppt_x</p:attrName>
                                        </p:attrNameLst>
                                      </p:cBhvr>
                                      <p:tavLst>
                                        <p:tav tm="0">
                                          <p:val>
                                            <p:strVal val="ppt_x"/>
                                          </p:val>
                                        </p:tav>
                                        <p:tav tm="100000">
                                          <p:val>
                                            <p:strVal val="ppt_x"/>
                                          </p:val>
                                        </p:tav>
                                      </p:tavLst>
                                    </p:anim>
                                    <p:anim calcmode="lin" valueType="num">
                                      <p:cBhvr>
                                        <p:cTn id="43" dur="1000"/>
                                        <p:tgtEl>
                                          <p:spTgt spid="2050"/>
                                        </p:tgtEl>
                                        <p:attrNameLst>
                                          <p:attrName>ppt_y</p:attrName>
                                        </p:attrNameLst>
                                      </p:cBhvr>
                                      <p:tavLst>
                                        <p:tav tm="0">
                                          <p:val>
                                            <p:strVal val="ppt_y"/>
                                          </p:val>
                                        </p:tav>
                                        <p:tav tm="100000">
                                          <p:val>
                                            <p:strVal val="ppt_y+.1"/>
                                          </p:val>
                                        </p:tav>
                                      </p:tavLst>
                                    </p:anim>
                                    <p:set>
                                      <p:cBhvr>
                                        <p:cTn id="44" dur="1" fill="hold">
                                          <p:stCondLst>
                                            <p:cond delay="999"/>
                                          </p:stCondLst>
                                        </p:cTn>
                                        <p:tgtEl>
                                          <p:spTgt spid="205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5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xit" presetSubtype="21" fill="hold" nodeType="clickEffect">
                                  <p:stCondLst>
                                    <p:cond delay="0"/>
                                  </p:stCondLst>
                                  <p:childTnLst>
                                    <p:animEffect transition="out" filter="barn(inVertical)">
                                      <p:cBhvr>
                                        <p:cTn id="53" dur="500"/>
                                        <p:tgtEl>
                                          <p:spTgt spid="39"/>
                                        </p:tgtEl>
                                      </p:cBhvr>
                                    </p:animEffect>
                                    <p:set>
                                      <p:cBhvr>
                                        <p:cTn id="54" dur="1" fill="hold">
                                          <p:stCondLst>
                                            <p:cond delay="499"/>
                                          </p:stCondLst>
                                        </p:cTn>
                                        <p:tgtEl>
                                          <p:spTgt spid="3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2052"/>
                                        </p:tgtEl>
                                        <p:attrNameLst>
                                          <p:attrName>style.visibility</p:attrName>
                                        </p:attrNameLst>
                                      </p:cBhvr>
                                      <p:to>
                                        <p:strVal val="visible"/>
                                      </p:to>
                                    </p:set>
                                    <p:animEffect transition="in" filter="circle(in)">
                                      <p:cBhvr>
                                        <p:cTn id="59" dur="750"/>
                                        <p:tgtEl>
                                          <p:spTgt spid="2052"/>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xit" presetSubtype="0" fill="hold" nodeType="clickEffect">
                                  <p:stCondLst>
                                    <p:cond delay="0"/>
                                  </p:stCondLst>
                                  <p:childTnLst>
                                    <p:anim calcmode="lin" valueType="num">
                                      <p:cBhvr>
                                        <p:cTn id="63" dur="1000"/>
                                        <p:tgtEl>
                                          <p:spTgt spid="2052"/>
                                        </p:tgtEl>
                                        <p:attrNameLst>
                                          <p:attrName>ppt_w</p:attrName>
                                        </p:attrNameLst>
                                      </p:cBhvr>
                                      <p:tavLst>
                                        <p:tav tm="0">
                                          <p:val>
                                            <p:strVal val="ppt_w"/>
                                          </p:val>
                                        </p:tav>
                                        <p:tav tm="100000">
                                          <p:val>
                                            <p:fltVal val="0"/>
                                          </p:val>
                                        </p:tav>
                                      </p:tavLst>
                                    </p:anim>
                                    <p:anim calcmode="lin" valueType="num">
                                      <p:cBhvr>
                                        <p:cTn id="64" dur="1000"/>
                                        <p:tgtEl>
                                          <p:spTgt spid="2052"/>
                                        </p:tgtEl>
                                        <p:attrNameLst>
                                          <p:attrName>ppt_h</p:attrName>
                                        </p:attrNameLst>
                                      </p:cBhvr>
                                      <p:tavLst>
                                        <p:tav tm="0">
                                          <p:val>
                                            <p:strVal val="ppt_h"/>
                                          </p:val>
                                        </p:tav>
                                        <p:tav tm="100000">
                                          <p:val>
                                            <p:fltVal val="0"/>
                                          </p:val>
                                        </p:tav>
                                      </p:tavLst>
                                    </p:anim>
                                    <p:anim calcmode="lin" valueType="num">
                                      <p:cBhvr>
                                        <p:cTn id="65" dur="1000"/>
                                        <p:tgtEl>
                                          <p:spTgt spid="2052"/>
                                        </p:tgtEl>
                                        <p:attrNameLst>
                                          <p:attrName>style.rotation</p:attrName>
                                        </p:attrNameLst>
                                      </p:cBhvr>
                                      <p:tavLst>
                                        <p:tav tm="0">
                                          <p:val>
                                            <p:fltVal val="0"/>
                                          </p:val>
                                        </p:tav>
                                        <p:tav tm="100000">
                                          <p:val>
                                            <p:fltVal val="90"/>
                                          </p:val>
                                        </p:tav>
                                      </p:tavLst>
                                    </p:anim>
                                    <p:animEffect transition="out" filter="fade">
                                      <p:cBhvr>
                                        <p:cTn id="66" dur="1000"/>
                                        <p:tgtEl>
                                          <p:spTgt spid="2052"/>
                                        </p:tgtEl>
                                      </p:cBhvr>
                                    </p:animEffect>
                                    <p:set>
                                      <p:cBhvr>
                                        <p:cTn id="67" dur="1" fill="hold">
                                          <p:stCondLst>
                                            <p:cond delay="999"/>
                                          </p:stCondLst>
                                        </p:cTn>
                                        <p:tgtEl>
                                          <p:spTgt spid="2052"/>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nodeType="clickEffect">
                                  <p:stCondLst>
                                    <p:cond delay="0"/>
                                  </p:stCondLst>
                                  <p:childTnLst>
                                    <p:set>
                                      <p:cBhvr>
                                        <p:cTn id="71" dur="1" fill="hold">
                                          <p:stCondLst>
                                            <p:cond delay="0"/>
                                          </p:stCondLst>
                                        </p:cTn>
                                        <p:tgtEl>
                                          <p:spTgt spid="2054"/>
                                        </p:tgtEl>
                                        <p:attrNameLst>
                                          <p:attrName>style.visibility</p:attrName>
                                        </p:attrNameLst>
                                      </p:cBhvr>
                                      <p:to>
                                        <p:strVal val="visible"/>
                                      </p:to>
                                    </p:set>
                                    <p:animEffect transition="in" filter="wheel(1)">
                                      <p:cBhvr>
                                        <p:cTn id="72" dur="1000"/>
                                        <p:tgtEl>
                                          <p:spTgt spid="2054"/>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xit" presetSubtype="21" fill="hold" nodeType="clickEffect">
                                  <p:stCondLst>
                                    <p:cond delay="0"/>
                                  </p:stCondLst>
                                  <p:childTnLst>
                                    <p:animEffect transition="out" filter="barn(inVertical)">
                                      <p:cBhvr>
                                        <p:cTn id="76" dur="500"/>
                                        <p:tgtEl>
                                          <p:spTgt spid="2054"/>
                                        </p:tgtEl>
                                      </p:cBhvr>
                                    </p:animEffect>
                                    <p:set>
                                      <p:cBhvr>
                                        <p:cTn id="77" dur="1" fill="hold">
                                          <p:stCondLst>
                                            <p:cond delay="499"/>
                                          </p:stCondLst>
                                        </p:cTn>
                                        <p:tgtEl>
                                          <p:spTgt spid="2054"/>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2056"/>
                                        </p:tgtEl>
                                        <p:attrNameLst>
                                          <p:attrName>style.visibility</p:attrName>
                                        </p:attrNameLst>
                                      </p:cBhvr>
                                      <p:to>
                                        <p:strVal val="visible"/>
                                      </p:to>
                                    </p:set>
                                    <p:animEffect transition="in" filter="barn(inVertical)">
                                      <p:cBhvr>
                                        <p:cTn id="82" dur="500"/>
                                        <p:tgtEl>
                                          <p:spTgt spid="2056"/>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exit" presetSubtype="0" fill="hold" nodeType="clickEffect">
                                  <p:stCondLst>
                                    <p:cond delay="0"/>
                                  </p:stCondLst>
                                  <p:childTnLst>
                                    <p:animEffect transition="out" filter="fade">
                                      <p:cBhvr>
                                        <p:cTn id="86" dur="1000"/>
                                        <p:tgtEl>
                                          <p:spTgt spid="2056"/>
                                        </p:tgtEl>
                                      </p:cBhvr>
                                    </p:animEffect>
                                    <p:anim calcmode="lin" valueType="num">
                                      <p:cBhvr>
                                        <p:cTn id="87" dur="1000"/>
                                        <p:tgtEl>
                                          <p:spTgt spid="2056"/>
                                        </p:tgtEl>
                                        <p:attrNameLst>
                                          <p:attrName>ppt_x</p:attrName>
                                        </p:attrNameLst>
                                      </p:cBhvr>
                                      <p:tavLst>
                                        <p:tav tm="0">
                                          <p:val>
                                            <p:strVal val="ppt_x"/>
                                          </p:val>
                                        </p:tav>
                                        <p:tav tm="100000">
                                          <p:val>
                                            <p:strVal val="ppt_x"/>
                                          </p:val>
                                        </p:tav>
                                      </p:tavLst>
                                    </p:anim>
                                    <p:anim calcmode="lin" valueType="num">
                                      <p:cBhvr>
                                        <p:cTn id="88" dur="1000"/>
                                        <p:tgtEl>
                                          <p:spTgt spid="2056"/>
                                        </p:tgtEl>
                                        <p:attrNameLst>
                                          <p:attrName>ppt_y</p:attrName>
                                        </p:attrNameLst>
                                      </p:cBhvr>
                                      <p:tavLst>
                                        <p:tav tm="0">
                                          <p:val>
                                            <p:strVal val="ppt_y"/>
                                          </p:val>
                                        </p:tav>
                                        <p:tav tm="100000">
                                          <p:val>
                                            <p:strVal val="ppt_y+.1"/>
                                          </p:val>
                                        </p:tav>
                                      </p:tavLst>
                                    </p:anim>
                                    <p:set>
                                      <p:cBhvr>
                                        <p:cTn id="89" dur="1" fill="hold">
                                          <p:stCondLst>
                                            <p:cond delay="999"/>
                                          </p:stCondLst>
                                        </p:cTn>
                                        <p:tgtEl>
                                          <p:spTgt spid="2056"/>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2058"/>
                                        </p:tgtEl>
                                        <p:attrNameLst>
                                          <p:attrName>style.visibility</p:attrName>
                                        </p:attrNameLst>
                                      </p:cBhvr>
                                      <p:to>
                                        <p:strVal val="visible"/>
                                      </p:to>
                                    </p:set>
                                    <p:animEffect transition="in" filter="fade">
                                      <p:cBhvr>
                                        <p:cTn id="94" dur="1000"/>
                                        <p:tgtEl>
                                          <p:spTgt spid="2058"/>
                                        </p:tgtEl>
                                      </p:cBhvr>
                                    </p:animEffect>
                                    <p:anim calcmode="lin" valueType="num">
                                      <p:cBhvr>
                                        <p:cTn id="95" dur="1000" fill="hold"/>
                                        <p:tgtEl>
                                          <p:spTgt spid="2058"/>
                                        </p:tgtEl>
                                        <p:attrNameLst>
                                          <p:attrName>ppt_x</p:attrName>
                                        </p:attrNameLst>
                                      </p:cBhvr>
                                      <p:tavLst>
                                        <p:tav tm="0">
                                          <p:val>
                                            <p:strVal val="#ppt_x"/>
                                          </p:val>
                                        </p:tav>
                                        <p:tav tm="100000">
                                          <p:val>
                                            <p:strVal val="#ppt_x"/>
                                          </p:val>
                                        </p:tav>
                                      </p:tavLst>
                                    </p:anim>
                                    <p:anim calcmode="lin" valueType="num">
                                      <p:cBhvr>
                                        <p:cTn id="96" dur="1000" fill="hold"/>
                                        <p:tgtEl>
                                          <p:spTgt spid="2058"/>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nodeType="clickEffect">
                                  <p:stCondLst>
                                    <p:cond delay="0"/>
                                  </p:stCondLst>
                                  <p:childTnLst>
                                    <p:set>
                                      <p:cBhvr>
                                        <p:cTn id="100" dur="1" fill="hold">
                                          <p:stCondLst>
                                            <p:cond delay="0"/>
                                          </p:stCondLst>
                                        </p:cTn>
                                        <p:tgtEl>
                                          <p:spTgt spid="8"/>
                                        </p:tgtEl>
                                        <p:attrNameLst>
                                          <p:attrName>style.visibility</p:attrName>
                                        </p:attrNameLst>
                                      </p:cBhvr>
                                      <p:to>
                                        <p:strVal val="visible"/>
                                      </p:to>
                                    </p:set>
                                    <p:animEffect transition="in" filter="fade">
                                      <p:cBhvr>
                                        <p:cTn id="101" dur="1000"/>
                                        <p:tgtEl>
                                          <p:spTgt spid="8"/>
                                        </p:tgtEl>
                                      </p:cBhvr>
                                    </p:animEffect>
                                    <p:anim calcmode="lin" valueType="num">
                                      <p:cBhvr>
                                        <p:cTn id="102" dur="1000" fill="hold"/>
                                        <p:tgtEl>
                                          <p:spTgt spid="8"/>
                                        </p:tgtEl>
                                        <p:attrNameLst>
                                          <p:attrName>ppt_x</p:attrName>
                                        </p:attrNameLst>
                                      </p:cBhvr>
                                      <p:tavLst>
                                        <p:tav tm="0">
                                          <p:val>
                                            <p:strVal val="#ppt_x"/>
                                          </p:val>
                                        </p:tav>
                                        <p:tav tm="100000">
                                          <p:val>
                                            <p:strVal val="#ppt_x"/>
                                          </p:val>
                                        </p:tav>
                                      </p:tavLst>
                                    </p:anim>
                                    <p:anim calcmode="lin" valueType="num">
                                      <p:cBhvr>
                                        <p:cTn id="10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2" presetClass="entr" presetSubtype="4" fill="hold" grpId="0" nodeType="clickEffect">
                                  <p:stCondLst>
                                    <p:cond delay="0"/>
                                  </p:stCondLst>
                                  <p:childTnLst>
                                    <p:set>
                                      <p:cBhvr>
                                        <p:cTn id="107" dur="1" fill="hold">
                                          <p:stCondLst>
                                            <p:cond delay="0"/>
                                          </p:stCondLst>
                                        </p:cTn>
                                        <p:tgtEl>
                                          <p:spTgt spid="35"/>
                                        </p:tgtEl>
                                        <p:attrNameLst>
                                          <p:attrName>style.visibility</p:attrName>
                                        </p:attrNameLst>
                                      </p:cBhvr>
                                      <p:to>
                                        <p:strVal val="visible"/>
                                      </p:to>
                                    </p:set>
                                    <p:animEffect transition="in" filter="wipe(down)">
                                      <p:cBhvr>
                                        <p:cTn id="10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46"/>
          <p:cNvSpPr>
            <a:spLocks noChangeArrowheads="1"/>
          </p:cNvSpPr>
          <p:nvPr/>
        </p:nvSpPr>
        <p:spPr bwMode="auto">
          <a:xfrm>
            <a:off x="63895" y="5981554"/>
            <a:ext cx="14248620" cy="1976866"/>
          </a:xfrm>
          <a:prstGeom prst="wedgeRoundRectCallout">
            <a:avLst>
              <a:gd name="adj1" fmla="val -12926"/>
              <a:gd name="adj2" fmla="val 48255"/>
              <a:gd name="adj3" fmla="val 16667"/>
            </a:avLst>
          </a:prstGeom>
          <a:noFill/>
          <a:ln w="28575" algn="ctr">
            <a:noFill/>
            <a:prstDash val="lgDash"/>
            <a:miter lim="800000"/>
            <a:headEnd/>
            <a:tailEnd/>
          </a:ln>
        </p:spPr>
        <p:txBody>
          <a:bodyPr lIns="91436" tIns="45718" rIns="91436" bIns="45718"/>
          <a:lstStyle/>
          <a:p>
            <a:pPr algn="just" eaLnBrk="1" hangingPunct="1"/>
            <a:r>
              <a:rPr lang="en-US" altLang="en-US" sz="2800" b="1" dirty="0"/>
              <a:t>	</a:t>
            </a:r>
            <a:r>
              <a:rPr lang="en-US" altLang="en-US" sz="3200" b="1" dirty="0" err="1"/>
              <a:t>Làng</a:t>
            </a:r>
            <a:r>
              <a:rPr lang="en-US" altLang="en-US" sz="3200" b="1" dirty="0"/>
              <a:t> </a:t>
            </a:r>
            <a:r>
              <a:rPr lang="en-US" altLang="en-US" sz="3200" b="1" dirty="0" err="1"/>
              <a:t>Hồ</a:t>
            </a:r>
            <a:r>
              <a:rPr lang="en-US" altLang="en-US" sz="3200" b="1" dirty="0"/>
              <a:t> </a:t>
            </a:r>
            <a:r>
              <a:rPr lang="en-US" altLang="en-US" sz="3200" b="1" dirty="0" err="1"/>
              <a:t>là</a:t>
            </a:r>
            <a:r>
              <a:rPr lang="en-US" altLang="en-US" sz="3200" b="1" dirty="0"/>
              <a:t> </a:t>
            </a:r>
            <a:r>
              <a:rPr lang="en-US" altLang="en-US" sz="3200" b="1" dirty="0" err="1"/>
              <a:t>một</a:t>
            </a:r>
            <a:r>
              <a:rPr lang="en-US" altLang="en-US" sz="3200" b="1" dirty="0"/>
              <a:t> </a:t>
            </a:r>
            <a:r>
              <a:rPr lang="en-US" altLang="en-US" sz="3200" b="1" dirty="0" err="1"/>
              <a:t>làng</a:t>
            </a:r>
            <a:r>
              <a:rPr lang="en-US" altLang="en-US" sz="3200" b="1" dirty="0"/>
              <a:t> </a:t>
            </a:r>
            <a:r>
              <a:rPr lang="en-US" altLang="en-US" sz="3200" b="1" dirty="0" err="1"/>
              <a:t>nghề</a:t>
            </a:r>
            <a:r>
              <a:rPr lang="en-US" altLang="en-US" sz="3200" b="1" dirty="0"/>
              <a:t> </a:t>
            </a:r>
            <a:r>
              <a:rPr lang="en-US" altLang="en-US" sz="3200" b="1" dirty="0" err="1"/>
              <a:t>truyền</a:t>
            </a:r>
            <a:r>
              <a:rPr lang="en-US" altLang="en-US" sz="3200" b="1" dirty="0"/>
              <a:t> </a:t>
            </a:r>
            <a:r>
              <a:rPr lang="en-US" altLang="en-US" sz="3200" b="1" dirty="0" err="1"/>
              <a:t>thống</a:t>
            </a:r>
            <a:r>
              <a:rPr lang="en-US" altLang="en-US" sz="3200" b="1" dirty="0"/>
              <a:t>, </a:t>
            </a:r>
            <a:r>
              <a:rPr lang="en-US" altLang="en-US" sz="3200" b="1" dirty="0" err="1"/>
              <a:t>chuyên</a:t>
            </a:r>
            <a:r>
              <a:rPr lang="en-US" altLang="en-US" sz="3200" b="1" dirty="0"/>
              <a:t> </a:t>
            </a:r>
            <a:r>
              <a:rPr lang="en-US" altLang="en-US" sz="3200" b="1" dirty="0" err="1"/>
              <a:t>vẽ</a:t>
            </a:r>
            <a:r>
              <a:rPr lang="en-US" altLang="en-US" sz="3200" b="1" dirty="0"/>
              <a:t>, </a:t>
            </a:r>
            <a:r>
              <a:rPr lang="en-US" altLang="en-US" sz="3200" b="1" dirty="0" err="1"/>
              <a:t>khắc</a:t>
            </a:r>
            <a:r>
              <a:rPr lang="en-US" altLang="en-US" sz="3200" b="1" dirty="0"/>
              <a:t> </a:t>
            </a:r>
            <a:r>
              <a:rPr lang="en-US" altLang="en-US" sz="3200" b="1" dirty="0" err="1"/>
              <a:t>tranh</a:t>
            </a:r>
            <a:r>
              <a:rPr lang="en-US" altLang="en-US" sz="3200" b="1" dirty="0"/>
              <a:t> </a:t>
            </a:r>
            <a:r>
              <a:rPr lang="en-US" altLang="en-US" sz="3200" b="1" dirty="0" err="1"/>
              <a:t>dân</a:t>
            </a:r>
            <a:r>
              <a:rPr lang="en-US" altLang="en-US" sz="3200" b="1" dirty="0"/>
              <a:t> </a:t>
            </a:r>
            <a:r>
              <a:rPr lang="en-US" altLang="en-US" sz="3200" b="1" dirty="0" err="1"/>
              <a:t>gian</a:t>
            </a:r>
            <a:r>
              <a:rPr lang="en-US" altLang="en-US" sz="3200" b="1" dirty="0"/>
              <a:t>. </a:t>
            </a:r>
            <a:r>
              <a:rPr lang="en-US" altLang="en-US" sz="3200" b="1" dirty="0" err="1"/>
              <a:t>Những</a:t>
            </a:r>
            <a:r>
              <a:rPr lang="en-US" altLang="en-US" sz="3200" b="1" dirty="0"/>
              <a:t> </a:t>
            </a:r>
            <a:r>
              <a:rPr lang="en-US" altLang="en-US" sz="3200" b="1" dirty="0" err="1"/>
              <a:t>nghệ</a:t>
            </a:r>
            <a:r>
              <a:rPr lang="en-US" altLang="en-US" sz="3200" b="1" dirty="0"/>
              <a:t> </a:t>
            </a:r>
            <a:r>
              <a:rPr lang="en-US" altLang="en-US" sz="3200" b="1" dirty="0" err="1"/>
              <a:t>sĩ</a:t>
            </a:r>
            <a:r>
              <a:rPr lang="en-US" altLang="en-US" sz="3200" b="1" dirty="0"/>
              <a:t> </a:t>
            </a:r>
            <a:r>
              <a:rPr lang="en-US" altLang="en-US" sz="3200" b="1" dirty="0" err="1"/>
              <a:t>dân</a:t>
            </a:r>
            <a:r>
              <a:rPr lang="en-US" altLang="en-US" sz="3200" b="1" dirty="0"/>
              <a:t> </a:t>
            </a:r>
            <a:r>
              <a:rPr lang="en-US" altLang="en-US" sz="3200" b="1" dirty="0" err="1"/>
              <a:t>gian</a:t>
            </a:r>
            <a:r>
              <a:rPr lang="en-US" altLang="en-US" sz="3200" b="1" dirty="0"/>
              <a:t> </a:t>
            </a:r>
            <a:r>
              <a:rPr lang="en-US" altLang="en-US" sz="3200" b="1" dirty="0" err="1"/>
              <a:t>làng</a:t>
            </a:r>
            <a:r>
              <a:rPr lang="en-US" altLang="en-US" sz="3200" b="1" dirty="0"/>
              <a:t> </a:t>
            </a:r>
            <a:r>
              <a:rPr lang="en-US" altLang="en-US" sz="3200" b="1" dirty="0" err="1"/>
              <a:t>Hồ</a:t>
            </a:r>
            <a:r>
              <a:rPr lang="en-US" altLang="en-US" sz="3200" b="1" dirty="0"/>
              <a:t> </a:t>
            </a:r>
            <a:r>
              <a:rPr lang="en-US" altLang="en-US" sz="3200" b="1" dirty="0" err="1"/>
              <a:t>từ</a:t>
            </a:r>
            <a:r>
              <a:rPr lang="en-US" altLang="en-US" sz="3200" b="1" dirty="0"/>
              <a:t> bao </a:t>
            </a:r>
            <a:r>
              <a:rPr lang="en-US" altLang="en-US" sz="3200" b="1" dirty="0" err="1"/>
              <a:t>đời</a:t>
            </a:r>
            <a:r>
              <a:rPr lang="en-US" altLang="en-US" sz="3200" b="1" dirty="0"/>
              <a:t> nay </a:t>
            </a:r>
            <a:r>
              <a:rPr lang="en-US" altLang="en-US" sz="3200" b="1" dirty="0" err="1"/>
              <a:t>đã</a:t>
            </a:r>
            <a:r>
              <a:rPr lang="en-US" altLang="en-US" sz="3200" b="1" dirty="0"/>
              <a:t> </a:t>
            </a:r>
            <a:r>
              <a:rPr lang="en-US" altLang="en-US" sz="3200" b="1" dirty="0" err="1"/>
              <a:t>kế</a:t>
            </a:r>
            <a:r>
              <a:rPr lang="en-US" altLang="en-US" sz="3200" b="1" dirty="0"/>
              <a:t> </a:t>
            </a:r>
            <a:r>
              <a:rPr lang="en-US" altLang="en-US" sz="3200" b="1" dirty="0" err="1"/>
              <a:t>tục</a:t>
            </a:r>
            <a:r>
              <a:rPr lang="en-US" altLang="en-US" sz="3200" b="1" dirty="0"/>
              <a:t> </a:t>
            </a:r>
            <a:r>
              <a:rPr lang="en-US" altLang="en-US" sz="3200" b="1" dirty="0" err="1"/>
              <a:t>và</a:t>
            </a:r>
            <a:r>
              <a:rPr lang="en-US" altLang="en-US" sz="3200" b="1" dirty="0"/>
              <a:t> </a:t>
            </a:r>
            <a:r>
              <a:rPr lang="en-US" altLang="en-US" sz="3200" b="1" dirty="0" err="1"/>
              <a:t>phát</a:t>
            </a:r>
            <a:r>
              <a:rPr lang="en-US" altLang="en-US" sz="3200" b="1" dirty="0"/>
              <a:t> </a:t>
            </a:r>
            <a:r>
              <a:rPr lang="en-US" altLang="en-US" sz="3200" b="1" dirty="0" err="1"/>
              <a:t>huy</a:t>
            </a:r>
            <a:r>
              <a:rPr lang="en-US" altLang="en-US" sz="3200" b="1" dirty="0"/>
              <a:t> </a:t>
            </a:r>
            <a:r>
              <a:rPr lang="en-US" altLang="en-US" sz="3200" b="1" dirty="0" err="1"/>
              <a:t>nghề</a:t>
            </a:r>
            <a:r>
              <a:rPr lang="en-US" altLang="en-US" sz="3200" b="1" dirty="0"/>
              <a:t> </a:t>
            </a:r>
            <a:r>
              <a:rPr lang="en-US" altLang="en-US" sz="3200" b="1" dirty="0" err="1"/>
              <a:t>truyền</a:t>
            </a:r>
            <a:r>
              <a:rPr lang="en-US" altLang="en-US" sz="3200" b="1" dirty="0"/>
              <a:t> </a:t>
            </a:r>
            <a:r>
              <a:rPr lang="en-US" altLang="en-US" sz="3200" b="1" dirty="0" err="1"/>
              <a:t>thống</a:t>
            </a:r>
            <a:r>
              <a:rPr lang="en-US" altLang="en-US" sz="3200" b="1" dirty="0"/>
              <a:t> </a:t>
            </a:r>
            <a:r>
              <a:rPr lang="en-US" altLang="en-US" sz="3200" b="1" dirty="0" err="1"/>
              <a:t>của</a:t>
            </a:r>
            <a:r>
              <a:rPr lang="en-US" altLang="en-US" sz="3200" b="1" dirty="0"/>
              <a:t> </a:t>
            </a:r>
            <a:r>
              <a:rPr lang="en-US" altLang="en-US" sz="3200" b="1" dirty="0" err="1"/>
              <a:t>làng</a:t>
            </a:r>
            <a:r>
              <a:rPr lang="en-US" altLang="en-US" sz="3200" b="1" dirty="0"/>
              <a:t>. </a:t>
            </a:r>
            <a:r>
              <a:rPr lang="en-US" altLang="en-US" sz="3200" b="1" dirty="0" err="1"/>
              <a:t>Thiết</a:t>
            </a:r>
            <a:r>
              <a:rPr lang="en-US" altLang="en-US" sz="3200" b="1" dirty="0"/>
              <a:t> </a:t>
            </a:r>
            <a:r>
              <a:rPr lang="en-US" altLang="en-US" sz="3200" b="1" dirty="0" err="1"/>
              <a:t>tha</a:t>
            </a:r>
            <a:r>
              <a:rPr lang="en-US" altLang="en-US" sz="3200" b="1" dirty="0"/>
              <a:t> </a:t>
            </a:r>
            <a:r>
              <a:rPr lang="en-US" altLang="en-US" sz="3200" b="1" dirty="0" err="1"/>
              <a:t>yêu</a:t>
            </a:r>
            <a:r>
              <a:rPr lang="en-US" altLang="en-US" sz="3200" b="1" dirty="0"/>
              <a:t> </a:t>
            </a:r>
            <a:r>
              <a:rPr lang="en-US" altLang="en-US" sz="3200" b="1" dirty="0" err="1"/>
              <a:t>mến</a:t>
            </a:r>
            <a:r>
              <a:rPr lang="en-US" altLang="en-US" sz="3200" b="1" dirty="0"/>
              <a:t> </a:t>
            </a:r>
            <a:r>
              <a:rPr lang="en-US" altLang="en-US" sz="3200" b="1" dirty="0" err="1"/>
              <a:t>quê</a:t>
            </a:r>
            <a:r>
              <a:rPr lang="en-US" altLang="en-US" sz="3200" b="1" dirty="0"/>
              <a:t> </a:t>
            </a:r>
            <a:r>
              <a:rPr lang="en-US" altLang="en-US" sz="3200" b="1" dirty="0" err="1"/>
              <a:t>hương</a:t>
            </a:r>
            <a:r>
              <a:rPr lang="en-US" altLang="en-US" sz="3200" b="1" dirty="0"/>
              <a:t> </a:t>
            </a:r>
            <a:r>
              <a:rPr lang="en-US" altLang="en-US" sz="3200" b="1" dirty="0" err="1"/>
              <a:t>nên</a:t>
            </a:r>
            <a:r>
              <a:rPr lang="en-US" altLang="en-US" sz="3200" b="1" dirty="0"/>
              <a:t> </a:t>
            </a:r>
            <a:r>
              <a:rPr lang="en-US" altLang="en-US" sz="3200" b="1" dirty="0" err="1"/>
              <a:t>tranh</a:t>
            </a:r>
            <a:r>
              <a:rPr lang="en-US" altLang="en-US" sz="3200" b="1" dirty="0"/>
              <a:t> </a:t>
            </a:r>
            <a:r>
              <a:rPr lang="en-US" altLang="en-US" sz="3200" b="1" dirty="0" err="1"/>
              <a:t>của</a:t>
            </a:r>
            <a:r>
              <a:rPr lang="en-US" altLang="en-US" sz="3200" b="1" dirty="0"/>
              <a:t> </a:t>
            </a:r>
            <a:r>
              <a:rPr lang="en-US" altLang="en-US" sz="3200" b="1" dirty="0" err="1"/>
              <a:t>họ</a:t>
            </a:r>
            <a:r>
              <a:rPr lang="en-US" altLang="en-US" sz="3200" b="1" dirty="0"/>
              <a:t> </a:t>
            </a:r>
            <a:r>
              <a:rPr lang="en-US" altLang="en-US" sz="3200" b="1" dirty="0" err="1"/>
              <a:t>sống</a:t>
            </a:r>
            <a:r>
              <a:rPr lang="en-US" altLang="en-US" sz="3200" b="1" dirty="0"/>
              <a:t> </a:t>
            </a:r>
            <a:r>
              <a:rPr lang="en-US" altLang="en-US" sz="3200" b="1" dirty="0" err="1"/>
              <a:t>động</a:t>
            </a:r>
            <a:r>
              <a:rPr lang="en-US" altLang="en-US" sz="3200" b="1" dirty="0"/>
              <a:t>, </a:t>
            </a:r>
            <a:r>
              <a:rPr lang="en-US" altLang="en-US" sz="3200" b="1" dirty="0" err="1"/>
              <a:t>vui</a:t>
            </a:r>
            <a:r>
              <a:rPr lang="en-US" altLang="en-US" sz="3200" b="1" dirty="0"/>
              <a:t> </a:t>
            </a:r>
            <a:r>
              <a:rPr lang="en-US" altLang="en-US" sz="3200" b="1" dirty="0" err="1"/>
              <a:t>tươi</a:t>
            </a:r>
            <a:r>
              <a:rPr lang="en-US" altLang="en-US" sz="3200" b="1" dirty="0"/>
              <a:t>, </a:t>
            </a:r>
            <a:r>
              <a:rPr lang="en-US" altLang="en-US" sz="3200" b="1" dirty="0" err="1"/>
              <a:t>gắn</a:t>
            </a:r>
            <a:r>
              <a:rPr lang="en-US" altLang="en-US" sz="3200" b="1" dirty="0"/>
              <a:t> </a:t>
            </a:r>
            <a:r>
              <a:rPr lang="en-US" altLang="en-US" sz="3200" b="1" dirty="0" err="1"/>
              <a:t>liền</a:t>
            </a:r>
            <a:r>
              <a:rPr lang="en-US" altLang="en-US" sz="3200" b="1" dirty="0"/>
              <a:t> </a:t>
            </a:r>
            <a:r>
              <a:rPr lang="en-US" altLang="en-US" sz="3200" b="1" dirty="0" err="1"/>
              <a:t>với</a:t>
            </a:r>
            <a:r>
              <a:rPr lang="en-US" altLang="en-US" sz="3200" b="1" dirty="0"/>
              <a:t> </a:t>
            </a:r>
            <a:r>
              <a:rPr lang="en-US" altLang="en-US" sz="3200" b="1" dirty="0" err="1"/>
              <a:t>cuộc</a:t>
            </a:r>
            <a:r>
              <a:rPr lang="en-US" altLang="en-US" sz="3200" b="1" dirty="0"/>
              <a:t> </a:t>
            </a:r>
            <a:r>
              <a:rPr lang="en-US" altLang="en-US" sz="3200" b="1" dirty="0" err="1"/>
              <a:t>sống</a:t>
            </a:r>
            <a:r>
              <a:rPr lang="en-US" altLang="en-US" sz="3200" b="1" dirty="0"/>
              <a:t> </a:t>
            </a:r>
            <a:r>
              <a:rPr lang="en-US" altLang="en-US" sz="3200" b="1" dirty="0" err="1"/>
              <a:t>hàng</a:t>
            </a:r>
            <a:r>
              <a:rPr lang="en-US" altLang="en-US" sz="3200" b="1" dirty="0"/>
              <a:t> </a:t>
            </a:r>
            <a:r>
              <a:rPr lang="en-US" altLang="en-US" sz="3200" b="1" dirty="0" err="1"/>
              <a:t>ngày</a:t>
            </a:r>
            <a:r>
              <a:rPr lang="en-US" altLang="en-US" sz="3200" b="1" dirty="0"/>
              <a:t> </a:t>
            </a:r>
            <a:r>
              <a:rPr lang="en-US" altLang="en-US" sz="3200" b="1" dirty="0" err="1"/>
              <a:t>của</a:t>
            </a:r>
            <a:r>
              <a:rPr lang="en-US" altLang="en-US" sz="3200" b="1" dirty="0"/>
              <a:t> </a:t>
            </a:r>
            <a:r>
              <a:rPr lang="en-US" altLang="en-US" sz="3200" b="1" dirty="0" err="1"/>
              <a:t>làng</a:t>
            </a:r>
            <a:r>
              <a:rPr lang="en-US" altLang="en-US" sz="3200" b="1" dirty="0"/>
              <a:t> </a:t>
            </a:r>
            <a:r>
              <a:rPr lang="en-US" altLang="en-US" sz="3200" b="1" dirty="0" err="1"/>
              <a:t>quê</a:t>
            </a:r>
            <a:r>
              <a:rPr lang="en-US" altLang="en-US" sz="3200" b="1" dirty="0"/>
              <a:t> </a:t>
            </a:r>
            <a:r>
              <a:rPr lang="en-US" altLang="en-US" sz="3200" b="1" dirty="0" err="1"/>
              <a:t>Việt</a:t>
            </a:r>
            <a:r>
              <a:rPr lang="en-US" altLang="en-US" sz="3200" b="1" dirty="0"/>
              <a:t> Nam.</a:t>
            </a:r>
          </a:p>
        </p:txBody>
      </p:sp>
      <p:pic>
        <p:nvPicPr>
          <p:cNvPr id="11" name="Picture 10" descr="http://bacninh.com/resources/dongho/items/origins/bo_to_nu.jpg"/>
          <p:cNvPicPr>
            <a:picLocks noChangeAspect="1" noChangeArrowheads="1"/>
          </p:cNvPicPr>
          <p:nvPr/>
        </p:nvPicPr>
        <p:blipFill rotWithShape="1">
          <a:blip r:embed="rId3">
            <a:extLst>
              <a:ext uri="{28A0092B-C50C-407E-A947-70E740481C1C}">
                <a14:useLocalDpi xmlns:a14="http://schemas.microsoft.com/office/drawing/2010/main" val="0"/>
              </a:ext>
            </a:extLst>
          </a:blip>
          <a:srcRect l="5596" t="6613" r="5975" b="8681"/>
          <a:stretch/>
        </p:blipFill>
        <p:spPr bwMode="auto">
          <a:xfrm>
            <a:off x="10046810" y="2762072"/>
            <a:ext cx="4311167" cy="3190080"/>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pic>
        <p:nvPicPr>
          <p:cNvPr id="12" name="Picture 8" descr="https://anhxua.net/photo/15388481799036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9529" y="2762072"/>
            <a:ext cx="2218414" cy="3207346"/>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pic>
        <p:nvPicPr>
          <p:cNvPr id="13" name="Picture 6" descr="https://static.tuoitre.vn/tto/i/s626/2008/02/01/1r67K3A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7788" y="2762072"/>
            <a:ext cx="2019676" cy="3197266"/>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pic>
        <p:nvPicPr>
          <p:cNvPr id="14" name="Picture 4" descr="https://static.tuoitre.vn/tto/i/s626/2008/02/01/Ianszdnu.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0506" y="2762073"/>
            <a:ext cx="2203360" cy="3172838"/>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pic>
        <p:nvPicPr>
          <p:cNvPr id="15" name="Picture 4" descr="http://4.bp.blogspot.com/-0Ams7kbsd4g/Tq5c8UEgKPI/AAAAAAAAAS8/Xm31NB3IG48/s1600/Dam_cuoi_chuo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79095" y="93771"/>
            <a:ext cx="3836892" cy="226847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s://tranhdongho.info/uploads/products/tranh-giay-dong-ho-dan-ga-me-con-26x37-tg023.jpg"/>
          <p:cNvPicPr>
            <a:picLocks noChangeAspect="1" noChangeArrowheads="1"/>
          </p:cNvPicPr>
          <p:nvPr/>
        </p:nvPicPr>
        <p:blipFill rotWithShape="1">
          <a:blip r:embed="rId8">
            <a:extLst>
              <a:ext uri="{28A0092B-C50C-407E-A947-70E740481C1C}">
                <a14:useLocalDpi xmlns:a14="http://schemas.microsoft.com/office/drawing/2010/main" val="0"/>
              </a:ext>
            </a:extLst>
          </a:blip>
          <a:srcRect l="10975" t="13470" r="8880" b="14386"/>
          <a:stretch/>
        </p:blipFill>
        <p:spPr bwMode="auto">
          <a:xfrm>
            <a:off x="5190484" y="93771"/>
            <a:ext cx="3574669" cy="2268476"/>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pic>
        <p:nvPicPr>
          <p:cNvPr id="17" name="Picture 12" descr="http://assets.htv.com.vn/Images/TAP%20CHI%20HTV/XEM%20GI%20HOM%20NAY/DUONG/H%C3%8CNH%20T%C6%AF%E1%BB%A2NG%20CH%C3%9A%20HEO/4%20%C4%90%C3%94NG%20H%E1%BB%92%20T%E1%BA%BE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30702" y="111024"/>
            <a:ext cx="3223852" cy="2268476"/>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pic>
        <p:nvPicPr>
          <p:cNvPr id="18" name="Picture 8" descr="https://anhxua.net/photo/15388481799036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985" y="2762073"/>
            <a:ext cx="2194546" cy="3172838"/>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25299" y="-31375"/>
            <a:ext cx="14685211" cy="8291862"/>
            <a:chOff x="-27405" y="-31375"/>
            <a:chExt cx="14685211" cy="8291862"/>
          </a:xfrm>
        </p:grpSpPr>
        <p:pic>
          <p:nvPicPr>
            <p:cNvPr id="20" name="Picture 12" descr="thin ba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16200000" flipV="1">
              <a:off x="10495274" y="4072134"/>
              <a:ext cx="8252648" cy="4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4" descr="thin ba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16200000" flipV="1">
              <a:off x="-4130914" y="4072135"/>
              <a:ext cx="8252648" cy="4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21"/>
            <p:cNvGrpSpPr/>
            <p:nvPr/>
          </p:nvGrpSpPr>
          <p:grpSpPr>
            <a:xfrm>
              <a:off x="192" y="-15390"/>
              <a:ext cx="14657614" cy="8275877"/>
              <a:chOff x="192" y="-1537682"/>
              <a:chExt cx="14657614" cy="9798170"/>
            </a:xfrm>
          </p:grpSpPr>
          <p:pic>
            <p:nvPicPr>
              <p:cNvPr id="23" name="Picture 15" descr="732562f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21275" y="7610476"/>
                <a:ext cx="1228726" cy="62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1" descr="LN026"/>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flipV="1">
                <a:off x="192" y="-1537682"/>
                <a:ext cx="14657614" cy="5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3" descr="LN026"/>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flipV="1">
                <a:off x="192" y="8204729"/>
                <a:ext cx="14657614" cy="5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8977971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a:grpSpLocks/>
          </p:cNvGrpSpPr>
          <p:nvPr/>
        </p:nvGrpSpPr>
        <p:grpSpPr bwMode="auto">
          <a:xfrm>
            <a:off x="8381972" y="955733"/>
            <a:ext cx="5766072" cy="2168494"/>
            <a:chOff x="10380187" y="3913188"/>
            <a:chExt cx="4173822" cy="1057779"/>
          </a:xfrm>
        </p:grpSpPr>
        <p:sp>
          <p:nvSpPr>
            <p:cNvPr id="33" name="AutoShape 28"/>
            <p:cNvSpPr>
              <a:spLocks noChangeArrowheads="1"/>
            </p:cNvSpPr>
            <p:nvPr/>
          </p:nvSpPr>
          <p:spPr bwMode="auto">
            <a:xfrm>
              <a:off x="10380187" y="3913188"/>
              <a:ext cx="4173822" cy="1057779"/>
            </a:xfrm>
            <a:prstGeom prst="cloudCallout">
              <a:avLst>
                <a:gd name="adj1" fmla="val 1086"/>
                <a:gd name="adj2" fmla="val 73280"/>
              </a:avLst>
            </a:prstGeom>
            <a:ln>
              <a:headEnd/>
              <a:tailEnd/>
            </a:ln>
          </p:spPr>
          <p:style>
            <a:lnRef idx="0">
              <a:schemeClr val="accent3"/>
            </a:lnRef>
            <a:fillRef idx="3">
              <a:schemeClr val="accent3"/>
            </a:fillRef>
            <a:effectRef idx="3">
              <a:schemeClr val="accent3"/>
            </a:effectRef>
            <a:fontRef idx="minor">
              <a:schemeClr val="lt1"/>
            </a:fontRef>
          </p:style>
          <p:txBody>
            <a:bodyPr/>
            <a:lstStyle/>
            <a:p>
              <a:pPr algn="ctr">
                <a:defRPr/>
              </a:pPr>
              <a:endParaRPr lang="en-US" sz="3600" b="1">
                <a:solidFill>
                  <a:srgbClr val="FF3300"/>
                </a:solidFill>
                <a:latin typeface="Arial" charset="0"/>
                <a:cs typeface="Arial" charset="0"/>
              </a:endParaRPr>
            </a:p>
          </p:txBody>
        </p:sp>
        <p:sp>
          <p:nvSpPr>
            <p:cNvPr id="34" name="Text Box 30"/>
            <p:cNvSpPr txBox="1">
              <a:spLocks noChangeArrowheads="1"/>
            </p:cNvSpPr>
            <p:nvPr/>
          </p:nvSpPr>
          <p:spPr bwMode="auto">
            <a:xfrm>
              <a:off x="10622267" y="4012126"/>
              <a:ext cx="3689661" cy="864759"/>
            </a:xfrm>
            <a:prstGeom prst="rect">
              <a:avLst/>
            </a:prstGeom>
            <a:noFill/>
            <a:ln>
              <a:noFill/>
            </a:ln>
            <a:effectLst>
              <a:prstShdw prst="shdw17" dist="17961" dir="13500000">
                <a:srgbClr val="003D99"/>
              </a:prstShdw>
            </a:effectLst>
            <a:extLst>
              <a:ext uri="{909E8E84-426E-40DD-AFC4-6F175D3DCCD1}">
                <a14:hiddenFill xmlns:a14="http://schemas.microsoft.com/office/drawing/2010/main">
                  <a:gradFill rotWithShape="1">
                    <a:gsLst>
                      <a:gs pos="0">
                        <a:srgbClr val="0066FF"/>
                      </a:gs>
                      <a:gs pos="100000">
                        <a:srgbClr val="FFCCFF"/>
                      </a:gs>
                    </a:gsLst>
                    <a:lin ang="5400000" scaled="1"/>
                  </a:gradFill>
                </a14:hiddenFill>
              </a:ext>
              <a:ext uri="{91240B29-F687-4F45-9708-019B960494DF}">
                <a14:hiddenLine xmlns:a14="http://schemas.microsoft.com/office/drawing/2010/main" w="38100" cmpd="dbl" algn="ctr">
                  <a:solidFill>
                    <a:schemeClr val="bg2"/>
                  </a:solidFill>
                  <a:miter lim="800000"/>
                  <a:headEnd/>
                  <a:tailEnd/>
                </a14:hiddenLine>
              </a:ext>
            </a:extLst>
          </p:spPr>
          <p:txBody>
            <a:bodyPr wrap="square">
              <a:spAutoFit/>
            </a:bodyPr>
            <a:lstStyle>
              <a:lvl1pPr>
                <a:defRPr sz="3400">
                  <a:solidFill>
                    <a:schemeClr val="tx1"/>
                  </a:solidFill>
                  <a:latin typeface="Times New Roman" pitchFamily="18" charset="0"/>
                  <a:cs typeface="Arial" charset="0"/>
                </a:defRPr>
              </a:lvl1pPr>
              <a:lvl2pPr marL="742950" indent="-285750">
                <a:defRPr sz="3400">
                  <a:solidFill>
                    <a:schemeClr val="tx1"/>
                  </a:solidFill>
                  <a:latin typeface="Times New Roman" pitchFamily="18" charset="0"/>
                  <a:cs typeface="Arial" charset="0"/>
                </a:defRPr>
              </a:lvl2pPr>
              <a:lvl3pPr marL="1143000" indent="-228600">
                <a:defRPr sz="3400">
                  <a:solidFill>
                    <a:schemeClr val="tx1"/>
                  </a:solidFill>
                  <a:latin typeface="Times New Roman" pitchFamily="18" charset="0"/>
                  <a:cs typeface="Arial" charset="0"/>
                </a:defRPr>
              </a:lvl3pPr>
              <a:lvl4pPr marL="1600200" indent="-228600">
                <a:defRPr sz="3400">
                  <a:solidFill>
                    <a:schemeClr val="tx1"/>
                  </a:solidFill>
                  <a:latin typeface="Times New Roman" pitchFamily="18" charset="0"/>
                  <a:cs typeface="Arial" charset="0"/>
                </a:defRPr>
              </a:lvl4pPr>
              <a:lvl5pPr marL="2057400" indent="-228600">
                <a:defRPr sz="3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3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3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3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3400">
                  <a:solidFill>
                    <a:schemeClr val="tx1"/>
                  </a:solidFill>
                  <a:latin typeface="Times New Roman" pitchFamily="18" charset="0"/>
                  <a:cs typeface="Arial" charset="0"/>
                </a:defRPr>
              </a:lvl9pPr>
            </a:lstStyle>
            <a:p>
              <a:pPr algn="ctr"/>
              <a:r>
                <a:rPr lang="en-US" sz="3600" b="1"/>
                <a:t>    </a:t>
              </a:r>
              <a:r>
                <a:rPr lang="en-US" sz="3600" i="1"/>
                <a:t>Nêu những đặc điểm của kĩ thuật tạo màu của tranh làng Hồ</a:t>
              </a:r>
              <a:r>
                <a:rPr lang="en-US" sz="3600"/>
                <a:t>?</a:t>
              </a:r>
              <a:endParaRPr lang="en-US" sz="3600" dirty="0"/>
            </a:p>
          </p:txBody>
        </p:sp>
      </p:grpSp>
      <p:sp>
        <p:nvSpPr>
          <p:cNvPr id="14" name="Rectangle 1"/>
          <p:cNvSpPr>
            <a:spLocks noChangeArrowheads="1"/>
          </p:cNvSpPr>
          <p:nvPr/>
        </p:nvSpPr>
        <p:spPr bwMode="auto">
          <a:xfrm>
            <a:off x="60326" y="92077"/>
            <a:ext cx="92360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p>
            <a:r>
              <a:rPr lang="en-US" sz="3600" b="1" dirty="0">
                <a:solidFill>
                  <a:srgbClr val="000099"/>
                </a:solidFill>
              </a:rPr>
              <a:t>HĐCB5</a:t>
            </a:r>
            <a:r>
              <a:rPr lang="en-US" sz="3600" b="1">
                <a:solidFill>
                  <a:srgbClr val="000099"/>
                </a:solidFill>
              </a:rPr>
              <a:t>. Trả lời câu hỏi:</a:t>
            </a:r>
            <a:endParaRPr lang="en-US" sz="3600" b="1" dirty="0">
              <a:solidFill>
                <a:srgbClr val="000099"/>
              </a:solidFill>
            </a:endParaRPr>
          </a:p>
        </p:txBody>
      </p:sp>
      <p:pic>
        <p:nvPicPr>
          <p:cNvPr id="20" name="Picture 9"/>
          <p:cNvPicPr>
            <a:picLocks noChangeAspect="1" noChangeArrowheads="1"/>
          </p:cNvPicPr>
          <p:nvPr/>
        </p:nvPicPr>
        <p:blipFill rotWithShape="1">
          <a:blip r:embed="rId3"/>
          <a:srcRect l="12311" t="6677" r="12586" b="6432"/>
          <a:stretch/>
        </p:blipFill>
        <p:spPr bwMode="auto">
          <a:xfrm>
            <a:off x="12033663" y="4343395"/>
            <a:ext cx="2376956" cy="391239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ounded Rectangular Callout 26"/>
          <p:cNvSpPr/>
          <p:nvPr/>
        </p:nvSpPr>
        <p:spPr>
          <a:xfrm>
            <a:off x="132697" y="1424675"/>
            <a:ext cx="7874849" cy="2340778"/>
          </a:xfrm>
          <a:prstGeom prst="wedgeRoundRectCallout">
            <a:avLst>
              <a:gd name="adj1" fmla="val 37187"/>
              <a:gd name="adj2" fmla="val 57997"/>
              <a:gd name="adj3" fmla="val 16667"/>
            </a:avLst>
          </a:prstGeom>
          <a:ln>
            <a:headEnd/>
            <a:tailEnd/>
          </a:ln>
        </p:spPr>
        <p:style>
          <a:lnRef idx="0">
            <a:schemeClr val="accent5"/>
          </a:lnRef>
          <a:fillRef idx="3">
            <a:schemeClr val="accent5"/>
          </a:fillRef>
          <a:effectRef idx="3">
            <a:schemeClr val="accent5"/>
          </a:effectRef>
          <a:fontRef idx="minor">
            <a:schemeClr val="lt1"/>
          </a:fontRef>
        </p:style>
        <p:txBody>
          <a:bodyPr lIns="91436" tIns="45718" rIns="91436" bIns="45718"/>
          <a:lstStyle/>
          <a:p>
            <a:pPr algn="just"/>
            <a:r>
              <a:rPr lang="en-US" sz="3200">
                <a:solidFill>
                  <a:schemeClr val="tx1"/>
                </a:solidFill>
                <a:latin typeface="Times New Roman" pitchFamily="18" charset="0"/>
                <a:cs typeface="Times New Roman" pitchFamily="18" charset="0"/>
              </a:rPr>
              <a:t>Màu đen luyện bằng bột than của rơm bếp, cói chiếu, lá tre mùa thu, màu trắng điệp làm bằng vỏ sò trộn với hồ nếp, nhấp nhánh muôn ngàn hạt phấn.</a:t>
            </a:r>
          </a:p>
        </p:txBody>
      </p:sp>
      <p:sp>
        <p:nvSpPr>
          <p:cNvPr id="9" name="Rectangle 8"/>
          <p:cNvSpPr/>
          <p:nvPr/>
        </p:nvSpPr>
        <p:spPr>
          <a:xfrm>
            <a:off x="114566" y="679922"/>
            <a:ext cx="2351926" cy="646331"/>
          </a:xfrm>
          <a:prstGeom prst="rect">
            <a:avLst/>
          </a:prstGeom>
        </p:spPr>
        <p:txBody>
          <a:bodyPr wrap="none" lIns="91436" tIns="45718" rIns="91436" bIns="45718">
            <a:spAutoFit/>
          </a:bodyPr>
          <a:lstStyle/>
          <a:p>
            <a:r>
              <a:rPr lang="en-US" sz="3600"/>
              <a:t>*Đoạn 2, 3:</a:t>
            </a:r>
          </a:p>
        </p:txBody>
      </p:sp>
      <p:grpSp>
        <p:nvGrpSpPr>
          <p:cNvPr id="21" name="Group 20"/>
          <p:cNvGrpSpPr>
            <a:grpSpLocks/>
          </p:cNvGrpSpPr>
          <p:nvPr/>
        </p:nvGrpSpPr>
        <p:grpSpPr bwMode="auto">
          <a:xfrm rot="173732">
            <a:off x="8305775" y="840487"/>
            <a:ext cx="6019643" cy="2895527"/>
            <a:chOff x="10237013" y="4047372"/>
            <a:chExt cx="4354788" cy="1306737"/>
          </a:xfrm>
        </p:grpSpPr>
        <p:sp>
          <p:nvSpPr>
            <p:cNvPr id="22" name="AutoShape 28"/>
            <p:cNvSpPr>
              <a:spLocks noChangeArrowheads="1"/>
            </p:cNvSpPr>
            <p:nvPr/>
          </p:nvSpPr>
          <p:spPr bwMode="auto">
            <a:xfrm>
              <a:off x="10237013" y="4047372"/>
              <a:ext cx="4354788" cy="1306737"/>
            </a:xfrm>
            <a:prstGeom prst="cloudCallout">
              <a:avLst>
                <a:gd name="adj1" fmla="val 29364"/>
                <a:gd name="adj2" fmla="val 60094"/>
              </a:avLst>
            </a:prstGeom>
            <a:ln>
              <a:headEnd/>
              <a:tailEnd/>
            </a:ln>
          </p:spPr>
          <p:style>
            <a:lnRef idx="0">
              <a:schemeClr val="accent3"/>
            </a:lnRef>
            <a:fillRef idx="3">
              <a:schemeClr val="accent3"/>
            </a:fillRef>
            <a:effectRef idx="3">
              <a:schemeClr val="accent3"/>
            </a:effectRef>
            <a:fontRef idx="minor">
              <a:schemeClr val="lt1"/>
            </a:fontRef>
          </p:style>
          <p:txBody>
            <a:bodyPr/>
            <a:lstStyle/>
            <a:p>
              <a:pPr algn="ctr">
                <a:defRPr/>
              </a:pPr>
              <a:endParaRPr lang="en-US" sz="3600" b="1">
                <a:solidFill>
                  <a:srgbClr val="FF3300"/>
                </a:solidFill>
                <a:latin typeface="Arial" charset="0"/>
                <a:cs typeface="Arial" charset="0"/>
              </a:endParaRPr>
            </a:p>
          </p:txBody>
        </p:sp>
        <p:sp>
          <p:nvSpPr>
            <p:cNvPr id="23" name="Text Box 30"/>
            <p:cNvSpPr txBox="1">
              <a:spLocks noChangeArrowheads="1"/>
            </p:cNvSpPr>
            <p:nvPr/>
          </p:nvSpPr>
          <p:spPr bwMode="auto">
            <a:xfrm rot="21426268">
              <a:off x="10319809" y="4165660"/>
              <a:ext cx="4105400" cy="1041735"/>
            </a:xfrm>
            <a:prstGeom prst="rect">
              <a:avLst/>
            </a:prstGeom>
            <a:noFill/>
            <a:ln>
              <a:noFill/>
            </a:ln>
            <a:effectLst>
              <a:prstShdw prst="shdw17" dist="17961" dir="13500000">
                <a:srgbClr val="003D99"/>
              </a:prstShdw>
            </a:effectLst>
            <a:extLst>
              <a:ext uri="{909E8E84-426E-40DD-AFC4-6F175D3DCCD1}">
                <a14:hiddenFill xmlns:a14="http://schemas.microsoft.com/office/drawing/2010/main">
                  <a:gradFill rotWithShape="1">
                    <a:gsLst>
                      <a:gs pos="0">
                        <a:srgbClr val="0066FF"/>
                      </a:gs>
                      <a:gs pos="100000">
                        <a:srgbClr val="FFCCFF"/>
                      </a:gs>
                    </a:gsLst>
                    <a:lin ang="5400000" scaled="1"/>
                  </a:gradFill>
                </a14:hiddenFill>
              </a:ext>
              <a:ext uri="{91240B29-F687-4F45-9708-019B960494DF}">
                <a14:hiddenLine xmlns:a14="http://schemas.microsoft.com/office/drawing/2010/main" w="38100" cmpd="dbl" algn="ctr">
                  <a:solidFill>
                    <a:schemeClr val="bg2"/>
                  </a:solidFill>
                  <a:miter lim="800000"/>
                  <a:headEnd/>
                  <a:tailEnd/>
                </a14:hiddenLine>
              </a:ext>
            </a:extLst>
          </p:spPr>
          <p:txBody>
            <a:bodyPr wrap="square">
              <a:spAutoFit/>
            </a:bodyPr>
            <a:lstStyle>
              <a:lvl1pPr>
                <a:defRPr sz="3400">
                  <a:solidFill>
                    <a:schemeClr val="tx1"/>
                  </a:solidFill>
                  <a:latin typeface="Times New Roman" pitchFamily="18" charset="0"/>
                  <a:cs typeface="Arial" charset="0"/>
                </a:defRPr>
              </a:lvl1pPr>
              <a:lvl2pPr marL="742950" indent="-285750">
                <a:defRPr sz="3400">
                  <a:solidFill>
                    <a:schemeClr val="tx1"/>
                  </a:solidFill>
                  <a:latin typeface="Times New Roman" pitchFamily="18" charset="0"/>
                  <a:cs typeface="Arial" charset="0"/>
                </a:defRPr>
              </a:lvl2pPr>
              <a:lvl3pPr marL="1143000" indent="-228600">
                <a:defRPr sz="3400">
                  <a:solidFill>
                    <a:schemeClr val="tx1"/>
                  </a:solidFill>
                  <a:latin typeface="Times New Roman" pitchFamily="18" charset="0"/>
                  <a:cs typeface="Arial" charset="0"/>
                </a:defRPr>
              </a:lvl3pPr>
              <a:lvl4pPr marL="1600200" indent="-228600">
                <a:defRPr sz="3400">
                  <a:solidFill>
                    <a:schemeClr val="tx1"/>
                  </a:solidFill>
                  <a:latin typeface="Times New Roman" pitchFamily="18" charset="0"/>
                  <a:cs typeface="Arial" charset="0"/>
                </a:defRPr>
              </a:lvl4pPr>
              <a:lvl5pPr marL="2057400" indent="-228600">
                <a:defRPr sz="3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3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3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3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3400">
                  <a:solidFill>
                    <a:schemeClr val="tx1"/>
                  </a:solidFill>
                  <a:latin typeface="Times New Roman" pitchFamily="18" charset="0"/>
                  <a:cs typeface="Arial" charset="0"/>
                </a:defRPr>
              </a:lvl9pPr>
            </a:lstStyle>
            <a:p>
              <a:pPr algn="ctr"/>
              <a:r>
                <a:rPr lang="en-US" sz="3600" b="1"/>
                <a:t>   </a:t>
              </a:r>
              <a:r>
                <a:rPr lang="en-US" sz="3600"/>
                <a:t>Tìm những từ ngữ ở hai đoạn cuối thể hiện sự đánh giá của tác giả đối với</a:t>
              </a:r>
            </a:p>
            <a:p>
              <a:r>
                <a:rPr lang="en-US" sz="3600"/>
                <a:t>        tranh làng Hồ?</a:t>
              </a:r>
              <a:endParaRPr lang="en-US" sz="3600" dirty="0"/>
            </a:p>
          </p:txBody>
        </p:sp>
      </p:grpSp>
      <p:pic>
        <p:nvPicPr>
          <p:cNvPr id="2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5252" y="4343394"/>
            <a:ext cx="2657459" cy="3843976"/>
          </a:xfrm>
          <a:prstGeom prst="rect">
            <a:avLst/>
          </a:prstGeom>
          <a:noFill/>
          <a:ln>
            <a:noFill/>
          </a:ln>
          <a:effectLst>
            <a:prstShdw prst="shdw17" dist="17961" dir="2700000">
              <a:srgbClr val="1D6D98"/>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ounded Rectangular Callout 25"/>
          <p:cNvSpPr/>
          <p:nvPr/>
        </p:nvSpPr>
        <p:spPr>
          <a:xfrm>
            <a:off x="96572" y="1402450"/>
            <a:ext cx="7910974" cy="3352712"/>
          </a:xfrm>
          <a:prstGeom prst="wedgeRoundRectCallout">
            <a:avLst>
              <a:gd name="adj1" fmla="val 38059"/>
              <a:gd name="adj2" fmla="val 52851"/>
              <a:gd name="adj3" fmla="val 16667"/>
            </a:avLst>
          </a:prstGeom>
          <a:ln>
            <a:headEnd/>
            <a:tailEnd/>
          </a:ln>
        </p:spPr>
        <p:style>
          <a:lnRef idx="0">
            <a:schemeClr val="accent5"/>
          </a:lnRef>
          <a:fillRef idx="3">
            <a:schemeClr val="accent5"/>
          </a:fillRef>
          <a:effectRef idx="3">
            <a:schemeClr val="accent5"/>
          </a:effectRef>
          <a:fontRef idx="minor">
            <a:schemeClr val="lt1"/>
          </a:fontRef>
        </p:style>
        <p:txBody>
          <a:bodyPr lIns="91436" tIns="45718" rIns="91436" bIns="45718"/>
          <a:lstStyle/>
          <a:p>
            <a:pPr lvl="0" algn="just"/>
            <a:r>
              <a:rPr lang="en-US" sz="2800">
                <a:solidFill>
                  <a:schemeClr val="tx1"/>
                </a:solidFill>
                <a:latin typeface="Times New Roman" pitchFamily="18" charset="0"/>
                <a:cs typeface="Times New Roman" pitchFamily="18" charset="0"/>
              </a:rPr>
              <a:t>- Tranh lợn ráy có những khoáy âm dương rất có duyên.</a:t>
            </a:r>
          </a:p>
          <a:p>
            <a:pPr lvl="0" algn="just"/>
            <a:r>
              <a:rPr lang="en-US" sz="2800">
                <a:solidFill>
                  <a:schemeClr val="tx1"/>
                </a:solidFill>
                <a:latin typeface="Times New Roman" pitchFamily="18" charset="0"/>
                <a:cs typeface="Times New Roman" pitchFamily="18" charset="0"/>
              </a:rPr>
              <a:t>- Đàn gà con tưng bừng như ca múa bên gà mái mẹ.</a:t>
            </a:r>
          </a:p>
          <a:p>
            <a:pPr lvl="0" algn="just"/>
            <a:r>
              <a:rPr lang="en-US" sz="2800">
                <a:solidFill>
                  <a:schemeClr val="tx1"/>
                </a:solidFill>
                <a:latin typeface="Times New Roman" pitchFamily="18" charset="0"/>
                <a:cs typeface="Times New Roman" pitchFamily="18" charset="0"/>
              </a:rPr>
              <a:t>- Kĩ thuật tranh đã đạt tới sự trang trí tinh tế.</a:t>
            </a:r>
          </a:p>
          <a:p>
            <a:pPr lvl="0" algn="just"/>
            <a:r>
              <a:rPr lang="en-US" sz="2800">
                <a:solidFill>
                  <a:schemeClr val="tx1"/>
                </a:solidFill>
                <a:latin typeface="Times New Roman" pitchFamily="18" charset="0"/>
                <a:cs typeface="Times New Roman" pitchFamily="18" charset="0"/>
              </a:rPr>
              <a:t>- Cái màu trắng điệp cũng là một sự sáng tạo góp phần vào kho tàng màu sắc của dân tộc trong hội hoạ.</a:t>
            </a:r>
          </a:p>
        </p:txBody>
      </p:sp>
      <p:grpSp>
        <p:nvGrpSpPr>
          <p:cNvPr id="28" name="Group 27"/>
          <p:cNvGrpSpPr>
            <a:grpSpLocks/>
          </p:cNvGrpSpPr>
          <p:nvPr/>
        </p:nvGrpSpPr>
        <p:grpSpPr bwMode="auto">
          <a:xfrm rot="164013">
            <a:off x="8709155" y="832525"/>
            <a:ext cx="5848235" cy="2305954"/>
            <a:chOff x="9154474" y="4850241"/>
            <a:chExt cx="4718423" cy="1916158"/>
          </a:xfrm>
        </p:grpSpPr>
        <p:sp>
          <p:nvSpPr>
            <p:cNvPr id="31" name="AutoShape 28"/>
            <p:cNvSpPr>
              <a:spLocks noChangeArrowheads="1"/>
            </p:cNvSpPr>
            <p:nvPr/>
          </p:nvSpPr>
          <p:spPr bwMode="auto">
            <a:xfrm>
              <a:off x="9154474" y="4850241"/>
              <a:ext cx="4718423" cy="1916158"/>
            </a:xfrm>
            <a:prstGeom prst="cloudCallout">
              <a:avLst>
                <a:gd name="adj1" fmla="val 21516"/>
                <a:gd name="adj2" fmla="val 65884"/>
              </a:avLst>
            </a:prstGeom>
            <a:ln>
              <a:headEnd/>
              <a:tailEnd/>
            </a:ln>
          </p:spPr>
          <p:style>
            <a:lnRef idx="0">
              <a:schemeClr val="accent3"/>
            </a:lnRef>
            <a:fillRef idx="3">
              <a:schemeClr val="accent3"/>
            </a:fillRef>
            <a:effectRef idx="3">
              <a:schemeClr val="accent3"/>
            </a:effectRef>
            <a:fontRef idx="minor">
              <a:schemeClr val="lt1"/>
            </a:fontRef>
          </p:style>
          <p:txBody>
            <a:bodyPr/>
            <a:lstStyle/>
            <a:p>
              <a:pPr algn="ctr">
                <a:defRPr/>
              </a:pPr>
              <a:endParaRPr lang="en-US" sz="3600" b="1">
                <a:solidFill>
                  <a:srgbClr val="FF3300"/>
                </a:solidFill>
                <a:latin typeface="Arial" charset="0"/>
                <a:cs typeface="Arial" charset="0"/>
              </a:endParaRPr>
            </a:p>
          </p:txBody>
        </p:sp>
        <p:sp>
          <p:nvSpPr>
            <p:cNvPr id="36" name="Text Box 30"/>
            <p:cNvSpPr txBox="1">
              <a:spLocks noChangeArrowheads="1"/>
            </p:cNvSpPr>
            <p:nvPr/>
          </p:nvSpPr>
          <p:spPr bwMode="auto">
            <a:xfrm rot="21435987">
              <a:off x="9319063" y="5032538"/>
              <a:ext cx="4456231" cy="1473123"/>
            </a:xfrm>
            <a:prstGeom prst="rect">
              <a:avLst/>
            </a:prstGeom>
            <a:noFill/>
            <a:ln>
              <a:noFill/>
            </a:ln>
            <a:effectLst>
              <a:prstShdw prst="shdw17" dist="17961" dir="13500000">
                <a:srgbClr val="003D99"/>
              </a:prstShdw>
            </a:effectLst>
            <a:extLst>
              <a:ext uri="{909E8E84-426E-40DD-AFC4-6F175D3DCCD1}">
                <a14:hiddenFill xmlns:a14="http://schemas.microsoft.com/office/drawing/2010/main">
                  <a:gradFill rotWithShape="1">
                    <a:gsLst>
                      <a:gs pos="0">
                        <a:srgbClr val="0066FF"/>
                      </a:gs>
                      <a:gs pos="100000">
                        <a:srgbClr val="FFCCFF"/>
                      </a:gs>
                    </a:gsLst>
                    <a:lin ang="5400000" scaled="1"/>
                  </a:gradFill>
                </a14:hiddenFill>
              </a:ext>
              <a:ext uri="{91240B29-F687-4F45-9708-019B960494DF}">
                <a14:hiddenLine xmlns:a14="http://schemas.microsoft.com/office/drawing/2010/main" w="38100" cmpd="dbl" algn="ctr">
                  <a:solidFill>
                    <a:schemeClr val="bg2"/>
                  </a:solidFill>
                  <a:miter lim="800000"/>
                  <a:headEnd/>
                  <a:tailEnd/>
                </a14:hiddenLine>
              </a:ext>
            </a:extLst>
          </p:spPr>
          <p:txBody>
            <a:bodyPr wrap="square">
              <a:spAutoFit/>
            </a:bodyPr>
            <a:lstStyle>
              <a:lvl1pPr>
                <a:defRPr sz="3400">
                  <a:solidFill>
                    <a:schemeClr val="tx1"/>
                  </a:solidFill>
                  <a:latin typeface="Times New Roman" pitchFamily="18" charset="0"/>
                  <a:cs typeface="Arial" charset="0"/>
                </a:defRPr>
              </a:lvl1pPr>
              <a:lvl2pPr marL="742950" indent="-285750">
                <a:defRPr sz="3400">
                  <a:solidFill>
                    <a:schemeClr val="tx1"/>
                  </a:solidFill>
                  <a:latin typeface="Times New Roman" pitchFamily="18" charset="0"/>
                  <a:cs typeface="Arial" charset="0"/>
                </a:defRPr>
              </a:lvl2pPr>
              <a:lvl3pPr marL="1143000" indent="-228600">
                <a:defRPr sz="3400">
                  <a:solidFill>
                    <a:schemeClr val="tx1"/>
                  </a:solidFill>
                  <a:latin typeface="Times New Roman" pitchFamily="18" charset="0"/>
                  <a:cs typeface="Arial" charset="0"/>
                </a:defRPr>
              </a:lvl3pPr>
              <a:lvl4pPr marL="1600200" indent="-228600">
                <a:defRPr sz="3400">
                  <a:solidFill>
                    <a:schemeClr val="tx1"/>
                  </a:solidFill>
                  <a:latin typeface="Times New Roman" pitchFamily="18" charset="0"/>
                  <a:cs typeface="Arial" charset="0"/>
                </a:defRPr>
              </a:lvl4pPr>
              <a:lvl5pPr marL="2057400" indent="-228600">
                <a:defRPr sz="3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3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3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3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3400">
                  <a:solidFill>
                    <a:schemeClr val="tx1"/>
                  </a:solidFill>
                  <a:latin typeface="Times New Roman" pitchFamily="18" charset="0"/>
                  <a:cs typeface="Arial" charset="0"/>
                </a:defRPr>
              </a:lvl9pPr>
            </a:lstStyle>
            <a:p>
              <a:pPr algn="ctr"/>
              <a:r>
                <a:rPr lang="en-US" sz="3600" b="1"/>
                <a:t>    </a:t>
              </a:r>
              <a:r>
                <a:rPr lang="en-US" sz="3600"/>
                <a:t>Vì sao tác giả biết ơn những người nghệ sĩ dân gian làng Hồ?</a:t>
              </a:r>
              <a:endParaRPr lang="en-US" sz="3600" dirty="0"/>
            </a:p>
          </p:txBody>
        </p:sp>
      </p:grpSp>
      <p:sp>
        <p:nvSpPr>
          <p:cNvPr id="37" name="Rounded Rectangular Callout 36"/>
          <p:cNvSpPr/>
          <p:nvPr/>
        </p:nvSpPr>
        <p:spPr>
          <a:xfrm>
            <a:off x="151569" y="1433682"/>
            <a:ext cx="7391206" cy="2683498"/>
          </a:xfrm>
          <a:prstGeom prst="wedgeRoundRectCallout">
            <a:avLst>
              <a:gd name="adj1" fmla="val 37187"/>
              <a:gd name="adj2" fmla="val 57997"/>
              <a:gd name="adj3" fmla="val 16667"/>
            </a:avLst>
          </a:prstGeom>
          <a:ln>
            <a:headEnd/>
            <a:tailEnd/>
          </a:ln>
        </p:spPr>
        <p:style>
          <a:lnRef idx="0">
            <a:schemeClr val="accent5"/>
          </a:lnRef>
          <a:fillRef idx="3">
            <a:schemeClr val="accent5"/>
          </a:fillRef>
          <a:effectRef idx="3">
            <a:schemeClr val="accent5"/>
          </a:effectRef>
          <a:fontRef idx="minor">
            <a:schemeClr val="lt1"/>
          </a:fontRef>
        </p:style>
        <p:txBody>
          <a:bodyPr lIns="91436" tIns="45718" rIns="91436" bIns="45718"/>
          <a:lstStyle/>
          <a:p>
            <a:pPr algn="just"/>
            <a:r>
              <a:rPr lang="en-US" sz="3200">
                <a:solidFill>
                  <a:schemeClr val="tx1"/>
                </a:solidFill>
                <a:latin typeface="Times New Roman" pitchFamily="18" charset="0"/>
                <a:cs typeface="Times New Roman" pitchFamily="18" charset="0"/>
              </a:rPr>
              <a:t>Vì họ đã đem vào cuộc sống một cách nhìn thuần phác, hóm hỉnh và tươi vui và những bức tranh với các đề tài và màu sắc gắn với cuộc sống người dân Việt Nam.</a:t>
            </a:r>
          </a:p>
        </p:txBody>
      </p:sp>
      <p:grpSp>
        <p:nvGrpSpPr>
          <p:cNvPr id="8" name="Group 7"/>
          <p:cNvGrpSpPr/>
          <p:nvPr/>
        </p:nvGrpSpPr>
        <p:grpSpPr>
          <a:xfrm>
            <a:off x="9478474" y="845176"/>
            <a:ext cx="4916236" cy="1594637"/>
            <a:chOff x="8951818" y="464622"/>
            <a:chExt cx="5607805" cy="1251847"/>
          </a:xfrm>
        </p:grpSpPr>
        <p:sp>
          <p:nvSpPr>
            <p:cNvPr id="29" name="AutoShape 28"/>
            <p:cNvSpPr>
              <a:spLocks noChangeArrowheads="1"/>
            </p:cNvSpPr>
            <p:nvPr/>
          </p:nvSpPr>
          <p:spPr bwMode="auto">
            <a:xfrm>
              <a:off x="8951818" y="464622"/>
              <a:ext cx="5607805" cy="1251847"/>
            </a:xfrm>
            <a:prstGeom prst="cloudCallout">
              <a:avLst>
                <a:gd name="adj1" fmla="val 17070"/>
                <a:gd name="adj2" fmla="val 131269"/>
              </a:avLst>
            </a:prstGeom>
            <a:ln>
              <a:headEnd/>
              <a:tailEnd/>
            </a:ln>
          </p:spPr>
          <p:style>
            <a:lnRef idx="0">
              <a:schemeClr val="accent3"/>
            </a:lnRef>
            <a:fillRef idx="3">
              <a:schemeClr val="accent3"/>
            </a:fillRef>
            <a:effectRef idx="3">
              <a:schemeClr val="accent3"/>
            </a:effectRef>
            <a:fontRef idx="minor">
              <a:schemeClr val="lt1"/>
            </a:fontRef>
          </p:style>
          <p:txBody>
            <a:bodyPr/>
            <a:lstStyle/>
            <a:p>
              <a:pPr algn="ctr">
                <a:defRPr/>
              </a:pPr>
              <a:endParaRPr lang="en-US" sz="3600" b="1">
                <a:solidFill>
                  <a:srgbClr val="FF3300"/>
                </a:solidFill>
                <a:latin typeface="Arial" charset="0"/>
                <a:cs typeface="Arial" charset="0"/>
              </a:endParaRPr>
            </a:p>
          </p:txBody>
        </p:sp>
        <p:sp>
          <p:nvSpPr>
            <p:cNvPr id="30" name="Text Box 30"/>
            <p:cNvSpPr txBox="1">
              <a:spLocks noChangeArrowheads="1"/>
            </p:cNvSpPr>
            <p:nvPr/>
          </p:nvSpPr>
          <p:spPr bwMode="auto">
            <a:xfrm>
              <a:off x="9389558" y="665814"/>
              <a:ext cx="4241823" cy="956798"/>
            </a:xfrm>
            <a:prstGeom prst="rect">
              <a:avLst/>
            </a:prstGeom>
            <a:noFill/>
            <a:ln>
              <a:noFill/>
            </a:ln>
            <a:effectLst>
              <a:prstShdw prst="shdw17" dist="17961" dir="13500000">
                <a:srgbClr val="003D99"/>
              </a:prstShdw>
            </a:effectLst>
            <a:extLst>
              <a:ext uri="{909E8E84-426E-40DD-AFC4-6F175D3DCCD1}">
                <a14:hiddenFill xmlns:a14="http://schemas.microsoft.com/office/drawing/2010/main">
                  <a:gradFill rotWithShape="1">
                    <a:gsLst>
                      <a:gs pos="0">
                        <a:srgbClr val="0066FF"/>
                      </a:gs>
                      <a:gs pos="100000">
                        <a:srgbClr val="FFCCFF"/>
                      </a:gs>
                    </a:gsLst>
                    <a:lin ang="5400000" scaled="1"/>
                  </a:gradFill>
                </a14:hiddenFill>
              </a:ext>
              <a:ext uri="{91240B29-F687-4F45-9708-019B960494DF}">
                <a14:hiddenLine xmlns:a14="http://schemas.microsoft.com/office/drawing/2010/main" w="38100" cmpd="dbl" algn="ctr">
                  <a:solidFill>
                    <a:schemeClr val="bg2"/>
                  </a:solidFill>
                  <a:miter lim="800000"/>
                  <a:headEnd/>
                  <a:tailEnd/>
                </a14:hiddenLine>
              </a:ext>
            </a:extLst>
          </p:spPr>
          <p:txBody>
            <a:bodyPr wrap="square">
              <a:spAutoFit/>
            </a:bodyPr>
            <a:lstStyle>
              <a:lvl1pPr>
                <a:defRPr sz="3400">
                  <a:solidFill>
                    <a:schemeClr val="tx1"/>
                  </a:solidFill>
                  <a:latin typeface="Times New Roman" pitchFamily="18" charset="0"/>
                  <a:cs typeface="Arial" charset="0"/>
                </a:defRPr>
              </a:lvl1pPr>
              <a:lvl2pPr marL="742950" indent="-285750">
                <a:defRPr sz="3400">
                  <a:solidFill>
                    <a:schemeClr val="tx1"/>
                  </a:solidFill>
                  <a:latin typeface="Times New Roman" pitchFamily="18" charset="0"/>
                  <a:cs typeface="Arial" charset="0"/>
                </a:defRPr>
              </a:lvl2pPr>
              <a:lvl3pPr marL="1143000" indent="-228600">
                <a:defRPr sz="3400">
                  <a:solidFill>
                    <a:schemeClr val="tx1"/>
                  </a:solidFill>
                  <a:latin typeface="Times New Roman" pitchFamily="18" charset="0"/>
                  <a:cs typeface="Arial" charset="0"/>
                </a:defRPr>
              </a:lvl3pPr>
              <a:lvl4pPr marL="1600200" indent="-228600">
                <a:defRPr sz="3400">
                  <a:solidFill>
                    <a:schemeClr val="tx1"/>
                  </a:solidFill>
                  <a:latin typeface="Times New Roman" pitchFamily="18" charset="0"/>
                  <a:cs typeface="Arial" charset="0"/>
                </a:defRPr>
              </a:lvl4pPr>
              <a:lvl5pPr marL="2057400" indent="-228600">
                <a:defRPr sz="3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3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3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3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3400">
                  <a:solidFill>
                    <a:schemeClr val="tx1"/>
                  </a:solidFill>
                  <a:latin typeface="Times New Roman" pitchFamily="18" charset="0"/>
                  <a:cs typeface="Arial" charset="0"/>
                </a:defRPr>
              </a:lvl9pPr>
            </a:lstStyle>
            <a:p>
              <a:pPr algn="ctr"/>
              <a:r>
                <a:rPr lang="en-US" sz="3600" b="1"/>
                <a:t>  </a:t>
              </a:r>
              <a:r>
                <a:rPr lang="en-US" sz="3600"/>
                <a:t>Ý chính thứ hai của bài </a:t>
              </a:r>
              <a:r>
                <a:rPr lang="nl-NL" sz="3600"/>
                <a:t>là gì</a:t>
              </a:r>
              <a:r>
                <a:rPr lang="en-US" sz="3600"/>
                <a:t>?</a:t>
              </a:r>
              <a:endParaRPr lang="en-US" sz="3600" dirty="0"/>
            </a:p>
          </p:txBody>
        </p:sp>
      </p:grpSp>
      <p:sp>
        <p:nvSpPr>
          <p:cNvPr id="35" name="Rounded Rectangular Callout 34"/>
          <p:cNvSpPr/>
          <p:nvPr/>
        </p:nvSpPr>
        <p:spPr>
          <a:xfrm>
            <a:off x="183946" y="1828859"/>
            <a:ext cx="7772348" cy="1936594"/>
          </a:xfrm>
          <a:prstGeom prst="wedgeRoundRectCallout">
            <a:avLst>
              <a:gd name="adj1" fmla="val 48405"/>
              <a:gd name="adj2" fmla="val 72577"/>
              <a:gd name="adj3" fmla="val 16667"/>
            </a:avLst>
          </a:prstGeom>
          <a:solidFill>
            <a:srgbClr val="FFFF99"/>
          </a:solidFill>
          <a:ln>
            <a:headEnd/>
            <a:tailEnd/>
          </a:ln>
        </p:spPr>
        <p:style>
          <a:lnRef idx="0">
            <a:schemeClr val="accent2"/>
          </a:lnRef>
          <a:fillRef idx="3">
            <a:schemeClr val="accent2"/>
          </a:fillRef>
          <a:effectRef idx="3">
            <a:schemeClr val="accent2"/>
          </a:effectRef>
          <a:fontRef idx="minor">
            <a:schemeClr val="lt1"/>
          </a:fontRef>
        </p:style>
        <p:txBody>
          <a:bodyPr lIns="91436" tIns="45718" rIns="91436" bIns="45718"/>
          <a:lstStyle/>
          <a:p>
            <a:r>
              <a:rPr lang="nl-NL" sz="3600" b="1" i="1">
                <a:solidFill>
                  <a:schemeClr val="tx1"/>
                </a:solidFill>
                <a:latin typeface="Times New Roman" pitchFamily="18" charset="0"/>
                <a:cs typeface="Arial" charset="0"/>
              </a:rPr>
              <a:t>Ý 2: </a:t>
            </a:r>
            <a:r>
              <a:rPr lang="en-US" sz="3600" b="1" i="1">
                <a:solidFill>
                  <a:schemeClr val="tx1"/>
                </a:solidFill>
                <a:latin typeface="Times New Roman" pitchFamily="18" charset="0"/>
                <a:cs typeface="Arial" charset="0"/>
              </a:rPr>
              <a:t>Kỹ thuật tinh tế của </a:t>
            </a:r>
            <a:r>
              <a:rPr lang="en-US" sz="3600" b="1" i="1" smtClean="0">
                <a:solidFill>
                  <a:schemeClr val="tx1"/>
                </a:solidFill>
                <a:latin typeface="Times New Roman" pitchFamily="18" charset="0"/>
                <a:cs typeface="Arial" charset="0"/>
              </a:rPr>
              <a:t>tranh </a:t>
            </a:r>
            <a:r>
              <a:rPr lang="en-US" sz="3600" b="1" i="1">
                <a:solidFill>
                  <a:schemeClr val="tx1"/>
                </a:solidFill>
                <a:latin typeface="Times New Roman" pitchFamily="18" charset="0"/>
                <a:cs typeface="Arial" charset="0"/>
              </a:rPr>
              <a:t>làng </a:t>
            </a:r>
            <a:r>
              <a:rPr lang="en-US" sz="3600" b="1" i="1" smtClean="0">
                <a:solidFill>
                  <a:schemeClr val="tx1"/>
                </a:solidFill>
                <a:latin typeface="Times New Roman" pitchFamily="18" charset="0"/>
                <a:cs typeface="Arial" charset="0"/>
              </a:rPr>
              <a:t>Hồ</a:t>
            </a:r>
            <a:r>
              <a:rPr lang="nl-NL" sz="3600" b="1" i="1" smtClean="0">
                <a:solidFill>
                  <a:schemeClr val="tx1"/>
                </a:solidFill>
                <a:latin typeface="Times New Roman" pitchFamily="18" charset="0"/>
                <a:cs typeface="Arial" charset="0"/>
              </a:rPr>
              <a:t>.</a:t>
            </a:r>
            <a:r>
              <a:rPr lang="nl-NL" sz="3600" b="1" i="1">
                <a:solidFill>
                  <a:schemeClr val="tx1"/>
                </a:solidFill>
                <a:latin typeface="Times New Roman" pitchFamily="18" charset="0"/>
                <a:cs typeface="Arial" charset="0"/>
              </a:rPr>
              <a:t>	</a:t>
            </a:r>
            <a:endParaRPr lang="en-US" sz="3600" b="1" i="1">
              <a:solidFill>
                <a:schemeClr val="tx1"/>
              </a:solidFill>
              <a:latin typeface="Times New Roman" pitchFamily="18" charset="0"/>
              <a:cs typeface="Arial" charset="0"/>
            </a:endParaRPr>
          </a:p>
        </p:txBody>
      </p:sp>
      <p:grpSp>
        <p:nvGrpSpPr>
          <p:cNvPr id="39" name="Group 38"/>
          <p:cNvGrpSpPr/>
          <p:nvPr/>
        </p:nvGrpSpPr>
        <p:grpSpPr>
          <a:xfrm>
            <a:off x="-27404" y="-13345"/>
            <a:ext cx="14657804" cy="8242945"/>
            <a:chOff x="-27404" y="-13345"/>
            <a:chExt cx="14657804" cy="8242945"/>
          </a:xfrm>
        </p:grpSpPr>
        <p:grpSp>
          <p:nvGrpSpPr>
            <p:cNvPr id="40" name="Group 39"/>
            <p:cNvGrpSpPr/>
            <p:nvPr/>
          </p:nvGrpSpPr>
          <p:grpSpPr>
            <a:xfrm>
              <a:off x="-27404" y="-13345"/>
              <a:ext cx="14657804" cy="8242945"/>
              <a:chOff x="-27404" y="-47511"/>
              <a:chExt cx="14719596" cy="8324022"/>
            </a:xfrm>
          </p:grpSpPr>
          <p:pic>
            <p:nvPicPr>
              <p:cNvPr id="42" name="Picture 12" descr="thin ba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V="1">
                <a:off x="10543053" y="4072133"/>
                <a:ext cx="8252648" cy="4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4" descr="thin ba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V="1">
                <a:off x="-4130913" y="4088086"/>
                <a:ext cx="8252648" cy="4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 name="Group 43"/>
              <p:cNvGrpSpPr/>
              <p:nvPr/>
            </p:nvGrpSpPr>
            <p:grpSpPr>
              <a:xfrm>
                <a:off x="192" y="-47511"/>
                <a:ext cx="14657614" cy="8324022"/>
                <a:chOff x="192" y="-1575710"/>
                <a:chExt cx="14657614" cy="9855169"/>
              </a:xfrm>
            </p:grpSpPr>
            <p:pic>
              <p:nvPicPr>
                <p:cNvPr id="45" name="Picture 15" descr="732562f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21275" y="7610476"/>
                  <a:ext cx="1228726" cy="62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1" descr="LN026"/>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V="1">
                  <a:off x="192" y="-1575710"/>
                  <a:ext cx="14657614" cy="5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13" descr="LN026"/>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V="1">
                  <a:off x="192" y="8223700"/>
                  <a:ext cx="14657614" cy="5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41" name="Picture 40"/>
            <p:cNvPicPr>
              <a:picLocks noChangeAspect="1"/>
            </p:cNvPicPr>
            <p:nvPr/>
          </p:nvPicPr>
          <p:blipFill>
            <a:blip r:embed="rId8"/>
            <a:stretch>
              <a:fillRect/>
            </a:stretch>
          </p:blipFill>
          <p:spPr>
            <a:xfrm>
              <a:off x="13613693" y="8820"/>
              <a:ext cx="1009946" cy="606751"/>
            </a:xfrm>
            <a:prstGeom prst="rect">
              <a:avLst/>
            </a:prstGeom>
          </p:spPr>
        </p:pic>
      </p:grpSp>
    </p:spTree>
    <p:extLst>
      <p:ext uri="{BB962C8B-B14F-4D97-AF65-F5344CB8AC3E}">
        <p14:creationId xmlns:p14="http://schemas.microsoft.com/office/powerpoint/2010/main" val="16184574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xit" presetSubtype="21" fill="hold" nodeType="clickEffect">
                                  <p:stCondLst>
                                    <p:cond delay="0"/>
                                  </p:stCondLst>
                                  <p:childTnLst>
                                    <p:animEffect transition="out" filter="barn(inVertical)">
                                      <p:cBhvr>
                                        <p:cTn id="18" dur="500"/>
                                        <p:tgtEl>
                                          <p:spTgt spid="32"/>
                                        </p:tgtEl>
                                      </p:cBhvr>
                                    </p:animEffect>
                                    <p:set>
                                      <p:cBhvr>
                                        <p:cTn id="19" dur="1" fill="hold">
                                          <p:stCondLst>
                                            <p:cond delay="499"/>
                                          </p:stCondLst>
                                        </p:cTn>
                                        <p:tgtEl>
                                          <p:spTgt spid="32"/>
                                        </p:tgtEl>
                                        <p:attrNameLst>
                                          <p:attrName>style.visibility</p:attrName>
                                        </p:attrNameLst>
                                      </p:cBhvr>
                                      <p:to>
                                        <p:strVal val="hidden"/>
                                      </p:to>
                                    </p:set>
                                  </p:childTnLst>
                                </p:cTn>
                              </p:par>
                              <p:par>
                                <p:cTn id="20" presetID="16" presetClass="exit" presetSubtype="21" fill="hold" grpId="1" nodeType="withEffect">
                                  <p:stCondLst>
                                    <p:cond delay="0"/>
                                  </p:stCondLst>
                                  <p:childTnLst>
                                    <p:animEffect transition="out" filter="barn(inVertical)">
                                      <p:cBhvr>
                                        <p:cTn id="21" dur="500"/>
                                        <p:tgtEl>
                                          <p:spTgt spid="27"/>
                                        </p:tgtEl>
                                      </p:cBhvr>
                                    </p:animEffect>
                                    <p:set>
                                      <p:cBhvr>
                                        <p:cTn id="22" dur="1" fill="hold">
                                          <p:stCondLst>
                                            <p:cond delay="499"/>
                                          </p:stCondLst>
                                        </p:cTn>
                                        <p:tgtEl>
                                          <p:spTgt spid="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down)">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21"/>
                                        </p:tgtEl>
                                      </p:cBhvr>
                                    </p:animEffect>
                                    <p:anim calcmode="lin" valueType="num">
                                      <p:cBhvr>
                                        <p:cTn id="39" dur="1000"/>
                                        <p:tgtEl>
                                          <p:spTgt spid="21"/>
                                        </p:tgtEl>
                                        <p:attrNameLst>
                                          <p:attrName>ppt_x</p:attrName>
                                        </p:attrNameLst>
                                      </p:cBhvr>
                                      <p:tavLst>
                                        <p:tav tm="0">
                                          <p:val>
                                            <p:strVal val="ppt_x"/>
                                          </p:val>
                                        </p:tav>
                                        <p:tav tm="100000">
                                          <p:val>
                                            <p:strVal val="ppt_x"/>
                                          </p:val>
                                        </p:tav>
                                      </p:tavLst>
                                    </p:anim>
                                    <p:anim calcmode="lin" valueType="num">
                                      <p:cBhvr>
                                        <p:cTn id="40" dur="1000"/>
                                        <p:tgtEl>
                                          <p:spTgt spid="21"/>
                                        </p:tgtEl>
                                        <p:attrNameLst>
                                          <p:attrName>ppt_y</p:attrName>
                                        </p:attrNameLst>
                                      </p:cBhvr>
                                      <p:tavLst>
                                        <p:tav tm="0">
                                          <p:val>
                                            <p:strVal val="ppt_y"/>
                                          </p:val>
                                        </p:tav>
                                        <p:tav tm="100000">
                                          <p:val>
                                            <p:strVal val="ppt_y+.1"/>
                                          </p:val>
                                        </p:tav>
                                      </p:tavLst>
                                    </p:anim>
                                    <p:set>
                                      <p:cBhvr>
                                        <p:cTn id="41" dur="1" fill="hold">
                                          <p:stCondLst>
                                            <p:cond delay="999"/>
                                          </p:stCondLst>
                                        </p:cTn>
                                        <p:tgtEl>
                                          <p:spTgt spid="21"/>
                                        </p:tgtEl>
                                        <p:attrNameLst>
                                          <p:attrName>style.visibility</p:attrName>
                                        </p:attrNameLst>
                                      </p:cBhvr>
                                      <p:to>
                                        <p:strVal val="hidden"/>
                                      </p:to>
                                    </p:set>
                                  </p:childTnLst>
                                </p:cTn>
                              </p:par>
                              <p:par>
                                <p:cTn id="42" presetID="42" presetClass="exit" presetSubtype="0" fill="hold" grpId="1" nodeType="withEffect">
                                  <p:stCondLst>
                                    <p:cond delay="0"/>
                                  </p:stCondLst>
                                  <p:childTnLst>
                                    <p:animEffect transition="out" filter="fade">
                                      <p:cBhvr>
                                        <p:cTn id="43" dur="1000"/>
                                        <p:tgtEl>
                                          <p:spTgt spid="26"/>
                                        </p:tgtEl>
                                      </p:cBhvr>
                                    </p:animEffect>
                                    <p:anim calcmode="lin" valueType="num">
                                      <p:cBhvr>
                                        <p:cTn id="44" dur="1000"/>
                                        <p:tgtEl>
                                          <p:spTgt spid="26"/>
                                        </p:tgtEl>
                                        <p:attrNameLst>
                                          <p:attrName>ppt_x</p:attrName>
                                        </p:attrNameLst>
                                      </p:cBhvr>
                                      <p:tavLst>
                                        <p:tav tm="0">
                                          <p:val>
                                            <p:strVal val="ppt_x"/>
                                          </p:val>
                                        </p:tav>
                                        <p:tav tm="100000">
                                          <p:val>
                                            <p:strVal val="ppt_x"/>
                                          </p:val>
                                        </p:tav>
                                      </p:tavLst>
                                    </p:anim>
                                    <p:anim calcmode="lin" valueType="num">
                                      <p:cBhvr>
                                        <p:cTn id="45" dur="1000"/>
                                        <p:tgtEl>
                                          <p:spTgt spid="26"/>
                                        </p:tgtEl>
                                        <p:attrNameLst>
                                          <p:attrName>ppt_y</p:attrName>
                                        </p:attrNameLst>
                                      </p:cBhvr>
                                      <p:tavLst>
                                        <p:tav tm="0">
                                          <p:val>
                                            <p:strVal val="ppt_y"/>
                                          </p:val>
                                        </p:tav>
                                        <p:tav tm="100000">
                                          <p:val>
                                            <p:strVal val="ppt_y+.1"/>
                                          </p:val>
                                        </p:tav>
                                      </p:tavLst>
                                    </p:anim>
                                    <p:set>
                                      <p:cBhvr>
                                        <p:cTn id="46" dur="1" fill="hold">
                                          <p:stCondLst>
                                            <p:cond delay="999"/>
                                          </p:stCondLst>
                                        </p:cTn>
                                        <p:tgtEl>
                                          <p:spTgt spid="2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1000"/>
                                        <p:tgtEl>
                                          <p:spTgt spid="28"/>
                                        </p:tgtEl>
                                      </p:cBhvr>
                                    </p:animEffect>
                                    <p:anim calcmode="lin" valueType="num">
                                      <p:cBhvr>
                                        <p:cTn id="52" dur="1000" fill="hold"/>
                                        <p:tgtEl>
                                          <p:spTgt spid="28"/>
                                        </p:tgtEl>
                                        <p:attrNameLst>
                                          <p:attrName>ppt_x</p:attrName>
                                        </p:attrNameLst>
                                      </p:cBhvr>
                                      <p:tavLst>
                                        <p:tav tm="0">
                                          <p:val>
                                            <p:strVal val="#ppt_x"/>
                                          </p:val>
                                        </p:tav>
                                        <p:tav tm="100000">
                                          <p:val>
                                            <p:strVal val="#ppt_x"/>
                                          </p:val>
                                        </p:tav>
                                      </p:tavLst>
                                    </p:anim>
                                    <p:anim calcmode="lin" valueType="num">
                                      <p:cBhvr>
                                        <p:cTn id="5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wipe(down)">
                                      <p:cBhvr>
                                        <p:cTn id="58" dur="500"/>
                                        <p:tgtEl>
                                          <p:spTgt spid="37"/>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xit" presetSubtype="0" fill="hold" nodeType="clickEffect">
                                  <p:stCondLst>
                                    <p:cond delay="0"/>
                                  </p:stCondLst>
                                  <p:childTnLst>
                                    <p:animEffect transition="out" filter="fade">
                                      <p:cBhvr>
                                        <p:cTn id="62" dur="1000"/>
                                        <p:tgtEl>
                                          <p:spTgt spid="28"/>
                                        </p:tgtEl>
                                      </p:cBhvr>
                                    </p:animEffect>
                                    <p:anim calcmode="lin" valueType="num">
                                      <p:cBhvr>
                                        <p:cTn id="63" dur="1000"/>
                                        <p:tgtEl>
                                          <p:spTgt spid="28"/>
                                        </p:tgtEl>
                                        <p:attrNameLst>
                                          <p:attrName>ppt_x</p:attrName>
                                        </p:attrNameLst>
                                      </p:cBhvr>
                                      <p:tavLst>
                                        <p:tav tm="0">
                                          <p:val>
                                            <p:strVal val="ppt_x"/>
                                          </p:val>
                                        </p:tav>
                                        <p:tav tm="100000">
                                          <p:val>
                                            <p:strVal val="ppt_x"/>
                                          </p:val>
                                        </p:tav>
                                      </p:tavLst>
                                    </p:anim>
                                    <p:anim calcmode="lin" valueType="num">
                                      <p:cBhvr>
                                        <p:cTn id="64" dur="1000"/>
                                        <p:tgtEl>
                                          <p:spTgt spid="28"/>
                                        </p:tgtEl>
                                        <p:attrNameLst>
                                          <p:attrName>ppt_y</p:attrName>
                                        </p:attrNameLst>
                                      </p:cBhvr>
                                      <p:tavLst>
                                        <p:tav tm="0">
                                          <p:val>
                                            <p:strVal val="ppt_y"/>
                                          </p:val>
                                        </p:tav>
                                        <p:tav tm="100000">
                                          <p:val>
                                            <p:strVal val="ppt_y+.1"/>
                                          </p:val>
                                        </p:tav>
                                      </p:tavLst>
                                    </p:anim>
                                    <p:set>
                                      <p:cBhvr>
                                        <p:cTn id="65" dur="1" fill="hold">
                                          <p:stCondLst>
                                            <p:cond delay="999"/>
                                          </p:stCondLst>
                                        </p:cTn>
                                        <p:tgtEl>
                                          <p:spTgt spid="28"/>
                                        </p:tgtEl>
                                        <p:attrNameLst>
                                          <p:attrName>style.visibility</p:attrName>
                                        </p:attrNameLst>
                                      </p:cBhvr>
                                      <p:to>
                                        <p:strVal val="hidden"/>
                                      </p:to>
                                    </p:set>
                                  </p:childTnLst>
                                </p:cTn>
                              </p:par>
                              <p:par>
                                <p:cTn id="66" presetID="42" presetClass="exit" presetSubtype="0" fill="hold" grpId="1" nodeType="withEffect">
                                  <p:stCondLst>
                                    <p:cond delay="0"/>
                                  </p:stCondLst>
                                  <p:childTnLst>
                                    <p:animEffect transition="out" filter="fade">
                                      <p:cBhvr>
                                        <p:cTn id="67" dur="1000"/>
                                        <p:tgtEl>
                                          <p:spTgt spid="37"/>
                                        </p:tgtEl>
                                      </p:cBhvr>
                                    </p:animEffect>
                                    <p:anim calcmode="lin" valueType="num">
                                      <p:cBhvr>
                                        <p:cTn id="68" dur="1000"/>
                                        <p:tgtEl>
                                          <p:spTgt spid="37"/>
                                        </p:tgtEl>
                                        <p:attrNameLst>
                                          <p:attrName>ppt_x</p:attrName>
                                        </p:attrNameLst>
                                      </p:cBhvr>
                                      <p:tavLst>
                                        <p:tav tm="0">
                                          <p:val>
                                            <p:strVal val="ppt_x"/>
                                          </p:val>
                                        </p:tav>
                                        <p:tav tm="100000">
                                          <p:val>
                                            <p:strVal val="ppt_x"/>
                                          </p:val>
                                        </p:tav>
                                      </p:tavLst>
                                    </p:anim>
                                    <p:anim calcmode="lin" valueType="num">
                                      <p:cBhvr>
                                        <p:cTn id="69" dur="1000"/>
                                        <p:tgtEl>
                                          <p:spTgt spid="37"/>
                                        </p:tgtEl>
                                        <p:attrNameLst>
                                          <p:attrName>ppt_y</p:attrName>
                                        </p:attrNameLst>
                                      </p:cBhvr>
                                      <p:tavLst>
                                        <p:tav tm="0">
                                          <p:val>
                                            <p:strVal val="ppt_y"/>
                                          </p:val>
                                        </p:tav>
                                        <p:tav tm="100000">
                                          <p:val>
                                            <p:strVal val="ppt_y+.1"/>
                                          </p:val>
                                        </p:tav>
                                      </p:tavLst>
                                    </p:anim>
                                    <p:set>
                                      <p:cBhvr>
                                        <p:cTn id="70" dur="1" fill="hold">
                                          <p:stCondLst>
                                            <p:cond delay="999"/>
                                          </p:stCondLst>
                                        </p:cTn>
                                        <p:tgtEl>
                                          <p:spTgt spid="3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1000"/>
                                        <p:tgtEl>
                                          <p:spTgt spid="8"/>
                                        </p:tgtEl>
                                      </p:cBhvr>
                                    </p:animEffect>
                                    <p:anim calcmode="lin" valueType="num">
                                      <p:cBhvr>
                                        <p:cTn id="76" dur="1000" fill="hold"/>
                                        <p:tgtEl>
                                          <p:spTgt spid="8"/>
                                        </p:tgtEl>
                                        <p:attrNameLst>
                                          <p:attrName>ppt_x</p:attrName>
                                        </p:attrNameLst>
                                      </p:cBhvr>
                                      <p:tavLst>
                                        <p:tav tm="0">
                                          <p:val>
                                            <p:strVal val="#ppt_x"/>
                                          </p:val>
                                        </p:tav>
                                        <p:tav tm="100000">
                                          <p:val>
                                            <p:strVal val="#ppt_x"/>
                                          </p:val>
                                        </p:tav>
                                      </p:tavLst>
                                    </p:anim>
                                    <p:anim calcmode="lin" valueType="num">
                                      <p:cBhvr>
                                        <p:cTn id="7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wipe(down)">
                                      <p:cBhvr>
                                        <p:cTn id="8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6" grpId="0" animBg="1"/>
      <p:bldP spid="26" grpId="1" animBg="1"/>
      <p:bldP spid="37" grpId="0" animBg="1"/>
      <p:bldP spid="37" grpId="1" animBg="1"/>
      <p:bldP spid="3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32" name="Group 35"/>
          <p:cNvGrpSpPr>
            <a:grpSpLocks/>
          </p:cNvGrpSpPr>
          <p:nvPr/>
        </p:nvGrpSpPr>
        <p:grpSpPr bwMode="auto">
          <a:xfrm>
            <a:off x="8229576" y="76307"/>
            <a:ext cx="5458725" cy="1879654"/>
            <a:chOff x="3519" y="623"/>
            <a:chExt cx="2251" cy="766"/>
          </a:xfrm>
        </p:grpSpPr>
        <p:sp>
          <p:nvSpPr>
            <p:cNvPr id="36" name="AutoShape 28"/>
            <p:cNvSpPr>
              <a:spLocks noChangeArrowheads="1"/>
            </p:cNvSpPr>
            <p:nvPr/>
          </p:nvSpPr>
          <p:spPr bwMode="auto">
            <a:xfrm>
              <a:off x="3519" y="623"/>
              <a:ext cx="2251" cy="766"/>
            </a:xfrm>
            <a:prstGeom prst="cloudCallout">
              <a:avLst>
                <a:gd name="adj1" fmla="val 23500"/>
                <a:gd name="adj2" fmla="val 144981"/>
              </a:avLst>
            </a:prstGeom>
            <a:gradFill flip="none" rotWithShape="1">
              <a:gsLst>
                <a:gs pos="0">
                  <a:srgbClr val="33CC33">
                    <a:tint val="66000"/>
                    <a:satMod val="160000"/>
                  </a:srgbClr>
                </a:gs>
                <a:gs pos="50000">
                  <a:srgbClr val="33CC33">
                    <a:tint val="44500"/>
                    <a:satMod val="160000"/>
                  </a:srgbClr>
                </a:gs>
                <a:gs pos="100000">
                  <a:srgbClr val="33CC33">
                    <a:tint val="23500"/>
                    <a:satMod val="160000"/>
                  </a:srgbClr>
                </a:gs>
              </a:gsLst>
              <a:lin ang="16200000" scaled="1"/>
              <a:tileRect/>
            </a:gradFill>
            <a:ln w="28575">
              <a:solidFill>
                <a:srgbClr val="0066FF"/>
              </a:solidFill>
              <a:round/>
              <a:headEnd/>
              <a:tailEnd/>
            </a:ln>
            <a:effectLst>
              <a:prstShdw prst="shdw18" dist="17961" dir="13500000">
                <a:schemeClr val="accent2">
                  <a:gamma/>
                  <a:shade val="60000"/>
                  <a:invGamma/>
                </a:schemeClr>
              </a:prstShdw>
            </a:effectLst>
          </p:spPr>
          <p:txBody>
            <a:bodyPr/>
            <a:lstStyle/>
            <a:p>
              <a:pPr algn="ctr">
                <a:defRPr/>
              </a:pPr>
              <a:endParaRPr lang="en-US" sz="4600">
                <a:latin typeface="Arial" charset="0"/>
              </a:endParaRPr>
            </a:p>
          </p:txBody>
        </p:sp>
        <p:sp>
          <p:nvSpPr>
            <p:cNvPr id="26634" name="Text Box 30"/>
            <p:cNvSpPr txBox="1">
              <a:spLocks noChangeArrowheads="1"/>
            </p:cNvSpPr>
            <p:nvPr/>
          </p:nvSpPr>
          <p:spPr bwMode="auto">
            <a:xfrm>
              <a:off x="3722" y="740"/>
              <a:ext cx="1844" cy="421"/>
            </a:xfrm>
            <a:prstGeom prst="rect">
              <a:avLst/>
            </a:prstGeom>
            <a:noFill/>
            <a:ln>
              <a:noFill/>
            </a:ln>
            <a:effectLst>
              <a:prstShdw prst="shdw17" dist="17961" dir="13500000">
                <a:srgbClr val="003D99"/>
              </a:prstShdw>
            </a:effectLst>
            <a:extLst>
              <a:ext uri="{909E8E84-426E-40DD-AFC4-6F175D3DCCD1}">
                <a14:hiddenFill xmlns:a14="http://schemas.microsoft.com/office/drawing/2010/main">
                  <a:gradFill rotWithShape="1">
                    <a:gsLst>
                      <a:gs pos="0">
                        <a:srgbClr val="0066FF"/>
                      </a:gs>
                      <a:gs pos="100000">
                        <a:srgbClr val="FFCCFF"/>
                      </a:gs>
                    </a:gsLst>
                    <a:lin ang="5400000" scaled="1"/>
                  </a:gradFill>
                </a14:hiddenFill>
              </a:ext>
              <a:ext uri="{91240B29-F687-4F45-9708-019B960494DF}">
                <a14:hiddenLine xmlns:a14="http://schemas.microsoft.com/office/drawing/2010/main" w="38100" cmpd="dbl" algn="ctr">
                  <a:solidFill>
                    <a:schemeClr val="bg2"/>
                  </a:solidFill>
                  <a:miter lim="800000"/>
                  <a:headEnd/>
                  <a:tailEnd/>
                </a14:hiddenLine>
              </a:ext>
            </a:extLst>
          </p:spPr>
          <p:txBody>
            <a:bodyPr wrap="square">
              <a:spAutoFit/>
            </a:bodyPr>
            <a:lstStyle>
              <a:lvl1pPr>
                <a:defRPr sz="3400">
                  <a:solidFill>
                    <a:schemeClr val="tx1"/>
                  </a:solidFill>
                  <a:latin typeface="Times New Roman" pitchFamily="18" charset="0"/>
                  <a:cs typeface="Arial" charset="0"/>
                </a:defRPr>
              </a:lvl1pPr>
              <a:lvl2pPr marL="742950" indent="-285750">
                <a:defRPr sz="3400">
                  <a:solidFill>
                    <a:schemeClr val="tx1"/>
                  </a:solidFill>
                  <a:latin typeface="Times New Roman" pitchFamily="18" charset="0"/>
                  <a:cs typeface="Arial" charset="0"/>
                </a:defRPr>
              </a:lvl2pPr>
              <a:lvl3pPr marL="1143000" indent="-228600">
                <a:defRPr sz="3400">
                  <a:solidFill>
                    <a:schemeClr val="tx1"/>
                  </a:solidFill>
                  <a:latin typeface="Times New Roman" pitchFamily="18" charset="0"/>
                  <a:cs typeface="Arial" charset="0"/>
                </a:defRPr>
              </a:lvl3pPr>
              <a:lvl4pPr marL="1600200" indent="-228600">
                <a:defRPr sz="3400">
                  <a:solidFill>
                    <a:schemeClr val="tx1"/>
                  </a:solidFill>
                  <a:latin typeface="Times New Roman" pitchFamily="18" charset="0"/>
                  <a:cs typeface="Arial" charset="0"/>
                </a:defRPr>
              </a:lvl4pPr>
              <a:lvl5pPr marL="2057400" indent="-228600">
                <a:defRPr sz="3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3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3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3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3400">
                  <a:solidFill>
                    <a:schemeClr val="tx1"/>
                  </a:solidFill>
                  <a:latin typeface="Times New Roman" pitchFamily="18" charset="0"/>
                  <a:cs typeface="Arial" charset="0"/>
                </a:defRPr>
              </a:lvl9pPr>
            </a:lstStyle>
            <a:p>
              <a:pPr algn="ctr">
                <a:spcBef>
                  <a:spcPct val="50000"/>
                </a:spcBef>
              </a:pPr>
              <a:r>
                <a:rPr lang="en-US" sz="3000" b="1" i="1">
                  <a:solidFill>
                    <a:srgbClr val="000099"/>
                  </a:solidFill>
                  <a:cs typeface="Times New Roman" pitchFamily="18" charset="0"/>
                </a:rPr>
                <a:t> Em hãy nêu nội dung của bài Tranh Làng Hồ?</a:t>
              </a:r>
              <a:endParaRPr lang="en-US" sz="3000" b="1" i="1" dirty="0">
                <a:solidFill>
                  <a:srgbClr val="000099"/>
                </a:solidFill>
                <a:cs typeface="Times New Roman" pitchFamily="18" charset="0"/>
              </a:endParaRPr>
            </a:p>
          </p:txBody>
        </p:sp>
      </p:grpSp>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220150" y="6803366"/>
            <a:ext cx="609600" cy="609600"/>
          </a:xfrm>
          <a:prstGeom prst="rect">
            <a:avLst/>
          </a:prstGeom>
        </p:spPr>
      </p:pic>
      <p:pic>
        <p:nvPicPr>
          <p:cNvPr id="24" name="Picture 183" descr="139"/>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29751" y="4484736"/>
            <a:ext cx="401626" cy="52520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28401" y="1216026"/>
            <a:ext cx="14666908" cy="3342164"/>
            <a:chOff x="-228402" y="1216025"/>
            <a:chExt cx="14666908" cy="3342164"/>
          </a:xfrm>
        </p:grpSpPr>
        <p:grpSp>
          <p:nvGrpSpPr>
            <p:cNvPr id="30" name="Group 3"/>
            <p:cNvGrpSpPr>
              <a:grpSpLocks/>
            </p:cNvGrpSpPr>
            <p:nvPr/>
          </p:nvGrpSpPr>
          <p:grpSpPr bwMode="auto">
            <a:xfrm>
              <a:off x="-228402" y="1216025"/>
              <a:ext cx="14666908" cy="3342164"/>
              <a:chOff x="-20967" y="2663850"/>
              <a:chExt cx="13081237" cy="3341881"/>
            </a:xfrm>
          </p:grpSpPr>
          <p:sp>
            <p:nvSpPr>
              <p:cNvPr id="31" name="Freeform 30"/>
              <p:cNvSpPr/>
              <p:nvPr/>
            </p:nvSpPr>
            <p:spPr bwMode="auto">
              <a:xfrm>
                <a:off x="2493555" y="3547821"/>
                <a:ext cx="10566715" cy="1630487"/>
              </a:xfrm>
              <a:custGeom>
                <a:avLst/>
                <a:gdLst>
                  <a:gd name="connsiteX0" fmla="*/ 0 w 8562534"/>
                  <a:gd name="connsiteY0" fmla="*/ 0 h 761846"/>
                  <a:gd name="connsiteX1" fmla="*/ 8562534 w 8562534"/>
                  <a:gd name="connsiteY1" fmla="*/ 0 h 761846"/>
                  <a:gd name="connsiteX2" fmla="*/ 8562534 w 8562534"/>
                  <a:gd name="connsiteY2" fmla="*/ 761846 h 761846"/>
                  <a:gd name="connsiteX3" fmla="*/ 0 w 8562534"/>
                  <a:gd name="connsiteY3" fmla="*/ 761846 h 761846"/>
                  <a:gd name="connsiteX4" fmla="*/ 0 w 8562534"/>
                  <a:gd name="connsiteY4" fmla="*/ 0 h 761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2534" h="761846">
                    <a:moveTo>
                      <a:pt x="0" y="0"/>
                    </a:moveTo>
                    <a:lnTo>
                      <a:pt x="8562534" y="0"/>
                    </a:lnTo>
                    <a:lnTo>
                      <a:pt x="8562534" y="761846"/>
                    </a:lnTo>
                    <a:lnTo>
                      <a:pt x="0" y="761846"/>
                    </a:lnTo>
                    <a:lnTo>
                      <a:pt x="0" y="0"/>
                    </a:lnTo>
                    <a:close/>
                  </a:path>
                </a:pathLst>
              </a:custGeom>
              <a:solidFill>
                <a:srgbClr val="FF0000"/>
              </a:solidFill>
            </p:spPr>
            <p:style>
              <a:lnRef idx="0">
                <a:schemeClr val="accent2"/>
              </a:lnRef>
              <a:fillRef idx="3">
                <a:schemeClr val="accent2"/>
              </a:fillRef>
              <a:effectRef idx="3">
                <a:schemeClr val="accent2"/>
              </a:effectRef>
              <a:fontRef idx="minor">
                <a:schemeClr val="lt1"/>
              </a:fontRef>
            </p:style>
            <p:txBody>
              <a:bodyPr lIns="604716" tIns="101600" rIns="101600" bIns="101600" spcCol="1270" anchor="ctr"/>
              <a:lstStyle/>
              <a:p>
                <a:pPr algn="just">
                  <a:defRPr/>
                </a:pPr>
                <a:r>
                  <a:rPr lang="en-US" sz="4000" b="1">
                    <a:solidFill>
                      <a:schemeClr val="tx1"/>
                    </a:solidFill>
                    <a:latin typeface="Times New Roman" pitchFamily="18" charset="0"/>
                    <a:cs typeface="Times New Roman" pitchFamily="18" charset="0"/>
                  </a:rPr>
                  <a:t>    </a:t>
                </a:r>
                <a:r>
                  <a:rPr lang="nl-NL" sz="4000" b="1" i="1">
                    <a:solidFill>
                      <a:srgbClr val="FFFF00"/>
                    </a:solidFill>
                    <a:latin typeface="Times New Roman" pitchFamily="18" charset="0"/>
                    <a:cs typeface="Times New Roman" pitchFamily="18" charset="0"/>
                  </a:rPr>
                  <a:t>Ca ngợi và biết ơn những nghệ sĩ làng Hồ đã sáng tạo ra những bức tranh dân gian độc đáo</a:t>
                </a:r>
                <a:r>
                  <a:rPr lang="en-US" sz="4000" b="1" i="1">
                    <a:solidFill>
                      <a:srgbClr val="FFFF00"/>
                    </a:solidFill>
                    <a:latin typeface="Times New Roman" pitchFamily="18" charset="0"/>
                    <a:cs typeface="Times New Roman" pitchFamily="18" charset="0"/>
                  </a:rPr>
                  <a:t>.</a:t>
                </a:r>
                <a:endParaRPr lang="en-US" sz="4000" b="1" i="1" dirty="0">
                  <a:solidFill>
                    <a:srgbClr val="FFFF00"/>
                  </a:solidFill>
                  <a:latin typeface="Times New Roman" pitchFamily="18" charset="0"/>
                  <a:cs typeface="Times New Roman" pitchFamily="18" charset="0"/>
                </a:endParaRPr>
              </a:p>
            </p:txBody>
          </p:sp>
          <p:pic>
            <p:nvPicPr>
              <p:cNvPr id="32" name="Picture 28" descr="https://png.pngtree.com/png-clipart/20190516/original/pngtree-fragile-flower-circle-big-flower-group-purple-pink-png-image_376834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967" y="2663850"/>
                <a:ext cx="3262083" cy="3341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TextBox 2"/>
            <p:cNvSpPr txBox="1">
              <a:spLocks noChangeArrowheads="1"/>
            </p:cNvSpPr>
            <p:nvPr/>
          </p:nvSpPr>
          <p:spPr bwMode="auto">
            <a:xfrm>
              <a:off x="838369" y="2145206"/>
              <a:ext cx="14747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400">
                  <a:solidFill>
                    <a:schemeClr val="tx1"/>
                  </a:solidFill>
                  <a:latin typeface="Times New Roman" pitchFamily="18" charset="0"/>
                  <a:cs typeface="Arial" charset="0"/>
                </a:defRPr>
              </a:lvl1pPr>
              <a:lvl2pPr marL="742950" indent="-285750">
                <a:defRPr sz="3400">
                  <a:solidFill>
                    <a:schemeClr val="tx1"/>
                  </a:solidFill>
                  <a:latin typeface="Times New Roman" pitchFamily="18" charset="0"/>
                  <a:cs typeface="Arial" charset="0"/>
                </a:defRPr>
              </a:lvl2pPr>
              <a:lvl3pPr marL="1143000" indent="-228600">
                <a:defRPr sz="3400">
                  <a:solidFill>
                    <a:schemeClr val="tx1"/>
                  </a:solidFill>
                  <a:latin typeface="Times New Roman" pitchFamily="18" charset="0"/>
                  <a:cs typeface="Arial" charset="0"/>
                </a:defRPr>
              </a:lvl3pPr>
              <a:lvl4pPr marL="1600200" indent="-228600">
                <a:defRPr sz="3400">
                  <a:solidFill>
                    <a:schemeClr val="tx1"/>
                  </a:solidFill>
                  <a:latin typeface="Times New Roman" pitchFamily="18" charset="0"/>
                  <a:cs typeface="Arial" charset="0"/>
                </a:defRPr>
              </a:lvl4pPr>
              <a:lvl5pPr marL="2057400" indent="-228600">
                <a:defRPr sz="3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3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3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3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3400">
                  <a:solidFill>
                    <a:schemeClr val="tx1"/>
                  </a:solidFill>
                  <a:latin typeface="Times New Roman" pitchFamily="18" charset="0"/>
                  <a:cs typeface="Arial" charset="0"/>
                </a:defRPr>
              </a:lvl9pPr>
            </a:lstStyle>
            <a:p>
              <a:pPr algn="ctr"/>
              <a:r>
                <a:rPr lang="en-US" sz="4000" b="1"/>
                <a:t>Nội dung</a:t>
              </a:r>
            </a:p>
          </p:txBody>
        </p:sp>
      </p:grpSp>
      <p:pic>
        <p:nvPicPr>
          <p:cNvPr id="34" name="Nhạc ghi ND bài.mp4">
            <a:hlinkClick r:id="" action="ppaction://media"/>
          </p:cNvPr>
          <p:cNvPicPr>
            <a:picLocks noRot="1" noChangeAspect="1"/>
          </p:cNvPicPr>
          <p:nvPr>
            <a:videoFile r:link="rId5"/>
          </p:nvPr>
        </p:nvPicPr>
        <p:blipFill>
          <a:blip r:embed="rId10">
            <a:extLst>
              <a:ext uri="{28A0092B-C50C-407E-A947-70E740481C1C}">
                <a14:useLocalDpi xmlns:a14="http://schemas.microsoft.com/office/drawing/2010/main" val="0"/>
              </a:ext>
            </a:extLst>
          </a:blip>
          <a:srcRect/>
          <a:stretch>
            <a:fillRect/>
          </a:stretch>
        </p:blipFill>
        <p:spPr bwMode="auto">
          <a:xfrm>
            <a:off x="13973370" y="7823651"/>
            <a:ext cx="465137"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9"/>
          <p:cNvPicPr>
            <a:picLocks noChangeAspect="1" noChangeArrowheads="1"/>
          </p:cNvPicPr>
          <p:nvPr/>
        </p:nvPicPr>
        <p:blipFill rotWithShape="1">
          <a:blip r:embed="rId11"/>
          <a:srcRect l="12311" t="6677" r="12586" b="6432"/>
          <a:stretch/>
        </p:blipFill>
        <p:spPr bwMode="auto">
          <a:xfrm>
            <a:off x="10453252" y="4071460"/>
            <a:ext cx="2500600" cy="411591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7" name="Group 36"/>
          <p:cNvGrpSpPr/>
          <p:nvPr/>
        </p:nvGrpSpPr>
        <p:grpSpPr>
          <a:xfrm>
            <a:off x="-27404" y="-13345"/>
            <a:ext cx="14657804" cy="8242945"/>
            <a:chOff x="-27404" y="-13345"/>
            <a:chExt cx="14657804" cy="8242945"/>
          </a:xfrm>
        </p:grpSpPr>
        <p:grpSp>
          <p:nvGrpSpPr>
            <p:cNvPr id="38" name="Group 37"/>
            <p:cNvGrpSpPr/>
            <p:nvPr/>
          </p:nvGrpSpPr>
          <p:grpSpPr>
            <a:xfrm>
              <a:off x="-27404" y="-13345"/>
              <a:ext cx="14657804" cy="8242945"/>
              <a:chOff x="-27404" y="-47511"/>
              <a:chExt cx="14719596" cy="8324022"/>
            </a:xfrm>
          </p:grpSpPr>
          <p:pic>
            <p:nvPicPr>
              <p:cNvPr id="40" name="Picture 12" descr="thin ba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16200000" flipV="1">
                <a:off x="10543053" y="4072133"/>
                <a:ext cx="8252648" cy="4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4" descr="thin ba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16200000" flipV="1">
                <a:off x="-4130913" y="4088086"/>
                <a:ext cx="8252648" cy="4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 name="Group 41"/>
              <p:cNvGrpSpPr/>
              <p:nvPr/>
            </p:nvGrpSpPr>
            <p:grpSpPr>
              <a:xfrm>
                <a:off x="192" y="-47511"/>
                <a:ext cx="14657614" cy="8324022"/>
                <a:chOff x="192" y="-1575710"/>
                <a:chExt cx="14657614" cy="9855169"/>
              </a:xfrm>
            </p:grpSpPr>
            <p:pic>
              <p:nvPicPr>
                <p:cNvPr id="43" name="Picture 15" descr="732562ff"/>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21275" y="7610476"/>
                  <a:ext cx="1228726" cy="62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1" descr="LN026"/>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flipV="1">
                  <a:off x="192" y="-1575710"/>
                  <a:ext cx="14657614" cy="5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3" descr="LN026"/>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flipV="1">
                  <a:off x="192" y="8223700"/>
                  <a:ext cx="14657614" cy="5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39" name="Picture 38"/>
            <p:cNvPicPr>
              <a:picLocks noChangeAspect="1"/>
            </p:cNvPicPr>
            <p:nvPr/>
          </p:nvPicPr>
          <p:blipFill>
            <a:blip r:embed="rId15"/>
            <a:stretch>
              <a:fillRect/>
            </a:stretch>
          </p:blipFill>
          <p:spPr>
            <a:xfrm>
              <a:off x="13613693" y="8820"/>
              <a:ext cx="1009946" cy="606751"/>
            </a:xfrm>
            <a:prstGeom prst="rect">
              <a:avLst/>
            </a:prstGeom>
          </p:spPr>
        </p:pic>
      </p:grpSp>
    </p:spTree>
    <p:custDataLst>
      <p:tags r:id="rId2"/>
    </p:custDataLst>
  </p:cSld>
  <p:clrMapOvr>
    <a:overrideClrMapping bg1="lt1" tx1="dk1" bg2="lt2" tx2="dk2" accent1="accent1" accent2="accent2" accent3="accent3" accent4="accent4" accent5="accent5" accent6="accent6" hlink="hlink" folHlink="folHlink"/>
  </p:clrMapOvr>
  <p:transition spd="slow" advClick="0" advTm="500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71698" showWhenStopped="0">
                <p:cTn id="12" fill="hold" display="0">
                  <p:stCondLst>
                    <p:cond delay="indefinite"/>
                  </p:stCondLst>
                  <p:endCondLst>
                    <p:cond evt="onStopAudio" delay="0">
                      <p:tgtEl>
                        <p:sldTgt/>
                      </p:tgtEl>
                    </p:cond>
                  </p:endCondLst>
                </p:cTn>
                <p:tgtEl>
                  <p:spTgt spid="2"/>
                </p:tgtEl>
              </p:cMediaNode>
            </p:audio>
            <p:seq concurrent="1" nextAc="seek">
              <p:cTn id="13" restart="whenNotActive" fill="hold" evtFilter="cancelBubble" nodeType="interactiveSeq">
                <p:stCondLst>
                  <p:cond evt="onClick" delay="0">
                    <p:tgtEl>
                      <p:spTgt spid="3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4"/>
                                        </p:tgtEl>
                                      </p:cBhvr>
                                    </p:cmd>
                                  </p:childTnLst>
                                </p:cTn>
                              </p:par>
                            </p:childTnLst>
                          </p:cTn>
                        </p:par>
                      </p:childTnLst>
                    </p:cTn>
                  </p:par>
                </p:childTnLst>
              </p:cTn>
              <p:nextCondLst>
                <p:cond evt="onClick" delay="0">
                  <p:tgtEl>
                    <p:spTgt spid="34"/>
                  </p:tgtEl>
                </p:cond>
              </p:nextCondLst>
            </p:seq>
            <p:video>
              <p:cMediaNode vol="80000">
                <p:cTn id="18" fill="hold" display="0">
                  <p:stCondLst>
                    <p:cond delay="indefinite"/>
                  </p:stCondLst>
                </p:cTn>
                <p:tgtEl>
                  <p:spTgt spid="3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3352904" y="7377375"/>
            <a:ext cx="4124588" cy="646327"/>
          </a:xfrm>
          <a:prstGeom prst="rect">
            <a:avLst/>
          </a:prstGeom>
        </p:spPr>
        <p:txBody>
          <a:bodyPr wrap="square" lIns="91436" tIns="45718" rIns="91436" bIns="45718">
            <a:spAutoFit/>
          </a:bodyPr>
          <a:lstStyle/>
          <a:p>
            <a:r>
              <a:rPr lang="vi-VN" sz="3600" b="1" dirty="0">
                <a:solidFill>
                  <a:srgbClr val="000099"/>
                </a:solidFill>
              </a:rPr>
              <a:t>Dệt thổ cẩm</a:t>
            </a:r>
            <a:endParaRPr lang="en-US" sz="3600" b="1" dirty="0">
              <a:solidFill>
                <a:srgbClr val="000099"/>
              </a:solidFill>
            </a:endParaRPr>
          </a:p>
        </p:txBody>
      </p:sp>
      <p:sp>
        <p:nvSpPr>
          <p:cNvPr id="24" name="Rounded Rectangular Callout 23"/>
          <p:cNvSpPr/>
          <p:nvPr/>
        </p:nvSpPr>
        <p:spPr>
          <a:xfrm>
            <a:off x="86286" y="178675"/>
            <a:ext cx="7391206" cy="1948712"/>
          </a:xfrm>
          <a:prstGeom prst="wedgeRoundRectCallout">
            <a:avLst>
              <a:gd name="adj1" fmla="val 34386"/>
              <a:gd name="adj2" fmla="val 45139"/>
              <a:gd name="adj3" fmla="val 16667"/>
            </a:avLst>
          </a:prstGeom>
          <a:solidFill>
            <a:srgbClr val="FFFF99"/>
          </a:solidFill>
          <a:ln>
            <a:headEnd/>
            <a:tailEnd/>
          </a:ln>
        </p:spPr>
        <p:style>
          <a:lnRef idx="0">
            <a:schemeClr val="accent5"/>
          </a:lnRef>
          <a:fillRef idx="3">
            <a:schemeClr val="accent5"/>
          </a:fillRef>
          <a:effectRef idx="3">
            <a:schemeClr val="accent5"/>
          </a:effectRef>
          <a:fontRef idx="minor">
            <a:schemeClr val="lt1"/>
          </a:fontRef>
        </p:style>
        <p:txBody>
          <a:bodyPr lIns="91436" tIns="45718" rIns="91436" bIns="45718"/>
          <a:lstStyle/>
          <a:p>
            <a:pPr algn="just"/>
            <a:r>
              <a:rPr lang="vi-VN" sz="3600" b="1" dirty="0">
                <a:solidFill>
                  <a:schemeClr val="tx1"/>
                </a:solidFill>
                <a:latin typeface="Times New Roman" pitchFamily="18" charset="0"/>
                <a:cs typeface="Times New Roman" pitchFamily="18" charset="0"/>
              </a:rPr>
              <a:t>Dệt thổ cẩm, chạm khắc bạc, rèn đúc, nấu rượu… mang đậm bản sắc dân tộc</a:t>
            </a:r>
            <a:r>
              <a:rPr lang="en-US" sz="3600" b="1" dirty="0">
                <a:solidFill>
                  <a:schemeClr val="tx1"/>
                </a:solidFill>
                <a:latin typeface="Times New Roman" pitchFamily="18" charset="0"/>
                <a:cs typeface="Times New Roman" pitchFamily="18" charset="0"/>
              </a:rPr>
              <a:t>.</a:t>
            </a:r>
          </a:p>
        </p:txBody>
      </p:sp>
      <p:pic>
        <p:nvPicPr>
          <p:cNvPr id="3074" name="Picture 2" descr="http://phunuvietnam.mediacdn.vn/media/news/f9825fce3f80c8c387aea3be5e387179/cung-thanh-mai-tho-cam-lao-cai-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36" y="1676465"/>
            <a:ext cx="4812503" cy="3200315"/>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pic>
        <p:nvPicPr>
          <p:cNvPr id="3076" name="Picture 4" descr="https://media.truyenhinhdulich.vn/upload/news/11_2020/c33b9b0e63a09dfec4b128_result_1540251111202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9576" y="3114124"/>
            <a:ext cx="4368685" cy="3276514"/>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pic>
        <p:nvPicPr>
          <p:cNvPr id="3078" name="Picture 6" descr="https://media.mia.vn/uploads/blog-du-lich/ban-ta-phin-ban-lang-hoang-so-moc-mac-giua-nui-rung-tay-bac-12-162074616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97728" y="4876780"/>
            <a:ext cx="5073303" cy="331059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p:cNvGrpSpPr/>
          <p:nvPr/>
        </p:nvGrpSpPr>
        <p:grpSpPr>
          <a:xfrm>
            <a:off x="8534368" y="30137"/>
            <a:ext cx="5148465" cy="2255911"/>
            <a:chOff x="7729073" y="106333"/>
            <a:chExt cx="6715740" cy="2347415"/>
          </a:xfrm>
        </p:grpSpPr>
        <p:sp>
          <p:nvSpPr>
            <p:cNvPr id="26" name="AutoShape 28"/>
            <p:cNvSpPr>
              <a:spLocks noChangeArrowheads="1"/>
            </p:cNvSpPr>
            <p:nvPr/>
          </p:nvSpPr>
          <p:spPr bwMode="auto">
            <a:xfrm>
              <a:off x="7729073" y="106333"/>
              <a:ext cx="6715740" cy="2347415"/>
            </a:xfrm>
            <a:prstGeom prst="cloudCallout">
              <a:avLst>
                <a:gd name="adj1" fmla="val 16817"/>
                <a:gd name="adj2" fmla="val 42930"/>
              </a:avLst>
            </a:prstGeom>
            <a:gradFill rotWithShape="1">
              <a:gsLst>
                <a:gs pos="0">
                  <a:srgbClr val="00CC00"/>
                </a:gs>
                <a:gs pos="50000">
                  <a:srgbClr val="FFFF66"/>
                </a:gs>
                <a:gs pos="100000">
                  <a:srgbClr val="00CC00"/>
                </a:gs>
              </a:gsLst>
              <a:lin ang="5400000" scaled="1"/>
            </a:gradFill>
            <a:ln w="9525">
              <a:solidFill>
                <a:schemeClr val="tx1"/>
              </a:solidFill>
              <a:miter lim="800000"/>
              <a:headEnd/>
              <a:tailEnd/>
            </a:ln>
          </p:spPr>
          <p:txBody>
            <a:bodyPr wrap="none" anchor="ctr"/>
            <a:lstStyle/>
            <a:p>
              <a:endParaRPr lang="en-US">
                <a:solidFill>
                  <a:schemeClr val="tx1"/>
                </a:solidFill>
                <a:latin typeface="Times New Roman" pitchFamily="18" charset="0"/>
                <a:cs typeface="Arial" charset="0"/>
              </a:endParaRPr>
            </a:p>
          </p:txBody>
        </p:sp>
        <p:sp>
          <p:nvSpPr>
            <p:cNvPr id="27" name="Rectangle 26"/>
            <p:cNvSpPr/>
            <p:nvPr/>
          </p:nvSpPr>
          <p:spPr>
            <a:xfrm>
              <a:off x="8077180" y="392242"/>
              <a:ext cx="5943444" cy="1218796"/>
            </a:xfrm>
            <a:prstGeom prst="rect">
              <a:avLst/>
            </a:prstGeom>
          </p:spPr>
          <p:txBody>
            <a:bodyPr wrap="square">
              <a:spAutoFit/>
            </a:bodyPr>
            <a:lstStyle/>
            <a:p>
              <a:pPr algn="ctr"/>
              <a:r>
                <a:rPr lang="en-US" sz="3600" b="1" i="1"/>
                <a:t> </a:t>
              </a:r>
              <a:r>
                <a:rPr lang="pt-BR" sz="3600" b="1" i="1"/>
                <a:t>Ở Lào Cai có </a:t>
              </a:r>
              <a:r>
                <a:rPr lang="en-US" sz="3600" b="1" i="1"/>
                <a:t>làng nghề truyền thống nào</a:t>
              </a:r>
              <a:r>
                <a:rPr lang="pt-BR" sz="3600" b="1" i="1"/>
                <a:t>?</a:t>
              </a:r>
              <a:endParaRPr lang="en-US" sz="3600" b="1" i="1"/>
            </a:p>
          </p:txBody>
        </p:sp>
      </p:grpSp>
      <p:grpSp>
        <p:nvGrpSpPr>
          <p:cNvPr id="17" name="Group 16"/>
          <p:cNvGrpSpPr/>
          <p:nvPr/>
        </p:nvGrpSpPr>
        <p:grpSpPr>
          <a:xfrm>
            <a:off x="-27404" y="-13345"/>
            <a:ext cx="14657804" cy="8242945"/>
            <a:chOff x="-27404" y="-13345"/>
            <a:chExt cx="14657804" cy="8242945"/>
          </a:xfrm>
        </p:grpSpPr>
        <p:grpSp>
          <p:nvGrpSpPr>
            <p:cNvPr id="18" name="Group 17"/>
            <p:cNvGrpSpPr/>
            <p:nvPr/>
          </p:nvGrpSpPr>
          <p:grpSpPr>
            <a:xfrm>
              <a:off x="-27404" y="-13345"/>
              <a:ext cx="14657804" cy="8242945"/>
              <a:chOff x="-27404" y="-47511"/>
              <a:chExt cx="14719596" cy="8324022"/>
            </a:xfrm>
          </p:grpSpPr>
          <p:pic>
            <p:nvPicPr>
              <p:cNvPr id="21" name="Picture 12" descr="thin ba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6200000" flipV="1">
                <a:off x="10543053" y="4072133"/>
                <a:ext cx="8252648" cy="4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4" descr="thin ba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6200000" flipV="1">
                <a:off x="-4130913" y="4088086"/>
                <a:ext cx="8252648" cy="4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p:cNvGrpSpPr/>
              <p:nvPr/>
            </p:nvGrpSpPr>
            <p:grpSpPr>
              <a:xfrm>
                <a:off x="192" y="-47511"/>
                <a:ext cx="14657614" cy="8324022"/>
                <a:chOff x="192" y="-1575710"/>
                <a:chExt cx="14657614" cy="9855169"/>
              </a:xfrm>
            </p:grpSpPr>
            <p:pic>
              <p:nvPicPr>
                <p:cNvPr id="29" name="Picture 15" descr="732562f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21275" y="7610476"/>
                  <a:ext cx="1228726" cy="62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1" descr="LN026"/>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V="1">
                  <a:off x="192" y="-1575710"/>
                  <a:ext cx="14657614" cy="5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3" descr="LN026"/>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V="1">
                  <a:off x="192" y="8223700"/>
                  <a:ext cx="14657614" cy="5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9" name="Picture 18"/>
            <p:cNvPicPr>
              <a:picLocks noChangeAspect="1"/>
            </p:cNvPicPr>
            <p:nvPr/>
          </p:nvPicPr>
          <p:blipFill>
            <a:blip r:embed="rId9"/>
            <a:stretch>
              <a:fillRect/>
            </a:stretch>
          </p:blipFill>
          <p:spPr>
            <a:xfrm>
              <a:off x="13613693" y="8820"/>
              <a:ext cx="1009946" cy="606751"/>
            </a:xfrm>
            <a:prstGeom prst="rect">
              <a:avLst/>
            </a:prstGeom>
          </p:spPr>
        </p:pic>
      </p:grpSp>
    </p:spTree>
    <p:extLst>
      <p:ext uri="{BB962C8B-B14F-4D97-AF65-F5344CB8AC3E}">
        <p14:creationId xmlns:p14="http://schemas.microsoft.com/office/powerpoint/2010/main" val="29354266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circle(in)">
                                      <p:cBhvr>
                                        <p:cTn id="12" dur="1000"/>
                                        <p:tgtEl>
                                          <p:spTgt spid="3074"/>
                                        </p:tgtEl>
                                      </p:cBhvr>
                                    </p:animEffect>
                                  </p:childTnLst>
                                </p:cTn>
                              </p:par>
                              <p:par>
                                <p:cTn id="13" presetID="6" presetClass="entr" presetSubtype="16"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circle(in)">
                                      <p:cBhvr>
                                        <p:cTn id="15" dur="1000"/>
                                        <p:tgtEl>
                                          <p:spTgt spid="3076"/>
                                        </p:tgtEl>
                                      </p:cBhvr>
                                    </p:animEffect>
                                  </p:childTnLst>
                                </p:cTn>
                              </p:par>
                              <p:par>
                                <p:cTn id="16" presetID="6" presetClass="entr" presetSubtype="16" fill="hold" nodeType="withEffect">
                                  <p:stCondLst>
                                    <p:cond delay="0"/>
                                  </p:stCondLst>
                                  <p:childTnLst>
                                    <p:set>
                                      <p:cBhvr>
                                        <p:cTn id="17" dur="1" fill="hold">
                                          <p:stCondLst>
                                            <p:cond delay="0"/>
                                          </p:stCondLst>
                                        </p:cTn>
                                        <p:tgtEl>
                                          <p:spTgt spid="3078"/>
                                        </p:tgtEl>
                                        <p:attrNameLst>
                                          <p:attrName>style.visibility</p:attrName>
                                        </p:attrNameLst>
                                      </p:cBhvr>
                                      <p:to>
                                        <p:strVal val="visible"/>
                                      </p:to>
                                    </p:set>
                                    <p:animEffect transition="in" filter="circle(in)">
                                      <p:cBhvr>
                                        <p:cTn id="18" dur="1000"/>
                                        <p:tgtEl>
                                          <p:spTgt spid="307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971914" y="6705532"/>
            <a:ext cx="3511536" cy="646327"/>
          </a:xfrm>
          <a:prstGeom prst="rect">
            <a:avLst/>
          </a:prstGeom>
        </p:spPr>
        <p:txBody>
          <a:bodyPr wrap="square" lIns="91436" tIns="45718" rIns="91436" bIns="45718">
            <a:spAutoFit/>
          </a:bodyPr>
          <a:lstStyle/>
          <a:p>
            <a:r>
              <a:rPr lang="en-US" sz="3600" b="1" dirty="0">
                <a:solidFill>
                  <a:srgbClr val="000099"/>
                </a:solidFill>
              </a:rPr>
              <a:t>C</a:t>
            </a:r>
            <a:r>
              <a:rPr lang="vi-VN" sz="3600" b="1" dirty="0">
                <a:solidFill>
                  <a:srgbClr val="000099"/>
                </a:solidFill>
              </a:rPr>
              <a:t>hạm khắc bạc</a:t>
            </a:r>
            <a:endParaRPr lang="en-US" sz="3600" b="1" dirty="0">
              <a:solidFill>
                <a:srgbClr val="000099"/>
              </a:solidFill>
            </a:endParaRPr>
          </a:p>
        </p:txBody>
      </p:sp>
      <p:grpSp>
        <p:nvGrpSpPr>
          <p:cNvPr id="10" name="Group 9"/>
          <p:cNvGrpSpPr/>
          <p:nvPr/>
        </p:nvGrpSpPr>
        <p:grpSpPr>
          <a:xfrm>
            <a:off x="8991556" y="30137"/>
            <a:ext cx="5148465" cy="2255911"/>
            <a:chOff x="7729073" y="106333"/>
            <a:chExt cx="6715740" cy="2347415"/>
          </a:xfrm>
        </p:grpSpPr>
        <p:sp>
          <p:nvSpPr>
            <p:cNvPr id="8" name="AutoShape 28"/>
            <p:cNvSpPr>
              <a:spLocks noChangeArrowheads="1"/>
            </p:cNvSpPr>
            <p:nvPr/>
          </p:nvSpPr>
          <p:spPr bwMode="auto">
            <a:xfrm>
              <a:off x="7729073" y="106333"/>
              <a:ext cx="6715740" cy="2347415"/>
            </a:xfrm>
            <a:prstGeom prst="cloudCallout">
              <a:avLst>
                <a:gd name="adj1" fmla="val 16817"/>
                <a:gd name="adj2" fmla="val 42930"/>
              </a:avLst>
            </a:prstGeom>
            <a:gradFill rotWithShape="1">
              <a:gsLst>
                <a:gs pos="0">
                  <a:srgbClr val="00CC00"/>
                </a:gs>
                <a:gs pos="50000">
                  <a:srgbClr val="FFFF66"/>
                </a:gs>
                <a:gs pos="100000">
                  <a:srgbClr val="00CC00"/>
                </a:gs>
              </a:gsLst>
              <a:lin ang="5400000" scaled="1"/>
            </a:gradFill>
            <a:ln w="9525">
              <a:solidFill>
                <a:schemeClr val="tx1"/>
              </a:solidFill>
              <a:miter lim="800000"/>
              <a:headEnd/>
              <a:tailEnd/>
            </a:ln>
          </p:spPr>
          <p:txBody>
            <a:bodyPr wrap="none" anchor="ctr"/>
            <a:lstStyle/>
            <a:p>
              <a:endParaRPr lang="en-US">
                <a:solidFill>
                  <a:schemeClr val="tx1"/>
                </a:solidFill>
                <a:latin typeface="Times New Roman" pitchFamily="18" charset="0"/>
                <a:cs typeface="Arial" charset="0"/>
              </a:endParaRPr>
            </a:p>
          </p:txBody>
        </p:sp>
        <p:sp>
          <p:nvSpPr>
            <p:cNvPr id="2" name="Rectangle 1"/>
            <p:cNvSpPr/>
            <p:nvPr/>
          </p:nvSpPr>
          <p:spPr>
            <a:xfrm>
              <a:off x="8077180" y="392242"/>
              <a:ext cx="5943444" cy="1218796"/>
            </a:xfrm>
            <a:prstGeom prst="rect">
              <a:avLst/>
            </a:prstGeom>
          </p:spPr>
          <p:txBody>
            <a:bodyPr wrap="square">
              <a:spAutoFit/>
            </a:bodyPr>
            <a:lstStyle/>
            <a:p>
              <a:pPr algn="ctr"/>
              <a:r>
                <a:rPr lang="en-US" sz="3600" b="1" i="1"/>
                <a:t> </a:t>
              </a:r>
              <a:r>
                <a:rPr lang="pt-BR" sz="3600" b="1" i="1"/>
                <a:t>Ở Lào Cai có </a:t>
              </a:r>
              <a:r>
                <a:rPr lang="en-US" sz="3600" b="1" i="1"/>
                <a:t>làng nghề truyền thống nào</a:t>
              </a:r>
              <a:r>
                <a:rPr lang="pt-BR" sz="3600" b="1" i="1"/>
                <a:t>?</a:t>
              </a:r>
              <a:endParaRPr lang="en-US" sz="3600" b="1" i="1"/>
            </a:p>
          </p:txBody>
        </p:sp>
      </p:grpSp>
      <p:pic>
        <p:nvPicPr>
          <p:cNvPr id="7170" name="Picture 2" descr="https://bizweb.dktcdn.net/100/116/097/files/nghe-cham-bac.jpg?v=1538476006587"/>
          <p:cNvPicPr>
            <a:picLocks noChangeAspect="1" noChangeArrowheads="1"/>
          </p:cNvPicPr>
          <p:nvPr/>
        </p:nvPicPr>
        <p:blipFill rotWithShape="1">
          <a:blip r:embed="rId3">
            <a:extLst>
              <a:ext uri="{28A0092B-C50C-407E-A947-70E740481C1C}">
                <a14:useLocalDpi xmlns:a14="http://schemas.microsoft.com/office/drawing/2010/main" val="0"/>
              </a:ext>
            </a:extLst>
          </a:blip>
          <a:srcRect r="6648"/>
          <a:stretch/>
        </p:blipFill>
        <p:spPr bwMode="auto">
          <a:xfrm>
            <a:off x="60325" y="108"/>
            <a:ext cx="5349926" cy="415371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mavangsaomai.com/wp-content/uploads/2020/08/Nhung-do-trang-suc-dac-sac-cua-dong-bao-dan-toc-hmong1.jpg"/>
          <p:cNvPicPr>
            <a:picLocks noChangeAspect="1" noChangeArrowheads="1"/>
          </p:cNvPicPr>
          <p:nvPr/>
        </p:nvPicPr>
        <p:blipFill rotWithShape="1">
          <a:blip r:embed="rId4">
            <a:extLst>
              <a:ext uri="{28A0092B-C50C-407E-A947-70E740481C1C}">
                <a14:useLocalDpi xmlns:a14="http://schemas.microsoft.com/office/drawing/2010/main" val="0"/>
              </a:ext>
            </a:extLst>
          </a:blip>
          <a:srcRect l="4354"/>
          <a:stretch/>
        </p:blipFill>
        <p:spPr bwMode="auto">
          <a:xfrm>
            <a:off x="5435461" y="2819434"/>
            <a:ext cx="4673659" cy="332274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mavangsaomai.com/wp-content/uploads/2020/08/09-45-14_chm-khc-bc-s-p-2.jpg"/>
          <p:cNvPicPr>
            <a:picLocks noChangeAspect="1" noChangeArrowheads="1"/>
          </p:cNvPicPr>
          <p:nvPr/>
        </p:nvPicPr>
        <p:blipFill rotWithShape="1">
          <a:blip r:embed="rId5">
            <a:extLst>
              <a:ext uri="{28A0092B-C50C-407E-A947-70E740481C1C}">
                <a14:useLocalDpi xmlns:a14="http://schemas.microsoft.com/office/drawing/2010/main" val="0"/>
              </a:ext>
            </a:extLst>
          </a:blip>
          <a:srcRect r="9494"/>
          <a:stretch/>
        </p:blipFill>
        <p:spPr bwMode="auto">
          <a:xfrm>
            <a:off x="10109314" y="4856211"/>
            <a:ext cx="4520894" cy="331230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27404" y="-13345"/>
            <a:ext cx="14657804" cy="8242945"/>
            <a:chOff x="-27404" y="-13345"/>
            <a:chExt cx="14657804" cy="8242945"/>
          </a:xfrm>
        </p:grpSpPr>
        <p:grpSp>
          <p:nvGrpSpPr>
            <p:cNvPr id="19" name="Group 18"/>
            <p:cNvGrpSpPr/>
            <p:nvPr/>
          </p:nvGrpSpPr>
          <p:grpSpPr>
            <a:xfrm>
              <a:off x="-27404" y="-13345"/>
              <a:ext cx="14657804" cy="8242945"/>
              <a:chOff x="-27404" y="-47511"/>
              <a:chExt cx="14719596" cy="8324022"/>
            </a:xfrm>
          </p:grpSpPr>
          <p:pic>
            <p:nvPicPr>
              <p:cNvPr id="22" name="Picture 12" descr="thin ba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6200000" flipV="1">
                <a:off x="10543053" y="4072133"/>
                <a:ext cx="8252648" cy="4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4" descr="thin ba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6200000" flipV="1">
                <a:off x="-4130913" y="4088086"/>
                <a:ext cx="8252648" cy="4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p:cNvGrpSpPr/>
              <p:nvPr/>
            </p:nvGrpSpPr>
            <p:grpSpPr>
              <a:xfrm>
                <a:off x="192" y="-47511"/>
                <a:ext cx="14657614" cy="8324022"/>
                <a:chOff x="192" y="-1575710"/>
                <a:chExt cx="14657614" cy="9855169"/>
              </a:xfrm>
            </p:grpSpPr>
            <p:pic>
              <p:nvPicPr>
                <p:cNvPr id="25" name="Picture 15" descr="732562f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21275" y="7610476"/>
                  <a:ext cx="1228726" cy="62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1" descr="LN026"/>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V="1">
                  <a:off x="192" y="-1575710"/>
                  <a:ext cx="14657614" cy="5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3" descr="LN026"/>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V="1">
                  <a:off x="192" y="8223700"/>
                  <a:ext cx="14657614" cy="5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1" name="Picture 20"/>
            <p:cNvPicPr>
              <a:picLocks noChangeAspect="1"/>
            </p:cNvPicPr>
            <p:nvPr/>
          </p:nvPicPr>
          <p:blipFill>
            <a:blip r:embed="rId9"/>
            <a:stretch>
              <a:fillRect/>
            </a:stretch>
          </p:blipFill>
          <p:spPr>
            <a:xfrm>
              <a:off x="13613693" y="8820"/>
              <a:ext cx="1009946" cy="606751"/>
            </a:xfrm>
            <a:prstGeom prst="rect">
              <a:avLst/>
            </a:prstGeom>
          </p:spPr>
        </p:pic>
      </p:grpSp>
    </p:spTree>
    <p:extLst>
      <p:ext uri="{BB962C8B-B14F-4D97-AF65-F5344CB8AC3E}">
        <p14:creationId xmlns:p14="http://schemas.microsoft.com/office/powerpoint/2010/main" val="42790244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heel(1)">
                                      <p:cBhvr>
                                        <p:cTn id="7" dur="1000"/>
                                        <p:tgtEl>
                                          <p:spTgt spid="7170"/>
                                        </p:tgtEl>
                                      </p:cBhvr>
                                    </p:animEffect>
                                  </p:childTnLst>
                                </p:cTn>
                              </p:par>
                              <p:par>
                                <p:cTn id="8" presetID="21" presetClass="entr" presetSubtype="1" fill="hold" nodeType="withEffect">
                                  <p:stCondLst>
                                    <p:cond delay="0"/>
                                  </p:stCondLst>
                                  <p:childTnLst>
                                    <p:set>
                                      <p:cBhvr>
                                        <p:cTn id="9" dur="1" fill="hold">
                                          <p:stCondLst>
                                            <p:cond delay="0"/>
                                          </p:stCondLst>
                                        </p:cTn>
                                        <p:tgtEl>
                                          <p:spTgt spid="7172"/>
                                        </p:tgtEl>
                                        <p:attrNameLst>
                                          <p:attrName>style.visibility</p:attrName>
                                        </p:attrNameLst>
                                      </p:cBhvr>
                                      <p:to>
                                        <p:strVal val="visible"/>
                                      </p:to>
                                    </p:set>
                                    <p:animEffect transition="in" filter="wheel(1)">
                                      <p:cBhvr>
                                        <p:cTn id="10" dur="1000"/>
                                        <p:tgtEl>
                                          <p:spTgt spid="7172"/>
                                        </p:tgtEl>
                                      </p:cBhvr>
                                    </p:animEffect>
                                  </p:childTnLst>
                                </p:cTn>
                              </p:par>
                              <p:par>
                                <p:cTn id="11" presetID="21" presetClass="entr" presetSubtype="1" fill="hold" nodeType="withEffect">
                                  <p:stCondLst>
                                    <p:cond delay="0"/>
                                  </p:stCondLst>
                                  <p:childTnLst>
                                    <p:set>
                                      <p:cBhvr>
                                        <p:cTn id="12" dur="1" fill="hold">
                                          <p:stCondLst>
                                            <p:cond delay="0"/>
                                          </p:stCondLst>
                                        </p:cTn>
                                        <p:tgtEl>
                                          <p:spTgt spid="7174"/>
                                        </p:tgtEl>
                                        <p:attrNameLst>
                                          <p:attrName>style.visibility</p:attrName>
                                        </p:attrNameLst>
                                      </p:cBhvr>
                                      <p:to>
                                        <p:strVal val="visible"/>
                                      </p:to>
                                    </p:set>
                                    <p:animEffect transition="in" filter="wheel(1)">
                                      <p:cBhvr>
                                        <p:cTn id="13" dur="1000"/>
                                        <p:tgtEl>
                                          <p:spTgt spid="717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8991556" y="30137"/>
            <a:ext cx="5148465" cy="2255911"/>
            <a:chOff x="7729073" y="106333"/>
            <a:chExt cx="6715740" cy="2347415"/>
          </a:xfrm>
        </p:grpSpPr>
        <p:sp>
          <p:nvSpPr>
            <p:cNvPr id="29" name="AutoShape 28"/>
            <p:cNvSpPr>
              <a:spLocks noChangeArrowheads="1"/>
            </p:cNvSpPr>
            <p:nvPr/>
          </p:nvSpPr>
          <p:spPr bwMode="auto">
            <a:xfrm>
              <a:off x="7729073" y="106333"/>
              <a:ext cx="6715740" cy="2347415"/>
            </a:xfrm>
            <a:prstGeom prst="cloudCallout">
              <a:avLst>
                <a:gd name="adj1" fmla="val 16817"/>
                <a:gd name="adj2" fmla="val 42930"/>
              </a:avLst>
            </a:prstGeom>
            <a:gradFill rotWithShape="1">
              <a:gsLst>
                <a:gs pos="0">
                  <a:srgbClr val="00CC00"/>
                </a:gs>
                <a:gs pos="50000">
                  <a:srgbClr val="FFFF66"/>
                </a:gs>
                <a:gs pos="100000">
                  <a:srgbClr val="00CC00"/>
                </a:gs>
              </a:gsLst>
              <a:lin ang="5400000" scaled="1"/>
            </a:gradFill>
            <a:ln w="9525">
              <a:solidFill>
                <a:schemeClr val="tx1"/>
              </a:solidFill>
              <a:miter lim="800000"/>
              <a:headEnd/>
              <a:tailEnd/>
            </a:ln>
          </p:spPr>
          <p:txBody>
            <a:bodyPr wrap="none" anchor="ctr"/>
            <a:lstStyle/>
            <a:p>
              <a:endParaRPr lang="en-US">
                <a:solidFill>
                  <a:schemeClr val="tx1"/>
                </a:solidFill>
                <a:latin typeface="Times New Roman" pitchFamily="18" charset="0"/>
                <a:cs typeface="Arial" charset="0"/>
              </a:endParaRPr>
            </a:p>
          </p:txBody>
        </p:sp>
        <p:sp>
          <p:nvSpPr>
            <p:cNvPr id="30" name="Rectangle 29"/>
            <p:cNvSpPr/>
            <p:nvPr/>
          </p:nvSpPr>
          <p:spPr>
            <a:xfrm>
              <a:off x="8077180" y="392242"/>
              <a:ext cx="5943444" cy="1218796"/>
            </a:xfrm>
            <a:prstGeom prst="rect">
              <a:avLst/>
            </a:prstGeom>
          </p:spPr>
          <p:txBody>
            <a:bodyPr wrap="square">
              <a:spAutoFit/>
            </a:bodyPr>
            <a:lstStyle/>
            <a:p>
              <a:pPr algn="ctr"/>
              <a:r>
                <a:rPr lang="en-US" sz="3600" b="1" i="1"/>
                <a:t> </a:t>
              </a:r>
              <a:r>
                <a:rPr lang="pt-BR" sz="3600" b="1" i="1"/>
                <a:t>Ở Lào Cai có </a:t>
              </a:r>
              <a:r>
                <a:rPr lang="en-US" sz="3600" b="1" i="1"/>
                <a:t>làng nghề truyền thống nào</a:t>
              </a:r>
              <a:r>
                <a:rPr lang="pt-BR" sz="3600" b="1" i="1"/>
                <a:t>?</a:t>
              </a:r>
              <a:endParaRPr lang="en-US" sz="3600" b="1" i="1"/>
            </a:p>
          </p:txBody>
        </p:sp>
      </p:grpSp>
      <p:sp>
        <p:nvSpPr>
          <p:cNvPr id="20" name="Rectangle 19"/>
          <p:cNvSpPr/>
          <p:nvPr/>
        </p:nvSpPr>
        <p:spPr>
          <a:xfrm>
            <a:off x="5410250" y="7582061"/>
            <a:ext cx="2250356" cy="646327"/>
          </a:xfrm>
          <a:prstGeom prst="rect">
            <a:avLst/>
          </a:prstGeom>
        </p:spPr>
        <p:txBody>
          <a:bodyPr wrap="square" lIns="91436" tIns="45718" rIns="91436" bIns="45718">
            <a:spAutoFit/>
          </a:bodyPr>
          <a:lstStyle/>
          <a:p>
            <a:r>
              <a:rPr lang="en-US" sz="3600" b="1" dirty="0">
                <a:solidFill>
                  <a:srgbClr val="000099"/>
                </a:solidFill>
              </a:rPr>
              <a:t>N</a:t>
            </a:r>
            <a:r>
              <a:rPr lang="vi-VN" sz="3600" b="1" dirty="0">
                <a:solidFill>
                  <a:srgbClr val="000099"/>
                </a:solidFill>
              </a:rPr>
              <a:t>ấu rượu</a:t>
            </a:r>
            <a:endParaRPr lang="en-US" sz="3600" b="1" dirty="0">
              <a:solidFill>
                <a:srgbClr val="000099"/>
              </a:solidFill>
            </a:endParaRPr>
          </a:p>
        </p:txBody>
      </p:sp>
      <p:pic>
        <p:nvPicPr>
          <p:cNvPr id="8194" name="Picture 2" descr="https://bizweb.dktcdn.net/100/071/208/files/say9-1.jpg?v=15712877807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 y="176714"/>
            <a:ext cx="4433450" cy="355709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cdn.pastaxi-manager.onepas.vn/content/uploads/articles/An-%C4%91%E1%BA%B7c%20s%E1%BA%A3n%20v%C3%B9ng%20mi%E1%BB%81n/An-28-%20dac-san-lao-cai/lao-cai-co-gi-ngon-5-dac-san-lao-cai-an-ngon-va-lam-qua-y-nghia-3.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423" b="99119" l="13088" r="79265">
                        <a14:foregroundMark x1="21912" y1="58811" x2="28235" y2="79736"/>
                        <a14:foregroundMark x1="14853" y1="29075" x2="19118" y2="31278"/>
                        <a14:backgroundMark x1="46912" y1="81938" x2="46912" y2="81938"/>
                        <a14:backgroundMark x1="46912" y1="44493" x2="46912" y2="44493"/>
                        <a14:backgroundMark x1="47500" y1="64317" x2="47500" y2="64317"/>
                      </a14:backgroundRemoval>
                    </a14:imgEffect>
                  </a14:imgLayer>
                </a14:imgProps>
              </a:ext>
              <a:ext uri="{28A0092B-C50C-407E-A947-70E740481C1C}">
                <a14:useLocalDpi xmlns:a14="http://schemas.microsoft.com/office/drawing/2010/main" val="0"/>
              </a:ext>
            </a:extLst>
          </a:blip>
          <a:srcRect l="12790" t="3420" r="20869"/>
          <a:stretch/>
        </p:blipFill>
        <p:spPr bwMode="auto">
          <a:xfrm>
            <a:off x="7932472" y="4335149"/>
            <a:ext cx="3994380" cy="388236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thuexemaylaocai.com/wp-content/uploads/2018/10/ruou-sim-san-lao-cai-1.jpg"/>
          <p:cNvPicPr>
            <a:picLocks noChangeAspect="1" noChangeArrowheads="1"/>
          </p:cNvPicPr>
          <p:nvPr/>
        </p:nvPicPr>
        <p:blipFill rotWithShape="1">
          <a:blip r:embed="rId6">
            <a:extLst>
              <a:ext uri="{28A0092B-C50C-407E-A947-70E740481C1C}">
                <a14:useLocalDpi xmlns:a14="http://schemas.microsoft.com/office/drawing/2010/main" val="0"/>
              </a:ext>
            </a:extLst>
          </a:blip>
          <a:srcRect r="36451"/>
          <a:stretch/>
        </p:blipFill>
        <p:spPr bwMode="auto">
          <a:xfrm>
            <a:off x="4461239" y="3028531"/>
            <a:ext cx="3471233" cy="341413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s://phanmemchuyennghiep.net/wp-content/uploads/2021/04/ruou-san-lung_084848646.jpg"/>
          <p:cNvPicPr>
            <a:picLocks noChangeAspect="1" noChangeArrowheads="1"/>
          </p:cNvPicPr>
          <p:nvPr/>
        </p:nvPicPr>
        <p:blipFill rotWithShape="1">
          <a:blip r:embed="rId7">
            <a:extLst>
              <a:ext uri="{28A0092B-C50C-407E-A947-70E740481C1C}">
                <a14:useLocalDpi xmlns:a14="http://schemas.microsoft.com/office/drawing/2010/main" val="0"/>
              </a:ext>
            </a:extLst>
          </a:blip>
          <a:srcRect l="18142" r="17694"/>
          <a:stretch/>
        </p:blipFill>
        <p:spPr bwMode="auto">
          <a:xfrm>
            <a:off x="11926852" y="4702865"/>
            <a:ext cx="2441763" cy="3402412"/>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ttps://media.mia.vn/uploads/blog-du-lich/Ruou-ngo-Bac-Ha-Tinh-hoa-am-thuc-noi-cao-nguyen-trang-Lao-Cai-16-162233679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2" y="3877232"/>
            <a:ext cx="4433450" cy="332522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27404" y="-13345"/>
            <a:ext cx="14657804" cy="8242945"/>
            <a:chOff x="-27404" y="-13345"/>
            <a:chExt cx="14657804" cy="8242945"/>
          </a:xfrm>
        </p:grpSpPr>
        <p:grpSp>
          <p:nvGrpSpPr>
            <p:cNvPr id="19" name="Group 18"/>
            <p:cNvGrpSpPr/>
            <p:nvPr/>
          </p:nvGrpSpPr>
          <p:grpSpPr>
            <a:xfrm>
              <a:off x="-27404" y="-13345"/>
              <a:ext cx="14657804" cy="8242945"/>
              <a:chOff x="-27404" y="-47511"/>
              <a:chExt cx="14719596" cy="8324022"/>
            </a:xfrm>
          </p:grpSpPr>
          <p:pic>
            <p:nvPicPr>
              <p:cNvPr id="22" name="Picture 12" descr="thin ba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6200000" flipV="1">
                <a:off x="10543053" y="4072133"/>
                <a:ext cx="8252648" cy="4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4" descr="thin ba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6200000" flipV="1">
                <a:off x="-4130913" y="4088086"/>
                <a:ext cx="8252648" cy="4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p:cNvGrpSpPr/>
              <p:nvPr/>
            </p:nvGrpSpPr>
            <p:grpSpPr>
              <a:xfrm>
                <a:off x="192" y="-47511"/>
                <a:ext cx="14657614" cy="8324022"/>
                <a:chOff x="192" y="-1575710"/>
                <a:chExt cx="14657614" cy="9855169"/>
              </a:xfrm>
            </p:grpSpPr>
            <p:pic>
              <p:nvPicPr>
                <p:cNvPr id="25" name="Picture 15" descr="732562f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21275" y="7610476"/>
                  <a:ext cx="1228726" cy="62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1" descr="LN026"/>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flipV="1">
                  <a:off x="192" y="-1575710"/>
                  <a:ext cx="14657614" cy="5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3" descr="LN026"/>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flipV="1">
                  <a:off x="192" y="8223700"/>
                  <a:ext cx="14657614" cy="5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1" name="Picture 20"/>
            <p:cNvPicPr>
              <a:picLocks noChangeAspect="1"/>
            </p:cNvPicPr>
            <p:nvPr/>
          </p:nvPicPr>
          <p:blipFill>
            <a:blip r:embed="rId12"/>
            <a:stretch>
              <a:fillRect/>
            </a:stretch>
          </p:blipFill>
          <p:spPr>
            <a:xfrm>
              <a:off x="13613693" y="8820"/>
              <a:ext cx="1009946" cy="606751"/>
            </a:xfrm>
            <a:prstGeom prst="rect">
              <a:avLst/>
            </a:prstGeom>
          </p:spPr>
        </p:pic>
      </p:grpSp>
    </p:spTree>
    <p:extLst>
      <p:ext uri="{BB962C8B-B14F-4D97-AF65-F5344CB8AC3E}">
        <p14:creationId xmlns:p14="http://schemas.microsoft.com/office/powerpoint/2010/main" val="1588699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83" descr="139"/>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58280" y="3860567"/>
            <a:ext cx="401626" cy="52520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p:cNvPicPr>
            <a:picLocks noChangeAspect="1" noChangeArrowheads="1"/>
          </p:cNvPicPr>
          <p:nvPr/>
        </p:nvPicPr>
        <p:blipFill rotWithShape="1">
          <a:blip r:embed="rId4"/>
          <a:srcRect l="12311" t="6677" r="12586" b="6432"/>
          <a:stretch/>
        </p:blipFill>
        <p:spPr bwMode="auto">
          <a:xfrm>
            <a:off x="12129800" y="4473033"/>
            <a:ext cx="2315014" cy="381044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6934210" y="106334"/>
            <a:ext cx="7282009" cy="2684974"/>
            <a:chOff x="7729073" y="106333"/>
            <a:chExt cx="6715740" cy="2347415"/>
          </a:xfrm>
        </p:grpSpPr>
        <p:sp>
          <p:nvSpPr>
            <p:cNvPr id="8" name="AutoShape 28"/>
            <p:cNvSpPr>
              <a:spLocks noChangeArrowheads="1"/>
            </p:cNvSpPr>
            <p:nvPr/>
          </p:nvSpPr>
          <p:spPr bwMode="auto">
            <a:xfrm>
              <a:off x="7729073" y="106333"/>
              <a:ext cx="6715740" cy="2347415"/>
            </a:xfrm>
            <a:prstGeom prst="cloudCallout">
              <a:avLst>
                <a:gd name="adj1" fmla="val 24428"/>
                <a:gd name="adj2" fmla="val 91082"/>
              </a:avLst>
            </a:prstGeom>
            <a:gradFill rotWithShape="1">
              <a:gsLst>
                <a:gs pos="0">
                  <a:srgbClr val="00CC00"/>
                </a:gs>
                <a:gs pos="50000">
                  <a:srgbClr val="FFFF66"/>
                </a:gs>
                <a:gs pos="100000">
                  <a:srgbClr val="00CC00"/>
                </a:gs>
              </a:gsLst>
              <a:lin ang="5400000" scaled="1"/>
            </a:gradFill>
            <a:ln w="9525">
              <a:solidFill>
                <a:schemeClr val="tx1"/>
              </a:solidFill>
              <a:miter lim="800000"/>
              <a:headEnd/>
              <a:tailEnd/>
            </a:ln>
          </p:spPr>
          <p:txBody>
            <a:bodyPr wrap="none" anchor="ctr"/>
            <a:lstStyle/>
            <a:p>
              <a:endParaRPr lang="en-US">
                <a:solidFill>
                  <a:schemeClr val="tx1"/>
                </a:solidFill>
                <a:latin typeface="Times New Roman" pitchFamily="18" charset="0"/>
                <a:cs typeface="Arial" charset="0"/>
              </a:endParaRPr>
            </a:p>
          </p:txBody>
        </p:sp>
        <p:sp>
          <p:nvSpPr>
            <p:cNvPr id="2" name="Rectangle 1"/>
            <p:cNvSpPr/>
            <p:nvPr/>
          </p:nvSpPr>
          <p:spPr>
            <a:xfrm>
              <a:off x="8077180" y="381097"/>
              <a:ext cx="5625067" cy="1754326"/>
            </a:xfrm>
            <a:prstGeom prst="rect">
              <a:avLst/>
            </a:prstGeom>
          </p:spPr>
          <p:txBody>
            <a:bodyPr wrap="square">
              <a:spAutoFit/>
            </a:bodyPr>
            <a:lstStyle/>
            <a:p>
              <a:pPr algn="ctr"/>
              <a:r>
                <a:rPr lang="en-US" sz="3600" b="1" i="1"/>
                <a:t> </a:t>
              </a:r>
              <a:r>
                <a:rPr lang="nl-NL" sz="3600" b="1" i="1"/>
                <a:t>Em cần làm gì để góp phần </a:t>
              </a:r>
            </a:p>
            <a:p>
              <a:pPr algn="ctr"/>
              <a:r>
                <a:rPr lang="nl-NL" sz="3600" b="1" i="1"/>
                <a:t>gìn giữ </a:t>
              </a:r>
              <a:r>
                <a:rPr lang="en-US" altLang="en-US" sz="3600" b="1" i="1"/>
                <a:t>gìn và phát huy những nghề truyền thống đó</a:t>
              </a:r>
              <a:r>
                <a:rPr lang="pt-BR" sz="3600" b="1" i="1"/>
                <a:t>?</a:t>
              </a:r>
              <a:endParaRPr lang="en-US" sz="3600" b="1" i="1"/>
            </a:p>
          </p:txBody>
        </p:sp>
      </p:grpSp>
      <p:grpSp>
        <p:nvGrpSpPr>
          <p:cNvPr id="19" name="Group 18"/>
          <p:cNvGrpSpPr/>
          <p:nvPr/>
        </p:nvGrpSpPr>
        <p:grpSpPr>
          <a:xfrm>
            <a:off x="7315200" y="76306"/>
            <a:ext cx="6715740" cy="2715002"/>
            <a:chOff x="7729073" y="106333"/>
            <a:chExt cx="6715740" cy="2347415"/>
          </a:xfrm>
        </p:grpSpPr>
        <p:sp>
          <p:nvSpPr>
            <p:cNvPr id="20" name="AutoShape 28"/>
            <p:cNvSpPr>
              <a:spLocks noChangeArrowheads="1"/>
            </p:cNvSpPr>
            <p:nvPr/>
          </p:nvSpPr>
          <p:spPr bwMode="auto">
            <a:xfrm>
              <a:off x="7729073" y="106333"/>
              <a:ext cx="6715740" cy="2347415"/>
            </a:xfrm>
            <a:prstGeom prst="cloudCallout">
              <a:avLst>
                <a:gd name="adj1" fmla="val 25295"/>
                <a:gd name="adj2" fmla="val 96583"/>
              </a:avLst>
            </a:prstGeom>
            <a:gradFill rotWithShape="1">
              <a:gsLst>
                <a:gs pos="0">
                  <a:srgbClr val="00CC00"/>
                </a:gs>
                <a:gs pos="50000">
                  <a:srgbClr val="FFFF66"/>
                </a:gs>
                <a:gs pos="100000">
                  <a:srgbClr val="00CC00"/>
                </a:gs>
              </a:gsLst>
              <a:lin ang="5400000" scaled="1"/>
            </a:gradFill>
            <a:ln w="9525">
              <a:solidFill>
                <a:schemeClr val="tx1"/>
              </a:solidFill>
              <a:miter lim="800000"/>
              <a:headEnd/>
              <a:tailEnd/>
            </a:ln>
          </p:spPr>
          <p:txBody>
            <a:bodyPr wrap="none" anchor="ctr"/>
            <a:lstStyle/>
            <a:p>
              <a:endParaRPr lang="en-US">
                <a:solidFill>
                  <a:schemeClr val="tx1"/>
                </a:solidFill>
                <a:latin typeface="Times New Roman" pitchFamily="18" charset="0"/>
                <a:cs typeface="Arial" charset="0"/>
              </a:endParaRPr>
            </a:p>
          </p:txBody>
        </p:sp>
        <p:sp>
          <p:nvSpPr>
            <p:cNvPr id="21" name="Rectangle 20"/>
            <p:cNvSpPr/>
            <p:nvPr/>
          </p:nvSpPr>
          <p:spPr>
            <a:xfrm>
              <a:off x="8077180" y="457296"/>
              <a:ext cx="5943444" cy="1772794"/>
            </a:xfrm>
            <a:prstGeom prst="rect">
              <a:avLst/>
            </a:prstGeom>
          </p:spPr>
          <p:txBody>
            <a:bodyPr wrap="square">
              <a:spAutoFit/>
            </a:bodyPr>
            <a:lstStyle/>
            <a:p>
              <a:pPr algn="ctr"/>
              <a:r>
                <a:rPr lang="en-US" sz="3600" b="1" i="1"/>
                <a:t>  Qua bài tập đọc trên, em cần rèn luyện những phẩm chất gì cho bản thân</a:t>
              </a:r>
              <a:r>
                <a:rPr lang="pt-BR" sz="3600" b="1" i="1"/>
                <a:t>?</a:t>
              </a:r>
              <a:endParaRPr lang="en-US" sz="3600" b="1" i="1"/>
            </a:p>
          </p:txBody>
        </p:sp>
      </p:grpSp>
      <p:pic>
        <p:nvPicPr>
          <p:cNvPr id="23" name="Picture 4" descr="https://media.truyenhinhdulich.vn/upload/news/11_2020/c33b9b0e63a09dfec4b128_result_1540251111202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25" y="106334"/>
            <a:ext cx="3902164" cy="2926623"/>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pic>
        <p:nvPicPr>
          <p:cNvPr id="24" name="Picture 6" descr="https://media.mia.vn/uploads/blog-du-lich/ban-ta-phin-ban-lang-hoang-so-moc-mac-giua-nui-rung-tay-bac-12-162074616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629" y="3352820"/>
            <a:ext cx="3865860" cy="2522672"/>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pic>
        <p:nvPicPr>
          <p:cNvPr id="25" name="Picture 2" descr="https://bizweb.dktcdn.net/100/116/097/files/nghe-cham-bac.jpg?v=153847600658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81" y="2532627"/>
            <a:ext cx="4151265" cy="2608424"/>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pic>
        <p:nvPicPr>
          <p:cNvPr id="26" name="Picture 4" descr="https://mavangsaomai.com/wp-content/uploads/2020/08/Nhung-do-trang-suc-dac-sac-cua-dong-bao-dan-toc-hmong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081" y="5364534"/>
            <a:ext cx="4151265" cy="2822836"/>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pic>
        <p:nvPicPr>
          <p:cNvPr id="28" name="Picture 8" descr="https://phanmemchuyennghiep.net/wp-content/uploads/2021/04/ruou-san-lung_084848646.jpg"/>
          <p:cNvPicPr>
            <a:picLocks noChangeAspect="1" noChangeArrowheads="1"/>
          </p:cNvPicPr>
          <p:nvPr/>
        </p:nvPicPr>
        <p:blipFill rotWithShape="1">
          <a:blip r:embed="rId9">
            <a:extLst>
              <a:ext uri="{28A0092B-C50C-407E-A947-70E740481C1C}">
                <a14:useLocalDpi xmlns:a14="http://schemas.microsoft.com/office/drawing/2010/main" val="0"/>
              </a:ext>
            </a:extLst>
          </a:blip>
          <a:srcRect l="18142" r="17694"/>
          <a:stretch/>
        </p:blipFill>
        <p:spPr bwMode="auto">
          <a:xfrm>
            <a:off x="8614601" y="4715836"/>
            <a:ext cx="2465521" cy="3435517"/>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27404" y="-13345"/>
            <a:ext cx="14657804" cy="8242945"/>
            <a:chOff x="-27404" y="-13345"/>
            <a:chExt cx="14657804" cy="8242945"/>
          </a:xfrm>
        </p:grpSpPr>
        <p:grpSp>
          <p:nvGrpSpPr>
            <p:cNvPr id="27" name="Group 26"/>
            <p:cNvGrpSpPr/>
            <p:nvPr/>
          </p:nvGrpSpPr>
          <p:grpSpPr>
            <a:xfrm>
              <a:off x="-27404" y="-13345"/>
              <a:ext cx="14657804" cy="8242945"/>
              <a:chOff x="-27404" y="-47511"/>
              <a:chExt cx="14719596" cy="8324022"/>
            </a:xfrm>
          </p:grpSpPr>
          <p:pic>
            <p:nvPicPr>
              <p:cNvPr id="30" name="Picture 12" descr="thin ba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16200000" flipV="1">
                <a:off x="10543053" y="4072133"/>
                <a:ext cx="8252648" cy="4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4" descr="thin ba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16200000" flipV="1">
                <a:off x="-4130913" y="4088086"/>
                <a:ext cx="8252648" cy="4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Group 31"/>
              <p:cNvGrpSpPr/>
              <p:nvPr/>
            </p:nvGrpSpPr>
            <p:grpSpPr>
              <a:xfrm>
                <a:off x="192" y="-47511"/>
                <a:ext cx="14657614" cy="8324022"/>
                <a:chOff x="192" y="-1575710"/>
                <a:chExt cx="14657614" cy="9855169"/>
              </a:xfrm>
            </p:grpSpPr>
            <p:pic>
              <p:nvPicPr>
                <p:cNvPr id="33" name="Picture 15" descr="732562f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21275" y="7610476"/>
                  <a:ext cx="1228726" cy="62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1" descr="LN026"/>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flipV="1">
                  <a:off x="192" y="-1575710"/>
                  <a:ext cx="14657614" cy="5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3" descr="LN026"/>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flipV="1">
                  <a:off x="192" y="8223700"/>
                  <a:ext cx="14657614" cy="5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9" name="Picture 28"/>
            <p:cNvPicPr>
              <a:picLocks noChangeAspect="1"/>
            </p:cNvPicPr>
            <p:nvPr/>
          </p:nvPicPr>
          <p:blipFill>
            <a:blip r:embed="rId13"/>
            <a:stretch>
              <a:fillRect/>
            </a:stretch>
          </p:blipFill>
          <p:spPr>
            <a:xfrm>
              <a:off x="13613693" y="8820"/>
              <a:ext cx="1009946" cy="606751"/>
            </a:xfrm>
            <a:prstGeom prst="rect">
              <a:avLst/>
            </a:prstGeom>
          </p:spPr>
        </p:pic>
      </p:grpSp>
    </p:spTree>
    <p:extLst>
      <p:ext uri="{BB962C8B-B14F-4D97-AF65-F5344CB8AC3E}">
        <p14:creationId xmlns:p14="http://schemas.microsoft.com/office/powerpoint/2010/main" val="21790866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4316" y="312195"/>
            <a:ext cx="5966461" cy="609599"/>
          </a:xfrm>
          <a:prstGeom prst="rect">
            <a:avLst/>
          </a:prstGeom>
          <a:noFill/>
        </p:spPr>
        <p:txBody>
          <a:bodyPr lIns="91436" tIns="45718" rIns="91436" bIns="45718">
            <a:prstTxWarp prst="textPlain">
              <a:avLst/>
            </a:prstTxWarp>
            <a:spAutoFit/>
          </a:bodyPr>
          <a:lstStyle/>
          <a:p>
            <a:pPr eaLnBrk="0" hangingPunct="0">
              <a:defRPr/>
            </a:pPr>
            <a:r>
              <a:rPr lang="en-US" sz="2400" b="1" dirty="0" err="1">
                <a:cs typeface="Times New Roman" pitchFamily="18" charset="0"/>
              </a:rPr>
              <a:t>Hướng</a:t>
            </a:r>
            <a:r>
              <a:rPr lang="en-US" sz="2400" b="1" dirty="0">
                <a:cs typeface="Times New Roman" pitchFamily="18" charset="0"/>
              </a:rPr>
              <a:t> </a:t>
            </a:r>
            <a:r>
              <a:rPr lang="en-US" sz="2400" b="1" dirty="0" err="1">
                <a:cs typeface="Times New Roman" pitchFamily="18" charset="0"/>
              </a:rPr>
              <a:t>dẫn</a:t>
            </a:r>
            <a:r>
              <a:rPr lang="en-US" sz="2400" b="1" dirty="0">
                <a:cs typeface="Times New Roman" pitchFamily="18" charset="0"/>
              </a:rPr>
              <a:t> </a:t>
            </a:r>
            <a:r>
              <a:rPr lang="en-US" sz="2400" b="1" dirty="0" err="1">
                <a:cs typeface="Times New Roman" pitchFamily="18" charset="0"/>
              </a:rPr>
              <a:t>tự</a:t>
            </a:r>
            <a:r>
              <a:rPr lang="en-US" sz="2400" b="1" dirty="0">
                <a:cs typeface="Times New Roman" pitchFamily="18" charset="0"/>
              </a:rPr>
              <a:t> </a:t>
            </a:r>
            <a:r>
              <a:rPr lang="en-US" sz="2400" b="1" dirty="0" err="1">
                <a:cs typeface="Times New Roman" pitchFamily="18" charset="0"/>
              </a:rPr>
              <a:t>học</a:t>
            </a:r>
            <a:r>
              <a:rPr lang="en-US" sz="2400" b="1" dirty="0">
                <a:cs typeface="Times New Roman" pitchFamily="18" charset="0"/>
              </a:rPr>
              <a:t> </a:t>
            </a:r>
            <a:r>
              <a:rPr lang="en-US" sz="2400" b="1" dirty="0" err="1">
                <a:cs typeface="Times New Roman" pitchFamily="18" charset="0"/>
              </a:rPr>
              <a:t>môn</a:t>
            </a:r>
            <a:r>
              <a:rPr lang="en-US" sz="2400" b="1" dirty="0">
                <a:cs typeface="Times New Roman" pitchFamily="18" charset="0"/>
              </a:rPr>
              <a:t> </a:t>
            </a:r>
            <a:r>
              <a:rPr lang="en-US" sz="2400" b="1" dirty="0" err="1">
                <a:cs typeface="Times New Roman" pitchFamily="18" charset="0"/>
              </a:rPr>
              <a:t>Tiếng</a:t>
            </a:r>
            <a:r>
              <a:rPr lang="en-US" sz="2400" b="1" dirty="0">
                <a:cs typeface="Times New Roman" pitchFamily="18" charset="0"/>
              </a:rPr>
              <a:t> </a:t>
            </a:r>
            <a:r>
              <a:rPr lang="en-US" sz="2400" b="1" dirty="0" err="1">
                <a:cs typeface="Times New Roman" pitchFamily="18" charset="0"/>
              </a:rPr>
              <a:t>Việt</a:t>
            </a:r>
            <a:endParaRPr lang="en-US" sz="2400" b="1" dirty="0">
              <a:cs typeface="Times New Roman" pitchFamily="18" charset="0"/>
            </a:endParaRPr>
          </a:p>
        </p:txBody>
      </p:sp>
      <p:sp>
        <p:nvSpPr>
          <p:cNvPr id="5" name="Hình chữ nhật 2"/>
          <p:cNvSpPr/>
          <p:nvPr/>
        </p:nvSpPr>
        <p:spPr>
          <a:xfrm>
            <a:off x="60994" y="1434700"/>
            <a:ext cx="6537325" cy="1175702"/>
          </a:xfrm>
          <a:prstGeom prst="rect">
            <a:avLst/>
          </a:prstGeom>
        </p:spPr>
        <p:txBody>
          <a:bodyPr lIns="91436" tIns="45718" rIns="91436" bIns="45718">
            <a:spAutoFit/>
          </a:bodyPr>
          <a:lstStyle/>
          <a:p>
            <a:pPr marL="342887" indent="-342887" fontAlgn="auto">
              <a:spcBef>
                <a:spcPct val="20000"/>
              </a:spcBef>
              <a:spcAft>
                <a:spcPts val="0"/>
              </a:spcAft>
              <a:buClr>
                <a:srgbClr val="FF0000"/>
              </a:buClr>
              <a:buFont typeface="Wingdings" pitchFamily="2" charset="2"/>
              <a:buChar char="Ø"/>
              <a:defRPr/>
            </a:pPr>
            <a:r>
              <a:rPr lang="en-US" sz="3200" kern="0" dirty="0" err="1">
                <a:solidFill>
                  <a:srgbClr val="000000"/>
                </a:solidFill>
                <a:cs typeface="Times New Roman" pitchFamily="18" charset="0"/>
              </a:rPr>
              <a:t>Đọc</a:t>
            </a:r>
            <a:r>
              <a:rPr lang="en-US" sz="3200" kern="0" dirty="0">
                <a:solidFill>
                  <a:srgbClr val="000000"/>
                </a:solidFill>
                <a:cs typeface="Times New Roman" pitchFamily="18" charset="0"/>
              </a:rPr>
              <a:t> </a:t>
            </a:r>
            <a:r>
              <a:rPr lang="en-US" sz="3200" kern="0" dirty="0" err="1">
                <a:solidFill>
                  <a:srgbClr val="000000"/>
                </a:solidFill>
                <a:cs typeface="Times New Roman" pitchFamily="18" charset="0"/>
              </a:rPr>
              <a:t>diễn</a:t>
            </a:r>
            <a:r>
              <a:rPr lang="en-US" sz="3200" kern="0" dirty="0">
                <a:solidFill>
                  <a:srgbClr val="000000"/>
                </a:solidFill>
                <a:cs typeface="Times New Roman" pitchFamily="18" charset="0"/>
              </a:rPr>
              <a:t> </a:t>
            </a:r>
            <a:r>
              <a:rPr lang="en-US" sz="3200" kern="0" dirty="0" err="1">
                <a:solidFill>
                  <a:srgbClr val="000000"/>
                </a:solidFill>
                <a:cs typeface="Times New Roman" pitchFamily="18" charset="0"/>
              </a:rPr>
              <a:t>cảm</a:t>
            </a:r>
            <a:r>
              <a:rPr lang="en-US" sz="3200" kern="0" dirty="0">
                <a:solidFill>
                  <a:srgbClr val="000000"/>
                </a:solidFill>
                <a:cs typeface="Times New Roman" pitchFamily="18" charset="0"/>
              </a:rPr>
              <a:t> </a:t>
            </a:r>
            <a:r>
              <a:rPr lang="en-US" sz="3200" kern="0" dirty="0" err="1">
                <a:solidFill>
                  <a:srgbClr val="000000"/>
                </a:solidFill>
                <a:cs typeface="Times New Roman" pitchFamily="18" charset="0"/>
              </a:rPr>
              <a:t>bài</a:t>
            </a:r>
            <a:r>
              <a:rPr lang="en-US" sz="3200" kern="0" dirty="0">
                <a:solidFill>
                  <a:srgbClr val="000000"/>
                </a:solidFill>
                <a:cs typeface="Times New Roman" pitchFamily="18" charset="0"/>
              </a:rPr>
              <a:t> “</a:t>
            </a:r>
            <a:r>
              <a:rPr lang="pt-BR" sz="3200" b="1" i="1" dirty="0"/>
              <a:t>Tranh làng Hồ</a:t>
            </a:r>
            <a:r>
              <a:rPr lang="en-US" sz="3200" kern="0" dirty="0">
                <a:solidFill>
                  <a:srgbClr val="000000"/>
                </a:solidFill>
                <a:cs typeface="Times New Roman" pitchFamily="18" charset="0"/>
              </a:rPr>
              <a:t>”.</a:t>
            </a:r>
          </a:p>
          <a:p>
            <a:pPr marL="342887" indent="-342887" fontAlgn="auto">
              <a:spcBef>
                <a:spcPct val="20000"/>
              </a:spcBef>
              <a:spcAft>
                <a:spcPts val="0"/>
              </a:spcAft>
              <a:buClr>
                <a:srgbClr val="FF0000"/>
              </a:buClr>
              <a:buFont typeface="Wingdings" pitchFamily="2" charset="2"/>
              <a:buChar char="Ø"/>
              <a:defRPr/>
            </a:pPr>
            <a:r>
              <a:rPr lang="en-US" sz="3200" kern="0" dirty="0" err="1">
                <a:solidFill>
                  <a:srgbClr val="000000"/>
                </a:solidFill>
                <a:cs typeface="Times New Roman" pitchFamily="18" charset="0"/>
              </a:rPr>
              <a:t>Chuẩn</a:t>
            </a:r>
            <a:r>
              <a:rPr lang="en-US" sz="3200" kern="0" dirty="0">
                <a:solidFill>
                  <a:srgbClr val="000000"/>
                </a:solidFill>
                <a:cs typeface="Times New Roman" pitchFamily="18" charset="0"/>
              </a:rPr>
              <a:t> </a:t>
            </a:r>
            <a:r>
              <a:rPr lang="en-US" sz="3200" kern="0" dirty="0" err="1">
                <a:solidFill>
                  <a:srgbClr val="000000"/>
                </a:solidFill>
                <a:cs typeface="Times New Roman" pitchFamily="18" charset="0"/>
              </a:rPr>
              <a:t>bị</a:t>
            </a:r>
            <a:r>
              <a:rPr lang="en-US" sz="3200" kern="0" dirty="0">
                <a:solidFill>
                  <a:srgbClr val="000000"/>
                </a:solidFill>
                <a:cs typeface="Times New Roman" pitchFamily="18" charset="0"/>
              </a:rPr>
              <a:t> </a:t>
            </a:r>
            <a:r>
              <a:rPr lang="en-US" sz="3200" kern="0" dirty="0" err="1">
                <a:solidFill>
                  <a:srgbClr val="000000"/>
                </a:solidFill>
                <a:cs typeface="Times New Roman" pitchFamily="18" charset="0"/>
              </a:rPr>
              <a:t>bài</a:t>
            </a:r>
            <a:r>
              <a:rPr lang="en-US" sz="3200" kern="0" dirty="0">
                <a:solidFill>
                  <a:srgbClr val="000000"/>
                </a:solidFill>
                <a:cs typeface="Times New Roman" pitchFamily="18" charset="0"/>
              </a:rPr>
              <a:t> </a:t>
            </a:r>
            <a:r>
              <a:rPr lang="en-US" sz="3200" kern="0" dirty="0" err="1">
                <a:solidFill>
                  <a:srgbClr val="000000"/>
                </a:solidFill>
                <a:cs typeface="Times New Roman" pitchFamily="18" charset="0"/>
              </a:rPr>
              <a:t>sau</a:t>
            </a:r>
            <a:r>
              <a:rPr lang="en-US" sz="3200" kern="0" dirty="0">
                <a:solidFill>
                  <a:srgbClr val="000000"/>
                </a:solidFill>
                <a:cs typeface="Times New Roman" pitchFamily="18" charset="0"/>
              </a:rPr>
              <a:t>: “</a:t>
            </a:r>
            <a:r>
              <a:rPr lang="nl-NL" sz="3200" dirty="0">
                <a:cs typeface="Times New Roman" pitchFamily="18" charset="0"/>
              </a:rPr>
              <a:t>Đất nước”</a:t>
            </a:r>
            <a:endParaRPr lang="en-US" sz="3200" kern="0" dirty="0">
              <a:solidFill>
                <a:srgbClr val="000000"/>
              </a:solidFill>
              <a:cs typeface="Times New Roman" pitchFamily="18" charset="0"/>
            </a:endParaRPr>
          </a:p>
        </p:txBody>
      </p:sp>
      <p:grpSp>
        <p:nvGrpSpPr>
          <p:cNvPr id="13" name="Group 12"/>
          <p:cNvGrpSpPr/>
          <p:nvPr/>
        </p:nvGrpSpPr>
        <p:grpSpPr>
          <a:xfrm>
            <a:off x="8844724" y="94619"/>
            <a:ext cx="5748171" cy="7767025"/>
            <a:chOff x="8844724" y="94619"/>
            <a:chExt cx="5748171" cy="7767025"/>
          </a:xfrm>
        </p:grpSpPr>
        <p:pic>
          <p:nvPicPr>
            <p:cNvPr id="1026" name="Picture 2" descr="https://phunugioi.com/wp-content/uploads/2020/10/tranh-to-mau-ong-mat-troi-va-dam-may-dep-ngo-nghinh-nhat-600x600.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1500" b="88500" l="3000" r="96667"/>
                      </a14:imgEffect>
                    </a14:imgLayer>
                  </a14:imgProps>
                </a:ext>
                <a:ext uri="{28A0092B-C50C-407E-A947-70E740481C1C}">
                  <a14:useLocalDpi xmlns:a14="http://schemas.microsoft.com/office/drawing/2010/main" val="0"/>
                </a:ext>
              </a:extLst>
            </a:blip>
            <a:srcRect l="3594" t="11383" r="3726" b="8122"/>
            <a:stretch/>
          </p:blipFill>
          <p:spPr bwMode="auto">
            <a:xfrm>
              <a:off x="10109474" y="94619"/>
              <a:ext cx="2971300" cy="22493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100000" l="0" r="100000">
                          <a14:foregroundMark x1="14719" y1="1650" x2="19048" y2="16172"/>
                          <a14:foregroundMark x1="26407" y1="8581" x2="27706" y2="9571"/>
                          <a14:foregroundMark x1="93074" y1="29043" x2="70563" y2="40924"/>
                          <a14:foregroundMark x1="47619" y1="34653" x2="48052" y2="42244"/>
                          <a14:backgroundMark x1="30303" y1="25083" x2="59740" y2="2970"/>
                          <a14:backgroundMark x1="50649" y1="29373" x2="89610" y2="20792"/>
                          <a14:backgroundMark x1="7359" y1="64026" x2="41991" y2="37954"/>
                          <a14:backgroundMark x1="55411" y1="35644" x2="59307" y2="35644"/>
                          <a14:backgroundMark x1="83550" y1="25743" x2="83550" y2="25743"/>
                          <a14:backgroundMark x1="29870" y1="7261" x2="29870" y2="7261"/>
                          <a14:backgroundMark x1="24675" y1="4620" x2="24675" y2="4620"/>
                        </a14:backgroundRemoval>
                      </a14:imgEffect>
                    </a14:imgLayer>
                  </a14:imgProps>
                </a:ext>
                <a:ext uri="{28A0092B-C50C-407E-A947-70E740481C1C}">
                  <a14:useLocalDpi xmlns:a14="http://schemas.microsoft.com/office/drawing/2010/main" val="0"/>
                </a:ext>
              </a:extLst>
            </a:blip>
            <a:srcRect/>
            <a:stretch/>
          </p:blipFill>
          <p:spPr bwMode="auto">
            <a:xfrm flipH="1">
              <a:off x="9242015" y="94620"/>
              <a:ext cx="5350880" cy="7018686"/>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62" b="99038" l="2326" r="96512">
                          <a14:foregroundMark x1="10465" y1="9615" x2="12791" y2="11538"/>
                          <a14:foregroundMark x1="12791" y1="8654" x2="12791" y2="8654"/>
                          <a14:foregroundMark x1="10465" y1="7692" x2="10465" y2="7692"/>
                          <a14:foregroundMark x1="12791" y1="53846" x2="20930" y2="75962"/>
                          <a14:foregroundMark x1="69767" y1="57692" x2="88372" y2="57692"/>
                          <a14:foregroundMark x1="73256" y1="69231" x2="77907" y2="75962"/>
                          <a14:foregroundMark x1="41860" y1="82692" x2="39535" y2="94231"/>
                          <a14:foregroundMark x1="58140" y1="80769" x2="63953" y2="94231"/>
                          <a14:foregroundMark x1="50000" y1="12500" x2="59302" y2="18269"/>
                          <a14:foregroundMark x1="60465" y1="19231" x2="66279" y2="27885"/>
                          <a14:foregroundMark x1="61628" y1="19231" x2="63953" y2="23077"/>
                          <a14:foregroundMark x1="66279" y1="29808" x2="67442" y2="35577"/>
                          <a14:foregroundMark x1="39535" y1="2885" x2="41860" y2="8654"/>
                          <a14:foregroundMark x1="43023" y1="9615" x2="43023" y2="12500"/>
                          <a14:foregroundMark x1="44186" y1="10577" x2="45349" y2="13462"/>
                          <a14:foregroundMark x1="45349" y1="11538" x2="48837" y2="12500"/>
                          <a14:foregroundMark x1="33721" y1="2885" x2="32558" y2="6731"/>
                          <a14:foregroundMark x1="39535" y1="2885" x2="32558" y2="1923"/>
                          <a14:foregroundMark x1="16279" y1="8654" x2="25581" y2="12500"/>
                          <a14:foregroundMark x1="17442" y1="7692" x2="22093" y2="10577"/>
                          <a14:foregroundMark x1="6977" y1="10577" x2="10465" y2="13462"/>
                          <a14:backgroundMark x1="12791" y1="1923" x2="26744" y2="9615"/>
                        </a14:backgroundRemoval>
                      </a14:imgEffect>
                    </a14:imgLayer>
                  </a14:imgProps>
                </a:ext>
                <a:ext uri="{28A0092B-C50C-407E-A947-70E740481C1C}">
                  <a14:useLocalDpi xmlns:a14="http://schemas.microsoft.com/office/drawing/2010/main" val="0"/>
                </a:ext>
              </a:extLst>
            </a:blip>
            <a:srcRect/>
            <a:stretch>
              <a:fillRect/>
            </a:stretch>
          </p:blipFill>
          <p:spPr bwMode="auto">
            <a:xfrm>
              <a:off x="13080775" y="5867355"/>
              <a:ext cx="1490257" cy="1802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62" b="99038" l="2326" r="96512">
                          <a14:foregroundMark x1="10465" y1="9615" x2="12791" y2="11538"/>
                          <a14:foregroundMark x1="12791" y1="8654" x2="12791" y2="8654"/>
                          <a14:foregroundMark x1="10465" y1="7692" x2="10465" y2="7692"/>
                          <a14:foregroundMark x1="12791" y1="53846" x2="20930" y2="75962"/>
                          <a14:foregroundMark x1="69767" y1="57692" x2="88372" y2="57692"/>
                          <a14:foregroundMark x1="73256" y1="69231" x2="77907" y2="75962"/>
                          <a14:foregroundMark x1="41860" y1="82692" x2="39535" y2="94231"/>
                          <a14:foregroundMark x1="58140" y1="80769" x2="63953" y2="94231"/>
                          <a14:foregroundMark x1="50000" y1="12500" x2="59302" y2="18269"/>
                          <a14:foregroundMark x1="60465" y1="19231" x2="66279" y2="27885"/>
                          <a14:foregroundMark x1="61628" y1="19231" x2="63953" y2="23077"/>
                          <a14:foregroundMark x1="66279" y1="29808" x2="67442" y2="35577"/>
                          <a14:foregroundMark x1="39535" y1="2885" x2="41860" y2="8654"/>
                          <a14:foregroundMark x1="43023" y1="9615" x2="43023" y2="12500"/>
                          <a14:foregroundMark x1="44186" y1="10577" x2="45349" y2="13462"/>
                          <a14:foregroundMark x1="45349" y1="11538" x2="48837" y2="12500"/>
                          <a14:foregroundMark x1="33721" y1="2885" x2="32558" y2="6731"/>
                          <a14:foregroundMark x1="39535" y1="2885" x2="32558" y2="1923"/>
                          <a14:foregroundMark x1="16279" y1="8654" x2="25581" y2="12500"/>
                          <a14:foregroundMark x1="17442" y1="7692" x2="22093" y2="10577"/>
                          <a14:foregroundMark x1="6977" y1="10577" x2="10465" y2="13462"/>
                          <a14:backgroundMark x1="12791" y1="1923" x2="26744" y2="961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067755" y="3048029"/>
              <a:ext cx="1242784" cy="1502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62" b="99038" l="2326" r="96512">
                          <a14:foregroundMark x1="10465" y1="9615" x2="12791" y2="11538"/>
                          <a14:foregroundMark x1="12791" y1="8654" x2="12791" y2="8654"/>
                          <a14:foregroundMark x1="10465" y1="7692" x2="10465" y2="7692"/>
                          <a14:foregroundMark x1="12791" y1="53846" x2="20930" y2="75962"/>
                          <a14:foregroundMark x1="69767" y1="57692" x2="88372" y2="57692"/>
                          <a14:foregroundMark x1="73256" y1="69231" x2="77907" y2="75962"/>
                          <a14:foregroundMark x1="41860" y1="82692" x2="39535" y2="94231"/>
                          <a14:foregroundMark x1="58140" y1="80769" x2="63953" y2="94231"/>
                          <a14:foregroundMark x1="50000" y1="12500" x2="59302" y2="18269"/>
                          <a14:foregroundMark x1="60465" y1="19231" x2="66279" y2="27885"/>
                          <a14:foregroundMark x1="61628" y1="19231" x2="63953" y2="23077"/>
                          <a14:foregroundMark x1="66279" y1="29808" x2="67442" y2="35577"/>
                          <a14:foregroundMark x1="39535" y1="2885" x2="41860" y2="8654"/>
                          <a14:foregroundMark x1="43023" y1="9615" x2="43023" y2="12500"/>
                          <a14:foregroundMark x1="44186" y1="10577" x2="45349" y2="13462"/>
                          <a14:foregroundMark x1="45349" y1="11538" x2="48837" y2="12500"/>
                          <a14:foregroundMark x1="33721" y1="2885" x2="32558" y2="6731"/>
                          <a14:foregroundMark x1="39535" y1="2885" x2="32558" y2="1923"/>
                          <a14:foregroundMark x1="16279" y1="8654" x2="25581" y2="12500"/>
                          <a14:foregroundMark x1="17442" y1="7692" x2="22093" y2="10577"/>
                          <a14:foregroundMark x1="6977" y1="10577" x2="10465" y2="13462"/>
                          <a14:backgroundMark x1="12791" y1="1923" x2="26744" y2="9615"/>
                        </a14:backgroundRemoval>
                      </a14:imgEffect>
                    </a14:imgLayer>
                  </a14:imgProps>
                </a:ext>
                <a:ext uri="{28A0092B-C50C-407E-A947-70E740481C1C}">
                  <a14:useLocalDpi xmlns:a14="http://schemas.microsoft.com/office/drawing/2010/main" val="0"/>
                </a:ext>
              </a:extLst>
            </a:blip>
            <a:srcRect/>
            <a:stretch>
              <a:fillRect/>
            </a:stretch>
          </p:blipFill>
          <p:spPr bwMode="auto">
            <a:xfrm rot="1901126" flipH="1">
              <a:off x="8844724" y="863459"/>
              <a:ext cx="1026977" cy="1241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62" b="99038" l="2326" r="96512">
                          <a14:foregroundMark x1="10465" y1="9615" x2="12791" y2="11538"/>
                          <a14:foregroundMark x1="12791" y1="8654" x2="12791" y2="8654"/>
                          <a14:foregroundMark x1="10465" y1="7692" x2="10465" y2="7692"/>
                          <a14:foregroundMark x1="12791" y1="53846" x2="20930" y2="75962"/>
                          <a14:foregroundMark x1="69767" y1="57692" x2="88372" y2="57692"/>
                          <a14:foregroundMark x1="73256" y1="69231" x2="77907" y2="75962"/>
                          <a14:foregroundMark x1="41860" y1="82692" x2="39535" y2="94231"/>
                          <a14:foregroundMark x1="58140" y1="80769" x2="63953" y2="94231"/>
                          <a14:foregroundMark x1="50000" y1="12500" x2="59302" y2="18269"/>
                          <a14:foregroundMark x1="60465" y1="19231" x2="66279" y2="27885"/>
                          <a14:foregroundMark x1="61628" y1="19231" x2="63953" y2="23077"/>
                          <a14:foregroundMark x1="66279" y1="29808" x2="67442" y2="35577"/>
                          <a14:foregroundMark x1="39535" y1="2885" x2="41860" y2="8654"/>
                          <a14:foregroundMark x1="43023" y1="9615" x2="43023" y2="12500"/>
                          <a14:foregroundMark x1="44186" y1="10577" x2="45349" y2="13462"/>
                          <a14:foregroundMark x1="45349" y1="11538" x2="48837" y2="12500"/>
                          <a14:foregroundMark x1="33721" y1="2885" x2="32558" y2="6731"/>
                          <a14:foregroundMark x1="39535" y1="2885" x2="32558" y2="1923"/>
                          <a14:foregroundMark x1="16279" y1="8654" x2="25581" y2="12500"/>
                          <a14:foregroundMark x1="17442" y1="7692" x2="22093" y2="10577"/>
                          <a14:foregroundMark x1="6977" y1="10577" x2="10465" y2="13462"/>
                          <a14:backgroundMark x1="12791" y1="1923" x2="26744" y2="9615"/>
                        </a14:backgroundRemoval>
                      </a14:imgEffect>
                    </a14:imgLayer>
                  </a14:imgProps>
                </a:ext>
                <a:ext uri="{28A0092B-C50C-407E-A947-70E740481C1C}">
                  <a14:useLocalDpi xmlns:a14="http://schemas.microsoft.com/office/drawing/2010/main" val="0"/>
                </a:ext>
              </a:extLst>
            </a:blip>
            <a:srcRect/>
            <a:stretch>
              <a:fillRect/>
            </a:stretch>
          </p:blipFill>
          <p:spPr bwMode="auto">
            <a:xfrm rot="18817815" flipH="1">
              <a:off x="9031792" y="5943553"/>
              <a:ext cx="1490257" cy="1802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62" b="99038" l="2326" r="96512">
                          <a14:foregroundMark x1="10465" y1="9615" x2="12791" y2="11538"/>
                          <a14:foregroundMark x1="12791" y1="8654" x2="12791" y2="8654"/>
                          <a14:foregroundMark x1="10465" y1="7692" x2="10465" y2="7692"/>
                          <a14:foregroundMark x1="12791" y1="53846" x2="20930" y2="75962"/>
                          <a14:foregroundMark x1="69767" y1="57692" x2="88372" y2="57692"/>
                          <a14:foregroundMark x1="73256" y1="69231" x2="77907" y2="75962"/>
                          <a14:foregroundMark x1="41860" y1="82692" x2="39535" y2="94231"/>
                          <a14:foregroundMark x1="58140" y1="80769" x2="63953" y2="94231"/>
                          <a14:foregroundMark x1="50000" y1="12500" x2="59302" y2="18269"/>
                          <a14:foregroundMark x1="60465" y1="19231" x2="66279" y2="27885"/>
                          <a14:foregroundMark x1="61628" y1="19231" x2="63953" y2="23077"/>
                          <a14:foregroundMark x1="66279" y1="29808" x2="67442" y2="35577"/>
                          <a14:foregroundMark x1="39535" y1="2885" x2="41860" y2="8654"/>
                          <a14:foregroundMark x1="43023" y1="9615" x2="43023" y2="12500"/>
                          <a14:foregroundMark x1="44186" y1="10577" x2="45349" y2="13462"/>
                          <a14:foregroundMark x1="45349" y1="11538" x2="48837" y2="12500"/>
                          <a14:foregroundMark x1="33721" y1="2885" x2="32558" y2="6731"/>
                          <a14:foregroundMark x1="39535" y1="2885" x2="32558" y2="1923"/>
                          <a14:foregroundMark x1="16279" y1="8654" x2="25581" y2="12500"/>
                          <a14:foregroundMark x1="17442" y1="7692" x2="22093" y2="10577"/>
                          <a14:foregroundMark x1="6977" y1="10577" x2="10465" y2="13462"/>
                          <a14:backgroundMark x1="12791" y1="1923" x2="26744" y2="9615"/>
                        </a14:backgroundRemoval>
                      </a14:imgEffect>
                    </a14:imgLayer>
                  </a14:imgProps>
                </a:ext>
                <a:ext uri="{28A0092B-C50C-407E-A947-70E740481C1C}">
                  <a14:useLocalDpi xmlns:a14="http://schemas.microsoft.com/office/drawing/2010/main" val="0"/>
                </a:ext>
              </a:extLst>
            </a:blip>
            <a:srcRect/>
            <a:stretch>
              <a:fillRect/>
            </a:stretch>
          </p:blipFill>
          <p:spPr bwMode="auto">
            <a:xfrm rot="852508">
              <a:off x="13289662" y="3251556"/>
              <a:ext cx="1236188" cy="149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62" b="99038" l="2326" r="96512">
                          <a14:foregroundMark x1="10465" y1="9615" x2="12791" y2="11538"/>
                          <a14:foregroundMark x1="12791" y1="8654" x2="12791" y2="8654"/>
                          <a14:foregroundMark x1="10465" y1="7692" x2="10465" y2="7692"/>
                          <a14:foregroundMark x1="12791" y1="53846" x2="20930" y2="75962"/>
                          <a14:foregroundMark x1="69767" y1="57692" x2="88372" y2="57692"/>
                          <a14:foregroundMark x1="73256" y1="69231" x2="77907" y2="75962"/>
                          <a14:foregroundMark x1="41860" y1="82692" x2="39535" y2="94231"/>
                          <a14:foregroundMark x1="58140" y1="80769" x2="63953" y2="94231"/>
                          <a14:foregroundMark x1="50000" y1="12500" x2="59302" y2="18269"/>
                          <a14:foregroundMark x1="60465" y1="19231" x2="66279" y2="27885"/>
                          <a14:foregroundMark x1="61628" y1="19231" x2="63953" y2="23077"/>
                          <a14:foregroundMark x1="66279" y1="29808" x2="67442" y2="35577"/>
                          <a14:foregroundMark x1="39535" y1="2885" x2="41860" y2="8654"/>
                          <a14:foregroundMark x1="43023" y1="9615" x2="43023" y2="12500"/>
                          <a14:foregroundMark x1="44186" y1="10577" x2="45349" y2="13462"/>
                          <a14:foregroundMark x1="45349" y1="11538" x2="48837" y2="12500"/>
                          <a14:foregroundMark x1="33721" y1="2885" x2="32558" y2="6731"/>
                          <a14:foregroundMark x1="39535" y1="2885" x2="32558" y2="1923"/>
                          <a14:foregroundMark x1="16279" y1="8654" x2="25581" y2="12500"/>
                          <a14:foregroundMark x1="17442" y1="7692" x2="22093" y2="10577"/>
                          <a14:foregroundMark x1="6977" y1="10577" x2="10465" y2="13462"/>
                          <a14:backgroundMark x1="12791" y1="1923" x2="26744" y2="9615"/>
                        </a14:backgroundRemoval>
                      </a14:imgEffect>
                    </a14:imgLayer>
                  </a14:imgProps>
                </a:ext>
                <a:ext uri="{28A0092B-C50C-407E-A947-70E740481C1C}">
                  <a14:useLocalDpi xmlns:a14="http://schemas.microsoft.com/office/drawing/2010/main" val="0"/>
                </a:ext>
              </a:extLst>
            </a:blip>
            <a:srcRect/>
            <a:stretch>
              <a:fillRect/>
            </a:stretch>
          </p:blipFill>
          <p:spPr bwMode="auto">
            <a:xfrm rot="20264788" flipH="1">
              <a:off x="11078288" y="6364964"/>
              <a:ext cx="1237639" cy="1496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10439318" y="3661815"/>
              <a:ext cx="1982981" cy="646327"/>
            </a:xfrm>
            <a:prstGeom prst="rect">
              <a:avLst/>
            </a:prstGeom>
          </p:spPr>
          <p:txBody>
            <a:bodyPr wrap="square" lIns="91436" tIns="45718" rIns="91436" bIns="45718">
              <a:spAutoFit/>
            </a:bodyPr>
            <a:lstStyle/>
            <a:p>
              <a:r>
                <a:rPr lang="en-US" sz="3600" b="1">
                  <a:solidFill>
                    <a:srgbClr val="FF0000"/>
                  </a:solidFill>
                </a:rPr>
                <a:t>Về nhà</a:t>
              </a:r>
            </a:p>
          </p:txBody>
        </p:sp>
      </p:grpSp>
      <p:grpSp>
        <p:nvGrpSpPr>
          <p:cNvPr id="22" name="Group 21"/>
          <p:cNvGrpSpPr/>
          <p:nvPr/>
        </p:nvGrpSpPr>
        <p:grpSpPr>
          <a:xfrm>
            <a:off x="-27404" y="-13345"/>
            <a:ext cx="14657804" cy="8242945"/>
            <a:chOff x="-27404" y="-13345"/>
            <a:chExt cx="14657804" cy="8242945"/>
          </a:xfrm>
        </p:grpSpPr>
        <p:grpSp>
          <p:nvGrpSpPr>
            <p:cNvPr id="23" name="Group 22"/>
            <p:cNvGrpSpPr/>
            <p:nvPr/>
          </p:nvGrpSpPr>
          <p:grpSpPr>
            <a:xfrm>
              <a:off x="-27404" y="-13345"/>
              <a:ext cx="14657804" cy="8242945"/>
              <a:chOff x="-27404" y="-47511"/>
              <a:chExt cx="14719596" cy="8324022"/>
            </a:xfrm>
          </p:grpSpPr>
          <p:pic>
            <p:nvPicPr>
              <p:cNvPr id="25" name="Picture 12" descr="thin ba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6200000" flipV="1">
                <a:off x="10543053" y="4072133"/>
                <a:ext cx="8252648" cy="4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4" descr="thin ba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6200000" flipV="1">
                <a:off x="-4130913" y="4088086"/>
                <a:ext cx="8252648" cy="4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26"/>
              <p:cNvGrpSpPr/>
              <p:nvPr/>
            </p:nvGrpSpPr>
            <p:grpSpPr>
              <a:xfrm>
                <a:off x="192" y="-47511"/>
                <a:ext cx="14657614" cy="8324022"/>
                <a:chOff x="192" y="-1575710"/>
                <a:chExt cx="14657614" cy="9855169"/>
              </a:xfrm>
            </p:grpSpPr>
            <p:pic>
              <p:nvPicPr>
                <p:cNvPr id="28" name="Picture 15" descr="732562f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21275" y="7610476"/>
                  <a:ext cx="1228726" cy="62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1" descr="LN026"/>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flipV="1">
                  <a:off x="192" y="-1575710"/>
                  <a:ext cx="14657614" cy="5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3" descr="LN026"/>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flipV="1">
                  <a:off x="192" y="8223700"/>
                  <a:ext cx="14657614" cy="5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4" name="Picture 23"/>
            <p:cNvPicPr>
              <a:picLocks noChangeAspect="1"/>
            </p:cNvPicPr>
            <p:nvPr/>
          </p:nvPicPr>
          <p:blipFill>
            <a:blip r:embed="rId12"/>
            <a:stretch>
              <a:fillRect/>
            </a:stretch>
          </p:blipFill>
          <p:spPr>
            <a:xfrm>
              <a:off x="13613693" y="8820"/>
              <a:ext cx="1009946" cy="606751"/>
            </a:xfrm>
            <a:prstGeom prst="rect">
              <a:avLst/>
            </a:prstGeom>
          </p:spPr>
        </p:pic>
      </p:grpSp>
    </p:spTree>
    <p:extLst>
      <p:ext uri="{BB962C8B-B14F-4D97-AF65-F5344CB8AC3E}">
        <p14:creationId xmlns:p14="http://schemas.microsoft.com/office/powerpoint/2010/main" val="41629948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29260" y="168002"/>
            <a:ext cx="7770748" cy="523220"/>
          </a:xfrm>
          <a:prstGeom prst="rect">
            <a:avLst/>
          </a:prstGeom>
        </p:spPr>
        <p:txBody>
          <a:bodyPr wrap="square" lIns="91436" tIns="45718" rIns="91436" bIns="45718">
            <a:spAutoFit/>
          </a:bodyPr>
          <a:lstStyle/>
          <a:p>
            <a:r>
              <a:rPr lang="en-US" sz="2800" b="1">
                <a:solidFill>
                  <a:srgbClr val="000099"/>
                </a:solidFill>
              </a:rPr>
              <a:t>Quan sát các bức tranh sau và trả lời câu hỏi:</a:t>
            </a:r>
          </a:p>
        </p:txBody>
      </p:sp>
      <p:grpSp>
        <p:nvGrpSpPr>
          <p:cNvPr id="5" name="Group 4"/>
          <p:cNvGrpSpPr/>
          <p:nvPr/>
        </p:nvGrpSpPr>
        <p:grpSpPr>
          <a:xfrm>
            <a:off x="-304600" y="-304684"/>
            <a:ext cx="5327326" cy="1575964"/>
            <a:chOff x="-38100" y="11113"/>
            <a:chExt cx="5327325" cy="1575963"/>
          </a:xfrm>
        </p:grpSpPr>
        <p:sp>
          <p:nvSpPr>
            <p:cNvPr id="41" name="Rectangle 40"/>
            <p:cNvSpPr/>
            <p:nvPr/>
          </p:nvSpPr>
          <p:spPr>
            <a:xfrm>
              <a:off x="1361689" y="492740"/>
              <a:ext cx="3927536" cy="572465"/>
            </a:xfrm>
            <a:prstGeom prst="rect">
              <a:avLst/>
            </a:prstGeom>
            <a:solidFill>
              <a:srgbClr val="FFFF00"/>
            </a:solidFill>
            <a:ln>
              <a:solidFill>
                <a:srgbClr val="FF0000"/>
              </a:solidFill>
            </a:ln>
          </p:spPr>
          <p:txBody>
            <a:bodyPr wrap="none">
              <a:spAutoFit/>
            </a:bodyPr>
            <a:lstStyle/>
            <a:p>
              <a:pPr>
                <a:defRPr/>
              </a:pPr>
              <a:r>
                <a:rPr lang="en-US" sz="3000" b="1">
                  <a:solidFill>
                    <a:srgbClr val="002060"/>
                  </a:solidFill>
                  <a:cs typeface="Times New Roman" pitchFamily="18" charset="0"/>
                </a:rPr>
                <a:t> HĐCB1. Trải nghiệm</a:t>
              </a:r>
              <a:r>
                <a:rPr lang="en-US" altLang="en-US" sz="3000">
                  <a:solidFill>
                    <a:srgbClr val="002060"/>
                  </a:solidFill>
                  <a:cs typeface="Times New Roman" pitchFamily="18" charset="0"/>
                </a:rPr>
                <a:t>:</a:t>
              </a:r>
              <a:endParaRPr lang="en-US" sz="3000">
                <a:solidFill>
                  <a:srgbClr val="002060"/>
                </a:solidFill>
              </a:endParaRPr>
            </a:p>
          </p:txBody>
        </p:sp>
        <p:pic>
          <p:nvPicPr>
            <p:cNvPr id="42" name="Picture 6"/>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301" l="0" r="100000">
                          <a14:foregroundMark x1="50161" y1="5594" x2="54984" y2="6643"/>
                          <a14:foregroundMark x1="47910" y1="6643" x2="36334" y2="25874"/>
                          <a14:foregroundMark x1="36334" y1="23427" x2="34405" y2="35315"/>
                          <a14:foregroundMark x1="32476" y1="34266" x2="20579" y2="38462"/>
                          <a14:foregroundMark x1="23473" y1="40559" x2="10932" y2="46154"/>
                          <a14:foregroundMark x1="17685" y1="39510" x2="5788" y2="46154"/>
                          <a14:foregroundMark x1="3859" y1="46154" x2="28296" y2="57692"/>
                          <a14:foregroundMark x1="24437" y1="61888" x2="27331" y2="60839"/>
                          <a14:foregroundMark x1="28296" y1="60839" x2="27331" y2="90909"/>
                          <a14:foregroundMark x1="29260" y1="93007" x2="29260" y2="93007"/>
                          <a14:foregroundMark x1="55949" y1="72727" x2="31511" y2="96154"/>
                          <a14:foregroundMark x1="31511" y1="49301" x2="71704" y2="47203"/>
                          <a14:foregroundMark x1="52090" y1="6643" x2="60772" y2="25874"/>
                          <a14:foregroundMark x1="54019" y1="4545" x2="62701" y2="25874"/>
                          <a14:foregroundMark x1="30547" y1="96154" x2="31511" y2="99301"/>
                          <a14:foregroundMark x1="26367" y1="91958" x2="28296" y2="98252"/>
                        </a14:backgroundRemoval>
                      </a14:imgEffect>
                    </a14:imgLayer>
                  </a14:imgProps>
                </a:ext>
              </a:extLst>
            </a:blip>
            <a:srcRect/>
            <a:stretch>
              <a:fillRect/>
            </a:stretch>
          </p:blipFill>
          <p:spPr bwMode="auto">
            <a:xfrm>
              <a:off x="-38100" y="11113"/>
              <a:ext cx="1714648" cy="157596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Rectangle 2"/>
          <p:cNvSpPr/>
          <p:nvPr/>
        </p:nvSpPr>
        <p:spPr>
          <a:xfrm>
            <a:off x="457380" y="1255744"/>
            <a:ext cx="6662470" cy="954107"/>
          </a:xfrm>
          <a:prstGeom prst="rect">
            <a:avLst/>
          </a:prstGeom>
        </p:spPr>
        <p:txBody>
          <a:bodyPr wrap="square" lIns="91436" tIns="45718" rIns="91436" bIns="45718">
            <a:spAutoFit/>
          </a:bodyPr>
          <a:lstStyle/>
          <a:p>
            <a:r>
              <a:rPr lang="en-US" sz="2800"/>
              <a:t>a) Mỗi bức tranh vẽ gì?</a:t>
            </a:r>
          </a:p>
          <a:p>
            <a:r>
              <a:rPr lang="en-US" sz="2800"/>
              <a:t>b) Em thích bức tranh nào nhất? Vì sao?</a:t>
            </a:r>
          </a:p>
        </p:txBody>
      </p:sp>
      <p:grpSp>
        <p:nvGrpSpPr>
          <p:cNvPr id="8" name="Group 7"/>
          <p:cNvGrpSpPr/>
          <p:nvPr/>
        </p:nvGrpSpPr>
        <p:grpSpPr>
          <a:xfrm>
            <a:off x="609777" y="2667039"/>
            <a:ext cx="3262172" cy="4520768"/>
            <a:chOff x="685974" y="3064634"/>
            <a:chExt cx="3262172" cy="4520768"/>
          </a:xfrm>
        </p:grpSpPr>
        <p:pic>
          <p:nvPicPr>
            <p:cNvPr id="1028" name="Picture 4" descr="https://kientrucvietas.com/data/tinymce/PHUONG%20PTQ/PHUONG%20PTQ%20THANG%2012/tranh-dong-ho-ve-ga-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480" t="3212" r="4780" b="3318"/>
            <a:stretch/>
          </p:blipFill>
          <p:spPr bwMode="auto">
            <a:xfrm>
              <a:off x="685974" y="3096224"/>
              <a:ext cx="3262172" cy="4489178"/>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7" name="Oval 6"/>
            <p:cNvSpPr/>
            <p:nvPr/>
          </p:nvSpPr>
          <p:spPr>
            <a:xfrm>
              <a:off x="687868" y="3064634"/>
              <a:ext cx="512137" cy="735747"/>
            </a:xfrm>
            <a:prstGeom prst="ellipse">
              <a:avLst/>
            </a:prstGeom>
            <a:solidFill>
              <a:srgbClr val="FFFF00"/>
            </a:solidFill>
            <a:ln>
              <a:solidFill>
                <a:srgbClr val="FF0000"/>
              </a:solidFill>
            </a:ln>
          </p:spPr>
          <p:txBody>
            <a:bodyPr wrap="none">
              <a:spAutoFit/>
            </a:bodyPr>
            <a:lstStyle/>
            <a:p>
              <a:r>
                <a:rPr lang="en-US" sz="2800" b="1">
                  <a:solidFill>
                    <a:srgbClr val="000099"/>
                  </a:solidFill>
                </a:rPr>
                <a:t>1</a:t>
              </a:r>
            </a:p>
          </p:txBody>
        </p:sp>
      </p:grpSp>
      <p:grpSp>
        <p:nvGrpSpPr>
          <p:cNvPr id="9" name="Group 8"/>
          <p:cNvGrpSpPr/>
          <p:nvPr/>
        </p:nvGrpSpPr>
        <p:grpSpPr>
          <a:xfrm>
            <a:off x="4648270" y="2684291"/>
            <a:ext cx="3296648" cy="4520770"/>
            <a:chOff x="4495874" y="3064633"/>
            <a:chExt cx="3296648" cy="4520769"/>
          </a:xfrm>
        </p:grpSpPr>
        <p:pic>
          <p:nvPicPr>
            <p:cNvPr id="1032" name="Picture 8" descr="Tranh đông hồ gà hoa hồ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74" y="3112137"/>
              <a:ext cx="3296648" cy="4473265"/>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30" name="Oval 29"/>
            <p:cNvSpPr/>
            <p:nvPr/>
          </p:nvSpPr>
          <p:spPr>
            <a:xfrm>
              <a:off x="7280385" y="3064633"/>
              <a:ext cx="512137" cy="735747"/>
            </a:xfrm>
            <a:prstGeom prst="ellipse">
              <a:avLst/>
            </a:prstGeom>
            <a:solidFill>
              <a:srgbClr val="FFFF00"/>
            </a:solidFill>
            <a:ln>
              <a:solidFill>
                <a:srgbClr val="FF0000"/>
              </a:solidFill>
            </a:ln>
          </p:spPr>
          <p:txBody>
            <a:bodyPr wrap="none">
              <a:spAutoFit/>
            </a:bodyPr>
            <a:lstStyle/>
            <a:p>
              <a:r>
                <a:rPr lang="en-US" sz="2800" b="1">
                  <a:solidFill>
                    <a:srgbClr val="000099"/>
                  </a:solidFill>
                </a:rPr>
                <a:t>2</a:t>
              </a:r>
            </a:p>
          </p:txBody>
        </p:sp>
      </p:grpSp>
      <p:grpSp>
        <p:nvGrpSpPr>
          <p:cNvPr id="10" name="Group 9"/>
          <p:cNvGrpSpPr/>
          <p:nvPr/>
        </p:nvGrpSpPr>
        <p:grpSpPr>
          <a:xfrm>
            <a:off x="9067783" y="1108454"/>
            <a:ext cx="5080529" cy="2625356"/>
            <a:chOff x="8555646" y="1423675"/>
            <a:chExt cx="5506949" cy="2996547"/>
          </a:xfrm>
        </p:grpSpPr>
        <p:pic>
          <p:nvPicPr>
            <p:cNvPr id="1034" name="Picture 10" descr="https://anhxua.net/photo/153884834657030.jpg"/>
            <p:cNvPicPr>
              <a:picLocks noChangeAspect="1" noChangeArrowheads="1"/>
            </p:cNvPicPr>
            <p:nvPr/>
          </p:nvPicPr>
          <p:blipFill rotWithShape="1">
            <a:blip r:embed="rId7">
              <a:extLst>
                <a:ext uri="{28A0092B-C50C-407E-A947-70E740481C1C}">
                  <a14:useLocalDpi xmlns:a14="http://schemas.microsoft.com/office/drawing/2010/main" val="0"/>
                </a:ext>
              </a:extLst>
            </a:blip>
            <a:srcRect l="3283" t="6709" r="3062" b="4286"/>
            <a:stretch/>
          </p:blipFill>
          <p:spPr bwMode="auto">
            <a:xfrm>
              <a:off x="8576060" y="1442346"/>
              <a:ext cx="5486535" cy="2977876"/>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32" name="Oval 31"/>
            <p:cNvSpPr/>
            <p:nvPr/>
          </p:nvSpPr>
          <p:spPr>
            <a:xfrm>
              <a:off x="8555646" y="1423675"/>
              <a:ext cx="555122" cy="839772"/>
            </a:xfrm>
            <a:prstGeom prst="ellipse">
              <a:avLst/>
            </a:prstGeom>
            <a:solidFill>
              <a:srgbClr val="FFFF00"/>
            </a:solidFill>
            <a:ln>
              <a:solidFill>
                <a:srgbClr val="FF0000"/>
              </a:solidFill>
            </a:ln>
          </p:spPr>
          <p:txBody>
            <a:bodyPr wrap="none">
              <a:spAutoFit/>
            </a:bodyPr>
            <a:lstStyle/>
            <a:p>
              <a:r>
                <a:rPr lang="en-US" sz="2800" b="1">
                  <a:solidFill>
                    <a:srgbClr val="000099"/>
                  </a:solidFill>
                </a:rPr>
                <a:t>3</a:t>
              </a:r>
            </a:p>
          </p:txBody>
        </p:sp>
      </p:grpSp>
      <p:grpSp>
        <p:nvGrpSpPr>
          <p:cNvPr id="11" name="Group 10"/>
          <p:cNvGrpSpPr/>
          <p:nvPr/>
        </p:nvGrpSpPr>
        <p:grpSpPr>
          <a:xfrm>
            <a:off x="9067783" y="4571988"/>
            <a:ext cx="5118427" cy="3169678"/>
            <a:chOff x="8576060" y="4573931"/>
            <a:chExt cx="5527462" cy="3565978"/>
          </a:xfrm>
        </p:grpSpPr>
        <p:pic>
          <p:nvPicPr>
            <p:cNvPr id="1036" name="Picture 12" descr="http://assets.htv.com.vn/Images/TAP%20CHI%20HTV/XEM%20GI%20HOM%20NAY/DUONG/H%C3%8CNH%20T%C6%AF%E1%BB%A2NG%20CH%C3%9A%20HEO/4%20%C4%90%C3%94NG%20H%E1%BB%92%20T%E1%BA%BE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76060" y="4574737"/>
              <a:ext cx="5486535" cy="3565172"/>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34" name="Oval 33"/>
            <p:cNvSpPr/>
            <p:nvPr/>
          </p:nvSpPr>
          <p:spPr>
            <a:xfrm>
              <a:off x="13550458" y="4573931"/>
              <a:ext cx="553064" cy="827736"/>
            </a:xfrm>
            <a:prstGeom prst="ellipse">
              <a:avLst/>
            </a:prstGeom>
            <a:solidFill>
              <a:srgbClr val="FFFF00"/>
            </a:solidFill>
            <a:ln>
              <a:solidFill>
                <a:srgbClr val="FF0000"/>
              </a:solidFill>
            </a:ln>
          </p:spPr>
          <p:txBody>
            <a:bodyPr wrap="none">
              <a:spAutoFit/>
            </a:bodyPr>
            <a:lstStyle/>
            <a:p>
              <a:r>
                <a:rPr lang="en-US" sz="2800" b="1">
                  <a:solidFill>
                    <a:srgbClr val="000099"/>
                  </a:solidFill>
                </a:rPr>
                <a:t>4</a:t>
              </a:r>
            </a:p>
          </p:txBody>
        </p:sp>
      </p:grpSp>
      <p:sp>
        <p:nvSpPr>
          <p:cNvPr id="12" name="Rectangle 11"/>
          <p:cNvSpPr/>
          <p:nvPr/>
        </p:nvSpPr>
        <p:spPr>
          <a:xfrm>
            <a:off x="10058328" y="7723525"/>
            <a:ext cx="3243142" cy="498593"/>
          </a:xfrm>
          <a:prstGeom prst="rect">
            <a:avLst/>
          </a:prstGeom>
        </p:spPr>
        <p:txBody>
          <a:bodyPr wrap="square" lIns="91436" tIns="45718" rIns="91436" bIns="45718">
            <a:spAutoFit/>
          </a:bodyPr>
          <a:lstStyle/>
          <a:p>
            <a:r>
              <a:rPr lang="vi-VN" sz="2600" b="1">
                <a:solidFill>
                  <a:srgbClr val="000099"/>
                </a:solidFill>
              </a:rPr>
              <a:t>Lợn mẹ và lợn con</a:t>
            </a:r>
          </a:p>
        </p:txBody>
      </p:sp>
      <p:sp>
        <p:nvSpPr>
          <p:cNvPr id="38" name="Rectangle 37"/>
          <p:cNvSpPr/>
          <p:nvPr/>
        </p:nvSpPr>
        <p:spPr>
          <a:xfrm>
            <a:off x="268363" y="7290677"/>
            <a:ext cx="3767170" cy="904859"/>
          </a:xfrm>
          <a:prstGeom prst="rect">
            <a:avLst/>
          </a:prstGeom>
        </p:spPr>
        <p:txBody>
          <a:bodyPr wrap="square" lIns="91436" tIns="45718" rIns="91436" bIns="45718">
            <a:spAutoFit/>
          </a:bodyPr>
          <a:lstStyle/>
          <a:p>
            <a:pPr algn="ctr"/>
            <a:r>
              <a:rPr lang="vi-VN" sz="2600" b="1">
                <a:solidFill>
                  <a:srgbClr val="000099"/>
                </a:solidFill>
              </a:rPr>
              <a:t>Cậu bé đang ôm gà (Tranh Vinh hoa)</a:t>
            </a:r>
          </a:p>
        </p:txBody>
      </p:sp>
      <p:sp>
        <p:nvSpPr>
          <p:cNvPr id="39" name="Rectangle 38"/>
          <p:cNvSpPr/>
          <p:nvPr/>
        </p:nvSpPr>
        <p:spPr>
          <a:xfrm>
            <a:off x="4264151" y="7304279"/>
            <a:ext cx="4094654" cy="904859"/>
          </a:xfrm>
          <a:prstGeom prst="rect">
            <a:avLst/>
          </a:prstGeom>
        </p:spPr>
        <p:txBody>
          <a:bodyPr wrap="square" lIns="91436" tIns="45718" rIns="91436" bIns="45718">
            <a:spAutoFit/>
          </a:bodyPr>
          <a:lstStyle/>
          <a:p>
            <a:pPr algn="ctr"/>
            <a:r>
              <a:rPr lang="vi-VN" sz="2600" b="1">
                <a:solidFill>
                  <a:srgbClr val="000099"/>
                </a:solidFill>
              </a:rPr>
              <a:t>Chú gà trống oai phong bên những đoá hồng</a:t>
            </a:r>
          </a:p>
        </p:txBody>
      </p:sp>
      <p:sp>
        <p:nvSpPr>
          <p:cNvPr id="40" name="Rectangle 39"/>
          <p:cNvSpPr/>
          <p:nvPr/>
        </p:nvSpPr>
        <p:spPr>
          <a:xfrm>
            <a:off x="10972704" y="3768317"/>
            <a:ext cx="1775296" cy="498593"/>
          </a:xfrm>
          <a:prstGeom prst="rect">
            <a:avLst/>
          </a:prstGeom>
        </p:spPr>
        <p:txBody>
          <a:bodyPr wrap="square" lIns="91436" tIns="45718" rIns="91436" bIns="45718">
            <a:spAutoFit/>
          </a:bodyPr>
          <a:lstStyle/>
          <a:p>
            <a:r>
              <a:rPr lang="vi-VN" sz="2600" b="1">
                <a:solidFill>
                  <a:srgbClr val="000099"/>
                </a:solidFill>
              </a:rPr>
              <a:t>Đấu vật</a:t>
            </a:r>
          </a:p>
        </p:txBody>
      </p:sp>
      <p:grpSp>
        <p:nvGrpSpPr>
          <p:cNvPr id="29" name="Group 28"/>
          <p:cNvGrpSpPr/>
          <p:nvPr/>
        </p:nvGrpSpPr>
        <p:grpSpPr>
          <a:xfrm>
            <a:off x="-27404" y="-13345"/>
            <a:ext cx="14657804" cy="8242945"/>
            <a:chOff x="-27404" y="-47511"/>
            <a:chExt cx="14719596" cy="8324022"/>
          </a:xfrm>
        </p:grpSpPr>
        <p:pic>
          <p:nvPicPr>
            <p:cNvPr id="31" name="Picture 12" descr="thin ba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6200000" flipV="1">
              <a:off x="10543053" y="4072133"/>
              <a:ext cx="8252648" cy="4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4" descr="thin ba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6200000" flipV="1">
              <a:off x="-4130913" y="4088086"/>
              <a:ext cx="8252648" cy="4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4"/>
            <p:cNvGrpSpPr/>
            <p:nvPr/>
          </p:nvGrpSpPr>
          <p:grpSpPr>
            <a:xfrm>
              <a:off x="192" y="-47511"/>
              <a:ext cx="14657614" cy="8324022"/>
              <a:chOff x="192" y="-1575710"/>
              <a:chExt cx="14657614" cy="9855169"/>
            </a:xfrm>
          </p:grpSpPr>
          <p:pic>
            <p:nvPicPr>
              <p:cNvPr id="37" name="Picture 15" descr="732562f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21275" y="7610476"/>
                <a:ext cx="1228726" cy="62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1" descr="LN026"/>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flipV="1">
                <a:off x="192" y="-1575710"/>
                <a:ext cx="14657614" cy="5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3" descr="LN026"/>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flipV="1">
                <a:off x="192" y="8223700"/>
                <a:ext cx="14657614" cy="5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45" name="Picture 44"/>
          <p:cNvPicPr>
            <a:picLocks noChangeAspect="1"/>
          </p:cNvPicPr>
          <p:nvPr/>
        </p:nvPicPr>
        <p:blipFill>
          <a:blip r:embed="rId12"/>
          <a:stretch>
            <a:fillRect/>
          </a:stretch>
        </p:blipFill>
        <p:spPr>
          <a:xfrm>
            <a:off x="13613693" y="8820"/>
            <a:ext cx="1009946" cy="606751"/>
          </a:xfrm>
          <a:prstGeom prst="rect">
            <a:avLst/>
          </a:prstGeom>
        </p:spPr>
      </p:pic>
    </p:spTree>
    <p:extLst>
      <p:ext uri="{BB962C8B-B14F-4D97-AF65-F5344CB8AC3E}">
        <p14:creationId xmlns:p14="http://schemas.microsoft.com/office/powerpoint/2010/main" val="129801916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barn(inVertical)">
                                      <p:cBhvr>
                                        <p:cTn id="14" dur="500"/>
                                        <p:tgtEl>
                                          <p:spTgt spid="39"/>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p:cTn id="19" dur="1000" fill="hold"/>
                                        <p:tgtEl>
                                          <p:spTgt spid="40"/>
                                        </p:tgtEl>
                                        <p:attrNameLst>
                                          <p:attrName>ppt_w</p:attrName>
                                        </p:attrNameLst>
                                      </p:cBhvr>
                                      <p:tavLst>
                                        <p:tav tm="0">
                                          <p:val>
                                            <p:fltVal val="0"/>
                                          </p:val>
                                        </p:tav>
                                        <p:tav tm="100000">
                                          <p:val>
                                            <p:strVal val="#ppt_w"/>
                                          </p:val>
                                        </p:tav>
                                      </p:tavLst>
                                    </p:anim>
                                    <p:anim calcmode="lin" valueType="num">
                                      <p:cBhvr>
                                        <p:cTn id="20" dur="1000" fill="hold"/>
                                        <p:tgtEl>
                                          <p:spTgt spid="40"/>
                                        </p:tgtEl>
                                        <p:attrNameLst>
                                          <p:attrName>ppt_h</p:attrName>
                                        </p:attrNameLst>
                                      </p:cBhvr>
                                      <p:tavLst>
                                        <p:tav tm="0">
                                          <p:val>
                                            <p:fltVal val="0"/>
                                          </p:val>
                                        </p:tav>
                                        <p:tav tm="100000">
                                          <p:val>
                                            <p:strVal val="#ppt_h"/>
                                          </p:val>
                                        </p:tav>
                                      </p:tavLst>
                                    </p:anim>
                                    <p:anim calcmode="lin" valueType="num">
                                      <p:cBhvr>
                                        <p:cTn id="21" dur="1000" fill="hold"/>
                                        <p:tgtEl>
                                          <p:spTgt spid="40"/>
                                        </p:tgtEl>
                                        <p:attrNameLst>
                                          <p:attrName>style.rotation</p:attrName>
                                        </p:attrNameLst>
                                      </p:cBhvr>
                                      <p:tavLst>
                                        <p:tav tm="0">
                                          <p:val>
                                            <p:fltVal val="90"/>
                                          </p:val>
                                        </p:tav>
                                        <p:tav tm="100000">
                                          <p:val>
                                            <p:fltVal val="0"/>
                                          </p:val>
                                        </p:tav>
                                      </p:tavLst>
                                    </p:anim>
                                    <p:animEffect transition="in" filter="fade">
                                      <p:cBhvr>
                                        <p:cTn id="22" dur="10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290">
                                          <p:stCondLst>
                                            <p:cond delay="0"/>
                                          </p:stCondLst>
                                        </p:cTn>
                                        <p:tgtEl>
                                          <p:spTgt spid="12"/>
                                        </p:tgtEl>
                                      </p:cBhvr>
                                    </p:animEffect>
                                    <p:anim calcmode="lin" valueType="num">
                                      <p:cBhvr>
                                        <p:cTn id="28"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9"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0"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31"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32"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33" dur="13">
                                          <p:stCondLst>
                                            <p:cond delay="325"/>
                                          </p:stCondLst>
                                        </p:cTn>
                                        <p:tgtEl>
                                          <p:spTgt spid="12"/>
                                        </p:tgtEl>
                                      </p:cBhvr>
                                      <p:to x="100000" y="60000"/>
                                    </p:animScale>
                                    <p:animScale>
                                      <p:cBhvr>
                                        <p:cTn id="34" dur="83" decel="50000">
                                          <p:stCondLst>
                                            <p:cond delay="338"/>
                                          </p:stCondLst>
                                        </p:cTn>
                                        <p:tgtEl>
                                          <p:spTgt spid="12"/>
                                        </p:tgtEl>
                                      </p:cBhvr>
                                      <p:to x="100000" y="100000"/>
                                    </p:animScale>
                                    <p:animScale>
                                      <p:cBhvr>
                                        <p:cTn id="35" dur="13">
                                          <p:stCondLst>
                                            <p:cond delay="656"/>
                                          </p:stCondLst>
                                        </p:cTn>
                                        <p:tgtEl>
                                          <p:spTgt spid="12"/>
                                        </p:tgtEl>
                                      </p:cBhvr>
                                      <p:to x="100000" y="80000"/>
                                    </p:animScale>
                                    <p:animScale>
                                      <p:cBhvr>
                                        <p:cTn id="36" dur="83" decel="50000">
                                          <p:stCondLst>
                                            <p:cond delay="669"/>
                                          </p:stCondLst>
                                        </p:cTn>
                                        <p:tgtEl>
                                          <p:spTgt spid="12"/>
                                        </p:tgtEl>
                                      </p:cBhvr>
                                      <p:to x="100000" y="100000"/>
                                    </p:animScale>
                                    <p:animScale>
                                      <p:cBhvr>
                                        <p:cTn id="37" dur="13">
                                          <p:stCondLst>
                                            <p:cond delay="821"/>
                                          </p:stCondLst>
                                        </p:cTn>
                                        <p:tgtEl>
                                          <p:spTgt spid="12"/>
                                        </p:tgtEl>
                                      </p:cBhvr>
                                      <p:to x="100000" y="90000"/>
                                    </p:animScale>
                                    <p:animScale>
                                      <p:cBhvr>
                                        <p:cTn id="38" dur="83" decel="50000">
                                          <p:stCondLst>
                                            <p:cond delay="834"/>
                                          </p:stCondLst>
                                        </p:cTn>
                                        <p:tgtEl>
                                          <p:spTgt spid="12"/>
                                        </p:tgtEl>
                                      </p:cBhvr>
                                      <p:to x="100000" y="100000"/>
                                    </p:animScale>
                                    <p:animScale>
                                      <p:cBhvr>
                                        <p:cTn id="39" dur="13">
                                          <p:stCondLst>
                                            <p:cond delay="904"/>
                                          </p:stCondLst>
                                        </p:cTn>
                                        <p:tgtEl>
                                          <p:spTgt spid="12"/>
                                        </p:tgtEl>
                                      </p:cBhvr>
                                      <p:to x="100000" y="95000"/>
                                    </p:animScale>
                                    <p:animScale>
                                      <p:cBhvr>
                                        <p:cTn id="40" dur="83" decel="50000">
                                          <p:stCondLst>
                                            <p:cond delay="917"/>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8" grpId="0"/>
      <p:bldP spid="39" grpId="0"/>
      <p:bldP spid="4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ChangeArrowheads="1"/>
          </p:cNvSpPr>
          <p:nvPr/>
        </p:nvSpPr>
        <p:spPr bwMode="auto">
          <a:xfrm flipV="1">
            <a:off x="3535364" y="327158"/>
            <a:ext cx="3902075" cy="44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16" tIns="65309" rIns="130616" bIns="65309" anchor="ctr">
            <a:spAutoFit/>
          </a:bodyPr>
          <a:lstStyle/>
          <a:p>
            <a:pPr>
              <a:tabLst>
                <a:tab pos="2122403" algn="l"/>
              </a:tabLst>
            </a:pPr>
            <a:r>
              <a:rPr lang="en-US" sz="2000">
                <a:cs typeface="Times New Roman" pitchFamily="18" charset="0"/>
              </a:rPr>
              <a:t>          </a:t>
            </a:r>
            <a:endParaRPr lang="en-US"/>
          </a:p>
        </p:txBody>
      </p:sp>
      <p:sp>
        <p:nvSpPr>
          <p:cNvPr id="12" name="WordArt 4" descr="Narrow vertical"/>
          <p:cNvSpPr>
            <a:spLocks noChangeArrowheads="1" noChangeShapeType="1" noTextEdit="1"/>
          </p:cNvSpPr>
          <p:nvPr/>
        </p:nvSpPr>
        <p:spPr bwMode="auto">
          <a:xfrm>
            <a:off x="1468439" y="-381000"/>
            <a:ext cx="11826875" cy="2286000"/>
          </a:xfrm>
          <a:prstGeom prst="rect">
            <a:avLst/>
          </a:prstGeom>
        </p:spPr>
        <p:txBody>
          <a:bodyPr wrap="none" lIns="91436" tIns="45718" rIns="91436" bIns="45718" fromWordArt="1">
            <a:prstTxWarp prst="textCurveUp">
              <a:avLst>
                <a:gd name="adj" fmla="val 40356"/>
              </a:avLst>
            </a:prstTxWarp>
          </a:bodyPr>
          <a:lstStyle/>
          <a:p>
            <a:pPr algn="ctr"/>
            <a:r>
              <a:rPr lang="vi-VN" sz="5000" kern="10" dirty="0">
                <a:ln w="12700">
                  <a:solidFill>
                    <a:srgbClr val="000000"/>
                  </a:solidFill>
                  <a:round/>
                  <a:headEnd/>
                  <a:tailEnd/>
                </a:ln>
                <a:blipFill dpi="0" rotWithShape="0">
                  <a:blip r:embed="rId3"/>
                  <a:srcRect/>
                  <a:tile tx="0" ty="0" sx="100000" sy="100000" flip="none" algn="tl"/>
                </a:blipFill>
                <a:effectLst>
                  <a:outerShdw dist="45791" dir="2021404" algn="ctr" rotWithShape="0">
                    <a:srgbClr val="808080">
                      <a:alpha val="79999"/>
                    </a:srgbClr>
                  </a:outerShdw>
                </a:effectLst>
                <a:latin typeface="Times New Roman"/>
                <a:cs typeface="Times New Roman"/>
              </a:rPr>
              <a:t>Giờ học đến đây kết thúc</a:t>
            </a:r>
            <a:endParaRPr lang="en-US" sz="5000" kern="10" dirty="0">
              <a:ln w="12700">
                <a:solidFill>
                  <a:srgbClr val="000000"/>
                </a:solidFill>
                <a:round/>
                <a:headEnd/>
                <a:tailEnd/>
              </a:ln>
              <a:blipFill dpi="0" rotWithShape="0">
                <a:blip r:embed="rId3"/>
                <a:srcRect/>
                <a:tile tx="0" ty="0" sx="100000" sy="100000" flip="none" algn="tl"/>
              </a:blipFill>
              <a:effectLst>
                <a:outerShdw dist="45791" dir="2021404" algn="ctr" rotWithShape="0">
                  <a:srgbClr val="808080">
                    <a:alpha val="79999"/>
                  </a:srgbClr>
                </a:outerShdw>
              </a:effectLst>
              <a:latin typeface="Times New Roman"/>
              <a:cs typeface="Times New Roman"/>
            </a:endParaRPr>
          </a:p>
        </p:txBody>
      </p:sp>
      <p:sp>
        <p:nvSpPr>
          <p:cNvPr id="13" name="WordArt 5"/>
          <p:cNvSpPr>
            <a:spLocks noChangeArrowheads="1" noChangeShapeType="1" noTextEdit="1"/>
          </p:cNvSpPr>
          <p:nvPr/>
        </p:nvSpPr>
        <p:spPr bwMode="auto">
          <a:xfrm>
            <a:off x="1585913" y="6848475"/>
            <a:ext cx="11703050" cy="1457326"/>
          </a:xfrm>
          <a:prstGeom prst="rect">
            <a:avLst/>
          </a:prstGeom>
        </p:spPr>
        <p:txBody>
          <a:bodyPr wrap="none" lIns="91436" tIns="45718" rIns="91436" bIns="45718" fromWordArt="1">
            <a:prstTxWarp prst="textCanDown">
              <a:avLst>
                <a:gd name="adj" fmla="val 33333"/>
              </a:avLst>
            </a:prstTxWarp>
          </a:bodyPr>
          <a:lstStyle/>
          <a:p>
            <a:pPr algn="ctr"/>
            <a:r>
              <a:rPr lang="en-US" sz="5000" kern="10">
                <a:ln w="9525">
                  <a:solidFill>
                    <a:srgbClr val="FF3300"/>
                  </a:solidFill>
                  <a:round/>
                  <a:headEnd/>
                  <a:tailEnd/>
                </a:ln>
                <a:solidFill>
                  <a:srgbClr val="000000"/>
                </a:solidFill>
                <a:latin typeface="Times New Roman"/>
                <a:cs typeface="Times New Roman"/>
              </a:rPr>
              <a:t>Xin chào và hẹn gặp lại</a:t>
            </a:r>
          </a:p>
        </p:txBody>
      </p:sp>
      <p:pic>
        <p:nvPicPr>
          <p:cNvPr id="11" name="Picture 4" descr="Từ vựng tiếng Anh lớp 2 - 7 chủ đề thú vị dành cho con bạn"/>
          <p:cNvPicPr>
            <a:picLocks noChangeAspect="1" noChangeArrowheads="1"/>
          </p:cNvPicPr>
          <p:nvPr/>
        </p:nvPicPr>
        <p:blipFill rotWithShape="1">
          <a:blip r:embed="rId4">
            <a:extLst>
              <a:ext uri="{28A0092B-C50C-407E-A947-70E740481C1C}">
                <a14:useLocalDpi xmlns:a14="http://schemas.microsoft.com/office/drawing/2010/main" val="0"/>
              </a:ext>
            </a:extLst>
          </a:blip>
          <a:srcRect l="4267" t="16052" r="6800" b="6342"/>
          <a:stretch/>
        </p:blipFill>
        <p:spPr bwMode="auto">
          <a:xfrm>
            <a:off x="2209933" y="2097952"/>
            <a:ext cx="9829543" cy="486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118" y="2672749"/>
            <a:ext cx="3137230" cy="4337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2039476" y="1676465"/>
            <a:ext cx="2386732" cy="2590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27404" y="-13345"/>
            <a:ext cx="14657804" cy="8242945"/>
            <a:chOff x="-27404" y="-13345"/>
            <a:chExt cx="14657804" cy="8242945"/>
          </a:xfrm>
        </p:grpSpPr>
        <p:grpSp>
          <p:nvGrpSpPr>
            <p:cNvPr id="19" name="Group 18"/>
            <p:cNvGrpSpPr/>
            <p:nvPr/>
          </p:nvGrpSpPr>
          <p:grpSpPr>
            <a:xfrm>
              <a:off x="-27404" y="-13345"/>
              <a:ext cx="14657804" cy="8242945"/>
              <a:chOff x="-27404" y="-47511"/>
              <a:chExt cx="14719596" cy="8324022"/>
            </a:xfrm>
          </p:grpSpPr>
          <p:pic>
            <p:nvPicPr>
              <p:cNvPr id="21" name="Picture 12" descr="thin ba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6200000" flipV="1">
                <a:off x="10543053" y="4072133"/>
                <a:ext cx="8252648" cy="4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4" descr="thin ba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6200000" flipV="1">
                <a:off x="-4130913" y="4088086"/>
                <a:ext cx="8252648" cy="4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p:cNvGrpSpPr/>
              <p:nvPr/>
            </p:nvGrpSpPr>
            <p:grpSpPr>
              <a:xfrm>
                <a:off x="192" y="-47511"/>
                <a:ext cx="14657614" cy="8324022"/>
                <a:chOff x="192" y="-1575710"/>
                <a:chExt cx="14657614" cy="9855169"/>
              </a:xfrm>
            </p:grpSpPr>
            <p:pic>
              <p:nvPicPr>
                <p:cNvPr id="24" name="Picture 15" descr="732562f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21275" y="7610476"/>
                  <a:ext cx="1228726" cy="62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1" descr="LN026"/>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V="1">
                  <a:off x="192" y="-1575710"/>
                  <a:ext cx="14657614" cy="5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3" descr="LN026"/>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V="1">
                  <a:off x="192" y="8223700"/>
                  <a:ext cx="14657614" cy="5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0" name="Picture 19"/>
            <p:cNvPicPr>
              <a:picLocks noChangeAspect="1"/>
            </p:cNvPicPr>
            <p:nvPr/>
          </p:nvPicPr>
          <p:blipFill>
            <a:blip r:embed="rId9"/>
            <a:stretch>
              <a:fillRect/>
            </a:stretch>
          </p:blipFill>
          <p:spPr>
            <a:xfrm>
              <a:off x="13613693" y="8820"/>
              <a:ext cx="1009946" cy="606751"/>
            </a:xfrm>
            <a:prstGeom prst="rect">
              <a:avLst/>
            </a:prstGeom>
          </p:spPr>
        </p:pic>
      </p:gr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4435" y="108"/>
            <a:ext cx="6662470" cy="523220"/>
          </a:xfrm>
          <a:prstGeom prst="rect">
            <a:avLst/>
          </a:prstGeom>
        </p:spPr>
        <p:txBody>
          <a:bodyPr wrap="square" lIns="91436" tIns="45718" rIns="91436" bIns="45718">
            <a:spAutoFit/>
          </a:bodyPr>
          <a:lstStyle/>
          <a:p>
            <a:r>
              <a:rPr lang="en-US" sz="2800"/>
              <a:t>b) Em thích bức tranh nào nhất? Vì sao?</a:t>
            </a:r>
          </a:p>
        </p:txBody>
      </p:sp>
      <p:grpSp>
        <p:nvGrpSpPr>
          <p:cNvPr id="10" name="Group 9"/>
          <p:cNvGrpSpPr/>
          <p:nvPr/>
        </p:nvGrpSpPr>
        <p:grpSpPr>
          <a:xfrm>
            <a:off x="1905142" y="838286"/>
            <a:ext cx="11048015" cy="6144685"/>
            <a:chOff x="8555646" y="1423675"/>
            <a:chExt cx="5506949" cy="2996547"/>
          </a:xfrm>
        </p:grpSpPr>
        <p:pic>
          <p:nvPicPr>
            <p:cNvPr id="1034" name="Picture 10" descr="https://anhxua.net/photo/153884834657030.jpg"/>
            <p:cNvPicPr>
              <a:picLocks noChangeAspect="1" noChangeArrowheads="1"/>
            </p:cNvPicPr>
            <p:nvPr/>
          </p:nvPicPr>
          <p:blipFill rotWithShape="1">
            <a:blip r:embed="rId3">
              <a:extLst>
                <a:ext uri="{28A0092B-C50C-407E-A947-70E740481C1C}">
                  <a14:useLocalDpi xmlns:a14="http://schemas.microsoft.com/office/drawing/2010/main" val="0"/>
                </a:ext>
              </a:extLst>
            </a:blip>
            <a:srcRect l="3283" t="6709" r="3062" b="4286"/>
            <a:stretch/>
          </p:blipFill>
          <p:spPr bwMode="auto">
            <a:xfrm>
              <a:off x="8576060" y="1442346"/>
              <a:ext cx="5486535" cy="2977876"/>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32" name="Oval 31"/>
            <p:cNvSpPr/>
            <p:nvPr/>
          </p:nvSpPr>
          <p:spPr>
            <a:xfrm>
              <a:off x="8555646" y="1423675"/>
              <a:ext cx="256068" cy="449655"/>
            </a:xfrm>
            <a:prstGeom prst="ellipse">
              <a:avLst/>
            </a:prstGeom>
            <a:solidFill>
              <a:srgbClr val="FFFF00"/>
            </a:solidFill>
            <a:ln>
              <a:solidFill>
                <a:srgbClr val="FF0000"/>
              </a:solidFill>
            </a:ln>
          </p:spPr>
          <p:txBody>
            <a:bodyPr wrap="square">
              <a:spAutoFit/>
            </a:bodyPr>
            <a:lstStyle/>
            <a:p>
              <a:r>
                <a:rPr lang="en-US" sz="2800" b="1">
                  <a:solidFill>
                    <a:srgbClr val="000099"/>
                  </a:solidFill>
                </a:rPr>
                <a:t>3</a:t>
              </a:r>
            </a:p>
          </p:txBody>
        </p:sp>
      </p:grpSp>
      <p:sp>
        <p:nvSpPr>
          <p:cNvPr id="40" name="Rectangle 39"/>
          <p:cNvSpPr/>
          <p:nvPr/>
        </p:nvSpPr>
        <p:spPr>
          <a:xfrm>
            <a:off x="74435" y="7199188"/>
            <a:ext cx="14510706" cy="954107"/>
          </a:xfrm>
          <a:prstGeom prst="rect">
            <a:avLst/>
          </a:prstGeom>
        </p:spPr>
        <p:txBody>
          <a:bodyPr wrap="square" lIns="91436" tIns="45718" rIns="91436" bIns="45718">
            <a:spAutoFit/>
          </a:bodyPr>
          <a:lstStyle/>
          <a:p>
            <a:r>
              <a:rPr lang="vi-VN" sz="2800" b="1">
                <a:solidFill>
                  <a:srgbClr val="000099"/>
                </a:solidFill>
              </a:rPr>
              <a:t>Em thích nhất là bức tranh đấu vật,vì thông qua hình ảnh mọi người đấu vật em biết thêm được một nét văn hoá đặc sắc của dân tộc Việt Nam ta</a:t>
            </a:r>
            <a:r>
              <a:rPr lang="en-US" sz="2800" b="1">
                <a:solidFill>
                  <a:srgbClr val="000099"/>
                </a:solidFill>
              </a:rPr>
              <a:t>.</a:t>
            </a:r>
            <a:endParaRPr lang="vi-VN" sz="2600" b="1">
              <a:solidFill>
                <a:srgbClr val="000099"/>
              </a:solidFill>
            </a:endParaRPr>
          </a:p>
        </p:txBody>
      </p:sp>
      <p:grpSp>
        <p:nvGrpSpPr>
          <p:cNvPr id="20" name="Group 19"/>
          <p:cNvGrpSpPr/>
          <p:nvPr/>
        </p:nvGrpSpPr>
        <p:grpSpPr>
          <a:xfrm>
            <a:off x="-27404" y="-13345"/>
            <a:ext cx="14657804" cy="8242945"/>
            <a:chOff x="-27404" y="-47511"/>
            <a:chExt cx="14719596" cy="8324022"/>
          </a:xfrm>
        </p:grpSpPr>
        <p:pic>
          <p:nvPicPr>
            <p:cNvPr id="21" name="Picture 12" descr="thin b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flipV="1">
              <a:off x="10543053" y="4072133"/>
              <a:ext cx="8252648" cy="4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4" descr="thin b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flipV="1">
              <a:off x="-4130913" y="4088086"/>
              <a:ext cx="8252648" cy="4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p:cNvGrpSpPr/>
            <p:nvPr/>
          </p:nvGrpSpPr>
          <p:grpSpPr>
            <a:xfrm>
              <a:off x="192" y="-47511"/>
              <a:ext cx="14657614" cy="8324022"/>
              <a:chOff x="192" y="-1575710"/>
              <a:chExt cx="14657614" cy="9855169"/>
            </a:xfrm>
          </p:grpSpPr>
          <p:pic>
            <p:nvPicPr>
              <p:cNvPr id="24" name="Picture 15" descr="732562f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1275" y="7610476"/>
                <a:ext cx="1228726" cy="62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1" descr="LN02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V="1">
                <a:off x="192" y="-1575710"/>
                <a:ext cx="14657614" cy="5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3" descr="LN02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V="1">
                <a:off x="192" y="8223700"/>
                <a:ext cx="14657614" cy="5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7" name="Picture 26"/>
          <p:cNvPicPr>
            <a:picLocks noChangeAspect="1"/>
          </p:cNvPicPr>
          <p:nvPr/>
        </p:nvPicPr>
        <p:blipFill>
          <a:blip r:embed="rId7"/>
          <a:stretch>
            <a:fillRect/>
          </a:stretch>
        </p:blipFill>
        <p:spPr>
          <a:xfrm>
            <a:off x="13613693" y="8820"/>
            <a:ext cx="1009946" cy="606751"/>
          </a:xfrm>
          <a:prstGeom prst="rect">
            <a:avLst/>
          </a:prstGeom>
        </p:spPr>
      </p:pic>
    </p:spTree>
    <p:extLst>
      <p:ext uri="{BB962C8B-B14F-4D97-AF65-F5344CB8AC3E}">
        <p14:creationId xmlns:p14="http://schemas.microsoft.com/office/powerpoint/2010/main" val="13001252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74435" y="7199188"/>
            <a:ext cx="14510706" cy="1077214"/>
          </a:xfrm>
          <a:prstGeom prst="rect">
            <a:avLst/>
          </a:prstGeom>
        </p:spPr>
        <p:txBody>
          <a:bodyPr wrap="square" lIns="91436" tIns="45718" rIns="91436" bIns="45718">
            <a:spAutoFit/>
          </a:bodyPr>
          <a:lstStyle/>
          <a:p>
            <a:r>
              <a:rPr lang="vi-VN" sz="3200" b="1" dirty="0">
                <a:solidFill>
                  <a:srgbClr val="000099"/>
                </a:solidFill>
              </a:rPr>
              <a:t>Em thích nhất là bức tranh con gà trống. Vì đó là một bức tranh vẽ con gà trống rất đẹp, rất uy nghi, dũng</a:t>
            </a:r>
            <a:r>
              <a:rPr lang="en-US" sz="3200" b="1" dirty="0">
                <a:solidFill>
                  <a:srgbClr val="000099"/>
                </a:solidFill>
              </a:rPr>
              <a:t> </a:t>
            </a:r>
            <a:r>
              <a:rPr lang="en-US" sz="3200" b="1" dirty="0" err="1">
                <a:solidFill>
                  <a:srgbClr val="000099"/>
                </a:solidFill>
              </a:rPr>
              <a:t>mãnh</a:t>
            </a:r>
            <a:r>
              <a:rPr lang="vi-VN" sz="3200" b="1" dirty="0">
                <a:solidFill>
                  <a:srgbClr val="000099"/>
                </a:solidFill>
              </a:rPr>
              <a:t>...</a:t>
            </a:r>
            <a:r>
              <a:rPr lang="en-US" sz="3200" b="1" dirty="0">
                <a:solidFill>
                  <a:srgbClr val="000099"/>
                </a:solidFill>
              </a:rPr>
              <a:t>.</a:t>
            </a:r>
            <a:endParaRPr lang="vi-VN" sz="3200" b="1" dirty="0">
              <a:solidFill>
                <a:srgbClr val="000099"/>
              </a:solidFill>
            </a:endParaRPr>
          </a:p>
        </p:txBody>
      </p:sp>
      <p:grpSp>
        <p:nvGrpSpPr>
          <p:cNvPr id="19" name="Group 18"/>
          <p:cNvGrpSpPr/>
          <p:nvPr/>
        </p:nvGrpSpPr>
        <p:grpSpPr>
          <a:xfrm>
            <a:off x="7336248" y="942348"/>
            <a:ext cx="5008020" cy="6050722"/>
            <a:chOff x="4495874" y="3078103"/>
            <a:chExt cx="3296648" cy="4507299"/>
          </a:xfrm>
        </p:grpSpPr>
        <p:pic>
          <p:nvPicPr>
            <p:cNvPr id="20" name="Picture 8" descr="Tranh đông hồ gà hoa hồ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74" y="3112137"/>
              <a:ext cx="3296648" cy="4473265"/>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21" name="Oval 20"/>
            <p:cNvSpPr/>
            <p:nvPr/>
          </p:nvSpPr>
          <p:spPr>
            <a:xfrm>
              <a:off x="7420667" y="3078103"/>
              <a:ext cx="371855" cy="560968"/>
            </a:xfrm>
            <a:prstGeom prst="ellipse">
              <a:avLst/>
            </a:prstGeom>
            <a:solidFill>
              <a:srgbClr val="FFFF00"/>
            </a:solidFill>
            <a:ln>
              <a:solidFill>
                <a:srgbClr val="FF0000"/>
              </a:solidFill>
            </a:ln>
          </p:spPr>
          <p:txBody>
            <a:bodyPr wrap="square">
              <a:spAutoFit/>
            </a:bodyPr>
            <a:lstStyle/>
            <a:p>
              <a:r>
                <a:rPr lang="en-US" sz="2800" b="1">
                  <a:solidFill>
                    <a:srgbClr val="000099"/>
                  </a:solidFill>
                </a:rPr>
                <a:t>2</a:t>
              </a:r>
            </a:p>
          </p:txBody>
        </p:sp>
      </p:grpSp>
      <p:sp>
        <p:nvSpPr>
          <p:cNvPr id="23" name="Rectangle 22"/>
          <p:cNvSpPr/>
          <p:nvPr/>
        </p:nvSpPr>
        <p:spPr>
          <a:xfrm>
            <a:off x="74435" y="108"/>
            <a:ext cx="6662470" cy="523220"/>
          </a:xfrm>
          <a:prstGeom prst="rect">
            <a:avLst/>
          </a:prstGeom>
        </p:spPr>
        <p:txBody>
          <a:bodyPr wrap="square" lIns="91436" tIns="45718" rIns="91436" bIns="45718">
            <a:spAutoFit/>
          </a:bodyPr>
          <a:lstStyle/>
          <a:p>
            <a:r>
              <a:rPr lang="en-US" sz="2800"/>
              <a:t>b) Em thích bức tranh nào nhất? Vì sao?</a:t>
            </a:r>
          </a:p>
        </p:txBody>
      </p:sp>
      <p:grpSp>
        <p:nvGrpSpPr>
          <p:cNvPr id="24" name="Group 23"/>
          <p:cNvGrpSpPr/>
          <p:nvPr/>
        </p:nvGrpSpPr>
        <p:grpSpPr>
          <a:xfrm>
            <a:off x="-27404" y="-13345"/>
            <a:ext cx="14657804" cy="8242945"/>
            <a:chOff x="-27404" y="-47511"/>
            <a:chExt cx="14719596" cy="8324022"/>
          </a:xfrm>
        </p:grpSpPr>
        <p:pic>
          <p:nvPicPr>
            <p:cNvPr id="25" name="Picture 12" descr="thin b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flipV="1">
              <a:off x="10543053" y="4072133"/>
              <a:ext cx="8252648" cy="4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4" descr="thin b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flipV="1">
              <a:off x="-4130913" y="4088086"/>
              <a:ext cx="8252648" cy="4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26"/>
            <p:cNvGrpSpPr/>
            <p:nvPr/>
          </p:nvGrpSpPr>
          <p:grpSpPr>
            <a:xfrm>
              <a:off x="192" y="-47511"/>
              <a:ext cx="14657614" cy="8324022"/>
              <a:chOff x="192" y="-1575710"/>
              <a:chExt cx="14657614" cy="9855169"/>
            </a:xfrm>
          </p:grpSpPr>
          <p:pic>
            <p:nvPicPr>
              <p:cNvPr id="28" name="Picture 15" descr="732562f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1275" y="7610476"/>
                <a:ext cx="1228726" cy="62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1" descr="LN02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V="1">
                <a:off x="192" y="-1575710"/>
                <a:ext cx="14657614" cy="5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3" descr="LN02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V="1">
                <a:off x="192" y="8223700"/>
                <a:ext cx="14657614" cy="5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31" name="Picture 30"/>
          <p:cNvPicPr>
            <a:picLocks noChangeAspect="1"/>
          </p:cNvPicPr>
          <p:nvPr/>
        </p:nvPicPr>
        <p:blipFill>
          <a:blip r:embed="rId7"/>
          <a:stretch>
            <a:fillRect/>
          </a:stretch>
        </p:blipFill>
        <p:spPr>
          <a:xfrm>
            <a:off x="13613693" y="8820"/>
            <a:ext cx="1009946" cy="606751"/>
          </a:xfrm>
          <a:prstGeom prst="rect">
            <a:avLst/>
          </a:prstGeom>
        </p:spPr>
      </p:pic>
    </p:spTree>
    <p:extLst>
      <p:ext uri="{BB962C8B-B14F-4D97-AF65-F5344CB8AC3E}">
        <p14:creationId xmlns:p14="http://schemas.microsoft.com/office/powerpoint/2010/main" val="9037962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1"/>
          <p:cNvSpPr txBox="1">
            <a:spLocks noChangeArrowheads="1"/>
          </p:cNvSpPr>
          <p:nvPr/>
        </p:nvSpPr>
        <p:spPr bwMode="auto">
          <a:xfrm>
            <a:off x="9417830" y="709265"/>
            <a:ext cx="24588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sz="3400">
                <a:solidFill>
                  <a:schemeClr val="tx1"/>
                </a:solidFill>
                <a:latin typeface="Times New Roman" pitchFamily="18" charset="0"/>
                <a:cs typeface="Arial" charset="0"/>
              </a:defRPr>
            </a:lvl1pPr>
            <a:lvl2pPr marL="742950" indent="-285750">
              <a:defRPr sz="3400">
                <a:solidFill>
                  <a:schemeClr val="tx1"/>
                </a:solidFill>
                <a:latin typeface="Times New Roman" pitchFamily="18" charset="0"/>
                <a:cs typeface="Arial" charset="0"/>
              </a:defRPr>
            </a:lvl2pPr>
            <a:lvl3pPr marL="1143000" indent="-228600">
              <a:defRPr sz="3400">
                <a:solidFill>
                  <a:schemeClr val="tx1"/>
                </a:solidFill>
                <a:latin typeface="Times New Roman" pitchFamily="18" charset="0"/>
                <a:cs typeface="Arial" charset="0"/>
              </a:defRPr>
            </a:lvl3pPr>
            <a:lvl4pPr marL="1600200" indent="-228600">
              <a:defRPr sz="3400">
                <a:solidFill>
                  <a:schemeClr val="tx1"/>
                </a:solidFill>
                <a:latin typeface="Times New Roman" pitchFamily="18" charset="0"/>
                <a:cs typeface="Arial" charset="0"/>
              </a:defRPr>
            </a:lvl4pPr>
            <a:lvl5pPr marL="2057400" indent="-228600">
              <a:defRPr sz="3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3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3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3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3400">
                <a:solidFill>
                  <a:schemeClr val="tx1"/>
                </a:solidFill>
                <a:latin typeface="Times New Roman" pitchFamily="18" charset="0"/>
                <a:cs typeface="Arial" charset="0"/>
              </a:defRPr>
            </a:lvl9pPr>
          </a:lstStyle>
          <a:p>
            <a:r>
              <a:rPr lang="en-US" sz="2800" b="1" i="1">
                <a:solidFill>
                  <a:srgbClr val="000099"/>
                </a:solidFill>
                <a:cs typeface="Times New Roman" pitchFamily="18" charset="0"/>
              </a:rPr>
              <a:t>(</a:t>
            </a:r>
            <a:r>
              <a:rPr lang="nl-NL" sz="2800" b="1" i="1">
                <a:solidFill>
                  <a:srgbClr val="000099"/>
                </a:solidFill>
                <a:cs typeface="Times New Roman" pitchFamily="18" charset="0"/>
              </a:rPr>
              <a:t>Nguyễn Tuân</a:t>
            </a:r>
            <a:r>
              <a:rPr lang="en-US" sz="2800" b="1" i="1">
                <a:solidFill>
                  <a:srgbClr val="000099"/>
                </a:solidFill>
                <a:cs typeface="Times New Roman" pitchFamily="18" charset="0"/>
              </a:rPr>
              <a:t>)</a:t>
            </a:r>
            <a:endParaRPr lang="vi-VN" sz="2800" b="1" i="1" dirty="0">
              <a:solidFill>
                <a:srgbClr val="000099"/>
              </a:solidFill>
              <a:cs typeface="Times New Roman" pitchFamily="18" charset="0"/>
            </a:endParaRPr>
          </a:p>
        </p:txBody>
      </p:sp>
      <p:pic>
        <p:nvPicPr>
          <p:cNvPr id="2050" name="Picture 2" descr="https://media.travelmag.vn/resize/800x1160/files/thuha/2020/06/27/b6102a9ce9dc008259cd-00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7" y="2010035"/>
            <a:ext cx="4255216" cy="61700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4.bp.blogspot.com/-0Ams7kbsd4g/Tq5c8UEgKPI/AAAAAAAAAS8/Xm31NB3IG48/s1600/Dam_cuoi_chu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72" y="2010035"/>
            <a:ext cx="10052014" cy="6131728"/>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5486448" y="74492"/>
            <a:ext cx="3074303" cy="646331"/>
          </a:xfrm>
          <a:prstGeom prst="rect">
            <a:avLst/>
          </a:prstGeom>
        </p:spPr>
        <p:txBody>
          <a:bodyPr wrap="none" lIns="91436" tIns="45718" rIns="91436" bIns="45718">
            <a:spAutoFit/>
          </a:bodyPr>
          <a:lstStyle/>
          <a:p>
            <a:r>
              <a:rPr lang="nl-NL" sz="3600" b="1">
                <a:solidFill>
                  <a:srgbClr val="C00000"/>
                </a:solidFill>
                <a:cs typeface="Times New Roman" pitchFamily="18" charset="0"/>
              </a:rPr>
              <a:t>Tranh làng Hồ</a:t>
            </a:r>
            <a:endParaRPr lang="en-US" sz="3600" b="1">
              <a:solidFill>
                <a:srgbClr val="C00000"/>
              </a:solidFill>
              <a:cs typeface="Times New Roman" pitchFamily="18" charset="0"/>
            </a:endParaRPr>
          </a:p>
        </p:txBody>
      </p:sp>
      <p:grpSp>
        <p:nvGrpSpPr>
          <p:cNvPr id="23" name="Group 22"/>
          <p:cNvGrpSpPr/>
          <p:nvPr/>
        </p:nvGrpSpPr>
        <p:grpSpPr>
          <a:xfrm>
            <a:off x="-27404" y="-13345"/>
            <a:ext cx="14657804" cy="8242945"/>
            <a:chOff x="-27404" y="-47511"/>
            <a:chExt cx="14719596" cy="8324022"/>
          </a:xfrm>
        </p:grpSpPr>
        <p:pic>
          <p:nvPicPr>
            <p:cNvPr id="24" name="Picture 12" descr="thin ba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V="1">
              <a:off x="10543053" y="4072133"/>
              <a:ext cx="8252648" cy="4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4" descr="thin ba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V="1">
              <a:off x="-4130913" y="4088086"/>
              <a:ext cx="8252648" cy="4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25"/>
            <p:cNvGrpSpPr/>
            <p:nvPr/>
          </p:nvGrpSpPr>
          <p:grpSpPr>
            <a:xfrm>
              <a:off x="192" y="-47511"/>
              <a:ext cx="14657614" cy="8324022"/>
              <a:chOff x="192" y="-1575710"/>
              <a:chExt cx="14657614" cy="9855169"/>
            </a:xfrm>
          </p:grpSpPr>
          <p:pic>
            <p:nvPicPr>
              <p:cNvPr id="27" name="Picture 15" descr="732562f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21275" y="7610476"/>
                <a:ext cx="1228726" cy="62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1" descr="LN026"/>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V="1">
                <a:off x="192" y="-1575710"/>
                <a:ext cx="14657614" cy="5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3" descr="LN026"/>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V="1">
                <a:off x="192" y="8223700"/>
                <a:ext cx="14657614" cy="5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30" name="Picture 29"/>
          <p:cNvPicPr>
            <a:picLocks noChangeAspect="1"/>
          </p:cNvPicPr>
          <p:nvPr/>
        </p:nvPicPr>
        <p:blipFill>
          <a:blip r:embed="rId8"/>
          <a:stretch>
            <a:fillRect/>
          </a:stretch>
        </p:blipFill>
        <p:spPr>
          <a:xfrm>
            <a:off x="13613693" y="8820"/>
            <a:ext cx="1009946" cy="606751"/>
          </a:xfrm>
          <a:prstGeom prst="rect">
            <a:avLst/>
          </a:prstGeom>
        </p:spPr>
      </p:pic>
    </p:spTree>
    <p:extLst>
      <p:ext uri="{BB962C8B-B14F-4D97-AF65-F5344CB8AC3E}">
        <p14:creationId xmlns:p14="http://schemas.microsoft.com/office/powerpoint/2010/main" val="5344164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2278" y="1066880"/>
            <a:ext cx="7305192" cy="3970314"/>
          </a:xfrm>
          <a:prstGeom prst="rect">
            <a:avLst/>
          </a:prstGeom>
        </p:spPr>
        <p:txBody>
          <a:bodyPr wrap="square" lIns="91436" tIns="45718" rIns="91436" bIns="45718">
            <a:spAutoFit/>
          </a:bodyPr>
          <a:lstStyle/>
          <a:p>
            <a:pPr algn="just"/>
            <a:r>
              <a:rPr lang="nl-NL" sz="3600" i="1" dirty="0">
                <a:solidFill>
                  <a:srgbClr val="660066"/>
                </a:solidFill>
              </a:rPr>
              <a:t>- Nhà văn Nguyễn Tuân </a:t>
            </a:r>
            <a:r>
              <a:rPr lang="nl-NL" sz="3600" i="1">
                <a:solidFill>
                  <a:srgbClr val="660066"/>
                </a:solidFill>
              </a:rPr>
              <a:t>(</a:t>
            </a:r>
            <a:r>
              <a:rPr lang="nl-NL" sz="3600" i="1" smtClean="0">
                <a:solidFill>
                  <a:srgbClr val="660066"/>
                </a:solidFill>
              </a:rPr>
              <a:t>1910-1987</a:t>
            </a:r>
            <a:r>
              <a:rPr lang="nl-NL" sz="3600" i="1" dirty="0">
                <a:solidFill>
                  <a:srgbClr val="660066"/>
                </a:solidFill>
              </a:rPr>
              <a:t>), ông sinh ra và lớn lên ở Hà Nội. </a:t>
            </a:r>
          </a:p>
          <a:p>
            <a:pPr algn="just"/>
            <a:r>
              <a:rPr lang="nl-NL" sz="3600" i="1" dirty="0">
                <a:solidFill>
                  <a:srgbClr val="660066"/>
                </a:solidFill>
              </a:rPr>
              <a:t>- Các tác phẩm của ông mang phong cách độc đáo, tài hoa, sự hiểu biết phong phú nhiều mặt. </a:t>
            </a:r>
          </a:p>
          <a:p>
            <a:pPr algn="just"/>
            <a:r>
              <a:rPr lang="nl-NL" sz="3600" i="1" dirty="0">
                <a:solidFill>
                  <a:srgbClr val="660066"/>
                </a:solidFill>
              </a:rPr>
              <a:t>- Ông là một trong 9 tác giả tiêu biểu của </a:t>
            </a:r>
            <a:r>
              <a:rPr lang="nl-NL" sz="3600" i="1" dirty="0">
                <a:solidFill>
                  <a:srgbClr val="660066"/>
                </a:solidFill>
                <a:hlinkClick r:id="rId3" tooltip="Văn học Việt Nam"/>
              </a:rPr>
              <a:t>văn học Việt Nam</a:t>
            </a:r>
            <a:r>
              <a:rPr lang="nl-NL" sz="3600" i="1" dirty="0">
                <a:solidFill>
                  <a:srgbClr val="660066"/>
                </a:solidFill>
              </a:rPr>
              <a:t> hiện đại.</a:t>
            </a:r>
            <a:endParaRPr lang="en-US" sz="3600" i="1" dirty="0">
              <a:solidFill>
                <a:srgbClr val="660066"/>
              </a:solidFill>
            </a:endParaRPr>
          </a:p>
        </p:txBody>
      </p:sp>
      <p:pic>
        <p:nvPicPr>
          <p:cNvPr id="5122" name="Picture 2" descr="http://lh3.ggpht.com/_E6uVDrqY9G8/TBmEye9E-AI/AAAAAAAABXM/BZ_3Wwwo16o/Nguyen%20Tuan.jpg"/>
          <p:cNvPicPr>
            <a:picLocks noChangeAspect="1" noChangeArrowheads="1"/>
          </p:cNvPicPr>
          <p:nvPr/>
        </p:nvPicPr>
        <p:blipFill rotWithShape="1">
          <a:blip r:embed="rId4">
            <a:extLst>
              <a:ext uri="{28A0092B-C50C-407E-A947-70E740481C1C}">
                <a14:useLocalDpi xmlns:a14="http://schemas.microsoft.com/office/drawing/2010/main" val="0"/>
              </a:ext>
            </a:extLst>
          </a:blip>
          <a:srcRect b="14966"/>
          <a:stretch/>
        </p:blipFill>
        <p:spPr bwMode="auto">
          <a:xfrm>
            <a:off x="8167394" y="109"/>
            <a:ext cx="6383325" cy="818285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27404" y="-13345"/>
            <a:ext cx="14657804" cy="8242945"/>
            <a:chOff x="-27404" y="-13345"/>
            <a:chExt cx="14657804" cy="8242945"/>
          </a:xfrm>
        </p:grpSpPr>
        <p:grpSp>
          <p:nvGrpSpPr>
            <p:cNvPr id="19" name="Group 18"/>
            <p:cNvGrpSpPr/>
            <p:nvPr/>
          </p:nvGrpSpPr>
          <p:grpSpPr>
            <a:xfrm>
              <a:off x="-27404" y="-13345"/>
              <a:ext cx="14657804" cy="8242945"/>
              <a:chOff x="-27404" y="-47511"/>
              <a:chExt cx="14719596" cy="8324022"/>
            </a:xfrm>
          </p:grpSpPr>
          <p:pic>
            <p:nvPicPr>
              <p:cNvPr id="21" name="Picture 12" descr="thin ba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V="1">
                <a:off x="10543053" y="4072133"/>
                <a:ext cx="8252648" cy="4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4" descr="thin ba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V="1">
                <a:off x="-4130913" y="4088086"/>
                <a:ext cx="8252648" cy="4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24"/>
              <p:cNvGrpSpPr/>
              <p:nvPr/>
            </p:nvGrpSpPr>
            <p:grpSpPr>
              <a:xfrm>
                <a:off x="192" y="-47511"/>
                <a:ext cx="14657614" cy="8324022"/>
                <a:chOff x="192" y="-1575710"/>
                <a:chExt cx="14657614" cy="9855169"/>
              </a:xfrm>
            </p:grpSpPr>
            <p:pic>
              <p:nvPicPr>
                <p:cNvPr id="26" name="Picture 15" descr="732562f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21275" y="7610476"/>
                  <a:ext cx="1228726" cy="62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1" descr="LN026"/>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V="1">
                  <a:off x="192" y="-1575710"/>
                  <a:ext cx="14657614" cy="5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3" descr="LN026"/>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V="1">
                  <a:off x="192" y="8223700"/>
                  <a:ext cx="14657614" cy="5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9" name="Picture 28"/>
            <p:cNvPicPr>
              <a:picLocks noChangeAspect="1"/>
            </p:cNvPicPr>
            <p:nvPr/>
          </p:nvPicPr>
          <p:blipFill>
            <a:blip r:embed="rId8"/>
            <a:stretch>
              <a:fillRect/>
            </a:stretch>
          </p:blipFill>
          <p:spPr>
            <a:xfrm>
              <a:off x="13613693" y="8820"/>
              <a:ext cx="1009946" cy="606751"/>
            </a:xfrm>
            <a:prstGeom prst="rect">
              <a:avLst/>
            </a:prstGeom>
          </p:spPr>
        </p:pic>
      </p:grpSp>
      <p:sp>
        <p:nvSpPr>
          <p:cNvPr id="30" name="Rectangle 29"/>
          <p:cNvSpPr/>
          <p:nvPr/>
        </p:nvSpPr>
        <p:spPr>
          <a:xfrm>
            <a:off x="50810" y="268157"/>
            <a:ext cx="7645380" cy="646327"/>
          </a:xfrm>
          <a:prstGeom prst="rect">
            <a:avLst/>
          </a:prstGeom>
        </p:spPr>
        <p:txBody>
          <a:bodyPr wrap="square" lIns="91436" tIns="45718" rIns="91436" bIns="45718">
            <a:spAutoFit/>
          </a:bodyPr>
          <a:lstStyle/>
          <a:p>
            <a:pPr algn="just"/>
            <a:r>
              <a:rPr lang="nl-NL" sz="3600" smtClean="0"/>
              <a:t>? Em biết gì về  nhà văn Nguyễn Tuân?</a:t>
            </a:r>
            <a:endParaRPr lang="en-US" sz="3600" dirty="0"/>
          </a:p>
        </p:txBody>
      </p:sp>
    </p:spTree>
    <p:extLst>
      <p:ext uri="{BB962C8B-B14F-4D97-AF65-F5344CB8AC3E}">
        <p14:creationId xmlns:p14="http://schemas.microsoft.com/office/powerpoint/2010/main" val="11458030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p:cNvSpPr txBox="1">
            <a:spLocks noChangeArrowheads="1"/>
          </p:cNvSpPr>
          <p:nvPr/>
        </p:nvSpPr>
        <p:spPr bwMode="auto">
          <a:xfrm>
            <a:off x="101202" y="76197"/>
            <a:ext cx="9804730" cy="685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616" tIns="65309" rIns="130616" bIns="65309">
            <a:spAutoFit/>
          </a:bodyPr>
          <a:lstStyle>
            <a:lvl1pPr>
              <a:defRPr sz="3400">
                <a:solidFill>
                  <a:schemeClr val="tx1"/>
                </a:solidFill>
                <a:latin typeface="Times New Roman" pitchFamily="18" charset="0"/>
                <a:cs typeface="Arial" charset="0"/>
              </a:defRPr>
            </a:lvl1pPr>
            <a:lvl2pPr marL="742950" indent="-285750">
              <a:defRPr sz="3400">
                <a:solidFill>
                  <a:schemeClr val="tx1"/>
                </a:solidFill>
                <a:latin typeface="Times New Roman" pitchFamily="18" charset="0"/>
                <a:cs typeface="Arial" charset="0"/>
              </a:defRPr>
            </a:lvl2pPr>
            <a:lvl3pPr marL="1143000" indent="-228600">
              <a:defRPr sz="3400">
                <a:solidFill>
                  <a:schemeClr val="tx1"/>
                </a:solidFill>
                <a:latin typeface="Times New Roman" pitchFamily="18" charset="0"/>
                <a:cs typeface="Arial" charset="0"/>
              </a:defRPr>
            </a:lvl3pPr>
            <a:lvl4pPr marL="1600200" indent="-228600">
              <a:defRPr sz="3400">
                <a:solidFill>
                  <a:schemeClr val="tx1"/>
                </a:solidFill>
                <a:latin typeface="Times New Roman" pitchFamily="18" charset="0"/>
                <a:cs typeface="Arial" charset="0"/>
              </a:defRPr>
            </a:lvl4pPr>
            <a:lvl5pPr marL="2057400" indent="-228600">
              <a:defRPr sz="3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3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3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3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3400">
                <a:solidFill>
                  <a:schemeClr val="tx1"/>
                </a:solidFill>
                <a:latin typeface="Times New Roman" pitchFamily="18" charset="0"/>
                <a:cs typeface="Arial" charset="0"/>
              </a:defRPr>
            </a:lvl9pPr>
          </a:lstStyle>
          <a:p>
            <a:r>
              <a:rPr lang="en-US" sz="3600" b="1" dirty="0">
                <a:solidFill>
                  <a:srgbClr val="000099"/>
                </a:solidFill>
              </a:rPr>
              <a:t>HĐCB2.</a:t>
            </a:r>
            <a:r>
              <a:rPr lang="en-US" sz="3600" dirty="0">
                <a:solidFill>
                  <a:srgbClr val="000099"/>
                </a:solidFill>
              </a:rPr>
              <a:t> </a:t>
            </a:r>
            <a:r>
              <a:rPr lang="vi-VN" sz="3600" b="1" dirty="0">
                <a:solidFill>
                  <a:srgbClr val="000099"/>
                </a:solidFill>
              </a:rPr>
              <a:t>Nghe thầy cô (hoặc bạn) đọc bài sau:</a:t>
            </a:r>
            <a:r>
              <a:rPr lang="en-US" sz="3600" b="1" dirty="0">
                <a:solidFill>
                  <a:srgbClr val="000099"/>
                </a:solidFill>
              </a:rPr>
              <a:t> </a:t>
            </a:r>
            <a:endParaRPr lang="en-US" sz="3600" i="1" dirty="0">
              <a:solidFill>
                <a:srgbClr val="000099"/>
              </a:solidFill>
            </a:endParaRPr>
          </a:p>
        </p:txBody>
      </p:sp>
      <p:sp>
        <p:nvSpPr>
          <p:cNvPr id="6" name="Rectangle 5"/>
          <p:cNvSpPr/>
          <p:nvPr/>
        </p:nvSpPr>
        <p:spPr>
          <a:xfrm>
            <a:off x="228785" y="1768431"/>
            <a:ext cx="14284311" cy="5401475"/>
          </a:xfrm>
          <a:prstGeom prst="rect">
            <a:avLst/>
          </a:prstGeom>
        </p:spPr>
        <p:txBody>
          <a:bodyPr wrap="square" lIns="91436" tIns="45718" rIns="91436" bIns="45718">
            <a:spAutoFit/>
          </a:bodyPr>
          <a:lstStyle/>
          <a:p>
            <a:pPr algn="just"/>
            <a:r>
              <a:rPr lang="en-US" sz="3600" dirty="0"/>
              <a:t>       </a:t>
            </a:r>
            <a:r>
              <a:rPr lang="vi-VN" sz="3600" dirty="0"/>
              <a:t>Từ những ngày còn ít tuổi, tôi đã thích những tranh lợn, gà, chuột, ếch, tranh cây dừa, tranh tố nữ của làng Hồ. Mỗi lẫn Tết đến, đứng trước những cái chiếu bày tranh làng Hồ giải trên các lề phố Hà Nội, lòng tôi thấm thía một nỗi biết ơn đối với những người nghệ sĩ tạo hình của nhân dân. Họ đã đem vào cuộc sống một cách nhìn thuần phác, càng ngắm càng thấy đậm đà, lành mạnh, hóm hỉnh và tươi vui.</a:t>
            </a:r>
            <a:endParaRPr lang="en-US" sz="3600" dirty="0"/>
          </a:p>
          <a:p>
            <a:pPr algn="just"/>
            <a:endParaRPr lang="vi-VN" sz="1200" dirty="0"/>
          </a:p>
          <a:p>
            <a:pPr algn="just"/>
            <a:r>
              <a:rPr lang="vi-VN" sz="3600" dirty="0"/>
              <a:t>       Phải yêu mến cuộc đời trồng trọt, chăn nuôi lắm mới khắc được những tranh lợn ráy có những khoáy âm dương rất có duyên, mới vẽ được những đàn gà con tưng bừng như ca múa bên gà mái mẹ.</a:t>
            </a:r>
            <a:endParaRPr lang="en-US" sz="3600" dirty="0"/>
          </a:p>
          <a:p>
            <a:pPr algn="just"/>
            <a:endParaRPr lang="vi-VN" sz="100" dirty="0"/>
          </a:p>
        </p:txBody>
      </p:sp>
      <p:sp>
        <p:nvSpPr>
          <p:cNvPr id="10" name="Rectangle 9"/>
          <p:cNvSpPr/>
          <p:nvPr/>
        </p:nvSpPr>
        <p:spPr>
          <a:xfrm>
            <a:off x="6090822" y="905012"/>
            <a:ext cx="3074295" cy="646327"/>
          </a:xfrm>
          <a:prstGeom prst="rect">
            <a:avLst/>
          </a:prstGeom>
        </p:spPr>
        <p:txBody>
          <a:bodyPr wrap="none" lIns="91436" tIns="45718" rIns="91436" bIns="45718">
            <a:spAutoFit/>
          </a:bodyPr>
          <a:lstStyle/>
          <a:p>
            <a:r>
              <a:rPr lang="nl-NL" sz="3600" b="1" dirty="0">
                <a:solidFill>
                  <a:srgbClr val="C00000"/>
                </a:solidFill>
                <a:cs typeface="Times New Roman" pitchFamily="18" charset="0"/>
              </a:rPr>
              <a:t>Tranh làng Hồ</a:t>
            </a:r>
            <a:endParaRPr lang="en-US" sz="3600" b="1" dirty="0">
              <a:solidFill>
                <a:srgbClr val="C00000"/>
              </a:solidFill>
              <a:cs typeface="Times New Roman" pitchFamily="18" charset="0"/>
            </a:endParaRPr>
          </a:p>
        </p:txBody>
      </p:sp>
      <p:pic>
        <p:nvPicPr>
          <p:cNvPr id="12" name="Picture 11"/>
          <p:cNvPicPr>
            <a:picLocks noChangeAspect="1"/>
          </p:cNvPicPr>
          <p:nvPr/>
        </p:nvPicPr>
        <p:blipFill>
          <a:blip r:embed="rId4"/>
          <a:stretch>
            <a:fillRect/>
          </a:stretch>
        </p:blipFill>
        <p:spPr>
          <a:xfrm>
            <a:off x="13613693" y="8820"/>
            <a:ext cx="1009946" cy="606751"/>
          </a:xfrm>
          <a:prstGeom prst="rect">
            <a:avLst/>
          </a:prstGeom>
        </p:spPr>
      </p:pic>
      <p:grpSp>
        <p:nvGrpSpPr>
          <p:cNvPr id="13" name="Group 12"/>
          <p:cNvGrpSpPr/>
          <p:nvPr/>
        </p:nvGrpSpPr>
        <p:grpSpPr>
          <a:xfrm>
            <a:off x="-27404" y="-13345"/>
            <a:ext cx="14657804" cy="8242945"/>
            <a:chOff x="-27404" y="-13345"/>
            <a:chExt cx="14657804" cy="8242945"/>
          </a:xfrm>
        </p:grpSpPr>
        <p:grpSp>
          <p:nvGrpSpPr>
            <p:cNvPr id="19" name="Group 18"/>
            <p:cNvGrpSpPr/>
            <p:nvPr/>
          </p:nvGrpSpPr>
          <p:grpSpPr>
            <a:xfrm>
              <a:off x="-27404" y="-13345"/>
              <a:ext cx="14657804" cy="8242945"/>
              <a:chOff x="-27404" y="-47511"/>
              <a:chExt cx="14719596" cy="8324022"/>
            </a:xfrm>
          </p:grpSpPr>
          <p:pic>
            <p:nvPicPr>
              <p:cNvPr id="21" name="Picture 12" descr="thin ba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V="1">
                <a:off x="10543053" y="4072133"/>
                <a:ext cx="8252648" cy="4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4" descr="thin ba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V="1">
                <a:off x="-4130913" y="4088086"/>
                <a:ext cx="8252648" cy="4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p:cNvGrpSpPr/>
              <p:nvPr/>
            </p:nvGrpSpPr>
            <p:grpSpPr>
              <a:xfrm>
                <a:off x="192" y="-47511"/>
                <a:ext cx="14657614" cy="8324022"/>
                <a:chOff x="192" y="-1575710"/>
                <a:chExt cx="14657614" cy="9855169"/>
              </a:xfrm>
            </p:grpSpPr>
            <p:pic>
              <p:nvPicPr>
                <p:cNvPr id="24" name="Picture 15" descr="732562f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21275" y="7610476"/>
                  <a:ext cx="1228726" cy="62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1" descr="LN026"/>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V="1">
                  <a:off x="192" y="-1575710"/>
                  <a:ext cx="14657614" cy="5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3" descr="LN026"/>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V="1">
                  <a:off x="192" y="8223700"/>
                  <a:ext cx="14657614" cy="5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0" name="Picture 19"/>
            <p:cNvPicPr>
              <a:picLocks noChangeAspect="1"/>
            </p:cNvPicPr>
            <p:nvPr/>
          </p:nvPicPr>
          <p:blipFill>
            <a:blip r:embed="rId4"/>
            <a:stretch>
              <a:fillRect/>
            </a:stretch>
          </p:blipFill>
          <p:spPr>
            <a:xfrm>
              <a:off x="13613693" y="8820"/>
              <a:ext cx="1009946" cy="606751"/>
            </a:xfrm>
            <a:prstGeom prst="rect">
              <a:avLst/>
            </a:prstGeom>
          </p:spPr>
        </p:pic>
      </p:grpSp>
    </p:spTree>
    <p:extLst>
      <p:ext uri="{BB962C8B-B14F-4D97-AF65-F5344CB8AC3E}">
        <p14:creationId xmlns:p14="http://schemas.microsoft.com/office/powerpoint/2010/main" val="41276307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786" y="1219276"/>
            <a:ext cx="14148829" cy="5216809"/>
          </a:xfrm>
          <a:prstGeom prst="rect">
            <a:avLst/>
          </a:prstGeom>
        </p:spPr>
        <p:txBody>
          <a:bodyPr wrap="square" lIns="91436" tIns="45718" rIns="91436" bIns="45718">
            <a:spAutoFit/>
          </a:bodyPr>
          <a:lstStyle/>
          <a:p>
            <a:pPr algn="just"/>
            <a:endParaRPr lang="vi-VN" sz="800" dirty="0"/>
          </a:p>
          <a:p>
            <a:pPr algn="just"/>
            <a:endParaRPr lang="vi-VN" sz="100" dirty="0"/>
          </a:p>
          <a:p>
            <a:pPr algn="just"/>
            <a:r>
              <a:rPr lang="vi-VN" sz="3600" dirty="0"/>
              <a:t>         Kĩ thuật ranh làng Hồ đã đạt đến sự trang trí tinh tế: những bộ tranh tố nữ áo màu, quần hoa chanh nền đen lĩnh của một thứ màu đen rất Việt Nam. Màu đen không pha bằng thuốc mà luyện bằng bột than của những chất liệu gợi nhắc thiết tha đến đồng quê đất nước: chất rơm bếp, than của cói chiếu và than của lá tre mùa thu rụng lá. Cái màu trắng điệp cũng là một sự sáng tạo góp phần vào kho tàng màu sắc của dân tộc trong hội họa. Màu trắng ấy càng ngắm càng ưa nhìn; những hạt cát của điệp trắng nhấp nhánh muôn ngàn hạt phấn làm tăng thêm vẻ thâm thúy cho khuôn mặt, tăng thêm sống động cho dáng người trong tranh.</a:t>
            </a:r>
          </a:p>
        </p:txBody>
      </p:sp>
      <p:sp>
        <p:nvSpPr>
          <p:cNvPr id="12" name="Rectangle 11"/>
          <p:cNvSpPr/>
          <p:nvPr/>
        </p:nvSpPr>
        <p:spPr>
          <a:xfrm>
            <a:off x="10724105" y="6625827"/>
            <a:ext cx="3860857" cy="646327"/>
          </a:xfrm>
          <a:prstGeom prst="rect">
            <a:avLst/>
          </a:prstGeom>
        </p:spPr>
        <p:txBody>
          <a:bodyPr wrap="none" lIns="91436" tIns="45718" rIns="91436" bIns="45718">
            <a:spAutoFit/>
          </a:bodyPr>
          <a:lstStyle/>
          <a:p>
            <a:pPr algn="r"/>
            <a:r>
              <a:rPr lang="vi-VN" sz="3600">
                <a:solidFill>
                  <a:srgbClr val="000099"/>
                </a:solidFill>
              </a:rPr>
              <a:t>Theo</a:t>
            </a:r>
            <a:r>
              <a:rPr lang="en-US" sz="3600" i="1">
                <a:solidFill>
                  <a:srgbClr val="000099"/>
                </a:solidFill>
              </a:rPr>
              <a:t> </a:t>
            </a:r>
            <a:r>
              <a:rPr lang="nl-NL" sz="3600" b="1" i="1">
                <a:solidFill>
                  <a:srgbClr val="000099"/>
                </a:solidFill>
                <a:cs typeface="Times New Roman" pitchFamily="18" charset="0"/>
              </a:rPr>
              <a:t>Nguyễn Tuân</a:t>
            </a:r>
            <a:endParaRPr lang="en-US" sz="3600" b="1" i="1">
              <a:solidFill>
                <a:srgbClr val="000099"/>
              </a:solidFill>
            </a:endParaRPr>
          </a:p>
        </p:txBody>
      </p:sp>
      <p:grpSp>
        <p:nvGrpSpPr>
          <p:cNvPr id="13" name="Group 12"/>
          <p:cNvGrpSpPr/>
          <p:nvPr/>
        </p:nvGrpSpPr>
        <p:grpSpPr>
          <a:xfrm>
            <a:off x="-27404" y="-13345"/>
            <a:ext cx="14657804" cy="8242945"/>
            <a:chOff x="-27404" y="-13345"/>
            <a:chExt cx="14657804" cy="8242945"/>
          </a:xfrm>
        </p:grpSpPr>
        <p:grpSp>
          <p:nvGrpSpPr>
            <p:cNvPr id="19" name="Group 18"/>
            <p:cNvGrpSpPr/>
            <p:nvPr/>
          </p:nvGrpSpPr>
          <p:grpSpPr>
            <a:xfrm>
              <a:off x="-27404" y="-13345"/>
              <a:ext cx="14657804" cy="8242945"/>
              <a:chOff x="-27404" y="-47511"/>
              <a:chExt cx="14719596" cy="8324022"/>
            </a:xfrm>
          </p:grpSpPr>
          <p:pic>
            <p:nvPicPr>
              <p:cNvPr id="21" name="Picture 12" descr="thin b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flipV="1">
                <a:off x="10543053" y="4072133"/>
                <a:ext cx="8252648" cy="4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4" descr="thin b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flipV="1">
                <a:off x="-4130913" y="4088086"/>
                <a:ext cx="8252648" cy="4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p:cNvGrpSpPr/>
              <p:nvPr/>
            </p:nvGrpSpPr>
            <p:grpSpPr>
              <a:xfrm>
                <a:off x="192" y="-47511"/>
                <a:ext cx="14657614" cy="8324022"/>
                <a:chOff x="192" y="-1575710"/>
                <a:chExt cx="14657614" cy="9855169"/>
              </a:xfrm>
            </p:grpSpPr>
            <p:pic>
              <p:nvPicPr>
                <p:cNvPr id="24" name="Picture 15" descr="732562f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1275" y="7610476"/>
                  <a:ext cx="1228726" cy="62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1" descr="LN02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V="1">
                  <a:off x="192" y="-1575710"/>
                  <a:ext cx="14657614" cy="5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3" descr="LN02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V="1">
                  <a:off x="192" y="8223700"/>
                  <a:ext cx="14657614" cy="5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0" name="Picture 19"/>
            <p:cNvPicPr>
              <a:picLocks noChangeAspect="1"/>
            </p:cNvPicPr>
            <p:nvPr/>
          </p:nvPicPr>
          <p:blipFill>
            <a:blip r:embed="rId7"/>
            <a:stretch>
              <a:fillRect/>
            </a:stretch>
          </p:blipFill>
          <p:spPr>
            <a:xfrm>
              <a:off x="13613693" y="8820"/>
              <a:ext cx="1009946" cy="606751"/>
            </a:xfrm>
            <a:prstGeom prst="rect">
              <a:avLst/>
            </a:prstGeom>
          </p:spPr>
        </p:pic>
      </p:grpSp>
      <p:sp>
        <p:nvSpPr>
          <p:cNvPr id="27" name="TextBox 1"/>
          <p:cNvSpPr txBox="1">
            <a:spLocks noChangeArrowheads="1"/>
          </p:cNvSpPr>
          <p:nvPr/>
        </p:nvSpPr>
        <p:spPr bwMode="auto">
          <a:xfrm>
            <a:off x="101202" y="76197"/>
            <a:ext cx="9804730" cy="685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616" tIns="65309" rIns="130616" bIns="65309">
            <a:spAutoFit/>
          </a:bodyPr>
          <a:lstStyle>
            <a:lvl1pPr>
              <a:defRPr sz="3400">
                <a:solidFill>
                  <a:schemeClr val="tx1"/>
                </a:solidFill>
                <a:latin typeface="Times New Roman" pitchFamily="18" charset="0"/>
                <a:cs typeface="Arial" charset="0"/>
              </a:defRPr>
            </a:lvl1pPr>
            <a:lvl2pPr marL="742950" indent="-285750">
              <a:defRPr sz="3400">
                <a:solidFill>
                  <a:schemeClr val="tx1"/>
                </a:solidFill>
                <a:latin typeface="Times New Roman" pitchFamily="18" charset="0"/>
                <a:cs typeface="Arial" charset="0"/>
              </a:defRPr>
            </a:lvl2pPr>
            <a:lvl3pPr marL="1143000" indent="-228600">
              <a:defRPr sz="3400">
                <a:solidFill>
                  <a:schemeClr val="tx1"/>
                </a:solidFill>
                <a:latin typeface="Times New Roman" pitchFamily="18" charset="0"/>
                <a:cs typeface="Arial" charset="0"/>
              </a:defRPr>
            </a:lvl3pPr>
            <a:lvl4pPr marL="1600200" indent="-228600">
              <a:defRPr sz="3400">
                <a:solidFill>
                  <a:schemeClr val="tx1"/>
                </a:solidFill>
                <a:latin typeface="Times New Roman" pitchFamily="18" charset="0"/>
                <a:cs typeface="Arial" charset="0"/>
              </a:defRPr>
            </a:lvl4pPr>
            <a:lvl5pPr marL="2057400" indent="-228600">
              <a:defRPr sz="3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3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3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3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3400">
                <a:solidFill>
                  <a:schemeClr val="tx1"/>
                </a:solidFill>
                <a:latin typeface="Times New Roman" pitchFamily="18" charset="0"/>
                <a:cs typeface="Arial" charset="0"/>
              </a:defRPr>
            </a:lvl9pPr>
          </a:lstStyle>
          <a:p>
            <a:r>
              <a:rPr lang="en-US" sz="3600" b="1" dirty="0">
                <a:solidFill>
                  <a:srgbClr val="000099"/>
                </a:solidFill>
              </a:rPr>
              <a:t>HĐCB2.</a:t>
            </a:r>
            <a:r>
              <a:rPr lang="en-US" sz="3600" dirty="0">
                <a:solidFill>
                  <a:srgbClr val="000099"/>
                </a:solidFill>
              </a:rPr>
              <a:t> </a:t>
            </a:r>
            <a:r>
              <a:rPr lang="vi-VN" sz="3600" b="1" dirty="0">
                <a:solidFill>
                  <a:srgbClr val="000099"/>
                </a:solidFill>
              </a:rPr>
              <a:t>Nghe thầy cô (hoặc bạn) đọc bài sau:</a:t>
            </a:r>
            <a:r>
              <a:rPr lang="en-US" sz="3600" b="1" dirty="0">
                <a:solidFill>
                  <a:srgbClr val="000099"/>
                </a:solidFill>
              </a:rPr>
              <a:t> </a:t>
            </a:r>
            <a:endParaRPr lang="en-US" sz="3600" i="1" dirty="0">
              <a:solidFill>
                <a:srgbClr val="000099"/>
              </a:solidFill>
            </a:endParaRPr>
          </a:p>
        </p:txBody>
      </p:sp>
    </p:spTree>
    <p:extLst>
      <p:ext uri="{BB962C8B-B14F-4D97-AF65-F5344CB8AC3E}">
        <p14:creationId xmlns:p14="http://schemas.microsoft.com/office/powerpoint/2010/main" val="85427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8153378" y="1379563"/>
            <a:ext cx="5638800" cy="1820862"/>
            <a:chOff x="9524942" y="3913187"/>
            <a:chExt cx="5029068" cy="1820118"/>
          </a:xfrm>
        </p:grpSpPr>
        <p:sp>
          <p:nvSpPr>
            <p:cNvPr id="12" name="AutoShape 28"/>
            <p:cNvSpPr>
              <a:spLocks noChangeArrowheads="1"/>
            </p:cNvSpPr>
            <p:nvPr/>
          </p:nvSpPr>
          <p:spPr bwMode="auto">
            <a:xfrm>
              <a:off x="9524942" y="3913187"/>
              <a:ext cx="5029068" cy="1820118"/>
            </a:xfrm>
            <a:prstGeom prst="cloudCallout">
              <a:avLst>
                <a:gd name="adj1" fmla="val -12281"/>
                <a:gd name="adj2" fmla="val 71102"/>
              </a:avLst>
            </a:prstGeom>
            <a:ln>
              <a:headEnd/>
              <a:tailEnd/>
            </a:ln>
          </p:spPr>
          <p:style>
            <a:lnRef idx="0">
              <a:schemeClr val="accent3"/>
            </a:lnRef>
            <a:fillRef idx="3">
              <a:schemeClr val="accent3"/>
            </a:fillRef>
            <a:effectRef idx="3">
              <a:schemeClr val="accent3"/>
            </a:effectRef>
            <a:fontRef idx="minor">
              <a:schemeClr val="lt1"/>
            </a:fontRef>
          </p:style>
          <p:txBody>
            <a:bodyPr/>
            <a:lstStyle/>
            <a:p>
              <a:pPr algn="ctr">
                <a:defRPr/>
              </a:pPr>
              <a:endParaRPr lang="en-US" sz="3600">
                <a:solidFill>
                  <a:srgbClr val="FF3300"/>
                </a:solidFill>
                <a:latin typeface="Arial" charset="0"/>
                <a:cs typeface="Arial" charset="0"/>
              </a:endParaRPr>
            </a:p>
          </p:txBody>
        </p:sp>
        <p:sp>
          <p:nvSpPr>
            <p:cNvPr id="13350" name="Text Box 30"/>
            <p:cNvSpPr txBox="1">
              <a:spLocks noChangeArrowheads="1"/>
            </p:cNvSpPr>
            <p:nvPr/>
          </p:nvSpPr>
          <p:spPr bwMode="auto">
            <a:xfrm>
              <a:off x="10086370" y="4180114"/>
              <a:ext cx="3805681" cy="1218298"/>
            </a:xfrm>
            <a:prstGeom prst="rect">
              <a:avLst/>
            </a:prstGeom>
            <a:noFill/>
            <a:ln>
              <a:noFill/>
            </a:ln>
            <a:effectLst>
              <a:prstShdw prst="shdw17" dist="17961" dir="13500000">
                <a:srgbClr val="003D99"/>
              </a:prstShdw>
            </a:effectLst>
            <a:extLst>
              <a:ext uri="{909E8E84-426E-40DD-AFC4-6F175D3DCCD1}">
                <a14:hiddenFill xmlns:a14="http://schemas.microsoft.com/office/drawing/2010/main">
                  <a:gradFill rotWithShape="1">
                    <a:gsLst>
                      <a:gs pos="0">
                        <a:srgbClr val="0066FF"/>
                      </a:gs>
                      <a:gs pos="100000">
                        <a:srgbClr val="FFCCFF"/>
                      </a:gs>
                    </a:gsLst>
                    <a:lin ang="5400000" scaled="1"/>
                  </a:gradFill>
                </a14:hiddenFill>
              </a:ext>
              <a:ext uri="{91240B29-F687-4F45-9708-019B960494DF}">
                <a14:hiddenLine xmlns:a14="http://schemas.microsoft.com/office/drawing/2010/main" w="38100" cmpd="dbl" algn="ctr">
                  <a:solidFill>
                    <a:schemeClr val="bg2"/>
                  </a:solidFill>
                  <a:miter lim="800000"/>
                  <a:headEnd/>
                  <a:tailEnd/>
                </a14:hiddenLine>
              </a:ext>
            </a:extLst>
          </p:spPr>
          <p:txBody>
            <a:bodyPr wrap="square">
              <a:spAutoFit/>
            </a:bodyPr>
            <a:lstStyle>
              <a:lvl1pPr>
                <a:defRPr sz="3400">
                  <a:solidFill>
                    <a:schemeClr val="tx1"/>
                  </a:solidFill>
                  <a:latin typeface="Times New Roman" pitchFamily="18" charset="0"/>
                  <a:cs typeface="Arial" charset="0"/>
                </a:defRPr>
              </a:lvl1pPr>
              <a:lvl2pPr marL="742950" indent="-285750">
                <a:defRPr sz="3400">
                  <a:solidFill>
                    <a:schemeClr val="tx1"/>
                  </a:solidFill>
                  <a:latin typeface="Times New Roman" pitchFamily="18" charset="0"/>
                  <a:cs typeface="Arial" charset="0"/>
                </a:defRPr>
              </a:lvl2pPr>
              <a:lvl3pPr marL="1143000" indent="-228600">
                <a:defRPr sz="3400">
                  <a:solidFill>
                    <a:schemeClr val="tx1"/>
                  </a:solidFill>
                  <a:latin typeface="Times New Roman" pitchFamily="18" charset="0"/>
                  <a:cs typeface="Arial" charset="0"/>
                </a:defRPr>
              </a:lvl3pPr>
              <a:lvl4pPr marL="1600200" indent="-228600">
                <a:defRPr sz="3400">
                  <a:solidFill>
                    <a:schemeClr val="tx1"/>
                  </a:solidFill>
                  <a:latin typeface="Times New Roman" pitchFamily="18" charset="0"/>
                  <a:cs typeface="Arial" charset="0"/>
                </a:defRPr>
              </a:lvl4pPr>
              <a:lvl5pPr marL="2057400" indent="-228600">
                <a:defRPr sz="3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3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3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3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3400">
                  <a:solidFill>
                    <a:schemeClr val="tx1"/>
                  </a:solidFill>
                  <a:latin typeface="Times New Roman" pitchFamily="18" charset="0"/>
                  <a:cs typeface="Arial" charset="0"/>
                </a:defRPr>
              </a:lvl9pPr>
            </a:lstStyle>
            <a:p>
              <a:pPr algn="ctr"/>
              <a:r>
                <a:rPr lang="en-US" sz="3600" dirty="0"/>
                <a:t> B</a:t>
              </a:r>
              <a:r>
                <a:rPr lang="vi-VN" sz="3600" dirty="0"/>
                <a:t>ài</a:t>
              </a:r>
              <a:r>
                <a:rPr lang="en-US" sz="3600" dirty="0"/>
                <a:t> </a:t>
              </a:r>
              <a:r>
                <a:rPr lang="en-US" sz="3600" dirty="0" err="1"/>
                <a:t>tập</a:t>
              </a:r>
              <a:r>
                <a:rPr lang="en-US" sz="3600" dirty="0"/>
                <a:t> </a:t>
              </a:r>
              <a:r>
                <a:rPr lang="en-US" sz="3600" dirty="0" err="1"/>
                <a:t>đọc</a:t>
              </a:r>
              <a:r>
                <a:rPr lang="en-US" sz="3600" dirty="0"/>
                <a:t> </a:t>
              </a:r>
              <a:r>
                <a:rPr lang="en-US" sz="3600" dirty="0" err="1"/>
                <a:t>được</a:t>
              </a:r>
              <a:r>
                <a:rPr lang="en-US" sz="3600" dirty="0"/>
                <a:t> chia </a:t>
              </a:r>
              <a:r>
                <a:rPr lang="en-US" sz="3600" dirty="0" err="1"/>
                <a:t>thành</a:t>
              </a:r>
              <a:r>
                <a:rPr lang="en-US" sz="3600" dirty="0"/>
                <a:t> </a:t>
              </a:r>
              <a:r>
                <a:rPr lang="en-US" sz="3600" err="1"/>
                <a:t>mấy</a:t>
              </a:r>
              <a:r>
                <a:rPr lang="en-US" sz="3600"/>
                <a:t> đoạn</a:t>
              </a:r>
              <a:r>
                <a:rPr lang="vi-VN" sz="3600"/>
                <a:t>?</a:t>
              </a:r>
              <a:endParaRPr lang="vi-VN" sz="3600" dirty="0"/>
            </a:p>
          </p:txBody>
        </p:sp>
      </p:grpSp>
      <p:grpSp>
        <p:nvGrpSpPr>
          <p:cNvPr id="4" name="Group 3"/>
          <p:cNvGrpSpPr>
            <a:grpSpLocks/>
          </p:cNvGrpSpPr>
          <p:nvPr/>
        </p:nvGrpSpPr>
        <p:grpSpPr bwMode="auto">
          <a:xfrm>
            <a:off x="90106" y="1371612"/>
            <a:ext cx="5329238" cy="2286000"/>
            <a:chOff x="81444" y="4149876"/>
            <a:chExt cx="5029068" cy="1412618"/>
          </a:xfrm>
        </p:grpSpPr>
        <p:sp>
          <p:nvSpPr>
            <p:cNvPr id="18" name="AutoShape 28"/>
            <p:cNvSpPr>
              <a:spLocks noChangeArrowheads="1"/>
            </p:cNvSpPr>
            <p:nvPr/>
          </p:nvSpPr>
          <p:spPr bwMode="auto">
            <a:xfrm>
              <a:off x="81444" y="4149876"/>
              <a:ext cx="5029068" cy="1412618"/>
            </a:xfrm>
            <a:prstGeom prst="cloudCallout">
              <a:avLst>
                <a:gd name="adj1" fmla="val 31531"/>
                <a:gd name="adj2" fmla="val 59542"/>
              </a:avLst>
            </a:prstGeom>
            <a:ln>
              <a:headEnd/>
              <a:tailEnd/>
            </a:ln>
          </p:spPr>
          <p:style>
            <a:lnRef idx="0">
              <a:schemeClr val="accent5"/>
            </a:lnRef>
            <a:fillRef idx="3">
              <a:schemeClr val="accent5"/>
            </a:fillRef>
            <a:effectRef idx="3">
              <a:schemeClr val="accent5"/>
            </a:effectRef>
            <a:fontRef idx="minor">
              <a:schemeClr val="lt1"/>
            </a:fontRef>
          </p:style>
          <p:txBody>
            <a:bodyPr/>
            <a:lstStyle/>
            <a:p>
              <a:pPr algn="ctr">
                <a:defRPr/>
              </a:pPr>
              <a:endParaRPr lang="en-US" sz="3600">
                <a:solidFill>
                  <a:srgbClr val="FF3300"/>
                </a:solidFill>
                <a:latin typeface="Arial" charset="0"/>
                <a:cs typeface="Arial" charset="0"/>
              </a:endParaRPr>
            </a:p>
          </p:txBody>
        </p:sp>
        <p:sp>
          <p:nvSpPr>
            <p:cNvPr id="13346" name="Text Box 30"/>
            <p:cNvSpPr txBox="1">
              <a:spLocks noChangeArrowheads="1"/>
            </p:cNvSpPr>
            <p:nvPr/>
          </p:nvSpPr>
          <p:spPr bwMode="auto">
            <a:xfrm>
              <a:off x="356125" y="4291171"/>
              <a:ext cx="4394723" cy="1095486"/>
            </a:xfrm>
            <a:prstGeom prst="rect">
              <a:avLst/>
            </a:prstGeom>
            <a:noFill/>
            <a:ln>
              <a:noFill/>
            </a:ln>
            <a:effectLst>
              <a:prstShdw prst="shdw17" dist="17961" dir="13500000">
                <a:srgbClr val="003D99"/>
              </a:prstShdw>
            </a:effectLst>
            <a:extLst>
              <a:ext uri="{909E8E84-426E-40DD-AFC4-6F175D3DCCD1}">
                <a14:hiddenFill xmlns:a14="http://schemas.microsoft.com/office/drawing/2010/main">
                  <a:gradFill rotWithShape="1">
                    <a:gsLst>
                      <a:gs pos="0">
                        <a:srgbClr val="0066FF"/>
                      </a:gs>
                      <a:gs pos="100000">
                        <a:srgbClr val="FFCCFF"/>
                      </a:gs>
                    </a:gsLst>
                    <a:lin ang="5400000" scaled="1"/>
                  </a:gradFill>
                </a14:hiddenFill>
              </a:ext>
              <a:ext uri="{91240B29-F687-4F45-9708-019B960494DF}">
                <a14:hiddenLine xmlns:a14="http://schemas.microsoft.com/office/drawing/2010/main" w="38100" cmpd="dbl" algn="ctr">
                  <a:solidFill>
                    <a:schemeClr val="bg2"/>
                  </a:solidFill>
                  <a:miter lim="800000"/>
                  <a:headEnd/>
                  <a:tailEnd/>
                </a14:hiddenLine>
              </a:ext>
            </a:extLst>
          </p:spPr>
          <p:txBody>
            <a:bodyPr wrap="square">
              <a:spAutoFit/>
            </a:bodyPr>
            <a:lstStyle>
              <a:lvl1pPr>
                <a:defRPr sz="3400">
                  <a:solidFill>
                    <a:schemeClr val="tx1"/>
                  </a:solidFill>
                  <a:latin typeface="Times New Roman" pitchFamily="18" charset="0"/>
                  <a:cs typeface="Arial" charset="0"/>
                </a:defRPr>
              </a:lvl1pPr>
              <a:lvl2pPr marL="742950" indent="-285750">
                <a:defRPr sz="3400">
                  <a:solidFill>
                    <a:schemeClr val="tx1"/>
                  </a:solidFill>
                  <a:latin typeface="Times New Roman" pitchFamily="18" charset="0"/>
                  <a:cs typeface="Arial" charset="0"/>
                </a:defRPr>
              </a:lvl2pPr>
              <a:lvl3pPr marL="1143000" indent="-228600">
                <a:defRPr sz="3400">
                  <a:solidFill>
                    <a:schemeClr val="tx1"/>
                  </a:solidFill>
                  <a:latin typeface="Times New Roman" pitchFamily="18" charset="0"/>
                  <a:cs typeface="Arial" charset="0"/>
                </a:defRPr>
              </a:lvl3pPr>
              <a:lvl4pPr marL="1600200" indent="-228600">
                <a:defRPr sz="3400">
                  <a:solidFill>
                    <a:schemeClr val="tx1"/>
                  </a:solidFill>
                  <a:latin typeface="Times New Roman" pitchFamily="18" charset="0"/>
                  <a:cs typeface="Arial" charset="0"/>
                </a:defRPr>
              </a:lvl4pPr>
              <a:lvl5pPr marL="2057400" indent="-228600">
                <a:defRPr sz="3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3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3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3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3400">
                  <a:solidFill>
                    <a:schemeClr val="tx1"/>
                  </a:solidFill>
                  <a:latin typeface="Times New Roman" pitchFamily="18" charset="0"/>
                  <a:cs typeface="Arial" charset="0"/>
                </a:defRPr>
              </a:lvl9pPr>
            </a:lstStyle>
            <a:p>
              <a:pPr algn="ctr"/>
              <a:r>
                <a:rPr lang="en-US" sz="3600"/>
                <a:t>B</a:t>
              </a:r>
              <a:r>
                <a:rPr lang="vi-VN" sz="3600"/>
                <a:t>ài</a:t>
              </a:r>
              <a:r>
                <a:rPr lang="en-US" sz="3600"/>
                <a:t> đọc </a:t>
              </a:r>
              <a:r>
                <a:rPr lang="en-US" sz="3600" dirty="0" err="1"/>
                <a:t>được</a:t>
              </a:r>
              <a:r>
                <a:rPr lang="en-US" sz="3600" dirty="0"/>
                <a:t> </a:t>
              </a:r>
              <a:r>
                <a:rPr lang="en-US" sz="3600"/>
                <a:t>chia </a:t>
              </a:r>
            </a:p>
            <a:p>
              <a:pPr algn="ctr"/>
              <a:r>
                <a:rPr lang="en-US" sz="3600"/>
                <a:t>thành 3 đoạn, ứng với </a:t>
              </a:r>
            </a:p>
            <a:p>
              <a:pPr algn="ctr"/>
              <a:r>
                <a:rPr lang="en-US" sz="3600"/>
                <a:t>3 phần của bài.</a:t>
              </a:r>
            </a:p>
          </p:txBody>
        </p:sp>
      </p:grpSp>
      <p:grpSp>
        <p:nvGrpSpPr>
          <p:cNvPr id="33" name="Group 32"/>
          <p:cNvGrpSpPr>
            <a:grpSpLocks/>
          </p:cNvGrpSpPr>
          <p:nvPr/>
        </p:nvGrpSpPr>
        <p:grpSpPr bwMode="auto">
          <a:xfrm>
            <a:off x="8077181" y="1295475"/>
            <a:ext cx="6417652" cy="1820863"/>
            <a:chOff x="9524942" y="3913187"/>
            <a:chExt cx="5029068" cy="1820118"/>
          </a:xfrm>
        </p:grpSpPr>
        <p:sp>
          <p:nvSpPr>
            <p:cNvPr id="34" name="AutoShape 28"/>
            <p:cNvSpPr>
              <a:spLocks noChangeArrowheads="1"/>
            </p:cNvSpPr>
            <p:nvPr/>
          </p:nvSpPr>
          <p:spPr bwMode="auto">
            <a:xfrm>
              <a:off x="9524942" y="3913187"/>
              <a:ext cx="5029068" cy="1820118"/>
            </a:xfrm>
            <a:prstGeom prst="cloudCallout">
              <a:avLst>
                <a:gd name="adj1" fmla="val -12281"/>
                <a:gd name="adj2" fmla="val 71102"/>
              </a:avLst>
            </a:prstGeom>
            <a:ln>
              <a:headEnd/>
              <a:tailEnd/>
            </a:ln>
          </p:spPr>
          <p:style>
            <a:lnRef idx="0">
              <a:schemeClr val="accent3"/>
            </a:lnRef>
            <a:fillRef idx="3">
              <a:schemeClr val="accent3"/>
            </a:fillRef>
            <a:effectRef idx="3">
              <a:schemeClr val="accent3"/>
            </a:effectRef>
            <a:fontRef idx="minor">
              <a:schemeClr val="lt1"/>
            </a:fontRef>
          </p:style>
          <p:txBody>
            <a:bodyPr/>
            <a:lstStyle/>
            <a:p>
              <a:pPr algn="ctr">
                <a:defRPr/>
              </a:pPr>
              <a:endParaRPr lang="en-US" sz="3600">
                <a:solidFill>
                  <a:srgbClr val="FF3300"/>
                </a:solidFill>
                <a:latin typeface="Arial" charset="0"/>
                <a:cs typeface="Arial" charset="0"/>
              </a:endParaRPr>
            </a:p>
          </p:txBody>
        </p:sp>
        <p:sp>
          <p:nvSpPr>
            <p:cNvPr id="13342" name="Text Box 30"/>
            <p:cNvSpPr txBox="1">
              <a:spLocks noChangeArrowheads="1"/>
            </p:cNvSpPr>
            <p:nvPr/>
          </p:nvSpPr>
          <p:spPr bwMode="auto">
            <a:xfrm>
              <a:off x="9603804" y="4190998"/>
              <a:ext cx="4606540" cy="1218297"/>
            </a:xfrm>
            <a:prstGeom prst="rect">
              <a:avLst/>
            </a:prstGeom>
            <a:noFill/>
            <a:ln>
              <a:noFill/>
            </a:ln>
            <a:effectLst>
              <a:prstShdw prst="shdw17" dist="17961" dir="13500000">
                <a:srgbClr val="003D99"/>
              </a:prstShdw>
            </a:effectLst>
            <a:extLst>
              <a:ext uri="{909E8E84-426E-40DD-AFC4-6F175D3DCCD1}">
                <a14:hiddenFill xmlns:a14="http://schemas.microsoft.com/office/drawing/2010/main">
                  <a:gradFill rotWithShape="1">
                    <a:gsLst>
                      <a:gs pos="0">
                        <a:srgbClr val="0066FF"/>
                      </a:gs>
                      <a:gs pos="100000">
                        <a:srgbClr val="FFCCFF"/>
                      </a:gs>
                    </a:gsLst>
                    <a:lin ang="5400000" scaled="1"/>
                  </a:gradFill>
                </a14:hiddenFill>
              </a:ext>
              <a:ext uri="{91240B29-F687-4F45-9708-019B960494DF}">
                <a14:hiddenLine xmlns:a14="http://schemas.microsoft.com/office/drawing/2010/main" w="38100" cmpd="dbl" algn="ctr">
                  <a:solidFill>
                    <a:schemeClr val="bg2"/>
                  </a:solidFill>
                  <a:miter lim="800000"/>
                  <a:headEnd/>
                  <a:tailEnd/>
                </a14:hiddenLine>
              </a:ext>
            </a:extLst>
          </p:spPr>
          <p:txBody>
            <a:bodyPr>
              <a:spAutoFit/>
            </a:bodyPr>
            <a:lstStyle>
              <a:lvl1pPr>
                <a:defRPr sz="3400">
                  <a:solidFill>
                    <a:schemeClr val="tx1"/>
                  </a:solidFill>
                  <a:latin typeface="Times New Roman" pitchFamily="18" charset="0"/>
                  <a:cs typeface="Arial" charset="0"/>
                </a:defRPr>
              </a:lvl1pPr>
              <a:lvl2pPr marL="742950" indent="-285750">
                <a:defRPr sz="3400">
                  <a:solidFill>
                    <a:schemeClr val="tx1"/>
                  </a:solidFill>
                  <a:latin typeface="Times New Roman" pitchFamily="18" charset="0"/>
                  <a:cs typeface="Arial" charset="0"/>
                </a:defRPr>
              </a:lvl2pPr>
              <a:lvl3pPr marL="1143000" indent="-228600">
                <a:defRPr sz="3400">
                  <a:solidFill>
                    <a:schemeClr val="tx1"/>
                  </a:solidFill>
                  <a:latin typeface="Times New Roman" pitchFamily="18" charset="0"/>
                  <a:cs typeface="Arial" charset="0"/>
                </a:defRPr>
              </a:lvl3pPr>
              <a:lvl4pPr marL="1600200" indent="-228600">
                <a:defRPr sz="3400">
                  <a:solidFill>
                    <a:schemeClr val="tx1"/>
                  </a:solidFill>
                  <a:latin typeface="Times New Roman" pitchFamily="18" charset="0"/>
                  <a:cs typeface="Arial" charset="0"/>
                </a:defRPr>
              </a:lvl4pPr>
              <a:lvl5pPr marL="2057400" indent="-228600">
                <a:defRPr sz="3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3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3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3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3400">
                  <a:solidFill>
                    <a:schemeClr val="tx1"/>
                  </a:solidFill>
                  <a:latin typeface="Times New Roman" pitchFamily="18" charset="0"/>
                  <a:cs typeface="Arial" charset="0"/>
                </a:defRPr>
              </a:lvl9pPr>
            </a:lstStyle>
            <a:p>
              <a:pPr algn="ctr"/>
              <a:r>
                <a:rPr lang="en-US" sz="3600"/>
                <a:t>  Toàn </a:t>
              </a:r>
              <a:r>
                <a:rPr lang="en-US" sz="3600" dirty="0" err="1"/>
                <a:t>bài</a:t>
              </a:r>
              <a:r>
                <a:rPr lang="en-US" sz="3600" dirty="0"/>
                <a:t> </a:t>
              </a:r>
              <a:r>
                <a:rPr lang="en-US" sz="3600" dirty="0" err="1"/>
                <a:t>này</a:t>
              </a:r>
              <a:r>
                <a:rPr lang="en-US" sz="3600" dirty="0"/>
                <a:t> </a:t>
              </a:r>
              <a:r>
                <a:rPr lang="en-US" sz="3600" dirty="0" err="1"/>
                <a:t>chúng</a:t>
              </a:r>
              <a:r>
                <a:rPr lang="en-US" sz="3600" dirty="0"/>
                <a:t> ta </a:t>
              </a:r>
              <a:r>
                <a:rPr lang="en-US" sz="3600" dirty="0" err="1"/>
                <a:t>nên</a:t>
              </a:r>
              <a:r>
                <a:rPr lang="en-US" sz="3600" dirty="0"/>
                <a:t> </a:t>
              </a:r>
              <a:r>
                <a:rPr lang="en-US" sz="3600" dirty="0" err="1"/>
                <a:t>đọc</a:t>
              </a:r>
              <a:r>
                <a:rPr lang="en-US" sz="3600" dirty="0"/>
                <a:t> </a:t>
              </a:r>
              <a:r>
                <a:rPr lang="en-US" sz="3600" dirty="0" err="1"/>
                <a:t>với</a:t>
              </a:r>
              <a:r>
                <a:rPr lang="en-US" sz="3600" dirty="0"/>
                <a:t> </a:t>
              </a:r>
              <a:r>
                <a:rPr lang="en-US" sz="3600" dirty="0" err="1"/>
                <a:t>giọng</a:t>
              </a:r>
              <a:r>
                <a:rPr lang="en-US" sz="3600" dirty="0"/>
                <a:t> </a:t>
              </a:r>
              <a:r>
                <a:rPr lang="en-US" sz="3600" dirty="0" err="1"/>
                <a:t>như</a:t>
              </a:r>
              <a:r>
                <a:rPr lang="en-US" sz="3600" dirty="0"/>
                <a:t> </a:t>
              </a:r>
              <a:r>
                <a:rPr lang="en-US" sz="3600" dirty="0" err="1"/>
                <a:t>thế</a:t>
              </a:r>
              <a:r>
                <a:rPr lang="en-US" sz="3600" dirty="0"/>
                <a:t> </a:t>
              </a:r>
              <a:r>
                <a:rPr lang="en-US" sz="3600" dirty="0" err="1"/>
                <a:t>nào</a:t>
              </a:r>
              <a:r>
                <a:rPr lang="vi-VN" sz="3600" dirty="0"/>
                <a:t>?</a:t>
              </a:r>
            </a:p>
          </p:txBody>
        </p:sp>
      </p:grpSp>
      <p:grpSp>
        <p:nvGrpSpPr>
          <p:cNvPr id="36" name="Group 35"/>
          <p:cNvGrpSpPr>
            <a:grpSpLocks/>
          </p:cNvGrpSpPr>
          <p:nvPr/>
        </p:nvGrpSpPr>
        <p:grpSpPr bwMode="auto">
          <a:xfrm>
            <a:off x="76391" y="1023431"/>
            <a:ext cx="7695997" cy="3090575"/>
            <a:chOff x="173374" y="4284284"/>
            <a:chExt cx="4937138" cy="1278210"/>
          </a:xfrm>
        </p:grpSpPr>
        <p:sp>
          <p:nvSpPr>
            <p:cNvPr id="37" name="AutoShape 28"/>
            <p:cNvSpPr>
              <a:spLocks noChangeArrowheads="1"/>
            </p:cNvSpPr>
            <p:nvPr/>
          </p:nvSpPr>
          <p:spPr bwMode="auto">
            <a:xfrm>
              <a:off x="199322" y="4284284"/>
              <a:ext cx="4911190" cy="1278210"/>
            </a:xfrm>
            <a:prstGeom prst="cloudCallout">
              <a:avLst>
                <a:gd name="adj1" fmla="val 15461"/>
                <a:gd name="adj2" fmla="val 52712"/>
              </a:avLst>
            </a:prstGeom>
            <a:ln>
              <a:headEnd/>
              <a:tailEnd/>
            </a:ln>
          </p:spPr>
          <p:style>
            <a:lnRef idx="0">
              <a:schemeClr val="accent5"/>
            </a:lnRef>
            <a:fillRef idx="3">
              <a:schemeClr val="accent5"/>
            </a:fillRef>
            <a:effectRef idx="3">
              <a:schemeClr val="accent5"/>
            </a:effectRef>
            <a:fontRef idx="minor">
              <a:schemeClr val="lt1"/>
            </a:fontRef>
          </p:style>
          <p:txBody>
            <a:bodyPr/>
            <a:lstStyle/>
            <a:p>
              <a:pPr algn="ctr">
                <a:defRPr/>
              </a:pPr>
              <a:endParaRPr lang="en-US" sz="3600">
                <a:solidFill>
                  <a:srgbClr val="FF3300"/>
                </a:solidFill>
                <a:latin typeface="Arial" charset="0"/>
                <a:cs typeface="Arial" charset="0"/>
              </a:endParaRPr>
            </a:p>
          </p:txBody>
        </p:sp>
        <p:sp>
          <p:nvSpPr>
            <p:cNvPr id="13338" name="Text Box 30"/>
            <p:cNvSpPr txBox="1">
              <a:spLocks noChangeArrowheads="1"/>
            </p:cNvSpPr>
            <p:nvPr/>
          </p:nvSpPr>
          <p:spPr bwMode="auto">
            <a:xfrm>
              <a:off x="173374" y="4428356"/>
              <a:ext cx="4724259" cy="954684"/>
            </a:xfrm>
            <a:prstGeom prst="rect">
              <a:avLst/>
            </a:prstGeom>
            <a:noFill/>
            <a:ln>
              <a:noFill/>
            </a:ln>
            <a:effectLst>
              <a:prstShdw prst="shdw17" dist="17961" dir="13500000">
                <a:srgbClr val="003D99"/>
              </a:prstShdw>
            </a:effectLst>
            <a:extLst>
              <a:ext uri="{909E8E84-426E-40DD-AFC4-6F175D3DCCD1}">
                <a14:hiddenFill xmlns:a14="http://schemas.microsoft.com/office/drawing/2010/main">
                  <a:gradFill rotWithShape="1">
                    <a:gsLst>
                      <a:gs pos="0">
                        <a:srgbClr val="0066FF"/>
                      </a:gs>
                      <a:gs pos="100000">
                        <a:srgbClr val="FFCCFF"/>
                      </a:gs>
                    </a:gsLst>
                    <a:lin ang="5400000" scaled="1"/>
                  </a:gradFill>
                </a14:hiddenFill>
              </a:ext>
              <a:ext uri="{91240B29-F687-4F45-9708-019B960494DF}">
                <a14:hiddenLine xmlns:a14="http://schemas.microsoft.com/office/drawing/2010/main" w="38100" cmpd="dbl" algn="ctr">
                  <a:solidFill>
                    <a:schemeClr val="bg2"/>
                  </a:solidFill>
                  <a:miter lim="800000"/>
                  <a:headEnd/>
                  <a:tailEnd/>
                </a14:hiddenLine>
              </a:ext>
            </a:extLst>
          </p:spPr>
          <p:txBody>
            <a:bodyPr wrap="square">
              <a:spAutoFit/>
            </a:bodyPr>
            <a:lstStyle>
              <a:lvl1pPr>
                <a:defRPr sz="3400">
                  <a:solidFill>
                    <a:schemeClr val="tx1"/>
                  </a:solidFill>
                  <a:latin typeface="Times New Roman" pitchFamily="18" charset="0"/>
                  <a:cs typeface="Arial" charset="0"/>
                </a:defRPr>
              </a:lvl1pPr>
              <a:lvl2pPr marL="742950" indent="-285750">
                <a:defRPr sz="3400">
                  <a:solidFill>
                    <a:schemeClr val="tx1"/>
                  </a:solidFill>
                  <a:latin typeface="Times New Roman" pitchFamily="18" charset="0"/>
                  <a:cs typeface="Arial" charset="0"/>
                </a:defRPr>
              </a:lvl2pPr>
              <a:lvl3pPr marL="1143000" indent="-228600">
                <a:defRPr sz="3400">
                  <a:solidFill>
                    <a:schemeClr val="tx1"/>
                  </a:solidFill>
                  <a:latin typeface="Times New Roman" pitchFamily="18" charset="0"/>
                  <a:cs typeface="Arial" charset="0"/>
                </a:defRPr>
              </a:lvl3pPr>
              <a:lvl4pPr marL="1600200" indent="-228600">
                <a:defRPr sz="3400">
                  <a:solidFill>
                    <a:schemeClr val="tx1"/>
                  </a:solidFill>
                  <a:latin typeface="Times New Roman" pitchFamily="18" charset="0"/>
                  <a:cs typeface="Arial" charset="0"/>
                </a:defRPr>
              </a:lvl4pPr>
              <a:lvl5pPr marL="2057400" indent="-228600">
                <a:defRPr sz="3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3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3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3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3400">
                  <a:solidFill>
                    <a:schemeClr val="tx1"/>
                  </a:solidFill>
                  <a:latin typeface="Times New Roman" pitchFamily="18" charset="0"/>
                  <a:cs typeface="Arial" charset="0"/>
                </a:defRPr>
              </a:lvl9pPr>
            </a:lstStyle>
            <a:p>
              <a:pPr algn="ctr"/>
              <a:r>
                <a:rPr lang="en-US" sz="3600">
                  <a:cs typeface="Times New Roman" pitchFamily="18" charset="0"/>
                </a:rPr>
                <a:t>  </a:t>
              </a:r>
              <a:r>
                <a:rPr lang="pt-BR" sz="3600"/>
                <a:t>Đọc trôi chảy toàn bài với </a:t>
              </a:r>
            </a:p>
            <a:p>
              <a:pPr algn="ctr"/>
              <a:r>
                <a:rPr lang="pt-BR" sz="3600"/>
                <a:t>      giọng ca ngợi, tự hào, nhấn giọng  </a:t>
              </a:r>
            </a:p>
            <a:p>
              <a:pPr algn="ctr"/>
              <a:r>
                <a:rPr lang="pt-BR" sz="3600"/>
                <a:t>   ở những từ ngữ ca ngợi vẻ đẹp độc </a:t>
              </a:r>
            </a:p>
            <a:p>
              <a:pPr algn="ctr"/>
              <a:r>
                <a:rPr lang="pt-BR" sz="3600"/>
                <a:t>đáo của những bức tranh</a:t>
              </a:r>
              <a:r>
                <a:rPr lang="en-US" sz="3600">
                  <a:cs typeface="Times New Roman" pitchFamily="18" charset="0"/>
                </a:rPr>
                <a:t>.</a:t>
              </a:r>
            </a:p>
          </p:txBody>
        </p:sp>
      </p:grpSp>
      <p:sp>
        <p:nvSpPr>
          <p:cNvPr id="30" name="TextBox 3"/>
          <p:cNvSpPr txBox="1">
            <a:spLocks noChangeArrowheads="1"/>
          </p:cNvSpPr>
          <p:nvPr/>
        </p:nvSpPr>
        <p:spPr bwMode="auto">
          <a:xfrm>
            <a:off x="192" y="108"/>
            <a:ext cx="5211675" cy="646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sz="3400">
                <a:solidFill>
                  <a:schemeClr val="tx1"/>
                </a:solidFill>
                <a:latin typeface="Times New Roman" pitchFamily="18" charset="0"/>
                <a:cs typeface="Arial" charset="0"/>
              </a:defRPr>
            </a:lvl1pPr>
            <a:lvl2pPr marL="742950" indent="-285750">
              <a:defRPr sz="3400">
                <a:solidFill>
                  <a:schemeClr val="tx1"/>
                </a:solidFill>
                <a:latin typeface="Times New Roman" pitchFamily="18" charset="0"/>
                <a:cs typeface="Arial" charset="0"/>
              </a:defRPr>
            </a:lvl2pPr>
            <a:lvl3pPr marL="1143000" indent="-228600">
              <a:defRPr sz="3400">
                <a:solidFill>
                  <a:schemeClr val="tx1"/>
                </a:solidFill>
                <a:latin typeface="Times New Roman" pitchFamily="18" charset="0"/>
                <a:cs typeface="Arial" charset="0"/>
              </a:defRPr>
            </a:lvl3pPr>
            <a:lvl4pPr marL="1600200" indent="-228600">
              <a:defRPr sz="3400">
                <a:solidFill>
                  <a:schemeClr val="tx1"/>
                </a:solidFill>
                <a:latin typeface="Times New Roman" pitchFamily="18" charset="0"/>
                <a:cs typeface="Arial" charset="0"/>
              </a:defRPr>
            </a:lvl4pPr>
            <a:lvl5pPr marL="2057400" indent="-228600">
              <a:defRPr sz="3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3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3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3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3400">
                <a:solidFill>
                  <a:schemeClr val="tx1"/>
                </a:solidFill>
                <a:latin typeface="Times New Roman" pitchFamily="18" charset="0"/>
                <a:cs typeface="Arial" charset="0"/>
              </a:defRPr>
            </a:lvl9pPr>
          </a:lstStyle>
          <a:p>
            <a:r>
              <a:rPr lang="en-US" sz="3600" b="1" dirty="0">
                <a:solidFill>
                  <a:srgbClr val="000099"/>
                </a:solidFill>
              </a:rPr>
              <a:t>HĐCB4. </a:t>
            </a:r>
            <a:r>
              <a:rPr lang="en-US" altLang="zh-CN" sz="3600" b="1" dirty="0" err="1">
                <a:solidFill>
                  <a:srgbClr val="000099"/>
                </a:solidFill>
              </a:rPr>
              <a:t>Cùng</a:t>
            </a:r>
            <a:r>
              <a:rPr lang="en-US" altLang="zh-CN" sz="3600" b="1" dirty="0">
                <a:solidFill>
                  <a:srgbClr val="000099"/>
                </a:solidFill>
              </a:rPr>
              <a:t> </a:t>
            </a:r>
            <a:r>
              <a:rPr lang="en-US" altLang="zh-CN" sz="3600" b="1" dirty="0" err="1">
                <a:solidFill>
                  <a:srgbClr val="000099"/>
                </a:solidFill>
              </a:rPr>
              <a:t>luyện</a:t>
            </a:r>
            <a:r>
              <a:rPr lang="en-US" altLang="zh-CN" sz="3600" b="1" dirty="0">
                <a:solidFill>
                  <a:srgbClr val="000099"/>
                </a:solidFill>
              </a:rPr>
              <a:t> </a:t>
            </a:r>
            <a:r>
              <a:rPr lang="en-US" altLang="zh-CN" sz="3600" b="1" err="1">
                <a:solidFill>
                  <a:srgbClr val="000099"/>
                </a:solidFill>
              </a:rPr>
              <a:t>đọc</a:t>
            </a:r>
            <a:r>
              <a:rPr lang="en-US" sz="3600" b="1" smtClean="0">
                <a:solidFill>
                  <a:srgbClr val="000099"/>
                </a:solidFill>
              </a:rPr>
              <a:t>:</a:t>
            </a:r>
            <a:endParaRPr lang="en-US" sz="3600" b="1" dirty="0">
              <a:solidFill>
                <a:srgbClr val="000099"/>
              </a:solidFill>
            </a:endParaRPr>
          </a:p>
        </p:txBody>
      </p:sp>
      <p:pic>
        <p:nvPicPr>
          <p:cNvPr id="2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484094" y="4432658"/>
            <a:ext cx="2593552" cy="3751536"/>
          </a:xfrm>
          <a:prstGeom prst="rect">
            <a:avLst/>
          </a:prstGeom>
          <a:noFill/>
          <a:ln>
            <a:noFill/>
          </a:ln>
          <a:effectLst>
            <a:prstShdw prst="shdw17" dist="17961" dir="2700000">
              <a:srgbClr val="1D6D98"/>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9"/>
          <p:cNvPicPr>
            <a:picLocks noChangeAspect="1" noChangeArrowheads="1"/>
          </p:cNvPicPr>
          <p:nvPr/>
        </p:nvPicPr>
        <p:blipFill rotWithShape="1">
          <a:blip r:embed="rId4"/>
          <a:srcRect l="12311" t="6677" r="12586" b="6432"/>
          <a:stretch/>
        </p:blipFill>
        <p:spPr bwMode="auto">
          <a:xfrm>
            <a:off x="4267281" y="4343395"/>
            <a:ext cx="2367330" cy="389655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6" name="Group 25"/>
          <p:cNvGrpSpPr/>
          <p:nvPr/>
        </p:nvGrpSpPr>
        <p:grpSpPr>
          <a:xfrm>
            <a:off x="-27404" y="-13345"/>
            <a:ext cx="14657804" cy="8242945"/>
            <a:chOff x="-27404" y="-13345"/>
            <a:chExt cx="14657804" cy="8242945"/>
          </a:xfrm>
        </p:grpSpPr>
        <p:grpSp>
          <p:nvGrpSpPr>
            <p:cNvPr id="27" name="Group 26"/>
            <p:cNvGrpSpPr/>
            <p:nvPr/>
          </p:nvGrpSpPr>
          <p:grpSpPr>
            <a:xfrm>
              <a:off x="-27404" y="-13345"/>
              <a:ext cx="14657804" cy="8242945"/>
              <a:chOff x="-27404" y="-47511"/>
              <a:chExt cx="14719596" cy="8324022"/>
            </a:xfrm>
          </p:grpSpPr>
          <p:pic>
            <p:nvPicPr>
              <p:cNvPr id="29" name="Picture 12" descr="thin ba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V="1">
                <a:off x="10543053" y="4072133"/>
                <a:ext cx="8252648" cy="4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4" descr="thin ba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V="1">
                <a:off x="-4130913" y="4088086"/>
                <a:ext cx="8252648" cy="4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Group 31"/>
              <p:cNvGrpSpPr/>
              <p:nvPr/>
            </p:nvGrpSpPr>
            <p:grpSpPr>
              <a:xfrm>
                <a:off x="192" y="-47511"/>
                <a:ext cx="14657614" cy="8324022"/>
                <a:chOff x="192" y="-1575710"/>
                <a:chExt cx="14657614" cy="9855169"/>
              </a:xfrm>
            </p:grpSpPr>
            <p:pic>
              <p:nvPicPr>
                <p:cNvPr id="35" name="Picture 15" descr="732562f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21275" y="7610476"/>
                  <a:ext cx="1228726" cy="62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1" descr="LN026"/>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V="1">
                  <a:off x="192" y="-1575710"/>
                  <a:ext cx="14657614" cy="5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3" descr="LN026"/>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V="1">
                  <a:off x="192" y="8223700"/>
                  <a:ext cx="14657614" cy="5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8" name="Picture 27"/>
            <p:cNvPicPr>
              <a:picLocks noChangeAspect="1"/>
            </p:cNvPicPr>
            <p:nvPr/>
          </p:nvPicPr>
          <p:blipFill>
            <a:blip r:embed="rId8"/>
            <a:stretch>
              <a:fillRect/>
            </a:stretch>
          </p:blipFill>
          <p:spPr>
            <a:xfrm>
              <a:off x="13613693" y="8820"/>
              <a:ext cx="1009946" cy="606751"/>
            </a:xfrm>
            <a:prstGeom prst="rect">
              <a:avLst/>
            </a:prstGeom>
          </p:spPr>
        </p:pic>
      </p:gr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50"/>
                                        <p:tgtEl>
                                          <p:spTgt spid="4"/>
                                        </p:tgtEl>
                                      </p:cBhvr>
                                    </p:animEffect>
                                    <p:anim calcmode="lin" valueType="num">
                                      <p:cBhvr>
                                        <p:cTn id="15" dur="250" fill="hold"/>
                                        <p:tgtEl>
                                          <p:spTgt spid="4"/>
                                        </p:tgtEl>
                                        <p:attrNameLst>
                                          <p:attrName>ppt_x</p:attrName>
                                        </p:attrNameLst>
                                      </p:cBhvr>
                                      <p:tavLst>
                                        <p:tav tm="0">
                                          <p:val>
                                            <p:strVal val="#ppt_x"/>
                                          </p:val>
                                        </p:tav>
                                        <p:tav tm="100000">
                                          <p:val>
                                            <p:strVal val="#ppt_x"/>
                                          </p:val>
                                        </p:tav>
                                      </p:tavLst>
                                    </p:anim>
                                    <p:anim calcmode="lin" valueType="num">
                                      <p:cBhvr>
                                        <p:cTn id="16" dur="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xit" presetSubtype="0" fill="hold" nodeType="clickEffect">
                                  <p:stCondLst>
                                    <p:cond delay="0"/>
                                  </p:stCondLst>
                                  <p:childTnLst>
                                    <p:animEffect transition="out" filter="fade">
                                      <p:cBhvr>
                                        <p:cTn id="20" dur="500"/>
                                        <p:tgtEl>
                                          <p:spTgt spid="3"/>
                                        </p:tgtEl>
                                      </p:cBhvr>
                                    </p:animEffect>
                                    <p:anim calcmode="lin" valueType="num">
                                      <p:cBhvr>
                                        <p:cTn id="21" dur="500"/>
                                        <p:tgtEl>
                                          <p:spTgt spid="3"/>
                                        </p:tgtEl>
                                        <p:attrNameLst>
                                          <p:attrName>ppt_x</p:attrName>
                                        </p:attrNameLst>
                                      </p:cBhvr>
                                      <p:tavLst>
                                        <p:tav tm="0">
                                          <p:val>
                                            <p:strVal val="ppt_x"/>
                                          </p:val>
                                        </p:tav>
                                        <p:tav tm="100000">
                                          <p:val>
                                            <p:strVal val="ppt_x"/>
                                          </p:val>
                                        </p:tav>
                                      </p:tavLst>
                                    </p:anim>
                                    <p:anim calcmode="lin" valueType="num">
                                      <p:cBhvr>
                                        <p:cTn id="22" dur="500"/>
                                        <p:tgtEl>
                                          <p:spTgt spid="3"/>
                                        </p:tgtEl>
                                        <p:attrNameLst>
                                          <p:attrName>ppt_y</p:attrName>
                                        </p:attrNameLst>
                                      </p:cBhvr>
                                      <p:tavLst>
                                        <p:tav tm="0">
                                          <p:val>
                                            <p:strVal val="ppt_y"/>
                                          </p:val>
                                        </p:tav>
                                        <p:tav tm="100000">
                                          <p:val>
                                            <p:strVal val="ppt_y+.1"/>
                                          </p:val>
                                        </p:tav>
                                      </p:tavLst>
                                    </p:anim>
                                    <p:set>
                                      <p:cBhvr>
                                        <p:cTn id="23" dur="1" fill="hold">
                                          <p:stCondLst>
                                            <p:cond delay="499"/>
                                          </p:stCondLst>
                                        </p:cTn>
                                        <p:tgtEl>
                                          <p:spTgt spid="3"/>
                                        </p:tgtEl>
                                        <p:attrNameLst>
                                          <p:attrName>style.visibility</p:attrName>
                                        </p:attrNameLst>
                                      </p:cBhvr>
                                      <p:to>
                                        <p:strVal val="hidden"/>
                                      </p:to>
                                    </p:set>
                                  </p:childTnLst>
                                </p:cTn>
                              </p:par>
                              <p:par>
                                <p:cTn id="24" presetID="42" presetClass="exit" presetSubtype="0" fill="hold" nodeType="withEffect">
                                  <p:stCondLst>
                                    <p:cond delay="0"/>
                                  </p:stCondLst>
                                  <p:childTnLst>
                                    <p:animEffect transition="out" filter="fade">
                                      <p:cBhvr>
                                        <p:cTn id="25" dur="500"/>
                                        <p:tgtEl>
                                          <p:spTgt spid="4"/>
                                        </p:tgtEl>
                                      </p:cBhvr>
                                    </p:animEffect>
                                    <p:anim calcmode="lin" valueType="num">
                                      <p:cBhvr>
                                        <p:cTn id="26" dur="500"/>
                                        <p:tgtEl>
                                          <p:spTgt spid="4"/>
                                        </p:tgtEl>
                                        <p:attrNameLst>
                                          <p:attrName>ppt_x</p:attrName>
                                        </p:attrNameLst>
                                      </p:cBhvr>
                                      <p:tavLst>
                                        <p:tav tm="0">
                                          <p:val>
                                            <p:strVal val="ppt_x"/>
                                          </p:val>
                                        </p:tav>
                                        <p:tav tm="100000">
                                          <p:val>
                                            <p:strVal val="ppt_x"/>
                                          </p:val>
                                        </p:tav>
                                      </p:tavLst>
                                    </p:anim>
                                    <p:anim calcmode="lin" valueType="num">
                                      <p:cBhvr>
                                        <p:cTn id="27" dur="500"/>
                                        <p:tgtEl>
                                          <p:spTgt spid="4"/>
                                        </p:tgtEl>
                                        <p:attrNameLst>
                                          <p:attrName>ppt_y</p:attrName>
                                        </p:attrNameLst>
                                      </p:cBhvr>
                                      <p:tavLst>
                                        <p:tav tm="0">
                                          <p:val>
                                            <p:strVal val="ppt_y"/>
                                          </p:val>
                                        </p:tav>
                                        <p:tav tm="100000">
                                          <p:val>
                                            <p:strVal val="ppt_y+.1"/>
                                          </p:val>
                                        </p:tav>
                                      </p:tavLst>
                                    </p:anim>
                                    <p:set>
                                      <p:cBhvr>
                                        <p:cTn id="28" dur="1" fill="hold">
                                          <p:stCondLst>
                                            <p:cond delay="499"/>
                                          </p:stCondLst>
                                        </p:cTn>
                                        <p:tgtEl>
                                          <p:spTgt spid="4"/>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1000"/>
                                        <p:tgtEl>
                                          <p:spTgt spid="33"/>
                                        </p:tgtEl>
                                      </p:cBhvr>
                                    </p:animEffect>
                                    <p:anim calcmode="lin" valueType="num">
                                      <p:cBhvr>
                                        <p:cTn id="34" dur="1000" fill="hold"/>
                                        <p:tgtEl>
                                          <p:spTgt spid="33"/>
                                        </p:tgtEl>
                                        <p:attrNameLst>
                                          <p:attrName>ppt_x</p:attrName>
                                        </p:attrNameLst>
                                      </p:cBhvr>
                                      <p:tavLst>
                                        <p:tav tm="0">
                                          <p:val>
                                            <p:strVal val="#ppt_x"/>
                                          </p:val>
                                        </p:tav>
                                        <p:tav tm="100000">
                                          <p:val>
                                            <p:strVal val="#ppt_x"/>
                                          </p:val>
                                        </p:tav>
                                      </p:tavLst>
                                    </p:anim>
                                    <p:anim calcmode="lin" valueType="num">
                                      <p:cBhvr>
                                        <p:cTn id="3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entr" presetSubtype="0"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250"/>
                                        <p:tgtEl>
                                          <p:spTgt spid="36"/>
                                        </p:tgtEl>
                                      </p:cBhvr>
                                    </p:animEffect>
                                    <p:anim calcmode="lin" valueType="num">
                                      <p:cBhvr>
                                        <p:cTn id="41" dur="250" fill="hold"/>
                                        <p:tgtEl>
                                          <p:spTgt spid="36"/>
                                        </p:tgtEl>
                                        <p:attrNameLst>
                                          <p:attrName>ppt_x</p:attrName>
                                        </p:attrNameLst>
                                      </p:cBhvr>
                                      <p:tavLst>
                                        <p:tav tm="0">
                                          <p:val>
                                            <p:strVal val="#ppt_x"/>
                                          </p:val>
                                        </p:tav>
                                        <p:tav tm="100000">
                                          <p:val>
                                            <p:strVal val="#ppt_x"/>
                                          </p:val>
                                        </p:tav>
                                      </p:tavLst>
                                    </p:anim>
                                    <p:anim calcmode="lin" valueType="num">
                                      <p:cBhvr>
                                        <p:cTn id="42" dur="25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xit" presetSubtype="0" fill="hold" nodeType="clickEffect">
                                  <p:stCondLst>
                                    <p:cond delay="0"/>
                                  </p:stCondLst>
                                  <p:childTnLst>
                                    <p:animEffect transition="out" filter="fade">
                                      <p:cBhvr>
                                        <p:cTn id="46" dur="500"/>
                                        <p:tgtEl>
                                          <p:spTgt spid="33"/>
                                        </p:tgtEl>
                                      </p:cBhvr>
                                    </p:animEffect>
                                    <p:anim calcmode="lin" valueType="num">
                                      <p:cBhvr>
                                        <p:cTn id="47" dur="500"/>
                                        <p:tgtEl>
                                          <p:spTgt spid="33"/>
                                        </p:tgtEl>
                                        <p:attrNameLst>
                                          <p:attrName>ppt_x</p:attrName>
                                        </p:attrNameLst>
                                      </p:cBhvr>
                                      <p:tavLst>
                                        <p:tav tm="0">
                                          <p:val>
                                            <p:strVal val="ppt_x"/>
                                          </p:val>
                                        </p:tav>
                                        <p:tav tm="100000">
                                          <p:val>
                                            <p:strVal val="ppt_x"/>
                                          </p:val>
                                        </p:tav>
                                      </p:tavLst>
                                    </p:anim>
                                    <p:anim calcmode="lin" valueType="num">
                                      <p:cBhvr>
                                        <p:cTn id="48" dur="500"/>
                                        <p:tgtEl>
                                          <p:spTgt spid="33"/>
                                        </p:tgtEl>
                                        <p:attrNameLst>
                                          <p:attrName>ppt_y</p:attrName>
                                        </p:attrNameLst>
                                      </p:cBhvr>
                                      <p:tavLst>
                                        <p:tav tm="0">
                                          <p:val>
                                            <p:strVal val="ppt_y"/>
                                          </p:val>
                                        </p:tav>
                                        <p:tav tm="100000">
                                          <p:val>
                                            <p:strVal val="ppt_y+.1"/>
                                          </p:val>
                                        </p:tav>
                                      </p:tavLst>
                                    </p:anim>
                                    <p:set>
                                      <p:cBhvr>
                                        <p:cTn id="49" dur="1" fill="hold">
                                          <p:stCondLst>
                                            <p:cond delay="499"/>
                                          </p:stCondLst>
                                        </p:cTn>
                                        <p:tgtEl>
                                          <p:spTgt spid="33"/>
                                        </p:tgtEl>
                                        <p:attrNameLst>
                                          <p:attrName>style.visibility</p:attrName>
                                        </p:attrNameLst>
                                      </p:cBhvr>
                                      <p:to>
                                        <p:strVal val="hidden"/>
                                      </p:to>
                                    </p:set>
                                  </p:childTnLst>
                                </p:cTn>
                              </p:par>
                              <p:par>
                                <p:cTn id="50" presetID="42" presetClass="exit" presetSubtype="0" fill="hold" nodeType="withEffect">
                                  <p:stCondLst>
                                    <p:cond delay="0"/>
                                  </p:stCondLst>
                                  <p:childTnLst>
                                    <p:animEffect transition="out" filter="fade">
                                      <p:cBhvr>
                                        <p:cTn id="51" dur="500"/>
                                        <p:tgtEl>
                                          <p:spTgt spid="36"/>
                                        </p:tgtEl>
                                      </p:cBhvr>
                                    </p:animEffect>
                                    <p:anim calcmode="lin" valueType="num">
                                      <p:cBhvr>
                                        <p:cTn id="52" dur="500"/>
                                        <p:tgtEl>
                                          <p:spTgt spid="36"/>
                                        </p:tgtEl>
                                        <p:attrNameLst>
                                          <p:attrName>ppt_x</p:attrName>
                                        </p:attrNameLst>
                                      </p:cBhvr>
                                      <p:tavLst>
                                        <p:tav tm="0">
                                          <p:val>
                                            <p:strVal val="ppt_x"/>
                                          </p:val>
                                        </p:tav>
                                        <p:tav tm="100000">
                                          <p:val>
                                            <p:strVal val="ppt_x"/>
                                          </p:val>
                                        </p:tav>
                                      </p:tavLst>
                                    </p:anim>
                                    <p:anim calcmode="lin" valueType="num">
                                      <p:cBhvr>
                                        <p:cTn id="53" dur="500"/>
                                        <p:tgtEl>
                                          <p:spTgt spid="36"/>
                                        </p:tgtEl>
                                        <p:attrNameLst>
                                          <p:attrName>ppt_y</p:attrName>
                                        </p:attrNameLst>
                                      </p:cBhvr>
                                      <p:tavLst>
                                        <p:tav tm="0">
                                          <p:val>
                                            <p:strVal val="ppt_y"/>
                                          </p:val>
                                        </p:tav>
                                        <p:tav tm="100000">
                                          <p:val>
                                            <p:strVal val="ppt_y+.1"/>
                                          </p:val>
                                        </p:tav>
                                      </p:tavLst>
                                    </p:anim>
                                    <p:set>
                                      <p:cBhvr>
                                        <p:cTn id="54"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6966</TotalTime>
  <Words>965</Words>
  <Application>Microsoft Office PowerPoint</Application>
  <PresentationFormat>Custom</PresentationFormat>
  <Paragraphs>96</Paragraphs>
  <Slides>20</Slides>
  <Notes>3</Notes>
  <HiddenSlides>0</HiddenSlides>
  <MMClips>2</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宋体</vt:lpstr>
      <vt:lpstr>Arial</vt:lpstr>
      <vt:lpstr>Calibri</vt:lpstr>
      <vt:lpstr>Calibri Light</vt:lpstr>
      <vt:lpstr>Itim</vt:lpstr>
      <vt:lpstr>Times New Roman</vt:lpstr>
      <vt:lpstr>Wingdings</vt:lpstr>
      <vt:lpstr>Office Theme</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PTC</dc:creator>
  <cp:lastModifiedBy>DELL</cp:lastModifiedBy>
  <cp:revision>522</cp:revision>
  <dcterms:created xsi:type="dcterms:W3CDTF">2008-10-25T12:50:11Z</dcterms:created>
  <dcterms:modified xsi:type="dcterms:W3CDTF">2024-03-22T00:56:07Z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1033-11.2.0.9232</vt:lpwstr>
  </property>
</Properties>
</file>