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304" r:id="rId3"/>
    <p:sldId id="305" r:id="rId4"/>
    <p:sldId id="306" r:id="rId5"/>
    <p:sldId id="261" r:id="rId6"/>
    <p:sldId id="307" r:id="rId7"/>
    <p:sldId id="294" r:id="rId8"/>
    <p:sldId id="308" r:id="rId9"/>
    <p:sldId id="309" r:id="rId10"/>
    <p:sldId id="310" r:id="rId11"/>
    <p:sldId id="314" r:id="rId12"/>
    <p:sldId id="301" r:id="rId13"/>
    <p:sldId id="311" r:id="rId14"/>
    <p:sldId id="300" r:id="rId15"/>
    <p:sldId id="295" r:id="rId16"/>
    <p:sldId id="315" r:id="rId17"/>
    <p:sldId id="296" r:id="rId18"/>
    <p:sldId id="297" r:id="rId19"/>
    <p:sldId id="298" r:id="rId20"/>
    <p:sldId id="299" r:id="rId21"/>
    <p:sldId id="31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C1"/>
    <a:srgbClr val="F9A9C0"/>
    <a:srgbClr val="F3638C"/>
    <a:srgbClr val="F13F72"/>
    <a:srgbClr val="009F4F"/>
    <a:srgbClr val="128ACE"/>
    <a:srgbClr val="1A90D0"/>
    <a:srgbClr val="C9E8A6"/>
    <a:srgbClr val="A9DA74"/>
    <a:srgbClr val="03C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5" autoAdjust="0"/>
    <p:restoredTop sz="94595" autoAdjust="0"/>
  </p:normalViewPr>
  <p:slideViewPr>
    <p:cSldViewPr snapToGrid="0">
      <p:cViewPr varScale="1">
        <p:scale>
          <a:sx n="65" d="100"/>
          <a:sy n="65" d="100"/>
        </p:scale>
        <p:origin x="1376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7D872-3CAC-4CC8-8641-83756B098D94}" type="datetimeFigureOut">
              <a:rPr lang="en-US" smtClean="0"/>
              <a:t>20/3/2024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11E-38A0-455E-B5E8-CE28B0918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4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B311E-38A0-455E-B5E8-CE28B09187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8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4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9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/>
          <a:lstStyle/>
          <a:p>
            <a:fld id="{DD44E096-B07E-44AB-BA58-1570571C9D42}" type="datetimeFigureOut">
              <a:rPr lang="en-US" smtClean="0"/>
              <a:t>20/3/2024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/>
          <a:lstStyle/>
          <a:p>
            <a:fld id="{20564DDC-B01E-42FC-ADFB-C8904C779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70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23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9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5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5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54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8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5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9F006C-E173-4D79-9D36-64FC123F8682}" type="datetimeFigureOut">
              <a:rPr lang="en-US" smtClean="0"/>
              <a:t>20/3/2024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171A6F9-9213-4572-BBE9-2991143AC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0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15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3"/>
            <a:ext cx="9144000" cy="68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8" y="221684"/>
            <a:ext cx="706933" cy="7130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2200" y="377400"/>
            <a:ext cx="898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801" y="934711"/>
            <a:ext cx="70074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ý.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2200" y="4614650"/>
            <a:ext cx="35654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4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0" y="119746"/>
            <a:ext cx="9144000" cy="6032396"/>
          </a:xfrm>
          <a:prstGeom prst="rect">
            <a:avLst/>
          </a:prstGeom>
          <a:noFill/>
          <a:ln>
            <a:noFill/>
          </a:ln>
        </p:spPr>
        <p:txBody>
          <a:bodyPr lIns="121896" tIns="60948" rIns="121896" bIns="6094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vi-VN" sz="6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r>
              <a:rPr lang="vi-VN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CÔ!</a:t>
            </a: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Kính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chúc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quý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thầy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cô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một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ngày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làm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việc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vui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vẻ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và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hạnh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phúc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!</a:t>
            </a: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vi-VN" sz="6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vi-VN" sz="6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24" y="4568825"/>
            <a:ext cx="2289572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flowerer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28" y="4548056"/>
            <a:ext cx="4301067" cy="241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54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4881" y="1922015"/>
            <a:ext cx="321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i="1" dirty="0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i="1" dirty="0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3200" b="1" i="1" dirty="0">
              <a:solidFill>
                <a:srgbClr val="0076C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4359" y="2559241"/>
            <a:ext cx="2908168" cy="2751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Hay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ầm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ĩ</a:t>
            </a:r>
            <a:br>
              <a:rPr lang="en-US" sz="2400" dirty="0">
                <a:latin typeface="Arial-SGK-TV" pitchFamily="2" charset="0"/>
                <a:cs typeface="Arial-SGK-TV" pitchFamily="2" charset="0"/>
              </a:rPr>
            </a:b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latin typeface="Arial-SGK-TV" pitchFamily="2" charset="0"/>
                <a:cs typeface="Arial-SGK-TV" pitchFamily="2" charset="0"/>
              </a:rPr>
            </a:br>
            <a:r>
              <a:rPr lang="en-US" sz="2400" dirty="0">
                <a:latin typeface="Arial-SGK-TV" pitchFamily="2" charset="0"/>
                <a:cs typeface="Arial-SGK-TV" pitchFamily="2" charset="0"/>
              </a:rPr>
              <a:t>Hay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latin typeface="Arial-SGK-TV" pitchFamily="2" charset="0"/>
                <a:cs typeface="Arial-SGK-TV" pitchFamily="2" charset="0"/>
              </a:rPr>
            </a:b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vện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latin typeface="Arial-SGK-TV" pitchFamily="2" charset="0"/>
                <a:cs typeface="Arial-SGK-TV" pitchFamily="2" charset="0"/>
              </a:rPr>
            </a:br>
            <a:r>
              <a:rPr lang="en-US" sz="2400" dirty="0">
                <a:latin typeface="Arial-SGK-TV" pitchFamily="2" charset="0"/>
                <a:cs typeface="Arial-SGK-TV" pitchFamily="2" charset="0"/>
              </a:rPr>
              <a:t>Hay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chăng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điện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latin typeface="Arial-SGK-TV" pitchFamily="2" charset="0"/>
                <a:cs typeface="Arial-SGK-TV" pitchFamily="2" charset="0"/>
              </a:rPr>
            </a:b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nhện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4881" y="2559241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-SGK-TV" pitchFamily="2" charset="0"/>
                <a:cs typeface="Arial-SGK-TV" pitchFamily="2" charset="0"/>
              </a:rPr>
              <a:t>1.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6" y="294892"/>
            <a:ext cx="706933" cy="7130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25618" y="420572"/>
            <a:ext cx="898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5266" y="1007919"/>
            <a:ext cx="8671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  <a:cs typeface="Arial-SGK-TV" pitchFamily="2" charset="0"/>
              </a:rPr>
              <a:t>b) Nghe – viết khổ 1 trong bài thơ </a:t>
            </a:r>
            <a:r>
              <a:rPr lang="vi-VN" sz="3200" i="1" dirty="0">
                <a:latin typeface="+mj-lt"/>
                <a:cs typeface="Arial-SGK-TV" pitchFamily="2" charset="0"/>
              </a:rPr>
              <a:t>Kể cho bé nghe</a:t>
            </a:r>
            <a:r>
              <a:rPr lang="vi-VN" sz="3200" dirty="0">
                <a:latin typeface="+mj-lt"/>
                <a:cs typeface="Arial-SGK-TV" pitchFamily="2" charset="0"/>
              </a:rPr>
              <a:t>. </a:t>
            </a:r>
            <a:endParaRPr lang="en-US" sz="3200" dirty="0">
              <a:latin typeface="+mj-lt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1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4881" y="1922015"/>
            <a:ext cx="321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i="1" dirty="0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i="1" dirty="0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3200" b="1" i="1" dirty="0">
              <a:solidFill>
                <a:srgbClr val="0076C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44359" y="2559241"/>
            <a:ext cx="2908168" cy="27515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Hay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ầm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ĩ</a:t>
            </a:r>
            <a:br>
              <a:rPr lang="en-US" sz="2400" dirty="0">
                <a:latin typeface="Arial-SGK-TV" pitchFamily="2" charset="0"/>
                <a:cs typeface="Arial-SGK-TV" pitchFamily="2" charset="0"/>
              </a:rPr>
            </a:b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latin typeface="Arial-SGK-TV" pitchFamily="2" charset="0"/>
                <a:cs typeface="Arial-SGK-TV" pitchFamily="2" charset="0"/>
              </a:rPr>
            </a:br>
            <a:r>
              <a:rPr lang="en-US" sz="2400" dirty="0">
                <a:latin typeface="Arial-SGK-TV" pitchFamily="2" charset="0"/>
                <a:cs typeface="Arial-SGK-TV" pitchFamily="2" charset="0"/>
              </a:rPr>
              <a:t>Hay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latin typeface="Arial-SGK-TV" pitchFamily="2" charset="0"/>
                <a:cs typeface="Arial-SGK-TV" pitchFamily="2" charset="0"/>
              </a:rPr>
            </a:b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chó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vện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latin typeface="Arial-SGK-TV" pitchFamily="2" charset="0"/>
                <a:cs typeface="Arial-SGK-TV" pitchFamily="2" charset="0"/>
              </a:rPr>
            </a:br>
            <a:r>
              <a:rPr lang="en-US" sz="2400" dirty="0">
                <a:latin typeface="Arial-SGK-TV" pitchFamily="2" charset="0"/>
                <a:cs typeface="Arial-SGK-TV" pitchFamily="2" charset="0"/>
              </a:rPr>
              <a:t>Hay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chăng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điện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/>
            </a:r>
            <a:br>
              <a:rPr lang="en-US" sz="2400" dirty="0">
                <a:latin typeface="Arial-SGK-TV" pitchFamily="2" charset="0"/>
                <a:cs typeface="Arial-SGK-TV" pitchFamily="2" charset="0"/>
              </a:rPr>
            </a:b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nhện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4881" y="2559241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-SGK-TV" pitchFamily="2" charset="0"/>
                <a:cs typeface="Arial-SGK-TV" pitchFamily="2" charset="0"/>
              </a:rPr>
              <a:t>1.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6" y="294892"/>
            <a:ext cx="706933" cy="71302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25618" y="420572"/>
            <a:ext cx="898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450987" y="3020906"/>
            <a:ext cx="4268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450987" y="3464041"/>
            <a:ext cx="346777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50987" y="3935002"/>
            <a:ext cx="34677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450987" y="4391790"/>
            <a:ext cx="34677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450987" y="4805606"/>
            <a:ext cx="426870" cy="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450987" y="5219422"/>
            <a:ext cx="346777" cy="667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70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80" y="406577"/>
            <a:ext cx="706933" cy="7130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165781" y="501263"/>
            <a:ext cx="898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2199" y="966265"/>
            <a:ext cx="7007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395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46" y="-76101"/>
            <a:ext cx="6292597" cy="6323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54" y="461107"/>
            <a:ext cx="706933" cy="713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8560" y="16055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68143" y="1425893"/>
            <a:ext cx="1350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Arial-SGK-TV" pitchFamily="2" charset="0"/>
                <a:cs typeface="Arial-SGK-TV" pitchFamily="2" charset="0"/>
              </a:rPr>
              <a:t>đoán</a:t>
            </a:r>
            <a:r>
              <a:rPr lang="en-US" sz="2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cs typeface="Arial-SGK-TV" pitchFamily="2" charset="0"/>
              </a:rPr>
              <a:t>chữ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68610" y="1431373"/>
            <a:ext cx="15087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Arial-SGK-TV" pitchFamily="2" charset="0"/>
                <a:cs typeface="Arial-SGK-TV" pitchFamily="2" charset="0"/>
              </a:rPr>
              <a:t>quán</a:t>
            </a:r>
            <a:r>
              <a:rPr lang="en-US" sz="2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cs typeface="Arial-SGK-TV" pitchFamily="2" charset="0"/>
              </a:rPr>
              <a:t>nước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9037" y="586787"/>
            <a:ext cx="918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9637" y="3006088"/>
            <a:ext cx="1346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2200" dirty="0" err="1" smtClean="0">
                <a:latin typeface="Arial-SGK-TV" pitchFamily="2" charset="0"/>
                <a:cs typeface="Arial-SGK-TV" pitchFamily="2" charset="0"/>
              </a:rPr>
              <a:t>oa</a:t>
            </a:r>
            <a:r>
              <a:rPr lang="en-US" sz="2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cs typeface="Arial-SGK-TV" pitchFamily="2" charset="0"/>
              </a:rPr>
              <a:t>xoan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82481" y="3014371"/>
            <a:ext cx="11897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2200" dirty="0" err="1" smtClean="0">
                <a:latin typeface="Arial-SGK-TV" pitchFamily="2" charset="0"/>
                <a:cs typeface="Arial-SGK-TV" pitchFamily="2" charset="0"/>
              </a:rPr>
              <a:t>ản</a:t>
            </a:r>
            <a:r>
              <a:rPr lang="en-US" sz="2200" dirty="0" smtClean="0">
                <a:latin typeface="Arial-SGK-TV" pitchFamily="2" charset="0"/>
                <a:cs typeface="Arial-SGK-TV" pitchFamily="2" charset="0"/>
              </a:rPr>
              <a:t> ca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7249" y="4473869"/>
            <a:ext cx="12682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h</a:t>
            </a:r>
            <a:r>
              <a:rPr lang="en-US" sz="2200" dirty="0" err="1" smtClean="0">
                <a:latin typeface="Arial-SGK-TV" pitchFamily="2" charset="0"/>
                <a:cs typeface="Arial-SGK-TV" pitchFamily="2" charset="0"/>
              </a:rPr>
              <a:t>ọc</a:t>
            </a:r>
            <a:r>
              <a:rPr lang="en-US" sz="2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cs typeface="Arial-SGK-TV" pitchFamily="2" charset="0"/>
              </a:rPr>
              <a:t>toán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80521" y="4437408"/>
            <a:ext cx="15664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2200" dirty="0" err="1" smtClean="0">
                <a:latin typeface="Arial-SGK-TV" pitchFamily="2" charset="0"/>
                <a:cs typeface="Arial-SGK-TV" pitchFamily="2" charset="0"/>
              </a:rPr>
              <a:t>iàn</a:t>
            </a:r>
            <a:r>
              <a:rPr lang="en-US" sz="22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dirty="0" err="1" smtClean="0">
                <a:latin typeface="Arial-SGK-TV" pitchFamily="2" charset="0"/>
                <a:cs typeface="Arial-SGK-TV" pitchFamily="2" charset="0"/>
              </a:rPr>
              <a:t>khoan</a:t>
            </a:r>
            <a:endParaRPr lang="en-US" sz="2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0405" y="5954800"/>
            <a:ext cx="5721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  <a:cs typeface="Arial-SGK-TV" pitchFamily="2" charset="0"/>
              </a:rPr>
              <a:t>Chép ba từ ngữ tìm được vào vở. </a:t>
            </a:r>
            <a:endParaRPr lang="en-US" sz="3200" dirty="0">
              <a:latin typeface="+mj-lt"/>
              <a:cs typeface="Arial-SGK-TV" pitchFamily="2" charset="0"/>
            </a:endParaRPr>
          </a:p>
        </p:txBody>
      </p:sp>
      <p:sp>
        <p:nvSpPr>
          <p:cNvPr id="4" name="Multiply 3"/>
          <p:cNvSpPr/>
          <p:nvPr/>
        </p:nvSpPr>
        <p:spPr>
          <a:xfrm>
            <a:off x="7112159" y="2924030"/>
            <a:ext cx="544198" cy="521228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0" y="119746"/>
            <a:ext cx="9144000" cy="6032396"/>
          </a:xfrm>
          <a:prstGeom prst="rect">
            <a:avLst/>
          </a:prstGeom>
          <a:noFill/>
          <a:ln>
            <a:noFill/>
          </a:ln>
        </p:spPr>
        <p:txBody>
          <a:bodyPr lIns="121896" tIns="60948" rIns="121896" bIns="6094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vi-VN" sz="6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r>
              <a:rPr lang="vi-VN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CÔ!</a:t>
            </a: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Kính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chúc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quý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thầy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cô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một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ngày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làm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việc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vui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vẻ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và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hạnh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phúc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!</a:t>
            </a: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vi-VN" sz="6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vi-VN" sz="6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24" y="4568825"/>
            <a:ext cx="2289572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flowerer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28" y="4548056"/>
            <a:ext cx="4301067" cy="241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08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123392" y="1882095"/>
            <a:ext cx="72634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– Chia sẻ với bạn, người thân về nhân vật hoặc những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thơ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em thích.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1" y="280221"/>
            <a:ext cx="71437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6626" y="933562"/>
            <a:ext cx="7577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– Tìm đọc một câu chuyện hoặc bài thơ về gia đình. 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66627" y="406577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6627" y="3014602"/>
            <a:ext cx="709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3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  <p:bldP spid="13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13" y="1526910"/>
            <a:ext cx="7774519" cy="4411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7" y="67497"/>
            <a:ext cx="714375" cy="7143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6627" y="40657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6982" y="868242"/>
            <a:ext cx="3020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smtClean="0">
                <a:solidFill>
                  <a:srgbClr val="0076C1"/>
                </a:solidFill>
                <a:latin typeface="Arial-SGK-TV" pitchFamily="2" charset="0"/>
                <a:cs typeface="Arial-SGK-TV" pitchFamily="2" charset="0"/>
              </a:rPr>
              <a:t>Cháu ngoan của bà</a:t>
            </a:r>
            <a:endParaRPr lang="en-US" sz="2400">
              <a:solidFill>
                <a:srgbClr val="0076C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40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2" y="341776"/>
            <a:ext cx="714375" cy="7143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6627" y="406577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666" y="1205799"/>
            <a:ext cx="7532423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lnSpc>
                <a:spcPct val="11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của Lan đã già. Bà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, phải chống gậy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đi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vững. Lan thương bà lắm,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rất yêu quý Lan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666" y="2485380"/>
            <a:ext cx="7510007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 algn="just">
              <a:lnSpc>
                <a:spcPct val="110000"/>
              </a:lnSpc>
            </a:pP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Lan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Lan: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!”.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439" y="5253331"/>
            <a:ext cx="7789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>
              <a:lnSpc>
                <a:spcPct val="11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01628" y="6276473"/>
            <a:ext cx="3460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Mai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3666" y="3854737"/>
            <a:ext cx="8014626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>
              <a:lnSpc>
                <a:spcPct val="110000"/>
              </a:lnSpc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Lan lo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–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66982" y="725021"/>
            <a:ext cx="3523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 smtClean="0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b="1" i="1" dirty="0" smtClean="0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200" b="1" i="1" dirty="0" smtClean="0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76C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sz="3200" dirty="0">
              <a:solidFill>
                <a:srgbClr val="0076C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32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375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7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5146677"/>
            <a:ext cx="14859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9" descr="1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953000"/>
            <a:ext cx="1371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2" name="WordArt 14"/>
          <p:cNvSpPr>
            <a:spLocks noChangeArrowheads="1" noChangeShapeType="1" noTextEdit="1"/>
          </p:cNvSpPr>
          <p:nvPr/>
        </p:nvSpPr>
        <p:spPr bwMode="auto">
          <a:xfrm>
            <a:off x="1658073" y="2410691"/>
            <a:ext cx="5903089" cy="273598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319292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8000" b="1" kern="1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8000" b="1" kern="1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15" descr="hinh nguo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5762627"/>
            <a:ext cx="6858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6" descr="hinh nguo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3235" y="5762627"/>
            <a:ext cx="7429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7" descr="blumen-pflanzen1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619752"/>
            <a:ext cx="914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06" y="34925"/>
            <a:ext cx="14859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14288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2" y="280221"/>
            <a:ext cx="714375" cy="7143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6977" y="409821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6627" y="1088179"/>
            <a:ext cx="7281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21" y="1093030"/>
            <a:ext cx="295906" cy="423903"/>
          </a:xfrm>
          <a:prstGeom prst="rect">
            <a:avLst/>
          </a:prstGeom>
          <a:effectLst>
            <a:glow rad="38100">
              <a:srgbClr val="FFFFFF"/>
            </a:glow>
          </a:effectLst>
        </p:spPr>
      </p:pic>
    </p:spTree>
    <p:extLst>
      <p:ext uri="{BB962C8B-B14F-4D97-AF65-F5344CB8AC3E}">
        <p14:creationId xmlns:p14="http://schemas.microsoft.com/office/powerpoint/2010/main" val="350989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0" y="119746"/>
            <a:ext cx="9144000" cy="6032396"/>
          </a:xfrm>
          <a:prstGeom prst="rect">
            <a:avLst/>
          </a:prstGeom>
          <a:noFill/>
          <a:ln>
            <a:noFill/>
          </a:ln>
        </p:spPr>
        <p:txBody>
          <a:bodyPr lIns="121896" tIns="60948" rIns="121896" bIns="6094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vi-VN" sz="6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THỂ 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r>
              <a:rPr lang="vi-VN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CÔ!</a:t>
            </a: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Kính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chúc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quý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thầy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cô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một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ngày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làm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việc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vui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vẻ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và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 hạnh </a:t>
            </a:r>
            <a:r>
              <a:rPr lang="en-US" altLang="vi-VN" sz="4000" b="1" i="1" dirty="0" err="1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phúc</a:t>
            </a:r>
            <a:r>
              <a:rPr lang="en-US" altLang="vi-VN" sz="4000" b="1" i="1" dirty="0">
                <a:solidFill>
                  <a:srgbClr val="7030A0"/>
                </a:solidFill>
                <a:latin typeface="Calibri Light"/>
                <a:cs typeface="Times New Roman" panose="02020603050405020304" pitchFamily="18" charset="0"/>
              </a:rPr>
              <a:t>!</a:t>
            </a: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vi-VN" sz="6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459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vi-VN" sz="6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24" y="4568825"/>
            <a:ext cx="2289572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flowerer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128" y="4548056"/>
            <a:ext cx="4301067" cy="241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19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18" y="372692"/>
            <a:ext cx="7521139" cy="85673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 yêu bà.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háu Yêu Bà ♫ Bà Ơi Bà ♫ Xuân Mai - Nhạc Thiếu Nhi Xuân Mai Hay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445" y="1229425"/>
            <a:ext cx="829525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61394" y="459249"/>
            <a:ext cx="816248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smtClean="0"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en-US" altLang="vi-VN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altLang="vi-VN" sz="4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vi-VN" sz="4000" b="1" dirty="0" smtClean="0">
                <a:latin typeface="Times New Roman" pitchFamily="18" charset="0"/>
                <a:cs typeface="Times New Roman" pitchFamily="18" charset="0"/>
              </a:rPr>
              <a:t> 2024</a:t>
            </a:r>
            <a:endParaRPr lang="en-US" altLang="vi-VN" sz="40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40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40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endParaRPr lang="en-US" altLang="vi-VN" sz="40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sz="4000" b="1" dirty="0" smtClean="0">
                <a:latin typeface="Times New Roman" panose="02020603050405020304" pitchFamily="18" charset="0"/>
              </a:rPr>
              <a:t>Bài 26D: </a:t>
            </a:r>
            <a:r>
              <a:rPr lang="en-US" altLang="vi-VN" sz="4000" b="1" dirty="0" err="1" smtClean="0">
                <a:latin typeface="Times New Roman" panose="02020603050405020304" pitchFamily="18" charset="0"/>
              </a:rPr>
              <a:t>Cháu</a:t>
            </a:r>
            <a:r>
              <a:rPr lang="en-US" altLang="vi-VN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</a:rPr>
              <a:t>muốn</a:t>
            </a:r>
            <a:r>
              <a:rPr lang="en-US" altLang="vi-VN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 smtClean="0">
                <a:latin typeface="Times New Roman" panose="02020603050405020304" pitchFamily="18" charset="0"/>
              </a:rPr>
              <a:t>ông</a:t>
            </a:r>
            <a:r>
              <a:rPr lang="en-US" altLang="vi-VN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err="1" smtClean="0">
                <a:latin typeface="Times New Roman" panose="02020603050405020304" pitchFamily="18" charset="0"/>
              </a:rPr>
              <a:t>bà</a:t>
            </a:r>
            <a:r>
              <a:rPr lang="en-US" altLang="vi-VN" sz="4000" b="1" smtClean="0">
                <a:latin typeface="Times New Roman" panose="02020603050405020304" pitchFamily="18" charset="0"/>
              </a:rPr>
              <a:t> </a:t>
            </a:r>
            <a:r>
              <a:rPr lang="en-US" altLang="vi-VN" sz="4000" b="1" smtClean="0">
                <a:latin typeface="Times New Roman" panose="02020603050405020304" pitchFamily="18" charset="0"/>
              </a:rPr>
              <a:t>vui</a:t>
            </a:r>
            <a:endParaRPr lang="vi-VN" altLang="vi-VN" sz="4000" b="1" smtClean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vi-VN" sz="40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(Tiết 1)</a:t>
            </a:r>
            <a:endParaRPr lang="en-US" altLang="vi-VN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17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0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0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69" y="137479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3044" y="390189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044" y="940222"/>
            <a:ext cx="7813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262" y="1401887"/>
            <a:ext cx="5498569" cy="505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0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8" y="221684"/>
            <a:ext cx="706933" cy="7130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2200" y="377400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200" y="868243"/>
            <a:ext cx="7544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(TLN2)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6317" y="2068572"/>
            <a:ext cx="66210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Gợi ý:</a:t>
            </a:r>
          </a:p>
          <a:p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– Em đã làm việc gì</a:t>
            </a: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2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8" y="221684"/>
            <a:ext cx="706933" cy="7130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2200" y="377400"/>
            <a:ext cx="898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200" y="868243"/>
            <a:ext cx="7544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9977" y="1945461"/>
            <a:ext cx="7007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Gợi ý:</a:t>
            </a:r>
          </a:p>
          <a:p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Em đã làm việc gì?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7824" y="3022679"/>
            <a:ext cx="7007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01473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8" y="221684"/>
            <a:ext cx="706933" cy="7130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2200" y="377400"/>
            <a:ext cx="898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801" y="1091131"/>
            <a:ext cx="70074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Gợi ý:</a:t>
            </a:r>
          </a:p>
          <a:p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pt-BR" sz="3200" dirty="0">
                <a:latin typeface="Times New Roman" pitchFamily="18" charset="0"/>
                <a:cs typeface="Times New Roman" pitchFamily="18" charset="0"/>
              </a:rPr>
              <a:t>Em đã làm việc gì</a:t>
            </a: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Ví dụ: quét nhà, rửa bát, phơi quần áo, nhổ cỏ vườn rau, chăm sóc cây cảnh, cây hoa, đấm lưng, nhổ tóc bạc,....</a:t>
            </a:r>
          </a:p>
          <a:p>
            <a:pPr algn="just"/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1299" y="3845731"/>
            <a:ext cx="7007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44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8" y="221684"/>
            <a:ext cx="706933" cy="71302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52200" y="377400"/>
            <a:ext cx="898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801" y="1091131"/>
            <a:ext cx="70074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8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2085</TotalTime>
  <Words>640</Words>
  <Application>Microsoft Office PowerPoint</Application>
  <PresentationFormat>On-screen Show (4:3)</PresentationFormat>
  <Paragraphs>87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  Hát và vận động theo bài hát: Cháu yêu bà.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</cp:lastModifiedBy>
  <cp:revision>216</cp:revision>
  <dcterms:created xsi:type="dcterms:W3CDTF">2019-11-27T07:37:57Z</dcterms:created>
  <dcterms:modified xsi:type="dcterms:W3CDTF">2024-03-20T15:34:52Z</dcterms:modified>
</cp:coreProperties>
</file>