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07" r:id="rId3"/>
    <p:sldId id="261" r:id="rId4"/>
    <p:sldId id="281" r:id="rId5"/>
    <p:sldId id="279" r:id="rId6"/>
    <p:sldId id="309" r:id="rId7"/>
    <p:sldId id="277" r:id="rId8"/>
    <p:sldId id="282" r:id="rId9"/>
    <p:sldId id="308" r:id="rId10"/>
    <p:sldId id="283" r:id="rId11"/>
    <p:sldId id="268" r:id="rId12"/>
    <p:sldId id="278" r:id="rId13"/>
    <p:sldId id="285" r:id="rId14"/>
    <p:sldId id="286" r:id="rId15"/>
    <p:sldId id="287" r:id="rId16"/>
    <p:sldId id="310" r:id="rId17"/>
    <p:sldId id="266" r:id="rId18"/>
    <p:sldId id="288" r:id="rId19"/>
    <p:sldId id="289" r:id="rId20"/>
    <p:sldId id="290" r:id="rId21"/>
    <p:sldId id="291" r:id="rId22"/>
    <p:sldId id="292" r:id="rId23"/>
    <p:sldId id="293" r:id="rId24"/>
    <p:sldId id="304" r:id="rId25"/>
    <p:sldId id="305" r:id="rId26"/>
    <p:sldId id="306" r:id="rId27"/>
    <p:sldId id="299" r:id="rId28"/>
    <p:sldId id="280" r:id="rId29"/>
    <p:sldId id="298" r:id="rId30"/>
    <p:sldId id="300" r:id="rId31"/>
    <p:sldId id="301" r:id="rId32"/>
    <p:sldId id="302" r:id="rId33"/>
    <p:sldId id="267" r:id="rId34"/>
    <p:sldId id="25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5BA"/>
    <a:srgbClr val="F9C6D3"/>
    <a:srgbClr val="FF6DB6"/>
    <a:srgbClr val="009F4F"/>
    <a:srgbClr val="FFC000"/>
    <a:srgbClr val="0076C1"/>
    <a:srgbClr val="128ACE"/>
    <a:srgbClr val="1A90D0"/>
    <a:srgbClr val="C9E8A6"/>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7" d="100"/>
          <a:sy n="87" d="100"/>
        </p:scale>
        <p:origin x="14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7D872-3CAC-4CC8-8641-83756B098D94}" type="datetimeFigureOut">
              <a:rPr lang="en-US" smtClean="0"/>
              <a:t>8/11/2020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311E-38A0-455E-B5E8-CE28B09187C4}" type="slidenum">
              <a:rPr lang="en-US" smtClean="0"/>
              <a:t>‹#›</a:t>
            </a:fld>
            <a:endParaRPr lang="en-US"/>
          </a:p>
        </p:txBody>
      </p:sp>
    </p:spTree>
    <p:extLst>
      <p:ext uri="{BB962C8B-B14F-4D97-AF65-F5344CB8AC3E}">
        <p14:creationId xmlns:p14="http://schemas.microsoft.com/office/powerpoint/2010/main" val="59734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a:t>
            </a:fld>
            <a:endParaRPr lang="en-US"/>
          </a:p>
        </p:txBody>
      </p:sp>
    </p:spTree>
    <p:extLst>
      <p:ext uri="{BB962C8B-B14F-4D97-AF65-F5344CB8AC3E}">
        <p14:creationId xmlns:p14="http://schemas.microsoft.com/office/powerpoint/2010/main" val="1551887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23</a:t>
            </a:fld>
            <a:endParaRPr lang="en-US"/>
          </a:p>
        </p:txBody>
      </p:sp>
    </p:spTree>
    <p:extLst>
      <p:ext uri="{BB962C8B-B14F-4D97-AF65-F5344CB8AC3E}">
        <p14:creationId xmlns:p14="http://schemas.microsoft.com/office/powerpoint/2010/main" val="2319595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24</a:t>
            </a:fld>
            <a:endParaRPr lang="en-US"/>
          </a:p>
        </p:txBody>
      </p:sp>
    </p:spTree>
    <p:extLst>
      <p:ext uri="{BB962C8B-B14F-4D97-AF65-F5344CB8AC3E}">
        <p14:creationId xmlns:p14="http://schemas.microsoft.com/office/powerpoint/2010/main" val="193130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25</a:t>
            </a:fld>
            <a:endParaRPr lang="en-US"/>
          </a:p>
        </p:txBody>
      </p:sp>
    </p:spTree>
    <p:extLst>
      <p:ext uri="{BB962C8B-B14F-4D97-AF65-F5344CB8AC3E}">
        <p14:creationId xmlns:p14="http://schemas.microsoft.com/office/powerpoint/2010/main" val="99751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26</a:t>
            </a:fld>
            <a:endParaRPr lang="en-US"/>
          </a:p>
        </p:txBody>
      </p:sp>
    </p:spTree>
    <p:extLst>
      <p:ext uri="{BB962C8B-B14F-4D97-AF65-F5344CB8AC3E}">
        <p14:creationId xmlns:p14="http://schemas.microsoft.com/office/powerpoint/2010/main" val="381907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27</a:t>
            </a:fld>
            <a:endParaRPr lang="en-US"/>
          </a:p>
        </p:txBody>
      </p:sp>
    </p:spTree>
    <p:extLst>
      <p:ext uri="{BB962C8B-B14F-4D97-AF65-F5344CB8AC3E}">
        <p14:creationId xmlns:p14="http://schemas.microsoft.com/office/powerpoint/2010/main" val="22982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CHÂN</a:t>
            </a:r>
            <a:r>
              <a:rPr lang="en-US" baseline="0" dirty="0"/>
              <a:t> THÀNH CẢM ƠN!</a:t>
            </a:r>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34</a:t>
            </a:fld>
            <a:endParaRPr lang="en-US"/>
          </a:p>
        </p:txBody>
      </p:sp>
    </p:spTree>
    <p:extLst>
      <p:ext uri="{BB962C8B-B14F-4D97-AF65-F5344CB8AC3E}">
        <p14:creationId xmlns:p14="http://schemas.microsoft.com/office/powerpoint/2010/main" val="29741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2</a:t>
            </a:fld>
            <a:endParaRPr lang="en-US"/>
          </a:p>
        </p:txBody>
      </p:sp>
    </p:spTree>
    <p:extLst>
      <p:ext uri="{BB962C8B-B14F-4D97-AF65-F5344CB8AC3E}">
        <p14:creationId xmlns:p14="http://schemas.microsoft.com/office/powerpoint/2010/main" val="109502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4</a:t>
            </a:fld>
            <a:endParaRPr lang="en-US"/>
          </a:p>
        </p:txBody>
      </p:sp>
    </p:spTree>
    <p:extLst>
      <p:ext uri="{BB962C8B-B14F-4D97-AF65-F5344CB8AC3E}">
        <p14:creationId xmlns:p14="http://schemas.microsoft.com/office/powerpoint/2010/main" val="356505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6</a:t>
            </a:fld>
            <a:endParaRPr lang="en-US"/>
          </a:p>
        </p:txBody>
      </p:sp>
    </p:spTree>
    <p:extLst>
      <p:ext uri="{BB962C8B-B14F-4D97-AF65-F5344CB8AC3E}">
        <p14:creationId xmlns:p14="http://schemas.microsoft.com/office/powerpoint/2010/main" val="91000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79F07-6BE8-4CE2-A208-F64A99EA0E19}" type="slidenum">
              <a:rPr lang="en-US" smtClean="0"/>
              <a:t>8</a:t>
            </a:fld>
            <a:endParaRPr lang="en-US"/>
          </a:p>
        </p:txBody>
      </p:sp>
    </p:spTree>
    <p:extLst>
      <p:ext uri="{BB962C8B-B14F-4D97-AF65-F5344CB8AC3E}">
        <p14:creationId xmlns:p14="http://schemas.microsoft.com/office/powerpoint/2010/main" val="76961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19</a:t>
            </a:fld>
            <a:endParaRPr lang="en-US"/>
          </a:p>
        </p:txBody>
      </p:sp>
    </p:spTree>
    <p:extLst>
      <p:ext uri="{BB962C8B-B14F-4D97-AF65-F5344CB8AC3E}">
        <p14:creationId xmlns:p14="http://schemas.microsoft.com/office/powerpoint/2010/main" val="310719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20</a:t>
            </a:fld>
            <a:endParaRPr lang="en-US"/>
          </a:p>
        </p:txBody>
      </p:sp>
    </p:spTree>
    <p:extLst>
      <p:ext uri="{BB962C8B-B14F-4D97-AF65-F5344CB8AC3E}">
        <p14:creationId xmlns:p14="http://schemas.microsoft.com/office/powerpoint/2010/main" val="174714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21</a:t>
            </a:fld>
            <a:endParaRPr lang="en-US"/>
          </a:p>
        </p:txBody>
      </p:sp>
    </p:spTree>
    <p:extLst>
      <p:ext uri="{BB962C8B-B14F-4D97-AF65-F5344CB8AC3E}">
        <p14:creationId xmlns:p14="http://schemas.microsoft.com/office/powerpoint/2010/main" val="278263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nhân</a:t>
            </a:r>
            <a:r>
              <a:rPr lang="en-US" baseline="0" dirty="0"/>
              <a:t> vật</a:t>
            </a:r>
            <a:endParaRPr lang="en-US" dirty="0"/>
          </a:p>
          <a:p>
            <a:endParaRPr lang="en-US" dirty="0"/>
          </a:p>
        </p:txBody>
      </p:sp>
      <p:sp>
        <p:nvSpPr>
          <p:cNvPr id="4" name="Slide Number Placeholder 3"/>
          <p:cNvSpPr>
            <a:spLocks noGrp="1"/>
          </p:cNvSpPr>
          <p:nvPr>
            <p:ph type="sldNum" sz="quarter" idx="10"/>
          </p:nvPr>
        </p:nvSpPr>
        <p:spPr/>
        <p:txBody>
          <a:bodyPr/>
          <a:lstStyle/>
          <a:p>
            <a:fld id="{115BD77A-57AB-47A5-9BF7-6DED0AA61C48}" type="slidenum">
              <a:rPr lang="en-US" smtClean="0"/>
              <a:t>22</a:t>
            </a:fld>
            <a:endParaRPr lang="en-US"/>
          </a:p>
        </p:txBody>
      </p:sp>
    </p:spTree>
    <p:extLst>
      <p:ext uri="{BB962C8B-B14F-4D97-AF65-F5344CB8AC3E}">
        <p14:creationId xmlns:p14="http://schemas.microsoft.com/office/powerpoint/2010/main" val="53959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4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8/11/2020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7445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8/11/2020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81829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8/11/2020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69049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8/11/2020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4774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8/11/2020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96315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8/11/2020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58255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8/11/2020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421028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8/11/2020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74295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B9F006C-E173-4D79-9D36-64FC123F8682}" type="datetimeFigureOut">
              <a:rPr lang="en-US" smtClean="0"/>
              <a:t>8/11/2020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14770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4029" t="5432" r="4198" b="5062"/>
          <a:stretch/>
        </p:blipFill>
        <p:spPr>
          <a:xfrm>
            <a:off x="0" y="0"/>
            <a:ext cx="9144000" cy="6891269"/>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15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43"/>
            <a:ext cx="9144000" cy="6841314"/>
          </a:xfrm>
          <a:prstGeom prst="rect">
            <a:avLst/>
          </a:prstGeom>
        </p:spPr>
      </p:pic>
    </p:spTree>
    <p:extLst>
      <p:ext uri="{BB962C8B-B14F-4D97-AF65-F5344CB8AC3E}">
        <p14:creationId xmlns:p14="http://schemas.microsoft.com/office/powerpoint/2010/main" val="275847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2199" y="1008569"/>
            <a:ext cx="7040710" cy="461665"/>
          </a:xfrm>
          <a:prstGeom prst="rect">
            <a:avLst/>
          </a:prstGeom>
          <a:noFill/>
        </p:spPr>
        <p:txBody>
          <a:bodyPr wrap="none" rtlCol="0">
            <a:spAutoFit/>
          </a:bodyPr>
          <a:lstStyle/>
          <a:p>
            <a:r>
              <a:rPr lang="en-US" sz="2400">
                <a:latin typeface="Arial-SGK-TV" pitchFamily="2" charset="0"/>
                <a:cs typeface="Arial-SGK-TV" pitchFamily="2" charset="0"/>
              </a:rPr>
              <a:t>c) Nói với bạn điều em thích nhất ở thư viện xanh.</a:t>
            </a:r>
            <a:endParaRPr lang="en-US" sz="2400" dirty="0">
              <a:latin typeface="Arial-SGK-TV" pitchFamily="2" charset="0"/>
              <a:cs typeface="Arial-SGK-TV" pitchFamily="2"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84688" b="66487"/>
          <a:stretch/>
        </p:blipFill>
        <p:spPr>
          <a:xfrm>
            <a:off x="573346" y="993179"/>
            <a:ext cx="378853" cy="4924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10" name="TextBox 9"/>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val="29139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29FE1417-D233-449C-824F-978C0EDA5038}"/>
              </a:ext>
            </a:extLst>
          </p:cNvPr>
          <p:cNvSpPr/>
          <p:nvPr/>
        </p:nvSpPr>
        <p:spPr>
          <a:xfrm>
            <a:off x="1121482" y="2541738"/>
            <a:ext cx="7185236" cy="1421928"/>
          </a:xfrm>
          <a:prstGeom prst="rect">
            <a:avLst/>
          </a:prstGeom>
        </p:spPr>
        <p:txBody>
          <a:bodyPr wrap="square">
            <a:spAutoFit/>
          </a:bodyPr>
          <a:lstStyle/>
          <a:p>
            <a:pPr indent="274320" algn="just">
              <a:lnSpc>
                <a:spcPct val="120000"/>
              </a:lnSpc>
            </a:pPr>
            <a:r>
              <a:rPr lang="en-US" altLang="zh-CN" sz="2400" dirty="0" err="1">
                <a:latin typeface="Arial-SGK-TV" pitchFamily="2" charset="0"/>
                <a:cs typeface="Arial-SGK-TV" pitchFamily="2" charset="0"/>
              </a:rPr>
              <a:t>Trường</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Tiểu</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học</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Nắng</a:t>
            </a:r>
            <a:r>
              <a:rPr lang="en-US" altLang="zh-CN" sz="2400" dirty="0">
                <a:latin typeface="Arial-SGK-TV" pitchFamily="2" charset="0"/>
                <a:cs typeface="Arial-SGK-TV" pitchFamily="2" charset="0"/>
              </a:rPr>
              <a:t> Mai </a:t>
            </a:r>
            <a:r>
              <a:rPr lang="en-US" altLang="zh-CN" sz="2400" dirty="0" err="1">
                <a:latin typeface="Arial-SGK-TV" pitchFamily="2" charset="0"/>
                <a:cs typeface="Arial-SGK-TV" pitchFamily="2" charset="0"/>
              </a:rPr>
              <a:t>có</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thư</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viện</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xanh</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ngoài</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sân</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trường</a:t>
            </a:r>
            <a:r>
              <a:rPr lang="en-US" altLang="zh-CN" sz="2400" dirty="0">
                <a:latin typeface="Arial-SGK-TV" pitchFamily="2" charset="0"/>
                <a:cs typeface="Arial-SGK-TV" pitchFamily="2" charset="0"/>
              </a:rPr>
              <a:t>.</a:t>
            </a:r>
          </a:p>
          <a:p>
            <a:pPr indent="274320" algn="just">
              <a:lnSpc>
                <a:spcPct val="120000"/>
              </a:lnSpc>
            </a:pPr>
            <a:r>
              <a:rPr lang="en-US" altLang="zh-CN" sz="2400" dirty="0" err="1">
                <a:latin typeface="Arial-SGK-TV" pitchFamily="2" charset="0"/>
                <a:cs typeface="Arial-SGK-TV" pitchFamily="2" charset="0"/>
              </a:rPr>
              <a:t>Tủ</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sách</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là</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những</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ngôi</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nhà</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nhỏ</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gắn</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vào</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thân</a:t>
            </a:r>
            <a:r>
              <a:rPr lang="en-US" altLang="zh-CN" sz="2400" dirty="0">
                <a:latin typeface="Arial-SGK-TV" pitchFamily="2" charset="0"/>
                <a:cs typeface="Arial-SGK-TV" pitchFamily="2" charset="0"/>
              </a:rPr>
              <a:t> </a:t>
            </a:r>
            <a:r>
              <a:rPr lang="en-US" altLang="zh-CN" sz="2400" dirty="0" err="1">
                <a:latin typeface="Arial-SGK-TV" pitchFamily="2" charset="0"/>
                <a:cs typeface="Arial-SGK-TV" pitchFamily="2" charset="0"/>
              </a:rPr>
              <a:t>cây</a:t>
            </a:r>
            <a:r>
              <a:rPr lang="en-US" altLang="zh-CN" sz="2400" dirty="0">
                <a:latin typeface="Arial-SGK-TV" pitchFamily="2" charset="0"/>
                <a:cs typeface="Arial-SGK-TV" pitchFamily="2" charset="0"/>
              </a:rPr>
              <a:t>. </a:t>
            </a:r>
            <a:endParaRPr lang="zh-CN" alt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9" name="TextBox 8"/>
          <p:cNvSpPr txBox="1"/>
          <p:nvPr/>
        </p:nvSpPr>
        <p:spPr>
          <a:xfrm>
            <a:off x="966627" y="933562"/>
            <a:ext cx="7207889" cy="830997"/>
          </a:xfrm>
          <a:prstGeom prst="rect">
            <a:avLst/>
          </a:prstGeom>
          <a:noFill/>
        </p:spPr>
        <p:txBody>
          <a:bodyPr wrap="square" rtlCol="0">
            <a:spAutoFit/>
          </a:bodyPr>
          <a:lstStyle/>
          <a:p>
            <a:pPr marL="457200" indent="-457200">
              <a:buAutoNum type="alphaLcParenR"/>
            </a:pPr>
            <a:r>
              <a:rPr lang="en-US" sz="2400" dirty="0" err="1" smtClean="0">
                <a:latin typeface="Arial-SGK-TV" pitchFamily="2" charset="0"/>
                <a:cs typeface="Arial-SGK-TV" pitchFamily="2" charset="0"/>
              </a:rPr>
              <a:t>Nghe</a:t>
            </a:r>
            <a:r>
              <a:rPr lang="en-US" sz="2400" dirty="0" smtClean="0">
                <a:latin typeface="Arial-SGK-TV" pitchFamily="2" charset="0"/>
                <a:cs typeface="Arial-SGK-TV" pitchFamily="2" charset="0"/>
              </a:rPr>
              <a:t> – </a:t>
            </a:r>
            <a:r>
              <a:rPr lang="en-US" sz="2400" dirty="0" err="1" smtClean="0">
                <a:latin typeface="Arial-SGK-TV" pitchFamily="2" charset="0"/>
                <a:cs typeface="Arial-SGK-TV" pitchFamily="2" charset="0"/>
              </a:rPr>
              <a:t>viết</a:t>
            </a:r>
            <a:r>
              <a:rPr lang="en-US" sz="2400" dirty="0" smtClean="0">
                <a:latin typeface="Arial-SGK-TV" pitchFamily="2" charset="0"/>
                <a:cs typeface="Arial-SGK-TV" pitchFamily="2" charset="0"/>
              </a:rPr>
              <a:t> </a:t>
            </a:r>
            <a:r>
              <a:rPr lang="en-US" sz="2400" dirty="0" err="1">
                <a:latin typeface="Arial-SGK-TV" pitchFamily="2" charset="0"/>
                <a:cs typeface="Arial-SGK-TV" pitchFamily="2" charset="0"/>
              </a:rPr>
              <a:t>một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đoạn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trong</a:t>
            </a:r>
            <a:r>
              <a:rPr lang="en-US" sz="2400" dirty="0">
                <a:latin typeface="Arial-SGK-TV" pitchFamily="2" charset="0"/>
                <a:cs typeface="Arial-SGK-TV" pitchFamily="2" charset="0"/>
              </a:rPr>
              <a:t> </a:t>
            </a:r>
            <a:r>
              <a:rPr lang="en-US" sz="2400" dirty="0" err="1" smtClean="0">
                <a:latin typeface="Arial-SGK-TV" pitchFamily="2" charset="0"/>
                <a:cs typeface="Arial-SGK-TV" pitchFamily="2" charset="0"/>
              </a:rPr>
              <a:t>bài</a:t>
            </a:r>
            <a:r>
              <a:rPr lang="en-US" sz="2400" dirty="0" smtClean="0">
                <a:latin typeface="Arial-SGK-TV" pitchFamily="2" charset="0"/>
                <a:cs typeface="Arial-SGK-TV" pitchFamily="2" charset="0"/>
              </a:rPr>
              <a:t> </a:t>
            </a:r>
            <a:r>
              <a:rPr lang="en-US" sz="2400" i="1" dirty="0" err="1">
                <a:latin typeface="Arial-SGK-TV" pitchFamily="2" charset="0"/>
                <a:cs typeface="Arial-SGK-TV" pitchFamily="2" charset="0"/>
              </a:rPr>
              <a:t>Thư</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viện</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xanh</a:t>
            </a:r>
            <a:endParaRPr lang="en-US" sz="2400" dirty="0">
              <a:latin typeface="Arial-SGK-TV" pitchFamily="2" charset="0"/>
              <a:cs typeface="Arial-SGK-TV" pitchFamily="2" charset="0"/>
            </a:endParaRPr>
          </a:p>
          <a:p>
            <a:pPr indent="457200"/>
            <a:r>
              <a:rPr lang="en-US" sz="2400" dirty="0">
                <a:latin typeface="Arial-SGK-TV" pitchFamily="2" charset="0"/>
                <a:cs typeface="Arial-SGK-TV" pitchFamily="2" charset="0"/>
              </a:rPr>
              <a:t>(</a:t>
            </a:r>
            <a:r>
              <a:rPr lang="en-US" sz="2400" dirty="0" err="1">
                <a:latin typeface="Arial-SGK-TV" pitchFamily="2" charset="0"/>
                <a:cs typeface="Arial-SGK-TV" pitchFamily="2" charset="0"/>
              </a:rPr>
              <a:t>từ</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đầu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đến</a:t>
            </a:r>
            <a:r>
              <a:rPr lang="en-US" sz="2400" dirty="0">
                <a:latin typeface="Arial-SGK-TV" pitchFamily="2" charset="0"/>
                <a:cs typeface="Arial-SGK-TV" pitchFamily="2" charset="0"/>
              </a:rPr>
              <a:t> </a:t>
            </a:r>
            <a:r>
              <a:rPr lang="en-US" sz="2400" i="1" dirty="0" err="1">
                <a:latin typeface="Arial-SGK-TV" pitchFamily="2" charset="0"/>
                <a:cs typeface="Arial-SGK-TV" pitchFamily="2" charset="0"/>
              </a:rPr>
              <a:t>thân</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cây</a:t>
            </a:r>
            <a:r>
              <a:rPr lang="en-US" sz="2400" dirty="0">
                <a:latin typeface="Arial-SGK-TV" pitchFamily="2" charset="0"/>
                <a:cs typeface="Arial-SGK-TV" pitchFamily="2" charset="0"/>
              </a:rPr>
              <a:t>).</a:t>
            </a:r>
            <a:endParaRPr lang="en-US" sz="2400" i="1" dirty="0">
              <a:latin typeface="Arial-SGK-TV" pitchFamily="2" charset="0"/>
              <a:cs typeface="Arial-SGK-TV" pitchFamily="2" charset="0"/>
            </a:endParaRPr>
          </a:p>
        </p:txBody>
      </p:sp>
      <p:sp>
        <p:nvSpPr>
          <p:cNvPr id="13" name="TextBox 12"/>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val="862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500"/>
                                        <p:tgtEl>
                                          <p:spTgt spid="9">
                                            <p:txEl>
                                              <p:pRg st="0" end="0"/>
                                            </p:txEl>
                                          </p:spTgt>
                                        </p:tgtEl>
                                      </p:cBhvr>
                                    </p:animEffect>
                                  </p:childTnLst>
                                </p:cTn>
                              </p:par>
                              <p:par>
                                <p:cTn id="15" presetID="22" presetClass="entr" presetSubtype="8" fill="hold" nodeType="withEffect">
                                  <p:stCondLst>
                                    <p:cond delay="125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1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4876656" cy="461665"/>
          </a:xfrm>
          <a:prstGeom prst="rect">
            <a:avLst/>
          </a:prstGeom>
          <a:noFill/>
        </p:spPr>
        <p:txBody>
          <a:bodyPr wrap="none" rtlCol="0">
            <a:spAutoFit/>
          </a:bodyPr>
          <a:lstStyle/>
          <a:p>
            <a:r>
              <a:rPr lang="en-US" sz="2400" dirty="0">
                <a:latin typeface="Arial-SGK-TV" pitchFamily="2" charset="0"/>
                <a:cs typeface="Arial-SGK-TV" pitchFamily="2" charset="0"/>
              </a:rPr>
              <a:t>b) </a:t>
            </a:r>
            <a:r>
              <a:rPr lang="en-US" sz="2400" dirty="0" err="1">
                <a:latin typeface="Arial-SGK-TV" pitchFamily="2" charset="0"/>
                <a:cs typeface="Arial-SGK-TV" pitchFamily="2" charset="0"/>
              </a:rPr>
              <a:t>Nhìn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tranh</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tìm</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từ</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chứa</a:t>
            </a:r>
            <a:r>
              <a:rPr lang="en-US" sz="2400" i="1" dirty="0">
                <a:latin typeface="Arial-SGK-TV" pitchFamily="2" charset="0"/>
                <a:cs typeface="Arial-SGK-TV" pitchFamily="2" charset="0"/>
              </a:rPr>
              <a:t> </a:t>
            </a:r>
            <a:r>
              <a:rPr lang="en-US" sz="2400" i="1" dirty="0" smtClean="0">
                <a:latin typeface="Arial-SGK-TV" pitchFamily="2" charset="0"/>
                <a:cs typeface="Arial-SGK-TV" pitchFamily="2" charset="0"/>
              </a:rPr>
              <a:t>ng, </a:t>
            </a:r>
            <a:r>
              <a:rPr lang="en-US" sz="2400" i="1" dirty="0" err="1" smtClean="0">
                <a:latin typeface="Arial-SGK-TV" pitchFamily="2" charset="0"/>
                <a:cs typeface="Arial-SGK-TV" pitchFamily="2" charset="0"/>
              </a:rPr>
              <a:t>ngh</a:t>
            </a:r>
            <a:r>
              <a:rPr lang="en-US" sz="2400" i="1" dirty="0">
                <a:latin typeface="Arial-SGK-TV" pitchFamily="2" charset="0"/>
                <a:cs typeface="Arial-SGK-TV" pitchFamily="2"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grpSp>
        <p:nvGrpSpPr>
          <p:cNvPr id="14" name="Group 13">
            <a:extLst>
              <a:ext uri="{FF2B5EF4-FFF2-40B4-BE49-F238E27FC236}">
                <a16:creationId xmlns="" xmlns:a16="http://schemas.microsoft.com/office/drawing/2014/main" id="{0F42FB1F-8DDE-47DF-B4D1-9ED3BB3817A2}"/>
              </a:ext>
            </a:extLst>
          </p:cNvPr>
          <p:cNvGrpSpPr/>
          <p:nvPr/>
        </p:nvGrpSpPr>
        <p:grpSpPr>
          <a:xfrm>
            <a:off x="430341" y="1676796"/>
            <a:ext cx="4141659" cy="2184700"/>
            <a:chOff x="430341" y="1654442"/>
            <a:chExt cx="4436648" cy="2391245"/>
          </a:xfrm>
        </p:grpSpPr>
        <p:pic>
          <p:nvPicPr>
            <p:cNvPr id="4" name="Picture 3">
              <a:extLst>
                <a:ext uri="{FF2B5EF4-FFF2-40B4-BE49-F238E27FC236}">
                  <a16:creationId xmlns="" xmlns:a16="http://schemas.microsoft.com/office/drawing/2014/main" id="{3D73CBCA-F03E-4C74-9032-84E8EE32C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341" y="1654442"/>
              <a:ext cx="4436648" cy="2391245"/>
            </a:xfrm>
            <a:prstGeom prst="rect">
              <a:avLst/>
            </a:prstGeom>
          </p:spPr>
        </p:pic>
        <p:sp>
          <p:nvSpPr>
            <p:cNvPr id="11" name="Oval 10">
              <a:extLst>
                <a:ext uri="{FF2B5EF4-FFF2-40B4-BE49-F238E27FC236}">
                  <a16:creationId xmlns="" xmlns:a16="http://schemas.microsoft.com/office/drawing/2014/main" id="{25E7B6D9-E414-4FCA-BBC5-D5ED0A5C5D13}"/>
                </a:ext>
              </a:extLst>
            </p:cNvPr>
            <p:cNvSpPr/>
            <p:nvPr/>
          </p:nvSpPr>
          <p:spPr>
            <a:xfrm>
              <a:off x="600867" y="1654442"/>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1</a:t>
              </a:r>
              <a:endParaRPr lang="zh-CN" altLang="en-US" sz="240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 xmlns:a16="http://schemas.microsoft.com/office/drawing/2014/main" id="{F73309E3-5E4C-450A-AC3C-AEFEA7190AFA}"/>
              </a:ext>
            </a:extLst>
          </p:cNvPr>
          <p:cNvGrpSpPr/>
          <p:nvPr/>
        </p:nvGrpSpPr>
        <p:grpSpPr>
          <a:xfrm>
            <a:off x="4511488" y="1587180"/>
            <a:ext cx="4141660" cy="2232252"/>
            <a:chOff x="4511488" y="1584998"/>
            <a:chExt cx="4141660" cy="2232252"/>
          </a:xfrm>
        </p:grpSpPr>
        <p:pic>
          <p:nvPicPr>
            <p:cNvPr id="8" name="Picture 7">
              <a:extLst>
                <a:ext uri="{FF2B5EF4-FFF2-40B4-BE49-F238E27FC236}">
                  <a16:creationId xmlns="" xmlns:a16="http://schemas.microsoft.com/office/drawing/2014/main" id="{0C2DDD46-0C42-448F-83DF-D97E9710BB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1488" y="1584998"/>
              <a:ext cx="4141660" cy="2232252"/>
            </a:xfrm>
            <a:prstGeom prst="rect">
              <a:avLst/>
            </a:prstGeom>
          </p:spPr>
        </p:pic>
        <p:sp>
          <p:nvSpPr>
            <p:cNvPr id="12" name="Oval 11">
              <a:extLst>
                <a:ext uri="{FF2B5EF4-FFF2-40B4-BE49-F238E27FC236}">
                  <a16:creationId xmlns="" xmlns:a16="http://schemas.microsoft.com/office/drawing/2014/main" id="{9A7AC72A-A651-459F-BEE8-163F889A70D1}"/>
                </a:ext>
              </a:extLst>
            </p:cNvPr>
            <p:cNvSpPr/>
            <p:nvPr/>
          </p:nvSpPr>
          <p:spPr>
            <a:xfrm>
              <a:off x="4854635" y="1654442"/>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2</a:t>
              </a:r>
              <a:endParaRPr lang="zh-CN" altLang="en-US" sz="2400">
                <a:latin typeface="Arial" panose="020B0604020202020204" pitchFamily="34" charset="0"/>
                <a:cs typeface="Arial" panose="020B0604020202020204" pitchFamily="34" charset="0"/>
              </a:endParaRPr>
            </a:p>
          </p:txBody>
        </p:sp>
      </p:grpSp>
      <p:grpSp>
        <p:nvGrpSpPr>
          <p:cNvPr id="7" name="Group 6"/>
          <p:cNvGrpSpPr/>
          <p:nvPr/>
        </p:nvGrpSpPr>
        <p:grpSpPr>
          <a:xfrm>
            <a:off x="2257413" y="3732168"/>
            <a:ext cx="4795569" cy="2701206"/>
            <a:chOff x="2257413" y="3467761"/>
            <a:chExt cx="4795569" cy="2701206"/>
          </a:xfrm>
        </p:grpSpPr>
        <p:grpSp>
          <p:nvGrpSpPr>
            <p:cNvPr id="16" name="Group 15">
              <a:extLst>
                <a:ext uri="{FF2B5EF4-FFF2-40B4-BE49-F238E27FC236}">
                  <a16:creationId xmlns="" xmlns:a16="http://schemas.microsoft.com/office/drawing/2014/main" id="{191C51BE-B6F9-4877-8CDD-9E64018BDB2C}"/>
                </a:ext>
              </a:extLst>
            </p:cNvPr>
            <p:cNvGrpSpPr/>
            <p:nvPr/>
          </p:nvGrpSpPr>
          <p:grpSpPr>
            <a:xfrm>
              <a:off x="2257413" y="3717057"/>
              <a:ext cx="4795569" cy="2451910"/>
              <a:chOff x="2257413" y="3959111"/>
              <a:chExt cx="4795569" cy="2451910"/>
            </a:xfrm>
          </p:grpSpPr>
          <p:pic>
            <p:nvPicPr>
              <p:cNvPr id="10" name="Picture 9">
                <a:extLst>
                  <a:ext uri="{FF2B5EF4-FFF2-40B4-BE49-F238E27FC236}">
                    <a16:creationId xmlns="" xmlns:a16="http://schemas.microsoft.com/office/drawing/2014/main" id="{68541907-2148-433D-9940-39764651DA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57413" y="3987379"/>
                <a:ext cx="4795569" cy="2423642"/>
              </a:xfrm>
              <a:prstGeom prst="rect">
                <a:avLst/>
              </a:prstGeom>
            </p:spPr>
          </p:pic>
          <p:sp>
            <p:nvSpPr>
              <p:cNvPr id="13" name="Oval 12">
                <a:extLst>
                  <a:ext uri="{FF2B5EF4-FFF2-40B4-BE49-F238E27FC236}">
                    <a16:creationId xmlns="" xmlns:a16="http://schemas.microsoft.com/office/drawing/2014/main" id="{1DC5C5F6-646C-4036-9CAB-C2C502EB91C7}"/>
                  </a:ext>
                </a:extLst>
              </p:cNvPr>
              <p:cNvSpPr/>
              <p:nvPr/>
            </p:nvSpPr>
            <p:spPr>
              <a:xfrm>
                <a:off x="2465785" y="3959111"/>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3</a:t>
                </a:r>
                <a:endParaRPr lang="zh-CN" altLang="en-US" sz="2400">
                  <a:latin typeface="Arial" panose="020B0604020202020204" pitchFamily="34" charset="0"/>
                  <a:cs typeface="Arial" panose="020B0604020202020204" pitchFamily="34" charset="0"/>
                </a:endParaRPr>
              </a:p>
            </p:txBody>
          </p:sp>
        </p:grpSp>
        <p:grpSp>
          <p:nvGrpSpPr>
            <p:cNvPr id="2" name="Group 1"/>
            <p:cNvGrpSpPr/>
            <p:nvPr/>
          </p:nvGrpSpPr>
          <p:grpSpPr>
            <a:xfrm>
              <a:off x="3671046" y="3467761"/>
              <a:ext cx="1680884" cy="526861"/>
              <a:chOff x="3356631" y="3417375"/>
              <a:chExt cx="1680884" cy="526861"/>
            </a:xfrm>
          </p:grpSpPr>
          <p:sp>
            <p:nvSpPr>
              <p:cNvPr id="18" name="Speech Bubble: Rectangle with Corners Rounded 1">
                <a:extLst>
                  <a:ext uri="{FF2B5EF4-FFF2-40B4-BE49-F238E27FC236}">
                    <a16:creationId xmlns="" xmlns:a16="http://schemas.microsoft.com/office/drawing/2014/main" id="{F3078DD8-8743-4CA0-A598-8C19EC7969AA}"/>
                  </a:ext>
                </a:extLst>
              </p:cNvPr>
              <p:cNvSpPr/>
              <p:nvPr/>
            </p:nvSpPr>
            <p:spPr>
              <a:xfrm>
                <a:off x="3513548" y="3417375"/>
                <a:ext cx="1341088" cy="526861"/>
              </a:xfrm>
              <a:custGeom>
                <a:avLst/>
                <a:gdLst>
                  <a:gd name="connsiteX0" fmla="*/ 0 w 2282640"/>
                  <a:gd name="connsiteY0" fmla="*/ 87584 h 525491"/>
                  <a:gd name="connsiteX1" fmla="*/ 87584 w 2282640"/>
                  <a:gd name="connsiteY1" fmla="*/ 0 h 525491"/>
                  <a:gd name="connsiteX2" fmla="*/ 380440 w 2282640"/>
                  <a:gd name="connsiteY2" fmla="*/ 0 h 525491"/>
                  <a:gd name="connsiteX3" fmla="*/ 380440 w 2282640"/>
                  <a:gd name="connsiteY3" fmla="*/ 0 h 525491"/>
                  <a:gd name="connsiteX4" fmla="*/ 951100 w 2282640"/>
                  <a:gd name="connsiteY4" fmla="*/ 0 h 525491"/>
                  <a:gd name="connsiteX5" fmla="*/ 2195056 w 2282640"/>
                  <a:gd name="connsiteY5" fmla="*/ 0 h 525491"/>
                  <a:gd name="connsiteX6" fmla="*/ 2282640 w 2282640"/>
                  <a:gd name="connsiteY6" fmla="*/ 87584 h 525491"/>
                  <a:gd name="connsiteX7" fmla="*/ 2282640 w 2282640"/>
                  <a:gd name="connsiteY7" fmla="*/ 306536 h 525491"/>
                  <a:gd name="connsiteX8" fmla="*/ 2282640 w 2282640"/>
                  <a:gd name="connsiteY8" fmla="*/ 306536 h 525491"/>
                  <a:gd name="connsiteX9" fmla="*/ 2282640 w 2282640"/>
                  <a:gd name="connsiteY9" fmla="*/ 437909 h 525491"/>
                  <a:gd name="connsiteX10" fmla="*/ 2282640 w 2282640"/>
                  <a:gd name="connsiteY10" fmla="*/ 437907 h 525491"/>
                  <a:gd name="connsiteX11" fmla="*/ 2195056 w 2282640"/>
                  <a:gd name="connsiteY11" fmla="*/ 525491 h 525491"/>
                  <a:gd name="connsiteX12" fmla="*/ 951100 w 2282640"/>
                  <a:gd name="connsiteY12" fmla="*/ 525491 h 525491"/>
                  <a:gd name="connsiteX13" fmla="*/ 211738 w 2282640"/>
                  <a:gd name="connsiteY13" fmla="*/ 799603 h 525491"/>
                  <a:gd name="connsiteX14" fmla="*/ 380440 w 2282640"/>
                  <a:gd name="connsiteY14" fmla="*/ 525491 h 525491"/>
                  <a:gd name="connsiteX15" fmla="*/ 87584 w 2282640"/>
                  <a:gd name="connsiteY15" fmla="*/ 525491 h 525491"/>
                  <a:gd name="connsiteX16" fmla="*/ 0 w 2282640"/>
                  <a:gd name="connsiteY16" fmla="*/ 437907 h 525491"/>
                  <a:gd name="connsiteX17" fmla="*/ 0 w 2282640"/>
                  <a:gd name="connsiteY17" fmla="*/ 437909 h 525491"/>
                  <a:gd name="connsiteX18" fmla="*/ 0 w 2282640"/>
                  <a:gd name="connsiteY18" fmla="*/ 306536 h 525491"/>
                  <a:gd name="connsiteX19" fmla="*/ 0 w 2282640"/>
                  <a:gd name="connsiteY19" fmla="*/ 306536 h 525491"/>
                  <a:gd name="connsiteX20" fmla="*/ 0 w 2282640"/>
                  <a:gd name="connsiteY20" fmla="*/ 87584 h 525491"/>
                  <a:gd name="connsiteX0" fmla="*/ 0 w 2282640"/>
                  <a:gd name="connsiteY0" fmla="*/ 87584 h 799603"/>
                  <a:gd name="connsiteX1" fmla="*/ 87584 w 2282640"/>
                  <a:gd name="connsiteY1" fmla="*/ 0 h 799603"/>
                  <a:gd name="connsiteX2" fmla="*/ 380440 w 2282640"/>
                  <a:gd name="connsiteY2" fmla="*/ 0 h 799603"/>
                  <a:gd name="connsiteX3" fmla="*/ 380440 w 2282640"/>
                  <a:gd name="connsiteY3" fmla="*/ 0 h 799603"/>
                  <a:gd name="connsiteX4" fmla="*/ 951100 w 2282640"/>
                  <a:gd name="connsiteY4" fmla="*/ 0 h 799603"/>
                  <a:gd name="connsiteX5" fmla="*/ 2195056 w 2282640"/>
                  <a:gd name="connsiteY5" fmla="*/ 0 h 799603"/>
                  <a:gd name="connsiteX6" fmla="*/ 2282640 w 2282640"/>
                  <a:gd name="connsiteY6" fmla="*/ 87584 h 799603"/>
                  <a:gd name="connsiteX7" fmla="*/ 2282640 w 2282640"/>
                  <a:gd name="connsiteY7" fmla="*/ 306536 h 799603"/>
                  <a:gd name="connsiteX8" fmla="*/ 2282640 w 2282640"/>
                  <a:gd name="connsiteY8" fmla="*/ 306536 h 799603"/>
                  <a:gd name="connsiteX9" fmla="*/ 2282640 w 2282640"/>
                  <a:gd name="connsiteY9" fmla="*/ 437909 h 799603"/>
                  <a:gd name="connsiteX10" fmla="*/ 2282640 w 2282640"/>
                  <a:gd name="connsiteY10" fmla="*/ 437907 h 799603"/>
                  <a:gd name="connsiteX11" fmla="*/ 2195056 w 2282640"/>
                  <a:gd name="connsiteY11" fmla="*/ 525491 h 799603"/>
                  <a:gd name="connsiteX12" fmla="*/ 528190 w 2282640"/>
                  <a:gd name="connsiteY12" fmla="*/ 525491 h 799603"/>
                  <a:gd name="connsiteX13" fmla="*/ 211738 w 2282640"/>
                  <a:gd name="connsiteY13" fmla="*/ 799603 h 799603"/>
                  <a:gd name="connsiteX14" fmla="*/ 380440 w 2282640"/>
                  <a:gd name="connsiteY14" fmla="*/ 525491 h 799603"/>
                  <a:gd name="connsiteX15" fmla="*/ 87584 w 2282640"/>
                  <a:gd name="connsiteY15" fmla="*/ 525491 h 799603"/>
                  <a:gd name="connsiteX16" fmla="*/ 0 w 2282640"/>
                  <a:gd name="connsiteY16" fmla="*/ 437907 h 799603"/>
                  <a:gd name="connsiteX17" fmla="*/ 0 w 2282640"/>
                  <a:gd name="connsiteY17" fmla="*/ 437909 h 799603"/>
                  <a:gd name="connsiteX18" fmla="*/ 0 w 2282640"/>
                  <a:gd name="connsiteY18" fmla="*/ 306536 h 799603"/>
                  <a:gd name="connsiteX19" fmla="*/ 0 w 2282640"/>
                  <a:gd name="connsiteY19" fmla="*/ 306536 h 799603"/>
                  <a:gd name="connsiteX20" fmla="*/ 0 w 2282640"/>
                  <a:gd name="connsiteY20" fmla="*/ 87584 h 79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2640" h="799603">
                    <a:moveTo>
                      <a:pt x="0" y="87584"/>
                    </a:moveTo>
                    <a:cubicBezTo>
                      <a:pt x="0" y="39213"/>
                      <a:pt x="39213" y="0"/>
                      <a:pt x="87584" y="0"/>
                    </a:cubicBezTo>
                    <a:lnTo>
                      <a:pt x="380440" y="0"/>
                    </a:lnTo>
                    <a:lnTo>
                      <a:pt x="380440" y="0"/>
                    </a:lnTo>
                    <a:lnTo>
                      <a:pt x="951100" y="0"/>
                    </a:lnTo>
                    <a:lnTo>
                      <a:pt x="2195056" y="0"/>
                    </a:lnTo>
                    <a:cubicBezTo>
                      <a:pt x="2243427" y="0"/>
                      <a:pt x="2282640" y="39213"/>
                      <a:pt x="2282640" y="87584"/>
                    </a:cubicBezTo>
                    <a:lnTo>
                      <a:pt x="2282640" y="306536"/>
                    </a:lnTo>
                    <a:lnTo>
                      <a:pt x="2282640" y="306536"/>
                    </a:lnTo>
                    <a:lnTo>
                      <a:pt x="2282640" y="437909"/>
                    </a:lnTo>
                    <a:lnTo>
                      <a:pt x="2282640" y="437907"/>
                    </a:lnTo>
                    <a:cubicBezTo>
                      <a:pt x="2282640" y="486278"/>
                      <a:pt x="2243427" y="525491"/>
                      <a:pt x="2195056" y="525491"/>
                    </a:cubicBezTo>
                    <a:lnTo>
                      <a:pt x="528190" y="525491"/>
                    </a:lnTo>
                    <a:lnTo>
                      <a:pt x="211738" y="799603"/>
                    </a:lnTo>
                    <a:lnTo>
                      <a:pt x="380440" y="525491"/>
                    </a:lnTo>
                    <a:lnTo>
                      <a:pt x="87584" y="525491"/>
                    </a:lnTo>
                    <a:cubicBezTo>
                      <a:pt x="39213" y="525491"/>
                      <a:pt x="0" y="486278"/>
                      <a:pt x="0" y="437907"/>
                    </a:cubicBezTo>
                    <a:lnTo>
                      <a:pt x="0" y="437909"/>
                    </a:lnTo>
                    <a:lnTo>
                      <a:pt x="0" y="306536"/>
                    </a:lnTo>
                    <a:lnTo>
                      <a:pt x="0" y="306536"/>
                    </a:lnTo>
                    <a:lnTo>
                      <a:pt x="0" y="87584"/>
                    </a:lnTo>
                    <a:close/>
                  </a:path>
                </a:pathLst>
              </a:custGeom>
              <a:solidFill>
                <a:srgbClr val="F5A5BA"/>
              </a:solidFill>
              <a:ln>
                <a:solidFill>
                  <a:srgbClr val="F5A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356631" y="3451998"/>
                <a:ext cx="1680884" cy="307777"/>
              </a:xfrm>
              <a:prstGeom prst="rect">
                <a:avLst/>
              </a:prstGeom>
            </p:spPr>
            <p:txBody>
              <a:bodyPr wrap="square">
                <a:spAutoFit/>
              </a:bodyPr>
              <a:lstStyle/>
              <a:p>
                <a:pPr algn="ctr"/>
                <a:r>
                  <a:rPr lang="en-US" altLang="zh-CN" sz="1400" i="1">
                    <a:latin typeface="Arial" panose="020B0604020202020204" pitchFamily="34" charset="0"/>
                    <a:cs typeface="Arial" panose="020B0604020202020204" pitchFamily="34" charset="0"/>
                  </a:rPr>
                  <a:t>Hoa th</a:t>
                </a:r>
                <a:r>
                  <a:rPr lang="vi-VN" altLang="zh-CN" sz="1400" i="1">
                    <a:cs typeface="Arial" panose="020B0604020202020204" pitchFamily="34" charset="0"/>
                  </a:rPr>
                  <a:t>ơ</a:t>
                </a:r>
                <a:r>
                  <a:rPr lang="en-US" altLang="zh-CN" sz="1400" i="1">
                    <a:latin typeface="Arial" panose="020B0604020202020204" pitchFamily="34" charset="0"/>
                    <a:cs typeface="Arial" panose="020B0604020202020204" pitchFamily="34" charset="0"/>
                  </a:rPr>
                  <a:t>m quá!</a:t>
                </a:r>
                <a:endParaRPr lang="zh-CN" altLang="en-US" sz="1400" i="1">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66481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4876656" cy="461665"/>
          </a:xfrm>
          <a:prstGeom prst="rect">
            <a:avLst/>
          </a:prstGeom>
          <a:noFill/>
        </p:spPr>
        <p:txBody>
          <a:bodyPr wrap="none" rtlCol="0">
            <a:spAutoFit/>
          </a:bodyPr>
          <a:lstStyle/>
          <a:p>
            <a:r>
              <a:rPr lang="en-US" sz="2400" dirty="0">
                <a:latin typeface="Arial-SGK-TV" pitchFamily="2" charset="0"/>
                <a:cs typeface="Arial-SGK-TV" pitchFamily="2" charset="0"/>
              </a:rPr>
              <a:t>b) </a:t>
            </a:r>
            <a:r>
              <a:rPr lang="en-US" sz="2400" dirty="0" err="1">
                <a:latin typeface="Arial-SGK-TV" pitchFamily="2" charset="0"/>
                <a:cs typeface="Arial-SGK-TV" pitchFamily="2" charset="0"/>
              </a:rPr>
              <a:t>Nhìn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tranh</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tìm</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từ</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chứa</a:t>
            </a:r>
            <a:r>
              <a:rPr lang="en-US" sz="2400" i="1" dirty="0">
                <a:latin typeface="Arial-SGK-TV" pitchFamily="2" charset="0"/>
                <a:cs typeface="Arial-SGK-TV" pitchFamily="2" charset="0"/>
              </a:rPr>
              <a:t> </a:t>
            </a:r>
            <a:r>
              <a:rPr lang="en-US" sz="2400" i="1" dirty="0" smtClean="0">
                <a:latin typeface="Arial-SGK-TV" pitchFamily="2" charset="0"/>
                <a:cs typeface="Arial-SGK-TV" pitchFamily="2" charset="0"/>
              </a:rPr>
              <a:t>ng, </a:t>
            </a:r>
            <a:r>
              <a:rPr lang="en-US" sz="2400" i="1" dirty="0" err="1" smtClean="0">
                <a:latin typeface="Arial-SGK-TV" pitchFamily="2" charset="0"/>
                <a:cs typeface="Arial-SGK-TV" pitchFamily="2" charset="0"/>
              </a:rPr>
              <a:t>ngh</a:t>
            </a:r>
            <a:r>
              <a:rPr lang="en-US" sz="2400" i="1" dirty="0">
                <a:latin typeface="Arial-SGK-TV" pitchFamily="2" charset="0"/>
                <a:cs typeface="Arial-SGK-TV" pitchFamily="2"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pic>
        <p:nvPicPr>
          <p:cNvPr id="4" name="Picture 3">
            <a:extLst>
              <a:ext uri="{FF2B5EF4-FFF2-40B4-BE49-F238E27FC236}">
                <a16:creationId xmlns="" xmlns:a16="http://schemas.microsoft.com/office/drawing/2014/main" id="{3D73CBCA-F03E-4C74-9032-84E8EE32C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9850" y="1746556"/>
            <a:ext cx="7646006" cy="4033222"/>
          </a:xfrm>
          <a:prstGeom prst="rect">
            <a:avLst/>
          </a:prstGeom>
        </p:spPr>
      </p:pic>
      <p:sp>
        <p:nvSpPr>
          <p:cNvPr id="11" name="Oval 10">
            <a:extLst>
              <a:ext uri="{FF2B5EF4-FFF2-40B4-BE49-F238E27FC236}">
                <a16:creationId xmlns="" xmlns:a16="http://schemas.microsoft.com/office/drawing/2014/main" id="{25E7B6D9-E414-4FCA-BBC5-D5ED0A5C5D13}"/>
              </a:ext>
            </a:extLst>
          </p:cNvPr>
          <p:cNvSpPr/>
          <p:nvPr/>
        </p:nvSpPr>
        <p:spPr>
          <a:xfrm>
            <a:off x="1170116" y="1811271"/>
            <a:ext cx="548640" cy="54864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1</a:t>
            </a:r>
            <a:endParaRPr lang="zh-CN" altLang="en-US" sz="2400">
              <a:latin typeface="Arial" panose="020B0604020202020204" pitchFamily="34" charset="0"/>
              <a:cs typeface="Arial" panose="020B0604020202020204" pitchFamily="34" charset="0"/>
            </a:endParaRPr>
          </a:p>
        </p:txBody>
      </p:sp>
      <p:sp>
        <p:nvSpPr>
          <p:cNvPr id="2" name="Oval 1">
            <a:extLst>
              <a:ext uri="{FF2B5EF4-FFF2-40B4-BE49-F238E27FC236}">
                <a16:creationId xmlns="" xmlns:a16="http://schemas.microsoft.com/office/drawing/2014/main" id="{AD2B1751-B5EC-472A-9960-2161C17AE877}"/>
              </a:ext>
            </a:extLst>
          </p:cNvPr>
          <p:cNvSpPr/>
          <p:nvPr/>
        </p:nvSpPr>
        <p:spPr>
          <a:xfrm>
            <a:off x="4017974" y="3204334"/>
            <a:ext cx="2638320" cy="273803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 xmlns:a16="http://schemas.microsoft.com/office/drawing/2014/main" id="{AF005251-7F13-413C-AF09-0BA542BF965F}"/>
              </a:ext>
            </a:extLst>
          </p:cNvPr>
          <p:cNvSpPr/>
          <p:nvPr/>
        </p:nvSpPr>
        <p:spPr>
          <a:xfrm>
            <a:off x="2586312" y="1898956"/>
            <a:ext cx="1647264" cy="273803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400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5609228" cy="461665"/>
          </a:xfrm>
          <a:prstGeom prst="rect">
            <a:avLst/>
          </a:prstGeom>
          <a:noFill/>
        </p:spPr>
        <p:txBody>
          <a:bodyPr wrap="none" rtlCol="0">
            <a:spAutoFit/>
          </a:bodyPr>
          <a:lstStyle/>
          <a:p>
            <a:r>
              <a:rPr lang="en-US" sz="2400" dirty="0">
                <a:latin typeface="Arial-SGK-TV" pitchFamily="2" charset="0"/>
                <a:cs typeface="Arial-SGK-TV" pitchFamily="2" charset="0"/>
              </a:rPr>
              <a:t>b</a:t>
            </a:r>
            <a:r>
              <a:rPr lang="en-US" sz="2400">
                <a:latin typeface="Arial-SGK-TV" pitchFamily="2" charset="0"/>
                <a:cs typeface="Arial-SGK-TV" pitchFamily="2" charset="0"/>
              </a:rPr>
              <a:t>) Nhìn tranh, tìm từ chứa</a:t>
            </a:r>
            <a:r>
              <a:rPr lang="en-US" sz="2400" i="1">
                <a:latin typeface="Arial-SGK-TV" pitchFamily="2" charset="0"/>
                <a:cs typeface="Arial-SGK-TV" pitchFamily="2" charset="0"/>
              </a:rPr>
              <a:t> ng </a:t>
            </a:r>
            <a:r>
              <a:rPr lang="en-US" sz="2400">
                <a:latin typeface="Arial-SGK-TV" pitchFamily="2" charset="0"/>
                <a:cs typeface="Arial-SGK-TV" pitchFamily="2" charset="0"/>
              </a:rPr>
              <a:t>hoặc </a:t>
            </a:r>
            <a:r>
              <a:rPr lang="en-US" sz="2400" i="1">
                <a:latin typeface="Arial-SGK-TV" pitchFamily="2" charset="0"/>
                <a:cs typeface="Arial-SGK-TV" pitchFamily="2" charset="0"/>
              </a:rPr>
              <a:t>ngh.</a:t>
            </a:r>
            <a:endParaRPr lang="en-US" sz="2400" i="1" dirty="0">
              <a:latin typeface="Arial-SGK-TV" pitchFamily="2" charset="0"/>
              <a:cs typeface="Arial-SGK-TV"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pic>
        <p:nvPicPr>
          <p:cNvPr id="8" name="Picture 7">
            <a:extLst>
              <a:ext uri="{FF2B5EF4-FFF2-40B4-BE49-F238E27FC236}">
                <a16:creationId xmlns="" xmlns:a16="http://schemas.microsoft.com/office/drawing/2014/main" id="{0C2DDD46-0C42-448F-83DF-D97E9710BB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964" y="1757977"/>
            <a:ext cx="8243013" cy="4442780"/>
          </a:xfrm>
          <a:prstGeom prst="rect">
            <a:avLst/>
          </a:prstGeom>
        </p:spPr>
      </p:pic>
      <p:sp>
        <p:nvSpPr>
          <p:cNvPr id="12" name="Oval 11">
            <a:extLst>
              <a:ext uri="{FF2B5EF4-FFF2-40B4-BE49-F238E27FC236}">
                <a16:creationId xmlns="" xmlns:a16="http://schemas.microsoft.com/office/drawing/2014/main" id="{9A7AC72A-A651-459F-BEE8-163F889A70D1}"/>
              </a:ext>
            </a:extLst>
          </p:cNvPr>
          <p:cNvSpPr/>
          <p:nvPr/>
        </p:nvSpPr>
        <p:spPr>
          <a:xfrm>
            <a:off x="966627" y="2010642"/>
            <a:ext cx="548640" cy="54864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2</a:t>
            </a:r>
            <a:endParaRPr lang="zh-CN" altLang="en-US" sz="2400">
              <a:latin typeface="Arial" panose="020B0604020202020204" pitchFamily="34" charset="0"/>
              <a:cs typeface="Arial" panose="020B0604020202020204" pitchFamily="34" charset="0"/>
            </a:endParaRPr>
          </a:p>
        </p:txBody>
      </p:sp>
      <p:sp>
        <p:nvSpPr>
          <p:cNvPr id="18" name="Oval 17">
            <a:extLst>
              <a:ext uri="{FF2B5EF4-FFF2-40B4-BE49-F238E27FC236}">
                <a16:creationId xmlns="" xmlns:a16="http://schemas.microsoft.com/office/drawing/2014/main" id="{E3C7670D-EE1D-4244-965B-ACA3E17CB7CE}"/>
              </a:ext>
            </a:extLst>
          </p:cNvPr>
          <p:cNvSpPr/>
          <p:nvPr/>
        </p:nvSpPr>
        <p:spPr>
          <a:xfrm>
            <a:off x="3991080" y="2284962"/>
            <a:ext cx="3754426" cy="30535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a:extLst>
              <a:ext uri="{FF2B5EF4-FFF2-40B4-BE49-F238E27FC236}">
                <a16:creationId xmlns="" xmlns:a16="http://schemas.microsoft.com/office/drawing/2014/main" id="{8B97363B-3D36-4AA4-A5E8-9D391AA0BE4F}"/>
              </a:ext>
            </a:extLst>
          </p:cNvPr>
          <p:cNvSpPr/>
          <p:nvPr/>
        </p:nvSpPr>
        <p:spPr>
          <a:xfrm>
            <a:off x="2014359" y="3366927"/>
            <a:ext cx="2275250" cy="255751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163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5609228" cy="461665"/>
          </a:xfrm>
          <a:prstGeom prst="rect">
            <a:avLst/>
          </a:prstGeom>
          <a:noFill/>
        </p:spPr>
        <p:txBody>
          <a:bodyPr wrap="none" rtlCol="0">
            <a:spAutoFit/>
          </a:bodyPr>
          <a:lstStyle/>
          <a:p>
            <a:r>
              <a:rPr lang="en-US" sz="2400" dirty="0">
                <a:latin typeface="Arial-SGK-TV" pitchFamily="2" charset="0"/>
                <a:cs typeface="Arial-SGK-TV" pitchFamily="2" charset="0"/>
              </a:rPr>
              <a:t>b</a:t>
            </a:r>
            <a:r>
              <a:rPr lang="en-US" sz="2400">
                <a:latin typeface="Arial-SGK-TV" pitchFamily="2" charset="0"/>
                <a:cs typeface="Arial-SGK-TV" pitchFamily="2" charset="0"/>
              </a:rPr>
              <a:t>) Nhìn tranh, tìm từ chứa</a:t>
            </a:r>
            <a:r>
              <a:rPr lang="en-US" sz="2400" i="1">
                <a:latin typeface="Arial-SGK-TV" pitchFamily="2" charset="0"/>
                <a:cs typeface="Arial-SGK-TV" pitchFamily="2" charset="0"/>
              </a:rPr>
              <a:t> ng </a:t>
            </a:r>
            <a:r>
              <a:rPr lang="en-US" sz="2400">
                <a:latin typeface="Arial-SGK-TV" pitchFamily="2" charset="0"/>
                <a:cs typeface="Arial-SGK-TV" pitchFamily="2" charset="0"/>
              </a:rPr>
              <a:t>hoặc </a:t>
            </a:r>
            <a:r>
              <a:rPr lang="en-US" sz="2400" i="1">
                <a:latin typeface="Arial-SGK-TV" pitchFamily="2" charset="0"/>
                <a:cs typeface="Arial-SGK-TV" pitchFamily="2" charset="0"/>
              </a:rPr>
              <a:t>ngh.</a:t>
            </a:r>
            <a:endParaRPr lang="en-US" sz="2400" i="1" dirty="0">
              <a:latin typeface="Arial-SGK-TV" pitchFamily="2" charset="0"/>
              <a:cs typeface="Arial-SGK-TV"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pic>
        <p:nvPicPr>
          <p:cNvPr id="10" name="Picture 9">
            <a:extLst>
              <a:ext uri="{FF2B5EF4-FFF2-40B4-BE49-F238E27FC236}">
                <a16:creationId xmlns="" xmlns:a16="http://schemas.microsoft.com/office/drawing/2014/main" id="{68541907-2148-433D-9940-39764651DA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0772" y="2159887"/>
            <a:ext cx="7962455" cy="4024161"/>
          </a:xfrm>
          <a:prstGeom prst="rect">
            <a:avLst/>
          </a:prstGeom>
        </p:spPr>
      </p:pic>
      <p:sp>
        <p:nvSpPr>
          <p:cNvPr id="13" name="Oval 12">
            <a:extLst>
              <a:ext uri="{FF2B5EF4-FFF2-40B4-BE49-F238E27FC236}">
                <a16:creationId xmlns="" xmlns:a16="http://schemas.microsoft.com/office/drawing/2014/main" id="{1DC5C5F6-646C-4036-9CAB-C2C502EB91C7}"/>
              </a:ext>
            </a:extLst>
          </p:cNvPr>
          <p:cNvSpPr/>
          <p:nvPr/>
        </p:nvSpPr>
        <p:spPr>
          <a:xfrm>
            <a:off x="976931" y="2037825"/>
            <a:ext cx="548640" cy="54864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3</a:t>
            </a:r>
            <a:endParaRPr lang="zh-CN" altLang="en-US" sz="2400">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 xmlns:a16="http://schemas.microsoft.com/office/drawing/2014/main" id="{F3078DD8-8743-4CA0-A598-8C19EC7969AA}"/>
              </a:ext>
            </a:extLst>
          </p:cNvPr>
          <p:cNvSpPr/>
          <p:nvPr/>
        </p:nvSpPr>
        <p:spPr>
          <a:xfrm>
            <a:off x="3338231" y="1553478"/>
            <a:ext cx="1995881" cy="799603"/>
          </a:xfrm>
          <a:custGeom>
            <a:avLst/>
            <a:gdLst>
              <a:gd name="connsiteX0" fmla="*/ 0 w 2282640"/>
              <a:gd name="connsiteY0" fmla="*/ 87584 h 525491"/>
              <a:gd name="connsiteX1" fmla="*/ 87584 w 2282640"/>
              <a:gd name="connsiteY1" fmla="*/ 0 h 525491"/>
              <a:gd name="connsiteX2" fmla="*/ 380440 w 2282640"/>
              <a:gd name="connsiteY2" fmla="*/ 0 h 525491"/>
              <a:gd name="connsiteX3" fmla="*/ 380440 w 2282640"/>
              <a:gd name="connsiteY3" fmla="*/ 0 h 525491"/>
              <a:gd name="connsiteX4" fmla="*/ 951100 w 2282640"/>
              <a:gd name="connsiteY4" fmla="*/ 0 h 525491"/>
              <a:gd name="connsiteX5" fmla="*/ 2195056 w 2282640"/>
              <a:gd name="connsiteY5" fmla="*/ 0 h 525491"/>
              <a:gd name="connsiteX6" fmla="*/ 2282640 w 2282640"/>
              <a:gd name="connsiteY6" fmla="*/ 87584 h 525491"/>
              <a:gd name="connsiteX7" fmla="*/ 2282640 w 2282640"/>
              <a:gd name="connsiteY7" fmla="*/ 306536 h 525491"/>
              <a:gd name="connsiteX8" fmla="*/ 2282640 w 2282640"/>
              <a:gd name="connsiteY8" fmla="*/ 306536 h 525491"/>
              <a:gd name="connsiteX9" fmla="*/ 2282640 w 2282640"/>
              <a:gd name="connsiteY9" fmla="*/ 437909 h 525491"/>
              <a:gd name="connsiteX10" fmla="*/ 2282640 w 2282640"/>
              <a:gd name="connsiteY10" fmla="*/ 437907 h 525491"/>
              <a:gd name="connsiteX11" fmla="*/ 2195056 w 2282640"/>
              <a:gd name="connsiteY11" fmla="*/ 525491 h 525491"/>
              <a:gd name="connsiteX12" fmla="*/ 951100 w 2282640"/>
              <a:gd name="connsiteY12" fmla="*/ 525491 h 525491"/>
              <a:gd name="connsiteX13" fmla="*/ 211738 w 2282640"/>
              <a:gd name="connsiteY13" fmla="*/ 799603 h 525491"/>
              <a:gd name="connsiteX14" fmla="*/ 380440 w 2282640"/>
              <a:gd name="connsiteY14" fmla="*/ 525491 h 525491"/>
              <a:gd name="connsiteX15" fmla="*/ 87584 w 2282640"/>
              <a:gd name="connsiteY15" fmla="*/ 525491 h 525491"/>
              <a:gd name="connsiteX16" fmla="*/ 0 w 2282640"/>
              <a:gd name="connsiteY16" fmla="*/ 437907 h 525491"/>
              <a:gd name="connsiteX17" fmla="*/ 0 w 2282640"/>
              <a:gd name="connsiteY17" fmla="*/ 437909 h 525491"/>
              <a:gd name="connsiteX18" fmla="*/ 0 w 2282640"/>
              <a:gd name="connsiteY18" fmla="*/ 306536 h 525491"/>
              <a:gd name="connsiteX19" fmla="*/ 0 w 2282640"/>
              <a:gd name="connsiteY19" fmla="*/ 306536 h 525491"/>
              <a:gd name="connsiteX20" fmla="*/ 0 w 2282640"/>
              <a:gd name="connsiteY20" fmla="*/ 87584 h 525491"/>
              <a:gd name="connsiteX0" fmla="*/ 0 w 2282640"/>
              <a:gd name="connsiteY0" fmla="*/ 87584 h 799603"/>
              <a:gd name="connsiteX1" fmla="*/ 87584 w 2282640"/>
              <a:gd name="connsiteY1" fmla="*/ 0 h 799603"/>
              <a:gd name="connsiteX2" fmla="*/ 380440 w 2282640"/>
              <a:gd name="connsiteY2" fmla="*/ 0 h 799603"/>
              <a:gd name="connsiteX3" fmla="*/ 380440 w 2282640"/>
              <a:gd name="connsiteY3" fmla="*/ 0 h 799603"/>
              <a:gd name="connsiteX4" fmla="*/ 951100 w 2282640"/>
              <a:gd name="connsiteY4" fmla="*/ 0 h 799603"/>
              <a:gd name="connsiteX5" fmla="*/ 2195056 w 2282640"/>
              <a:gd name="connsiteY5" fmla="*/ 0 h 799603"/>
              <a:gd name="connsiteX6" fmla="*/ 2282640 w 2282640"/>
              <a:gd name="connsiteY6" fmla="*/ 87584 h 799603"/>
              <a:gd name="connsiteX7" fmla="*/ 2282640 w 2282640"/>
              <a:gd name="connsiteY7" fmla="*/ 306536 h 799603"/>
              <a:gd name="connsiteX8" fmla="*/ 2282640 w 2282640"/>
              <a:gd name="connsiteY8" fmla="*/ 306536 h 799603"/>
              <a:gd name="connsiteX9" fmla="*/ 2282640 w 2282640"/>
              <a:gd name="connsiteY9" fmla="*/ 437909 h 799603"/>
              <a:gd name="connsiteX10" fmla="*/ 2282640 w 2282640"/>
              <a:gd name="connsiteY10" fmla="*/ 437907 h 799603"/>
              <a:gd name="connsiteX11" fmla="*/ 2195056 w 2282640"/>
              <a:gd name="connsiteY11" fmla="*/ 525491 h 799603"/>
              <a:gd name="connsiteX12" fmla="*/ 528190 w 2282640"/>
              <a:gd name="connsiteY12" fmla="*/ 525491 h 799603"/>
              <a:gd name="connsiteX13" fmla="*/ 211738 w 2282640"/>
              <a:gd name="connsiteY13" fmla="*/ 799603 h 799603"/>
              <a:gd name="connsiteX14" fmla="*/ 380440 w 2282640"/>
              <a:gd name="connsiteY14" fmla="*/ 525491 h 799603"/>
              <a:gd name="connsiteX15" fmla="*/ 87584 w 2282640"/>
              <a:gd name="connsiteY15" fmla="*/ 525491 h 799603"/>
              <a:gd name="connsiteX16" fmla="*/ 0 w 2282640"/>
              <a:gd name="connsiteY16" fmla="*/ 437907 h 799603"/>
              <a:gd name="connsiteX17" fmla="*/ 0 w 2282640"/>
              <a:gd name="connsiteY17" fmla="*/ 437909 h 799603"/>
              <a:gd name="connsiteX18" fmla="*/ 0 w 2282640"/>
              <a:gd name="connsiteY18" fmla="*/ 306536 h 799603"/>
              <a:gd name="connsiteX19" fmla="*/ 0 w 2282640"/>
              <a:gd name="connsiteY19" fmla="*/ 306536 h 799603"/>
              <a:gd name="connsiteX20" fmla="*/ 0 w 2282640"/>
              <a:gd name="connsiteY20" fmla="*/ 87584 h 79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2640" h="799603">
                <a:moveTo>
                  <a:pt x="0" y="87584"/>
                </a:moveTo>
                <a:cubicBezTo>
                  <a:pt x="0" y="39213"/>
                  <a:pt x="39213" y="0"/>
                  <a:pt x="87584" y="0"/>
                </a:cubicBezTo>
                <a:lnTo>
                  <a:pt x="380440" y="0"/>
                </a:lnTo>
                <a:lnTo>
                  <a:pt x="380440" y="0"/>
                </a:lnTo>
                <a:lnTo>
                  <a:pt x="951100" y="0"/>
                </a:lnTo>
                <a:lnTo>
                  <a:pt x="2195056" y="0"/>
                </a:lnTo>
                <a:cubicBezTo>
                  <a:pt x="2243427" y="0"/>
                  <a:pt x="2282640" y="39213"/>
                  <a:pt x="2282640" y="87584"/>
                </a:cubicBezTo>
                <a:lnTo>
                  <a:pt x="2282640" y="306536"/>
                </a:lnTo>
                <a:lnTo>
                  <a:pt x="2282640" y="306536"/>
                </a:lnTo>
                <a:lnTo>
                  <a:pt x="2282640" y="437909"/>
                </a:lnTo>
                <a:lnTo>
                  <a:pt x="2282640" y="437907"/>
                </a:lnTo>
                <a:cubicBezTo>
                  <a:pt x="2282640" y="486278"/>
                  <a:pt x="2243427" y="525491"/>
                  <a:pt x="2195056" y="525491"/>
                </a:cubicBezTo>
                <a:lnTo>
                  <a:pt x="528190" y="525491"/>
                </a:lnTo>
                <a:lnTo>
                  <a:pt x="211738" y="799603"/>
                </a:lnTo>
                <a:lnTo>
                  <a:pt x="380440" y="525491"/>
                </a:lnTo>
                <a:lnTo>
                  <a:pt x="87584" y="525491"/>
                </a:lnTo>
                <a:cubicBezTo>
                  <a:pt x="39213" y="525491"/>
                  <a:pt x="0" y="486278"/>
                  <a:pt x="0" y="437907"/>
                </a:cubicBezTo>
                <a:lnTo>
                  <a:pt x="0" y="437909"/>
                </a:lnTo>
                <a:lnTo>
                  <a:pt x="0" y="306536"/>
                </a:lnTo>
                <a:lnTo>
                  <a:pt x="0" y="306536"/>
                </a:lnTo>
                <a:lnTo>
                  <a:pt x="0" y="87584"/>
                </a:lnTo>
                <a:close/>
              </a:path>
            </a:pathLst>
          </a:custGeom>
          <a:solidFill>
            <a:srgbClr val="F5A5BA"/>
          </a:solidFill>
          <a:ln>
            <a:solidFill>
              <a:srgbClr val="F5A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solidFill>
                <a:schemeClr val="tx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 xmlns:a16="http://schemas.microsoft.com/office/drawing/2014/main" id="{9777B717-7B38-4A91-9534-E4A5A6A98D8F}"/>
              </a:ext>
            </a:extLst>
          </p:cNvPr>
          <p:cNvSpPr/>
          <p:nvPr/>
        </p:nvSpPr>
        <p:spPr>
          <a:xfrm>
            <a:off x="1719187" y="2399056"/>
            <a:ext cx="3862006" cy="31478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p:cNvSpPr/>
          <p:nvPr/>
        </p:nvSpPr>
        <p:spPr>
          <a:xfrm>
            <a:off x="3310890" y="1632304"/>
            <a:ext cx="2050562" cy="430887"/>
          </a:xfrm>
          <a:prstGeom prst="rect">
            <a:avLst/>
          </a:prstGeom>
        </p:spPr>
        <p:txBody>
          <a:bodyPr wrap="none">
            <a:spAutoFit/>
          </a:bodyPr>
          <a:lstStyle/>
          <a:p>
            <a:pPr algn="ctr"/>
            <a:r>
              <a:rPr lang="en-US" altLang="zh-CN" sz="2200" i="1">
                <a:latin typeface="Arial" panose="020B0604020202020204" pitchFamily="34" charset="0"/>
                <a:cs typeface="Arial" panose="020B0604020202020204" pitchFamily="34" charset="0"/>
              </a:rPr>
              <a:t>Hoa th</a:t>
            </a:r>
            <a:r>
              <a:rPr lang="vi-VN" altLang="zh-CN" sz="2200" i="1">
                <a:cs typeface="Arial" panose="020B0604020202020204" pitchFamily="34" charset="0"/>
              </a:rPr>
              <a:t>ơ</a:t>
            </a:r>
            <a:r>
              <a:rPr lang="en-US" altLang="zh-CN" sz="2200" i="1">
                <a:latin typeface="Arial" panose="020B0604020202020204" pitchFamily="34" charset="0"/>
                <a:cs typeface="Arial" panose="020B0604020202020204" pitchFamily="34" charset="0"/>
              </a:rPr>
              <a:t>m quá!</a:t>
            </a:r>
            <a:endParaRPr lang="zh-CN" altLang="en-US" sz="22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3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627" y="933562"/>
            <a:ext cx="4876656" cy="461665"/>
          </a:xfrm>
          <a:prstGeom prst="rect">
            <a:avLst/>
          </a:prstGeom>
          <a:noFill/>
        </p:spPr>
        <p:txBody>
          <a:bodyPr wrap="none" rtlCol="0">
            <a:spAutoFit/>
          </a:bodyPr>
          <a:lstStyle/>
          <a:p>
            <a:r>
              <a:rPr lang="en-US" sz="2400" dirty="0">
                <a:latin typeface="Arial-SGK-TV" pitchFamily="2" charset="0"/>
                <a:cs typeface="Arial-SGK-TV" pitchFamily="2" charset="0"/>
              </a:rPr>
              <a:t>b) </a:t>
            </a:r>
            <a:r>
              <a:rPr lang="en-US" sz="2400" dirty="0" err="1">
                <a:latin typeface="Arial-SGK-TV" pitchFamily="2" charset="0"/>
                <a:cs typeface="Arial-SGK-TV" pitchFamily="2" charset="0"/>
              </a:rPr>
              <a:t>Nhìn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tranh</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tìm</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từ</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chứa</a:t>
            </a:r>
            <a:r>
              <a:rPr lang="en-US" sz="2400" i="1" dirty="0">
                <a:latin typeface="Arial-SGK-TV" pitchFamily="2" charset="0"/>
                <a:cs typeface="Arial-SGK-TV" pitchFamily="2" charset="0"/>
              </a:rPr>
              <a:t> </a:t>
            </a:r>
            <a:r>
              <a:rPr lang="en-US" sz="2400" i="1" dirty="0" smtClean="0">
                <a:latin typeface="Arial-SGK-TV" pitchFamily="2" charset="0"/>
                <a:cs typeface="Arial-SGK-TV" pitchFamily="2" charset="0"/>
              </a:rPr>
              <a:t>ng, </a:t>
            </a:r>
            <a:r>
              <a:rPr lang="en-US" sz="2400" i="1" dirty="0" err="1" smtClean="0">
                <a:latin typeface="Arial-SGK-TV" pitchFamily="2" charset="0"/>
                <a:cs typeface="Arial-SGK-TV" pitchFamily="2" charset="0"/>
              </a:rPr>
              <a:t>ngh</a:t>
            </a:r>
            <a:r>
              <a:rPr lang="en-US" sz="2400" i="1" dirty="0">
                <a:latin typeface="Arial-SGK-TV" pitchFamily="2" charset="0"/>
                <a:cs typeface="Arial-SGK-TV" pitchFamily="2"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6" name="TextBox 5"/>
          <p:cNvSpPr txBox="1"/>
          <p:nvPr/>
        </p:nvSpPr>
        <p:spPr>
          <a:xfrm>
            <a:off x="966627" y="406577"/>
            <a:ext cx="752129" cy="461665"/>
          </a:xfrm>
          <a:prstGeom prst="rect">
            <a:avLst/>
          </a:prstGeom>
          <a:noFill/>
        </p:spPr>
        <p:txBody>
          <a:bodyPr wrap="non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grpSp>
        <p:nvGrpSpPr>
          <p:cNvPr id="14" name="Group 13">
            <a:extLst>
              <a:ext uri="{FF2B5EF4-FFF2-40B4-BE49-F238E27FC236}">
                <a16:creationId xmlns="" xmlns:a16="http://schemas.microsoft.com/office/drawing/2014/main" id="{0F42FB1F-8DDE-47DF-B4D1-9ED3BB3817A2}"/>
              </a:ext>
            </a:extLst>
          </p:cNvPr>
          <p:cNvGrpSpPr/>
          <p:nvPr/>
        </p:nvGrpSpPr>
        <p:grpSpPr>
          <a:xfrm>
            <a:off x="430341" y="1412389"/>
            <a:ext cx="4141659" cy="2184700"/>
            <a:chOff x="430341" y="1654442"/>
            <a:chExt cx="4436648" cy="2391245"/>
          </a:xfrm>
        </p:grpSpPr>
        <p:pic>
          <p:nvPicPr>
            <p:cNvPr id="4" name="Picture 3">
              <a:extLst>
                <a:ext uri="{FF2B5EF4-FFF2-40B4-BE49-F238E27FC236}">
                  <a16:creationId xmlns="" xmlns:a16="http://schemas.microsoft.com/office/drawing/2014/main" id="{3D73CBCA-F03E-4C74-9032-84E8EE32C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341" y="1654442"/>
              <a:ext cx="4436648" cy="2391245"/>
            </a:xfrm>
            <a:prstGeom prst="rect">
              <a:avLst/>
            </a:prstGeom>
          </p:spPr>
        </p:pic>
        <p:sp>
          <p:nvSpPr>
            <p:cNvPr id="11" name="Oval 10">
              <a:extLst>
                <a:ext uri="{FF2B5EF4-FFF2-40B4-BE49-F238E27FC236}">
                  <a16:creationId xmlns="" xmlns:a16="http://schemas.microsoft.com/office/drawing/2014/main" id="{25E7B6D9-E414-4FCA-BBC5-D5ED0A5C5D13}"/>
                </a:ext>
              </a:extLst>
            </p:cNvPr>
            <p:cNvSpPr/>
            <p:nvPr/>
          </p:nvSpPr>
          <p:spPr>
            <a:xfrm>
              <a:off x="600867" y="1654442"/>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1</a:t>
              </a:r>
              <a:endParaRPr lang="zh-CN" altLang="en-US" sz="240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 xmlns:a16="http://schemas.microsoft.com/office/drawing/2014/main" id="{F73309E3-5E4C-450A-AC3C-AEFEA7190AFA}"/>
              </a:ext>
            </a:extLst>
          </p:cNvPr>
          <p:cNvGrpSpPr/>
          <p:nvPr/>
        </p:nvGrpSpPr>
        <p:grpSpPr>
          <a:xfrm>
            <a:off x="4511488" y="1322773"/>
            <a:ext cx="4141660" cy="2232252"/>
            <a:chOff x="4511488" y="1584998"/>
            <a:chExt cx="4141660" cy="2232252"/>
          </a:xfrm>
        </p:grpSpPr>
        <p:pic>
          <p:nvPicPr>
            <p:cNvPr id="8" name="Picture 7">
              <a:extLst>
                <a:ext uri="{FF2B5EF4-FFF2-40B4-BE49-F238E27FC236}">
                  <a16:creationId xmlns="" xmlns:a16="http://schemas.microsoft.com/office/drawing/2014/main" id="{0C2DDD46-0C42-448F-83DF-D97E9710BB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1488" y="1584998"/>
              <a:ext cx="4141660" cy="2232252"/>
            </a:xfrm>
            <a:prstGeom prst="rect">
              <a:avLst/>
            </a:prstGeom>
          </p:spPr>
        </p:pic>
        <p:sp>
          <p:nvSpPr>
            <p:cNvPr id="12" name="Oval 11">
              <a:extLst>
                <a:ext uri="{FF2B5EF4-FFF2-40B4-BE49-F238E27FC236}">
                  <a16:creationId xmlns="" xmlns:a16="http://schemas.microsoft.com/office/drawing/2014/main" id="{9A7AC72A-A651-459F-BEE8-163F889A70D1}"/>
                </a:ext>
              </a:extLst>
            </p:cNvPr>
            <p:cNvSpPr/>
            <p:nvPr/>
          </p:nvSpPr>
          <p:spPr>
            <a:xfrm>
              <a:off x="4854635" y="1654442"/>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2</a:t>
              </a:r>
              <a:endParaRPr lang="zh-CN" altLang="en-US" sz="2400">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 xmlns:a16="http://schemas.microsoft.com/office/drawing/2014/main" id="{BA17593D-925E-44DB-85A0-9C2045412DEF}"/>
              </a:ext>
            </a:extLst>
          </p:cNvPr>
          <p:cNvSpPr txBox="1"/>
          <p:nvPr/>
        </p:nvSpPr>
        <p:spPr>
          <a:xfrm>
            <a:off x="2575112" y="6104965"/>
            <a:ext cx="4195482" cy="461665"/>
          </a:xfrm>
          <a:prstGeom prst="rect">
            <a:avLst/>
          </a:prstGeom>
          <a:noFill/>
        </p:spPr>
        <p:txBody>
          <a:bodyPr wrap="square" rtlCol="0">
            <a:spAutoFit/>
          </a:bodyPr>
          <a:lstStyle/>
          <a:p>
            <a:pPr algn="ctr"/>
            <a:r>
              <a:rPr lang="en-US" altLang="zh-CN" sz="2400" dirty="0" err="1">
                <a:latin typeface="Arial" panose="020B0604020202020204" pitchFamily="34" charset="0"/>
                <a:cs typeface="Arial" panose="020B0604020202020204" pitchFamily="34" charset="0"/>
              </a:rPr>
              <a:t>Viết</a:t>
            </a:r>
            <a:r>
              <a:rPr lang="en-US" altLang="zh-CN" sz="2400" dirty="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các</a:t>
            </a:r>
            <a:r>
              <a:rPr lang="en-US" altLang="zh-CN" sz="2400" dirty="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từ</a:t>
            </a:r>
            <a:r>
              <a:rPr lang="en-US" altLang="zh-CN" sz="2400" dirty="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tìm</a:t>
            </a:r>
            <a:r>
              <a:rPr lang="en-US" altLang="zh-CN" sz="2400" dirty="0">
                <a:latin typeface="Arial" panose="020B0604020202020204" pitchFamily="34" charset="0"/>
                <a:cs typeface="Arial" panose="020B0604020202020204" pitchFamily="34" charset="0"/>
              </a:rPr>
              <a:t> </a:t>
            </a:r>
            <a:r>
              <a:rPr lang="en-US" altLang="zh-CN" sz="2400" dirty="0" err="1" smtClean="0">
                <a:latin typeface="Arial" panose="020B0604020202020204" pitchFamily="34" charset="0"/>
                <a:cs typeface="Arial" panose="020B0604020202020204" pitchFamily="34" charset="0"/>
              </a:rPr>
              <a:t>được</a:t>
            </a:r>
            <a:r>
              <a:rPr lang="en-US" altLang="zh-CN" sz="2400" dirty="0" smtClean="0">
                <a:latin typeface="Arial" panose="020B0604020202020204" pitchFamily="34" charset="0"/>
                <a:cs typeface="Arial" panose="020B0604020202020204" pitchFamily="34" charset="0"/>
              </a:rPr>
              <a:t> </a:t>
            </a:r>
            <a:r>
              <a:rPr lang="en-US" altLang="zh-CN" sz="2400" dirty="0" err="1" smtClean="0">
                <a:latin typeface="Arial" panose="020B0604020202020204" pitchFamily="34" charset="0"/>
                <a:cs typeface="Arial" panose="020B0604020202020204" pitchFamily="34" charset="0"/>
              </a:rPr>
              <a:t>vào</a:t>
            </a:r>
            <a:r>
              <a:rPr lang="en-US" altLang="zh-CN" sz="2400" dirty="0" smtClean="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vở</a:t>
            </a:r>
            <a:r>
              <a:rPr lang="en-US" altLang="zh-CN" sz="2400" dirty="0">
                <a:latin typeface="Arial" panose="020B0604020202020204" pitchFamily="34" charset="0"/>
                <a:cs typeface="Arial" panose="020B0604020202020204" pitchFamily="34" charset="0"/>
              </a:rPr>
              <a:t>.</a:t>
            </a:r>
            <a:endParaRPr lang="zh-CN" altLang="en-US" sz="2400" dirty="0">
              <a:latin typeface="Arial" panose="020B0604020202020204" pitchFamily="34" charset="0"/>
              <a:cs typeface="Arial" panose="020B0604020202020204" pitchFamily="34" charset="0"/>
            </a:endParaRPr>
          </a:p>
        </p:txBody>
      </p:sp>
      <p:grpSp>
        <p:nvGrpSpPr>
          <p:cNvPr id="7" name="Group 6"/>
          <p:cNvGrpSpPr/>
          <p:nvPr/>
        </p:nvGrpSpPr>
        <p:grpSpPr>
          <a:xfrm>
            <a:off x="2257413" y="3467761"/>
            <a:ext cx="4795569" cy="2701206"/>
            <a:chOff x="2257413" y="3467761"/>
            <a:chExt cx="4795569" cy="2701206"/>
          </a:xfrm>
        </p:grpSpPr>
        <p:grpSp>
          <p:nvGrpSpPr>
            <p:cNvPr id="16" name="Group 15">
              <a:extLst>
                <a:ext uri="{FF2B5EF4-FFF2-40B4-BE49-F238E27FC236}">
                  <a16:creationId xmlns="" xmlns:a16="http://schemas.microsoft.com/office/drawing/2014/main" id="{191C51BE-B6F9-4877-8CDD-9E64018BDB2C}"/>
                </a:ext>
              </a:extLst>
            </p:cNvPr>
            <p:cNvGrpSpPr/>
            <p:nvPr/>
          </p:nvGrpSpPr>
          <p:grpSpPr>
            <a:xfrm>
              <a:off x="2257413" y="3717057"/>
              <a:ext cx="4795569" cy="2451910"/>
              <a:chOff x="2257413" y="3959111"/>
              <a:chExt cx="4795569" cy="2451910"/>
            </a:xfrm>
          </p:grpSpPr>
          <p:pic>
            <p:nvPicPr>
              <p:cNvPr id="10" name="Picture 9">
                <a:extLst>
                  <a:ext uri="{FF2B5EF4-FFF2-40B4-BE49-F238E27FC236}">
                    <a16:creationId xmlns="" xmlns:a16="http://schemas.microsoft.com/office/drawing/2014/main" id="{68541907-2148-433D-9940-39764651DA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57413" y="3987379"/>
                <a:ext cx="4795569" cy="2423642"/>
              </a:xfrm>
              <a:prstGeom prst="rect">
                <a:avLst/>
              </a:prstGeom>
            </p:spPr>
          </p:pic>
          <p:sp>
            <p:nvSpPr>
              <p:cNvPr id="13" name="Oval 12">
                <a:extLst>
                  <a:ext uri="{FF2B5EF4-FFF2-40B4-BE49-F238E27FC236}">
                    <a16:creationId xmlns="" xmlns:a16="http://schemas.microsoft.com/office/drawing/2014/main" id="{1DC5C5F6-646C-4036-9CAB-C2C502EB91C7}"/>
                  </a:ext>
                </a:extLst>
              </p:cNvPr>
              <p:cNvSpPr/>
              <p:nvPr/>
            </p:nvSpPr>
            <p:spPr>
              <a:xfrm>
                <a:off x="2465785" y="3959111"/>
                <a:ext cx="365760" cy="3657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Arial" panose="020B0604020202020204" pitchFamily="34" charset="0"/>
                    <a:cs typeface="Arial" panose="020B0604020202020204" pitchFamily="34" charset="0"/>
                  </a:rPr>
                  <a:t>3</a:t>
                </a:r>
                <a:endParaRPr lang="zh-CN" altLang="en-US" sz="2400">
                  <a:latin typeface="Arial" panose="020B0604020202020204" pitchFamily="34" charset="0"/>
                  <a:cs typeface="Arial" panose="020B0604020202020204" pitchFamily="34" charset="0"/>
                </a:endParaRPr>
              </a:p>
            </p:txBody>
          </p:sp>
        </p:grpSp>
        <p:grpSp>
          <p:nvGrpSpPr>
            <p:cNvPr id="2" name="Group 1"/>
            <p:cNvGrpSpPr/>
            <p:nvPr/>
          </p:nvGrpSpPr>
          <p:grpSpPr>
            <a:xfrm>
              <a:off x="3671046" y="3467761"/>
              <a:ext cx="1680884" cy="526861"/>
              <a:chOff x="3356631" y="3417375"/>
              <a:chExt cx="1680884" cy="526861"/>
            </a:xfrm>
          </p:grpSpPr>
          <p:sp>
            <p:nvSpPr>
              <p:cNvPr id="18" name="Speech Bubble: Rectangle with Corners Rounded 1">
                <a:extLst>
                  <a:ext uri="{FF2B5EF4-FFF2-40B4-BE49-F238E27FC236}">
                    <a16:creationId xmlns="" xmlns:a16="http://schemas.microsoft.com/office/drawing/2014/main" id="{F3078DD8-8743-4CA0-A598-8C19EC7969AA}"/>
                  </a:ext>
                </a:extLst>
              </p:cNvPr>
              <p:cNvSpPr/>
              <p:nvPr/>
            </p:nvSpPr>
            <p:spPr>
              <a:xfrm>
                <a:off x="3513548" y="3417375"/>
                <a:ext cx="1341088" cy="526861"/>
              </a:xfrm>
              <a:custGeom>
                <a:avLst/>
                <a:gdLst>
                  <a:gd name="connsiteX0" fmla="*/ 0 w 2282640"/>
                  <a:gd name="connsiteY0" fmla="*/ 87584 h 525491"/>
                  <a:gd name="connsiteX1" fmla="*/ 87584 w 2282640"/>
                  <a:gd name="connsiteY1" fmla="*/ 0 h 525491"/>
                  <a:gd name="connsiteX2" fmla="*/ 380440 w 2282640"/>
                  <a:gd name="connsiteY2" fmla="*/ 0 h 525491"/>
                  <a:gd name="connsiteX3" fmla="*/ 380440 w 2282640"/>
                  <a:gd name="connsiteY3" fmla="*/ 0 h 525491"/>
                  <a:gd name="connsiteX4" fmla="*/ 951100 w 2282640"/>
                  <a:gd name="connsiteY4" fmla="*/ 0 h 525491"/>
                  <a:gd name="connsiteX5" fmla="*/ 2195056 w 2282640"/>
                  <a:gd name="connsiteY5" fmla="*/ 0 h 525491"/>
                  <a:gd name="connsiteX6" fmla="*/ 2282640 w 2282640"/>
                  <a:gd name="connsiteY6" fmla="*/ 87584 h 525491"/>
                  <a:gd name="connsiteX7" fmla="*/ 2282640 w 2282640"/>
                  <a:gd name="connsiteY7" fmla="*/ 306536 h 525491"/>
                  <a:gd name="connsiteX8" fmla="*/ 2282640 w 2282640"/>
                  <a:gd name="connsiteY8" fmla="*/ 306536 h 525491"/>
                  <a:gd name="connsiteX9" fmla="*/ 2282640 w 2282640"/>
                  <a:gd name="connsiteY9" fmla="*/ 437909 h 525491"/>
                  <a:gd name="connsiteX10" fmla="*/ 2282640 w 2282640"/>
                  <a:gd name="connsiteY10" fmla="*/ 437907 h 525491"/>
                  <a:gd name="connsiteX11" fmla="*/ 2195056 w 2282640"/>
                  <a:gd name="connsiteY11" fmla="*/ 525491 h 525491"/>
                  <a:gd name="connsiteX12" fmla="*/ 951100 w 2282640"/>
                  <a:gd name="connsiteY12" fmla="*/ 525491 h 525491"/>
                  <a:gd name="connsiteX13" fmla="*/ 211738 w 2282640"/>
                  <a:gd name="connsiteY13" fmla="*/ 799603 h 525491"/>
                  <a:gd name="connsiteX14" fmla="*/ 380440 w 2282640"/>
                  <a:gd name="connsiteY14" fmla="*/ 525491 h 525491"/>
                  <a:gd name="connsiteX15" fmla="*/ 87584 w 2282640"/>
                  <a:gd name="connsiteY15" fmla="*/ 525491 h 525491"/>
                  <a:gd name="connsiteX16" fmla="*/ 0 w 2282640"/>
                  <a:gd name="connsiteY16" fmla="*/ 437907 h 525491"/>
                  <a:gd name="connsiteX17" fmla="*/ 0 w 2282640"/>
                  <a:gd name="connsiteY17" fmla="*/ 437909 h 525491"/>
                  <a:gd name="connsiteX18" fmla="*/ 0 w 2282640"/>
                  <a:gd name="connsiteY18" fmla="*/ 306536 h 525491"/>
                  <a:gd name="connsiteX19" fmla="*/ 0 w 2282640"/>
                  <a:gd name="connsiteY19" fmla="*/ 306536 h 525491"/>
                  <a:gd name="connsiteX20" fmla="*/ 0 w 2282640"/>
                  <a:gd name="connsiteY20" fmla="*/ 87584 h 525491"/>
                  <a:gd name="connsiteX0" fmla="*/ 0 w 2282640"/>
                  <a:gd name="connsiteY0" fmla="*/ 87584 h 799603"/>
                  <a:gd name="connsiteX1" fmla="*/ 87584 w 2282640"/>
                  <a:gd name="connsiteY1" fmla="*/ 0 h 799603"/>
                  <a:gd name="connsiteX2" fmla="*/ 380440 w 2282640"/>
                  <a:gd name="connsiteY2" fmla="*/ 0 h 799603"/>
                  <a:gd name="connsiteX3" fmla="*/ 380440 w 2282640"/>
                  <a:gd name="connsiteY3" fmla="*/ 0 h 799603"/>
                  <a:gd name="connsiteX4" fmla="*/ 951100 w 2282640"/>
                  <a:gd name="connsiteY4" fmla="*/ 0 h 799603"/>
                  <a:gd name="connsiteX5" fmla="*/ 2195056 w 2282640"/>
                  <a:gd name="connsiteY5" fmla="*/ 0 h 799603"/>
                  <a:gd name="connsiteX6" fmla="*/ 2282640 w 2282640"/>
                  <a:gd name="connsiteY6" fmla="*/ 87584 h 799603"/>
                  <a:gd name="connsiteX7" fmla="*/ 2282640 w 2282640"/>
                  <a:gd name="connsiteY7" fmla="*/ 306536 h 799603"/>
                  <a:gd name="connsiteX8" fmla="*/ 2282640 w 2282640"/>
                  <a:gd name="connsiteY8" fmla="*/ 306536 h 799603"/>
                  <a:gd name="connsiteX9" fmla="*/ 2282640 w 2282640"/>
                  <a:gd name="connsiteY9" fmla="*/ 437909 h 799603"/>
                  <a:gd name="connsiteX10" fmla="*/ 2282640 w 2282640"/>
                  <a:gd name="connsiteY10" fmla="*/ 437907 h 799603"/>
                  <a:gd name="connsiteX11" fmla="*/ 2195056 w 2282640"/>
                  <a:gd name="connsiteY11" fmla="*/ 525491 h 799603"/>
                  <a:gd name="connsiteX12" fmla="*/ 528190 w 2282640"/>
                  <a:gd name="connsiteY12" fmla="*/ 525491 h 799603"/>
                  <a:gd name="connsiteX13" fmla="*/ 211738 w 2282640"/>
                  <a:gd name="connsiteY13" fmla="*/ 799603 h 799603"/>
                  <a:gd name="connsiteX14" fmla="*/ 380440 w 2282640"/>
                  <a:gd name="connsiteY14" fmla="*/ 525491 h 799603"/>
                  <a:gd name="connsiteX15" fmla="*/ 87584 w 2282640"/>
                  <a:gd name="connsiteY15" fmla="*/ 525491 h 799603"/>
                  <a:gd name="connsiteX16" fmla="*/ 0 w 2282640"/>
                  <a:gd name="connsiteY16" fmla="*/ 437907 h 799603"/>
                  <a:gd name="connsiteX17" fmla="*/ 0 w 2282640"/>
                  <a:gd name="connsiteY17" fmla="*/ 437909 h 799603"/>
                  <a:gd name="connsiteX18" fmla="*/ 0 w 2282640"/>
                  <a:gd name="connsiteY18" fmla="*/ 306536 h 799603"/>
                  <a:gd name="connsiteX19" fmla="*/ 0 w 2282640"/>
                  <a:gd name="connsiteY19" fmla="*/ 306536 h 799603"/>
                  <a:gd name="connsiteX20" fmla="*/ 0 w 2282640"/>
                  <a:gd name="connsiteY20" fmla="*/ 87584 h 79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2640" h="799603">
                    <a:moveTo>
                      <a:pt x="0" y="87584"/>
                    </a:moveTo>
                    <a:cubicBezTo>
                      <a:pt x="0" y="39213"/>
                      <a:pt x="39213" y="0"/>
                      <a:pt x="87584" y="0"/>
                    </a:cubicBezTo>
                    <a:lnTo>
                      <a:pt x="380440" y="0"/>
                    </a:lnTo>
                    <a:lnTo>
                      <a:pt x="380440" y="0"/>
                    </a:lnTo>
                    <a:lnTo>
                      <a:pt x="951100" y="0"/>
                    </a:lnTo>
                    <a:lnTo>
                      <a:pt x="2195056" y="0"/>
                    </a:lnTo>
                    <a:cubicBezTo>
                      <a:pt x="2243427" y="0"/>
                      <a:pt x="2282640" y="39213"/>
                      <a:pt x="2282640" y="87584"/>
                    </a:cubicBezTo>
                    <a:lnTo>
                      <a:pt x="2282640" y="306536"/>
                    </a:lnTo>
                    <a:lnTo>
                      <a:pt x="2282640" y="306536"/>
                    </a:lnTo>
                    <a:lnTo>
                      <a:pt x="2282640" y="437909"/>
                    </a:lnTo>
                    <a:lnTo>
                      <a:pt x="2282640" y="437907"/>
                    </a:lnTo>
                    <a:cubicBezTo>
                      <a:pt x="2282640" y="486278"/>
                      <a:pt x="2243427" y="525491"/>
                      <a:pt x="2195056" y="525491"/>
                    </a:cubicBezTo>
                    <a:lnTo>
                      <a:pt x="528190" y="525491"/>
                    </a:lnTo>
                    <a:lnTo>
                      <a:pt x="211738" y="799603"/>
                    </a:lnTo>
                    <a:lnTo>
                      <a:pt x="380440" y="525491"/>
                    </a:lnTo>
                    <a:lnTo>
                      <a:pt x="87584" y="525491"/>
                    </a:lnTo>
                    <a:cubicBezTo>
                      <a:pt x="39213" y="525491"/>
                      <a:pt x="0" y="486278"/>
                      <a:pt x="0" y="437907"/>
                    </a:cubicBezTo>
                    <a:lnTo>
                      <a:pt x="0" y="437909"/>
                    </a:lnTo>
                    <a:lnTo>
                      <a:pt x="0" y="306536"/>
                    </a:lnTo>
                    <a:lnTo>
                      <a:pt x="0" y="306536"/>
                    </a:lnTo>
                    <a:lnTo>
                      <a:pt x="0" y="87584"/>
                    </a:lnTo>
                    <a:close/>
                  </a:path>
                </a:pathLst>
              </a:custGeom>
              <a:solidFill>
                <a:srgbClr val="F5A5BA"/>
              </a:solidFill>
              <a:ln>
                <a:solidFill>
                  <a:srgbClr val="F5A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i="1">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356631" y="3451998"/>
                <a:ext cx="1680884" cy="307777"/>
              </a:xfrm>
              <a:prstGeom prst="rect">
                <a:avLst/>
              </a:prstGeom>
            </p:spPr>
            <p:txBody>
              <a:bodyPr wrap="square">
                <a:spAutoFit/>
              </a:bodyPr>
              <a:lstStyle/>
              <a:p>
                <a:pPr algn="ctr"/>
                <a:r>
                  <a:rPr lang="en-US" altLang="zh-CN" sz="1400" i="1">
                    <a:latin typeface="Arial" panose="020B0604020202020204" pitchFamily="34" charset="0"/>
                    <a:cs typeface="Arial" panose="020B0604020202020204" pitchFamily="34" charset="0"/>
                  </a:rPr>
                  <a:t>Hoa th</a:t>
                </a:r>
                <a:r>
                  <a:rPr lang="vi-VN" altLang="zh-CN" sz="1400" i="1">
                    <a:cs typeface="Arial" panose="020B0604020202020204" pitchFamily="34" charset="0"/>
                  </a:rPr>
                  <a:t>ơ</a:t>
                </a:r>
                <a:r>
                  <a:rPr lang="en-US" altLang="zh-CN" sz="1400" i="1">
                    <a:latin typeface="Arial" panose="020B0604020202020204" pitchFamily="34" charset="0"/>
                    <a:cs typeface="Arial" panose="020B0604020202020204" pitchFamily="34" charset="0"/>
                  </a:rPr>
                  <a:t>m quá!</a:t>
                </a:r>
                <a:endParaRPr lang="zh-CN" altLang="en-US" sz="1400" i="1">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771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72" y="120383"/>
            <a:ext cx="714375" cy="714375"/>
          </a:xfrm>
          <a:prstGeom prst="rect">
            <a:avLst/>
          </a:prstGeom>
        </p:spPr>
      </p:pic>
      <p:sp>
        <p:nvSpPr>
          <p:cNvPr id="3" name="TextBox 2"/>
          <p:cNvSpPr txBox="1"/>
          <p:nvPr/>
        </p:nvSpPr>
        <p:spPr>
          <a:xfrm>
            <a:off x="1055742" y="367562"/>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4" name="TextBox 3"/>
          <p:cNvSpPr txBox="1"/>
          <p:nvPr/>
        </p:nvSpPr>
        <p:spPr>
          <a:xfrm>
            <a:off x="1055742" y="943527"/>
            <a:ext cx="7233070" cy="461665"/>
          </a:xfrm>
          <a:prstGeom prst="rect">
            <a:avLst/>
          </a:prstGeom>
          <a:noFill/>
        </p:spPr>
        <p:txBody>
          <a:bodyPr wrap="none" rtlCol="0">
            <a:spAutoFit/>
          </a:bodyPr>
          <a:lstStyle/>
          <a:p>
            <a:r>
              <a:rPr lang="en-US" sz="2400" dirty="0">
                <a:latin typeface="Arial-SGK-TV" pitchFamily="2" charset="0"/>
                <a:cs typeface="Arial-SGK-TV" pitchFamily="2" charset="0"/>
              </a:rPr>
              <a:t>a) </a:t>
            </a:r>
            <a:r>
              <a:rPr lang="en-US" sz="2400" dirty="0" err="1">
                <a:latin typeface="Arial-SGK-TV" pitchFamily="2" charset="0"/>
                <a:cs typeface="Arial-SGK-TV" pitchFamily="2" charset="0"/>
              </a:rPr>
              <a:t>Nghe</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kể</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từng</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đoạn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chuyện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và</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trả</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lời</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hỏi</a:t>
            </a:r>
            <a:r>
              <a:rPr lang="en-US" sz="2400" dirty="0">
                <a:latin typeface="Arial-SGK-TV" pitchFamily="2" charset="0"/>
                <a:cs typeface="Arial-SGK-TV" pitchFamily="2" charset="0"/>
              </a:rPr>
              <a:t>.</a:t>
            </a:r>
          </a:p>
        </p:txBody>
      </p:sp>
    </p:spTree>
    <p:extLst>
      <p:ext uri="{BB962C8B-B14F-4D97-AF65-F5344CB8AC3E}">
        <p14:creationId xmlns:p14="http://schemas.microsoft.com/office/powerpoint/2010/main" val="137319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3813"/>
          <a:stretch/>
        </p:blipFill>
        <p:spPr>
          <a:xfrm>
            <a:off x="4906166" y="3611466"/>
            <a:ext cx="2985793" cy="2867238"/>
          </a:xfrm>
          <a:prstGeom prst="round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29553" y="3693271"/>
            <a:ext cx="3033179" cy="2811681"/>
          </a:xfrm>
          <a:prstGeom prst="rect">
            <a:avLst/>
          </a:prstGeom>
        </p:spPr>
      </p:pic>
      <p:sp>
        <p:nvSpPr>
          <p:cNvPr id="4" name="TextBox 3"/>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07624" y="1005796"/>
            <a:ext cx="2712473" cy="269649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79644" y="949958"/>
            <a:ext cx="3334803" cy="2867238"/>
          </a:xfrm>
          <a:prstGeom prst="rect">
            <a:avLst/>
          </a:prstGeom>
        </p:spPr>
      </p:pic>
    </p:spTree>
    <p:extLst>
      <p:ext uri="{BB962C8B-B14F-4D97-AF65-F5344CB8AC3E}">
        <p14:creationId xmlns:p14="http://schemas.microsoft.com/office/powerpoint/2010/main" val="20369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813287" y="813753"/>
            <a:ext cx="5517426" cy="548492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10906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0"/>
            <a:ext cx="9134475" cy="6858000"/>
          </a:xfrm>
          <a:prstGeom prst="rect">
            <a:avLst/>
          </a:prstGeom>
        </p:spPr>
      </p:pic>
      <p:sp>
        <p:nvSpPr>
          <p:cNvPr id="4" name="TextBox 3"/>
          <p:cNvSpPr txBox="1"/>
          <p:nvPr/>
        </p:nvSpPr>
        <p:spPr>
          <a:xfrm>
            <a:off x="1166563" y="984068"/>
            <a:ext cx="1162498" cy="1323439"/>
          </a:xfrm>
          <a:prstGeom prst="rect">
            <a:avLst/>
          </a:prstGeom>
          <a:noFill/>
        </p:spPr>
        <p:txBody>
          <a:bodyPr wrap="none" rtlCol="0">
            <a:spAutoFit/>
          </a:bodyPr>
          <a:lstStyle/>
          <a:p>
            <a:pPr algn="ctr"/>
            <a:r>
              <a:rPr lang="en-US" sz="4000" b="1" dirty="0" err="1"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Bài</a:t>
            </a:r>
            <a:endPar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a:p>
            <a:pPr algn="ctr"/>
            <a:r>
              <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19B</a:t>
            </a:r>
            <a:endParaRPr lang="en-US" sz="4000" b="1" dirty="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p:txBody>
      </p:sp>
      <p:sp>
        <p:nvSpPr>
          <p:cNvPr id="5" name="TextBox 4"/>
          <p:cNvSpPr txBox="1"/>
          <p:nvPr/>
        </p:nvSpPr>
        <p:spPr>
          <a:xfrm>
            <a:off x="2452670" y="2586496"/>
            <a:ext cx="4238660" cy="2123658"/>
          </a:xfrm>
          <a:prstGeom prst="rect">
            <a:avLst/>
          </a:prstGeom>
          <a:noFill/>
        </p:spPr>
        <p:txBody>
          <a:bodyPr wrap="none" rtlCol="0">
            <a:spAutoFit/>
          </a:bodyPr>
          <a:lstStyle/>
          <a:p>
            <a:pPr algn="ctr"/>
            <a:r>
              <a:rPr lang="en-US" sz="6600" b="1" dirty="0" smtClean="0">
                <a:solidFill>
                  <a:srgbClr val="F37021"/>
                </a:solidFill>
                <a:latin typeface="Arial-SGK-TV" pitchFamily="2" charset="0"/>
                <a:cs typeface="Arial-SGK-TV" pitchFamily="2" charset="0"/>
              </a:rPr>
              <a:t>Ở </a:t>
            </a:r>
            <a:r>
              <a:rPr lang="en-US" sz="6600" b="1" dirty="0" err="1" smtClean="0">
                <a:solidFill>
                  <a:srgbClr val="F37021"/>
                </a:solidFill>
                <a:latin typeface="Arial-SGK-TV" pitchFamily="2" charset="0"/>
                <a:cs typeface="Arial-SGK-TV" pitchFamily="2" charset="0"/>
              </a:rPr>
              <a:t>trường</a:t>
            </a:r>
            <a:endParaRPr lang="en-US" sz="6600" b="1" dirty="0" smtClean="0">
              <a:solidFill>
                <a:srgbClr val="F37021"/>
              </a:solidFill>
              <a:latin typeface="Arial-SGK-TV" pitchFamily="2" charset="0"/>
              <a:cs typeface="Arial-SGK-TV" pitchFamily="2" charset="0"/>
            </a:endParaRPr>
          </a:p>
          <a:p>
            <a:pPr algn="ctr"/>
            <a:r>
              <a:rPr lang="en-US" sz="6600" b="1" dirty="0" err="1" smtClean="0">
                <a:solidFill>
                  <a:srgbClr val="F37021"/>
                </a:solidFill>
                <a:latin typeface="Arial-SGK-TV" pitchFamily="2" charset="0"/>
                <a:cs typeface="Arial-SGK-TV" pitchFamily="2" charset="0"/>
              </a:rPr>
              <a:t>thật</a:t>
            </a:r>
            <a:r>
              <a:rPr lang="en-US" sz="6600" b="1" dirty="0" smtClean="0">
                <a:solidFill>
                  <a:srgbClr val="F37021"/>
                </a:solidFill>
                <a:latin typeface="Arial-SGK-TV" pitchFamily="2" charset="0"/>
                <a:cs typeface="Arial-SGK-TV" pitchFamily="2" charset="0"/>
              </a:rPr>
              <a:t> </a:t>
            </a:r>
            <a:r>
              <a:rPr lang="en-US" sz="6600" b="1" dirty="0" err="1" smtClean="0">
                <a:solidFill>
                  <a:srgbClr val="F37021"/>
                </a:solidFill>
                <a:latin typeface="Arial-SGK-TV" pitchFamily="2" charset="0"/>
                <a:cs typeface="Arial-SGK-TV" pitchFamily="2" charset="0"/>
              </a:rPr>
              <a:t>thú</a:t>
            </a:r>
            <a:r>
              <a:rPr lang="en-US" sz="6600" b="1" dirty="0" smtClean="0">
                <a:solidFill>
                  <a:srgbClr val="F37021"/>
                </a:solidFill>
                <a:latin typeface="Arial-SGK-TV" pitchFamily="2" charset="0"/>
                <a:cs typeface="Arial-SGK-TV" pitchFamily="2" charset="0"/>
              </a:rPr>
              <a:t> </a:t>
            </a:r>
            <a:r>
              <a:rPr lang="en-US" sz="6600" b="1" dirty="0" err="1" smtClean="0">
                <a:solidFill>
                  <a:srgbClr val="F37021"/>
                </a:solidFill>
                <a:latin typeface="Arial-SGK-TV" pitchFamily="2" charset="0"/>
                <a:cs typeface="Arial-SGK-TV" pitchFamily="2" charset="0"/>
              </a:rPr>
              <a:t>vị</a:t>
            </a:r>
            <a:endParaRPr lang="en-US" sz="6600" b="1" dirty="0">
              <a:solidFill>
                <a:srgbClr val="F37021"/>
              </a:solidFill>
              <a:latin typeface="Arial-SGK-TV" pitchFamily="2" charset="0"/>
              <a:cs typeface="Arial-SGK-TV" pitchFamily="2" charset="0"/>
            </a:endParaRPr>
          </a:p>
        </p:txBody>
      </p:sp>
    </p:spTree>
    <p:extLst>
      <p:ext uri="{BB962C8B-B14F-4D97-AF65-F5344CB8AC3E}">
        <p14:creationId xmlns:p14="http://schemas.microsoft.com/office/powerpoint/2010/main" val="978987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429" y="850870"/>
            <a:ext cx="6447142" cy="554320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1609535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317"/>
          <a:stretch/>
        </p:blipFill>
        <p:spPr>
          <a:xfrm>
            <a:off x="1600200" y="978618"/>
            <a:ext cx="6184013" cy="548492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2876132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38" b="3770"/>
          <a:stretch/>
        </p:blipFill>
        <p:spPr>
          <a:xfrm>
            <a:off x="1676213" y="1122825"/>
            <a:ext cx="5791574" cy="5365376"/>
          </a:xfrm>
          <a:prstGeom prst="round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959594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04365" y="3659652"/>
            <a:ext cx="2990179" cy="27718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04344" y="992675"/>
            <a:ext cx="2791248" cy="27748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572000" y="873954"/>
            <a:ext cx="3350443" cy="288068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5561"/>
          <a:stretch/>
        </p:blipFill>
        <p:spPr>
          <a:xfrm>
            <a:off x="4877872" y="3693271"/>
            <a:ext cx="2904178" cy="2738201"/>
          </a:xfrm>
          <a:prstGeom prst="roundRect">
            <a:avLst/>
          </a:prstGeom>
        </p:spPr>
      </p:pic>
      <p:sp>
        <p:nvSpPr>
          <p:cNvPr id="9" name="TextBox 8"/>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99682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846338" y="917379"/>
            <a:ext cx="5517426" cy="548492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23045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429" y="850870"/>
            <a:ext cx="6447142" cy="554320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520434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317"/>
          <a:stretch/>
        </p:blipFill>
        <p:spPr>
          <a:xfrm>
            <a:off x="1600200" y="978618"/>
            <a:ext cx="6184013" cy="5484923"/>
          </a:xfrm>
          <a:prstGeom prst="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899609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38" b="3770"/>
          <a:stretch/>
        </p:blipFill>
        <p:spPr>
          <a:xfrm>
            <a:off x="1676213" y="1122825"/>
            <a:ext cx="5791574" cy="5365376"/>
          </a:xfrm>
          <a:prstGeom prst="roundRect">
            <a:avLst/>
          </a:prstGeom>
        </p:spPr>
      </p:pic>
      <p:sp>
        <p:nvSpPr>
          <p:cNvPr id="6" name="TextBox 5"/>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1782290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30165" y="995860"/>
            <a:ext cx="2335855" cy="21031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22362" y="1022194"/>
            <a:ext cx="2446079" cy="21031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46232" y="3635231"/>
            <a:ext cx="2268799" cy="21031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292116" y="3561434"/>
            <a:ext cx="2106573" cy="2103120"/>
          </a:xfrm>
          <a:prstGeom prst="rect">
            <a:avLst/>
          </a:prstGeom>
        </p:spPr>
      </p:pic>
      <p:sp>
        <p:nvSpPr>
          <p:cNvPr id="12" name="TextBox 11"/>
          <p:cNvSpPr txBox="1"/>
          <p:nvPr/>
        </p:nvSpPr>
        <p:spPr>
          <a:xfrm>
            <a:off x="1403423" y="3063904"/>
            <a:ext cx="2583630" cy="584775"/>
          </a:xfrm>
          <a:prstGeom prst="rect">
            <a:avLst/>
          </a:prstGeom>
          <a:noFill/>
        </p:spPr>
        <p:txBody>
          <a:bodyPr wrap="square" rtlCol="0">
            <a:spAutoFit/>
          </a:bodyPr>
          <a:lstStyle/>
          <a:p>
            <a:pPr algn="just"/>
            <a:r>
              <a:rPr lang="en-US" sz="1600" dirty="0" err="1">
                <a:latin typeface="Arial-SGK-TV" pitchFamily="2" charset="0"/>
                <a:cs typeface="Arial-SGK-TV" pitchFamily="2" charset="0"/>
              </a:rPr>
              <a:t>Thầy</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giáo</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ra</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đề</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bài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gì</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cho</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ếch</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xanh</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và</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nhái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bén</a:t>
            </a:r>
            <a:r>
              <a:rPr lang="en-US" sz="1600" dirty="0">
                <a:latin typeface="Arial-SGK-TV" pitchFamily="2" charset="0"/>
                <a:cs typeface="Arial-SGK-TV" pitchFamily="2" charset="0"/>
              </a:rPr>
              <a:t>?</a:t>
            </a:r>
          </a:p>
        </p:txBody>
      </p:sp>
      <p:sp>
        <p:nvSpPr>
          <p:cNvPr id="13" name="TextBox 12"/>
          <p:cNvSpPr txBox="1"/>
          <p:nvPr/>
        </p:nvSpPr>
        <p:spPr>
          <a:xfrm>
            <a:off x="5081510" y="3054655"/>
            <a:ext cx="3158184" cy="338554"/>
          </a:xfrm>
          <a:prstGeom prst="rect">
            <a:avLst/>
          </a:prstGeom>
          <a:noFill/>
        </p:spPr>
        <p:txBody>
          <a:bodyPr wrap="square" rtlCol="0">
            <a:spAutoFit/>
          </a:bodyPr>
          <a:lstStyle/>
          <a:p>
            <a:pPr algn="just"/>
            <a:r>
              <a:rPr lang="en-US" sz="1600" dirty="0" err="1">
                <a:latin typeface="Arial-SGK-TV" pitchFamily="2" charset="0"/>
                <a:cs typeface="Arial-SGK-TV" pitchFamily="2" charset="0"/>
              </a:rPr>
              <a:t>Nhái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bén</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kể</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chuyện</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gì</a:t>
            </a:r>
            <a:r>
              <a:rPr lang="en-US" sz="1600" dirty="0">
                <a:latin typeface="Arial-SGK-TV" pitchFamily="2" charset="0"/>
                <a:cs typeface="Arial-SGK-TV" pitchFamily="2" charset="0"/>
              </a:rPr>
              <a:t>?</a:t>
            </a:r>
          </a:p>
        </p:txBody>
      </p:sp>
      <p:sp>
        <p:nvSpPr>
          <p:cNvPr id="14" name="TextBox 13"/>
          <p:cNvSpPr txBox="1"/>
          <p:nvPr/>
        </p:nvSpPr>
        <p:spPr>
          <a:xfrm>
            <a:off x="1403423" y="5640387"/>
            <a:ext cx="3132365" cy="338554"/>
          </a:xfrm>
          <a:prstGeom prst="rect">
            <a:avLst/>
          </a:prstGeom>
          <a:noFill/>
        </p:spPr>
        <p:txBody>
          <a:bodyPr wrap="square" rtlCol="0">
            <a:spAutoFit/>
          </a:bodyPr>
          <a:lstStyle/>
          <a:p>
            <a:pPr algn="just"/>
            <a:r>
              <a:rPr lang="en-US" sz="1600">
                <a:latin typeface="Arial-SGK-TV" pitchFamily="2" charset="0"/>
                <a:cs typeface="Arial-SGK-TV" pitchFamily="2" charset="0"/>
              </a:rPr>
              <a:t>Ếch xanh kể chuyện gì?</a:t>
            </a:r>
            <a:endParaRPr lang="en-US" sz="1600" dirty="0">
              <a:latin typeface="Arial-SGK-TV" pitchFamily="2" charset="0"/>
              <a:cs typeface="Arial-SGK-TV" pitchFamily="2" charset="0"/>
            </a:endParaRPr>
          </a:p>
        </p:txBody>
      </p:sp>
      <p:sp>
        <p:nvSpPr>
          <p:cNvPr id="15" name="TextBox 14"/>
          <p:cNvSpPr txBox="1"/>
          <p:nvPr/>
        </p:nvSpPr>
        <p:spPr>
          <a:xfrm>
            <a:off x="5081510" y="5652798"/>
            <a:ext cx="2728467" cy="584775"/>
          </a:xfrm>
          <a:prstGeom prst="rect">
            <a:avLst/>
          </a:prstGeom>
          <a:noFill/>
        </p:spPr>
        <p:txBody>
          <a:bodyPr wrap="square" rtlCol="0">
            <a:spAutoFit/>
          </a:bodyPr>
          <a:lstStyle/>
          <a:p>
            <a:pPr algn="just"/>
            <a:r>
              <a:rPr lang="en-US" sz="1600" dirty="0" err="1">
                <a:latin typeface="Arial-SGK-TV" pitchFamily="2" charset="0"/>
                <a:cs typeface="Arial-SGK-TV" pitchFamily="2" charset="0"/>
              </a:rPr>
              <a:t>Vì</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sao</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ếch</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xanh</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được</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chọn</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đi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thi</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kể</a:t>
            </a:r>
            <a:r>
              <a:rPr lang="en-US" sz="1600" dirty="0">
                <a:latin typeface="Arial-SGK-TV" pitchFamily="2" charset="0"/>
                <a:cs typeface="Arial-SGK-TV" pitchFamily="2" charset="0"/>
              </a:rPr>
              <a:t> </a:t>
            </a:r>
            <a:r>
              <a:rPr lang="en-US" sz="1600" dirty="0" err="1">
                <a:latin typeface="Arial-SGK-TV" pitchFamily="2" charset="0"/>
                <a:cs typeface="Arial-SGK-TV" pitchFamily="2" charset="0"/>
              </a:rPr>
              <a:t>chuyện</a:t>
            </a:r>
            <a:r>
              <a:rPr lang="en-US" sz="1600" dirty="0">
                <a:latin typeface="Arial-SGK-TV" pitchFamily="2" charset="0"/>
                <a:cs typeface="Arial-SGK-TV" pitchFamily="2" charset="0"/>
              </a:rPr>
              <a:t>?</a:t>
            </a:r>
          </a:p>
        </p:txBody>
      </p:sp>
      <p:sp>
        <p:nvSpPr>
          <p:cNvPr id="16" name="Oval 15"/>
          <p:cNvSpPr/>
          <p:nvPr/>
        </p:nvSpPr>
        <p:spPr>
          <a:xfrm>
            <a:off x="1212052" y="3117830"/>
            <a:ext cx="237744" cy="237744"/>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SGK-TV" pitchFamily="2" charset="0"/>
                <a:cs typeface="Arial-SGK-TV" pitchFamily="2" charset="0"/>
              </a:rPr>
              <a:t>1</a:t>
            </a:r>
          </a:p>
        </p:txBody>
      </p:sp>
      <p:sp>
        <p:nvSpPr>
          <p:cNvPr id="17" name="Oval 16"/>
          <p:cNvSpPr/>
          <p:nvPr/>
        </p:nvSpPr>
        <p:spPr>
          <a:xfrm>
            <a:off x="4886359" y="3105630"/>
            <a:ext cx="237744" cy="237744"/>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SGK-TV" pitchFamily="2" charset="0"/>
                <a:cs typeface="Arial-SGK-TV" pitchFamily="2" charset="0"/>
              </a:rPr>
              <a:t>2</a:t>
            </a:r>
          </a:p>
        </p:txBody>
      </p:sp>
      <p:sp>
        <p:nvSpPr>
          <p:cNvPr id="18" name="Oval 17"/>
          <p:cNvSpPr/>
          <p:nvPr/>
        </p:nvSpPr>
        <p:spPr>
          <a:xfrm>
            <a:off x="1212052" y="5707441"/>
            <a:ext cx="237744" cy="237744"/>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SGK-TV" pitchFamily="2" charset="0"/>
                <a:cs typeface="Arial-SGK-TV" pitchFamily="2" charset="0"/>
              </a:rPr>
              <a:t>3</a:t>
            </a:r>
          </a:p>
        </p:txBody>
      </p:sp>
      <p:sp>
        <p:nvSpPr>
          <p:cNvPr id="19" name="Oval 18"/>
          <p:cNvSpPr/>
          <p:nvPr/>
        </p:nvSpPr>
        <p:spPr>
          <a:xfrm>
            <a:off x="4880828" y="5664554"/>
            <a:ext cx="237744" cy="237744"/>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SGK-TV" pitchFamily="2" charset="0"/>
                <a:cs typeface="Arial-SGK-TV" pitchFamily="2" charset="0"/>
              </a:rPr>
              <a:t>4</a:t>
            </a:r>
          </a:p>
        </p:txBody>
      </p:sp>
      <p:sp>
        <p:nvSpPr>
          <p:cNvPr id="20" name="TextBox 19"/>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96475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434378" y="1132293"/>
            <a:ext cx="4275244" cy="4250060"/>
          </a:xfrm>
          <a:prstGeom prst="rect">
            <a:avLst/>
          </a:prstGeom>
        </p:spPr>
      </p:pic>
      <p:sp>
        <p:nvSpPr>
          <p:cNvPr id="6" name="TextBox 5"/>
          <p:cNvSpPr txBox="1"/>
          <p:nvPr/>
        </p:nvSpPr>
        <p:spPr>
          <a:xfrm>
            <a:off x="2885889" y="5513680"/>
            <a:ext cx="4108317" cy="830997"/>
          </a:xfrm>
          <a:prstGeom prst="rect">
            <a:avLst/>
          </a:prstGeom>
          <a:noFill/>
        </p:spPr>
        <p:txBody>
          <a:bodyPr wrap="square" rtlCol="0">
            <a:spAutoFit/>
          </a:bodyPr>
          <a:lstStyle/>
          <a:p>
            <a:pPr algn="just"/>
            <a:r>
              <a:rPr lang="en-US" sz="2400">
                <a:latin typeface="Arial-SGK-TV" pitchFamily="2" charset="0"/>
                <a:cs typeface="Arial-SGK-TV" pitchFamily="2" charset="0"/>
              </a:rPr>
              <a:t>Thầy giáo ra đề bài gì cho ếch xanh và nhái bén?</a:t>
            </a:r>
            <a:endParaRPr lang="en-US" sz="2400" dirty="0">
              <a:latin typeface="Arial-SGK-TV" pitchFamily="2" charset="0"/>
              <a:cs typeface="Arial-SGK-TV" pitchFamily="2" charset="0"/>
            </a:endParaRPr>
          </a:p>
        </p:txBody>
      </p:sp>
      <p:sp>
        <p:nvSpPr>
          <p:cNvPr id="7" name="Oval 6"/>
          <p:cNvSpPr/>
          <p:nvPr/>
        </p:nvSpPr>
        <p:spPr>
          <a:xfrm>
            <a:off x="2520129" y="5563418"/>
            <a:ext cx="411480" cy="411480"/>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SGK-TV" pitchFamily="2" charset="0"/>
                <a:cs typeface="Arial-SGK-TV" pitchFamily="2" charset="0"/>
              </a:rPr>
              <a:t>1</a:t>
            </a:r>
          </a:p>
        </p:txBody>
      </p:sp>
      <p:sp>
        <p:nvSpPr>
          <p:cNvPr id="8" name="TextBox 7"/>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1577343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062393AD-4936-4DD7-8102-E85CA5C21FBA}"/>
              </a:ext>
            </a:extLst>
          </p:cNvPr>
          <p:cNvPicPr>
            <a:picLocks noChangeAspect="1"/>
          </p:cNvPicPr>
          <p:nvPr/>
        </p:nvPicPr>
        <p:blipFill rotWithShape="1">
          <a:blip r:embed="rId2">
            <a:extLst>
              <a:ext uri="{28A0092B-C50C-407E-A947-70E740481C1C}">
                <a14:useLocalDpi xmlns:a14="http://schemas.microsoft.com/office/drawing/2010/main" val="0"/>
              </a:ext>
            </a:extLst>
          </a:blip>
          <a:srcRect l="5648" b="2086"/>
          <a:stretch/>
        </p:blipFill>
        <p:spPr>
          <a:xfrm>
            <a:off x="818375" y="1429365"/>
            <a:ext cx="7507251" cy="46190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8" y="67497"/>
            <a:ext cx="714375" cy="714375"/>
          </a:xfrm>
          <a:prstGeom prst="rect">
            <a:avLst/>
          </a:prstGeom>
        </p:spPr>
      </p:pic>
      <p:sp>
        <p:nvSpPr>
          <p:cNvPr id="3" name="TextBox 2"/>
          <p:cNvSpPr txBox="1"/>
          <p:nvPr/>
        </p:nvSpPr>
        <p:spPr>
          <a:xfrm>
            <a:off x="933044" y="390189"/>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7" name="TextBox 6"/>
          <p:cNvSpPr txBox="1"/>
          <p:nvPr/>
        </p:nvSpPr>
        <p:spPr>
          <a:xfrm>
            <a:off x="933044" y="909777"/>
            <a:ext cx="7868727" cy="461665"/>
          </a:xfrm>
          <a:prstGeom prst="rect">
            <a:avLst/>
          </a:prstGeom>
          <a:noFill/>
        </p:spPr>
        <p:txBody>
          <a:bodyPr wrap="square" rtlCol="0">
            <a:spAutoFit/>
          </a:bodyPr>
          <a:lstStyle/>
          <a:p>
            <a:pPr algn="just"/>
            <a:r>
              <a:rPr lang="en-US" sz="2400">
                <a:latin typeface="Arial-SGK-TV" pitchFamily="2" charset="0"/>
                <a:cs typeface="Arial-SGK-TV" pitchFamily="2" charset="0"/>
              </a:rPr>
              <a:t>Nói với bạn </a:t>
            </a:r>
            <a:r>
              <a:rPr lang="en-US" sz="2400" smtClean="0">
                <a:latin typeface="Arial-SGK-TV" pitchFamily="2" charset="0"/>
                <a:cs typeface="Arial-SGK-TV" pitchFamily="2" charset="0"/>
              </a:rPr>
              <a:t>một hoặc hai câu </a:t>
            </a:r>
            <a:r>
              <a:rPr lang="en-US" sz="2400">
                <a:latin typeface="Arial-SGK-TV" pitchFamily="2" charset="0"/>
                <a:cs typeface="Arial-SGK-TV" pitchFamily="2" charset="0"/>
              </a:rPr>
              <a:t>về một cuốn sách em biết.</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11306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2000"/>
                                        <p:tgtEl>
                                          <p:spTgt spid="7">
                                            <p:txEl>
                                              <p:pRg st="0" end="0"/>
                                            </p:txEl>
                                          </p:spTgt>
                                        </p:tgtEl>
                                      </p:cBhvr>
                                    </p:animEffect>
                                  </p:childTnLst>
                                </p:cTn>
                              </p:par>
                            </p:childTnLst>
                          </p:cTn>
                        </p:par>
                        <p:par>
                          <p:cTn id="15" fill="hold">
                            <p:stCondLst>
                              <p:cond delay="2000"/>
                            </p:stCondLst>
                            <p:childTnLst>
                              <p:par>
                                <p:cTn id="16" presetID="6" presetClass="entr" presetSubtype="3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out)">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48563" y="962255"/>
            <a:ext cx="5446874" cy="4683179"/>
          </a:xfrm>
          <a:prstGeom prst="rect">
            <a:avLst/>
          </a:prstGeom>
        </p:spPr>
      </p:pic>
      <p:sp>
        <p:nvSpPr>
          <p:cNvPr id="6" name="TextBox 5"/>
          <p:cNvSpPr txBox="1"/>
          <p:nvPr/>
        </p:nvSpPr>
        <p:spPr>
          <a:xfrm>
            <a:off x="2907923" y="5672777"/>
            <a:ext cx="4108317" cy="461665"/>
          </a:xfrm>
          <a:prstGeom prst="rect">
            <a:avLst/>
          </a:prstGeom>
          <a:noFill/>
        </p:spPr>
        <p:txBody>
          <a:bodyPr wrap="square" rtlCol="0">
            <a:spAutoFit/>
          </a:bodyPr>
          <a:lstStyle/>
          <a:p>
            <a:pPr algn="just"/>
            <a:r>
              <a:rPr lang="en-US" sz="2400">
                <a:latin typeface="Arial-SGK-TV" pitchFamily="2" charset="0"/>
                <a:cs typeface="Arial-SGK-TV" pitchFamily="2" charset="0"/>
              </a:rPr>
              <a:t>Nhái bén kể chuyện gì?</a:t>
            </a:r>
            <a:endParaRPr lang="en-US" sz="2400" dirty="0">
              <a:latin typeface="Arial-SGK-TV" pitchFamily="2" charset="0"/>
              <a:cs typeface="Arial-SGK-TV" pitchFamily="2" charset="0"/>
            </a:endParaRPr>
          </a:p>
        </p:txBody>
      </p:sp>
      <p:sp>
        <p:nvSpPr>
          <p:cNvPr id="7" name="Oval 6"/>
          <p:cNvSpPr/>
          <p:nvPr/>
        </p:nvSpPr>
        <p:spPr>
          <a:xfrm>
            <a:off x="2495095" y="5695619"/>
            <a:ext cx="411480" cy="411480"/>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SGK-TV" pitchFamily="2" charset="0"/>
                <a:cs typeface="Arial-SGK-TV" pitchFamily="2" charset="0"/>
              </a:rPr>
              <a:t>2</a:t>
            </a:r>
          </a:p>
        </p:txBody>
      </p:sp>
      <p:sp>
        <p:nvSpPr>
          <p:cNvPr id="8" name="TextBox 7"/>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932649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55908" y="921194"/>
            <a:ext cx="5032185" cy="4664709"/>
          </a:xfrm>
          <a:prstGeom prst="rect">
            <a:avLst/>
          </a:prstGeom>
        </p:spPr>
      </p:pic>
      <p:sp>
        <p:nvSpPr>
          <p:cNvPr id="6" name="TextBox 5"/>
          <p:cNvSpPr txBox="1"/>
          <p:nvPr/>
        </p:nvSpPr>
        <p:spPr>
          <a:xfrm>
            <a:off x="3175171" y="5703795"/>
            <a:ext cx="4108317" cy="461665"/>
          </a:xfrm>
          <a:prstGeom prst="rect">
            <a:avLst/>
          </a:prstGeom>
          <a:noFill/>
        </p:spPr>
        <p:txBody>
          <a:bodyPr wrap="square" rtlCol="0">
            <a:spAutoFit/>
          </a:bodyPr>
          <a:lstStyle/>
          <a:p>
            <a:pPr algn="just"/>
            <a:r>
              <a:rPr lang="en-US" sz="2400">
                <a:latin typeface="Arial-SGK-TV" pitchFamily="2" charset="0"/>
                <a:cs typeface="Arial-SGK-TV" pitchFamily="2" charset="0"/>
              </a:rPr>
              <a:t>Ếch xanh kể chuyện gì?</a:t>
            </a:r>
            <a:endParaRPr lang="en-US" sz="2400" dirty="0">
              <a:latin typeface="Arial-SGK-TV" pitchFamily="2" charset="0"/>
              <a:cs typeface="Arial-SGK-TV" pitchFamily="2" charset="0"/>
            </a:endParaRPr>
          </a:p>
        </p:txBody>
      </p:sp>
      <p:sp>
        <p:nvSpPr>
          <p:cNvPr id="7" name="Oval 6"/>
          <p:cNvSpPr/>
          <p:nvPr/>
        </p:nvSpPr>
        <p:spPr>
          <a:xfrm>
            <a:off x="2762343" y="5726637"/>
            <a:ext cx="411480" cy="411480"/>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SGK-TV" pitchFamily="2" charset="0"/>
                <a:cs typeface="Arial-SGK-TV" pitchFamily="2" charset="0"/>
              </a:rPr>
              <a:t>3</a:t>
            </a:r>
          </a:p>
        </p:txBody>
      </p:sp>
      <p:sp>
        <p:nvSpPr>
          <p:cNvPr id="8" name="TextBox 7"/>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654878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05790" y="855119"/>
            <a:ext cx="4732421" cy="4724662"/>
          </a:xfrm>
          <a:prstGeom prst="rect">
            <a:avLst/>
          </a:prstGeom>
        </p:spPr>
      </p:pic>
      <p:sp>
        <p:nvSpPr>
          <p:cNvPr id="6" name="TextBox 5"/>
          <p:cNvSpPr txBox="1"/>
          <p:nvPr/>
        </p:nvSpPr>
        <p:spPr>
          <a:xfrm>
            <a:off x="2739218" y="5447578"/>
            <a:ext cx="4108317" cy="830997"/>
          </a:xfrm>
          <a:prstGeom prst="rect">
            <a:avLst/>
          </a:prstGeom>
          <a:noFill/>
        </p:spPr>
        <p:txBody>
          <a:bodyPr wrap="square" rtlCol="0">
            <a:spAutoFit/>
          </a:bodyPr>
          <a:lstStyle/>
          <a:p>
            <a:pPr algn="just"/>
            <a:r>
              <a:rPr lang="en-US" sz="2400">
                <a:latin typeface="Arial-SGK-TV" pitchFamily="2" charset="0"/>
                <a:cs typeface="Arial-SGK-TV" pitchFamily="2" charset="0"/>
              </a:rPr>
              <a:t>Vì sao ếch xanh đ</a:t>
            </a:r>
            <a:r>
              <a:rPr lang="vi-VN" sz="2400">
                <a:latin typeface="Arial-SGK-TV" pitchFamily="2" charset="0"/>
                <a:cs typeface="Arial-SGK-TV" pitchFamily="2" charset="0"/>
              </a:rPr>
              <a:t>ư</a:t>
            </a:r>
            <a:r>
              <a:rPr lang="en-US" sz="2400">
                <a:latin typeface="Arial-SGK-TV" pitchFamily="2" charset="0"/>
                <a:cs typeface="Arial-SGK-TV" pitchFamily="2" charset="0"/>
              </a:rPr>
              <a:t>ợc chọn đi thi kể chuyện?</a:t>
            </a:r>
            <a:endParaRPr lang="en-US" sz="2400" dirty="0">
              <a:latin typeface="Arial-SGK-TV" pitchFamily="2" charset="0"/>
              <a:cs typeface="Arial-SGK-TV" pitchFamily="2" charset="0"/>
            </a:endParaRPr>
          </a:p>
        </p:txBody>
      </p:sp>
      <p:sp>
        <p:nvSpPr>
          <p:cNvPr id="7" name="Oval 6"/>
          <p:cNvSpPr/>
          <p:nvPr/>
        </p:nvSpPr>
        <p:spPr>
          <a:xfrm>
            <a:off x="2373458" y="5497316"/>
            <a:ext cx="411480" cy="411480"/>
          </a:xfrm>
          <a:prstGeom prst="ellipse">
            <a:avLst/>
          </a:prstGeom>
          <a:solidFill>
            <a:srgbClr val="B8C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SGK-TV" pitchFamily="2" charset="0"/>
                <a:cs typeface="Arial-SGK-TV" pitchFamily="2" charset="0"/>
              </a:rPr>
              <a:t>4</a:t>
            </a:r>
          </a:p>
        </p:txBody>
      </p:sp>
      <p:sp>
        <p:nvSpPr>
          <p:cNvPr id="8" name="TextBox 7"/>
          <p:cNvSpPr txBox="1"/>
          <p:nvPr/>
        </p:nvSpPr>
        <p:spPr>
          <a:xfrm>
            <a:off x="2907923" y="477748"/>
            <a:ext cx="3328155" cy="461665"/>
          </a:xfrm>
          <a:prstGeom prst="rect">
            <a:avLst/>
          </a:prstGeom>
          <a:noFill/>
        </p:spPr>
        <p:txBody>
          <a:bodyPr wrap="none" rtlCol="0">
            <a:spAutoFit/>
          </a:bodyPr>
          <a:lstStyle/>
          <a:p>
            <a:r>
              <a:rPr lang="en-US" sz="2400" b="1" i="1">
                <a:solidFill>
                  <a:srgbClr val="198ECF"/>
                </a:solidFill>
                <a:latin typeface="Arial-SGK-TV" pitchFamily="2" charset="0"/>
                <a:cs typeface="Arial-SGK-TV" pitchFamily="2" charset="0"/>
              </a:rPr>
              <a:t>Ếch xanh và nhái bén</a:t>
            </a:r>
            <a:endParaRPr lang="en-US" sz="2400" b="1" i="1" dirty="0">
              <a:solidFill>
                <a:srgbClr val="198ECF"/>
              </a:solidFill>
              <a:latin typeface="Arial-SGK-TV" pitchFamily="2" charset="0"/>
              <a:cs typeface="Arial-SGK-TV" pitchFamily="2" charset="0"/>
            </a:endParaRPr>
          </a:p>
        </p:txBody>
      </p:sp>
    </p:spTree>
    <p:extLst>
      <p:ext uri="{BB962C8B-B14F-4D97-AF65-F5344CB8AC3E}">
        <p14:creationId xmlns:p14="http://schemas.microsoft.com/office/powerpoint/2010/main" val="364095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72" y="120383"/>
            <a:ext cx="714375" cy="714375"/>
          </a:xfrm>
          <a:prstGeom prst="rect">
            <a:avLst/>
          </a:prstGeom>
        </p:spPr>
      </p:pic>
      <p:sp>
        <p:nvSpPr>
          <p:cNvPr id="3" name="TextBox 2"/>
          <p:cNvSpPr txBox="1"/>
          <p:nvPr/>
        </p:nvSpPr>
        <p:spPr>
          <a:xfrm>
            <a:off x="1055742" y="367562"/>
            <a:ext cx="1755609" cy="461665"/>
          </a:xfrm>
          <a:prstGeom prst="rect">
            <a:avLst/>
          </a:prstGeom>
          <a:noFill/>
        </p:spPr>
        <p:txBody>
          <a:bodyPr wrap="non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p:txBody>
      </p:sp>
      <p:sp>
        <p:nvSpPr>
          <p:cNvPr id="5" name="TextBox 4"/>
          <p:cNvSpPr txBox="1"/>
          <p:nvPr/>
        </p:nvSpPr>
        <p:spPr>
          <a:xfrm>
            <a:off x="1055742" y="943527"/>
            <a:ext cx="4035079" cy="461665"/>
          </a:xfrm>
          <a:prstGeom prst="rect">
            <a:avLst/>
          </a:prstGeom>
          <a:noFill/>
        </p:spPr>
        <p:txBody>
          <a:bodyPr wrap="none" rtlCol="0">
            <a:spAutoFit/>
          </a:bodyPr>
          <a:lstStyle/>
          <a:p>
            <a:r>
              <a:rPr lang="en-US" sz="2400" dirty="0">
                <a:latin typeface="Arial-SGK-TV" pitchFamily="2" charset="0"/>
                <a:cs typeface="Arial-SGK-TV" pitchFamily="2" charset="0"/>
              </a:rPr>
              <a:t>b) </a:t>
            </a:r>
            <a:r>
              <a:rPr lang="en-US" sz="2400" dirty="0" err="1">
                <a:latin typeface="Arial-SGK-TV" pitchFamily="2" charset="0"/>
                <a:cs typeface="Arial-SGK-TV" pitchFamily="2" charset="0"/>
              </a:rPr>
              <a:t>Kể</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một</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đoạn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câu</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chuyện</a:t>
            </a:r>
            <a:r>
              <a:rPr lang="en-US" sz="2400" dirty="0">
                <a:latin typeface="Arial-SGK-TV" pitchFamily="2" charset="0"/>
                <a:cs typeface="Arial-SGK-TV" pitchFamily="2" charset="0"/>
              </a:rPr>
              <a:t>.</a:t>
            </a:r>
          </a:p>
        </p:txBody>
      </p:sp>
    </p:spTree>
    <p:extLst>
      <p:ext uri="{BB962C8B-B14F-4D97-AF65-F5344CB8AC3E}">
        <p14:creationId xmlns:p14="http://schemas.microsoft.com/office/powerpoint/2010/main" val="34513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 y="8761"/>
            <a:ext cx="9140949" cy="6840476"/>
          </a:xfrm>
          <a:prstGeom prst="rect">
            <a:avLst/>
          </a:prstGeom>
        </p:spPr>
      </p:pic>
    </p:spTree>
    <p:extLst>
      <p:ext uri="{BB962C8B-B14F-4D97-AF65-F5344CB8AC3E}">
        <p14:creationId xmlns:p14="http://schemas.microsoft.com/office/powerpoint/2010/main" val="2926319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14AC630D-DF69-4285-AC7E-DB5D693C5F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80130" y="786423"/>
            <a:ext cx="4383741" cy="5736819"/>
          </a:xfrm>
          <a:prstGeom prst="roundRect">
            <a:avLst/>
          </a:prstGeom>
        </p:spPr>
      </p:pic>
      <p:sp>
        <p:nvSpPr>
          <p:cNvPr id="12" name="TextBox 11">
            <a:extLst>
              <a:ext uri="{FF2B5EF4-FFF2-40B4-BE49-F238E27FC236}">
                <a16:creationId xmlns="" xmlns:a16="http://schemas.microsoft.com/office/drawing/2014/main" id="{62AD18B7-0278-47C5-8DB1-1FC0B116E87C}"/>
              </a:ext>
            </a:extLst>
          </p:cNvPr>
          <p:cNvSpPr txBox="1"/>
          <p:nvPr/>
        </p:nvSpPr>
        <p:spPr>
          <a:xfrm>
            <a:off x="461069" y="1163196"/>
            <a:ext cx="4904145" cy="4935967"/>
          </a:xfrm>
          <a:prstGeom prst="rect">
            <a:avLst/>
          </a:prstGeom>
          <a:noFill/>
        </p:spPr>
        <p:txBody>
          <a:bodyPr wrap="square" rtlCol="0">
            <a:spAutoFit/>
          </a:bodyPr>
          <a:lstStyle/>
          <a:p>
            <a:pPr indent="274320" algn="just">
              <a:lnSpc>
                <a:spcPct val="110000"/>
              </a:lnSpc>
            </a:pPr>
            <a:r>
              <a:rPr lang="en-US" sz="2400" spc="-100" dirty="0" smtClean="0">
                <a:latin typeface="Arial-SGK-TV" pitchFamily="2" charset="0"/>
                <a:cs typeface="Arial-SGK-TV" pitchFamily="2" charset="0"/>
              </a:rPr>
              <a:t>1. </a:t>
            </a:r>
            <a:r>
              <a:rPr lang="en-US" sz="2400" spc="-100" dirty="0" err="1" smtClean="0">
                <a:latin typeface="Arial-SGK-TV" pitchFamily="2" charset="0"/>
                <a:cs typeface="Arial-SGK-TV" pitchFamily="2" charset="0"/>
              </a:rPr>
              <a:t>Trường</a:t>
            </a:r>
            <a:r>
              <a:rPr lang="en-US" sz="2400" spc="-100" dirty="0" smtClean="0">
                <a:latin typeface="Arial-SGK-TV" pitchFamily="2" charset="0"/>
                <a:cs typeface="Arial-SGK-TV" pitchFamily="2" charset="0"/>
              </a:rPr>
              <a:t> </a:t>
            </a:r>
            <a:r>
              <a:rPr lang="en-US" sz="2400" spc="-100" dirty="0" err="1">
                <a:latin typeface="Arial-SGK-TV" pitchFamily="2" charset="0"/>
                <a:cs typeface="Arial-SGK-TV" pitchFamily="2" charset="0"/>
              </a:rPr>
              <a:t>Tiểu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học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Nắng</a:t>
            </a:r>
            <a:r>
              <a:rPr lang="en-US" sz="2400" spc="-100" dirty="0">
                <a:latin typeface="Arial-SGK-TV" pitchFamily="2" charset="0"/>
                <a:cs typeface="Arial-SGK-TV" pitchFamily="2" charset="0"/>
              </a:rPr>
              <a:t> Mai </a:t>
            </a:r>
            <a:r>
              <a:rPr lang="en-US" sz="2400" spc="-100" dirty="0" err="1">
                <a:latin typeface="Arial-SGK-TV" pitchFamily="2" charset="0"/>
                <a:cs typeface="Arial-SGK-TV" pitchFamily="2" charset="0"/>
              </a:rPr>
              <a:t>có</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thư</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viện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xanh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ngoài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sân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trường</a:t>
            </a:r>
            <a:r>
              <a:rPr lang="en-US" sz="2400" spc="-100" dirty="0">
                <a:latin typeface="Arial-SGK-TV" pitchFamily="2" charset="0"/>
                <a:cs typeface="Arial-SGK-TV" pitchFamily="2" charset="0"/>
              </a:rPr>
              <a:t>.</a:t>
            </a:r>
          </a:p>
          <a:p>
            <a:pPr indent="274320" algn="just">
              <a:lnSpc>
                <a:spcPct val="110000"/>
              </a:lnSpc>
            </a:pPr>
            <a:r>
              <a:rPr lang="en-US" sz="2400" spc="-100" dirty="0" smtClean="0">
                <a:latin typeface="Arial-SGK-TV" pitchFamily="2" charset="0"/>
                <a:cs typeface="Arial-SGK-TV" pitchFamily="2" charset="0"/>
              </a:rPr>
              <a:t>2. </a:t>
            </a:r>
            <a:r>
              <a:rPr lang="en-US" sz="2400" spc="-100" dirty="0" err="1" smtClean="0">
                <a:latin typeface="Arial-SGK-TV" pitchFamily="2" charset="0"/>
                <a:cs typeface="Arial-SGK-TV" pitchFamily="2" charset="0"/>
              </a:rPr>
              <a:t>Tủ</a:t>
            </a:r>
            <a:r>
              <a:rPr lang="en-US" sz="2400" spc="-100" dirty="0" smtClean="0">
                <a:latin typeface="Arial-SGK-TV" pitchFamily="2" charset="0"/>
                <a:cs typeface="Arial-SGK-TV" pitchFamily="2" charset="0"/>
              </a:rPr>
              <a:t> </a:t>
            </a:r>
            <a:r>
              <a:rPr lang="en-US" sz="2400" spc="-100" dirty="0" err="1">
                <a:latin typeface="Arial-SGK-TV" pitchFamily="2" charset="0"/>
                <a:cs typeface="Arial-SGK-TV" pitchFamily="2" charset="0"/>
              </a:rPr>
              <a:t>sách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là</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ngôi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nhà</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nhỏ</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gắn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vào</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thân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cây</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Bên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trong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có</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quyển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truyện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tranh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nhiều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màu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a:t>
            </a:r>
            <a:r>
              <a:rPr lang="en-US" sz="2400" spc="-100" dirty="0" err="1" smtClean="0">
                <a:latin typeface="Arial-SGK-TV" pitchFamily="2" charset="0"/>
                <a:cs typeface="Arial-SGK-TV" pitchFamily="2" charset="0"/>
              </a:rPr>
              <a:t>hững</a:t>
            </a:r>
            <a:r>
              <a:rPr lang="en-US" sz="2400" spc="-100" dirty="0" smtClean="0">
                <a:latin typeface="Arial-SGK-TV" pitchFamily="2" charset="0"/>
                <a:cs typeface="Arial-SGK-TV" pitchFamily="2" charset="0"/>
              </a:rPr>
              <a:t> </a:t>
            </a:r>
            <a:r>
              <a:rPr lang="en-US" sz="2400" spc="-100" dirty="0" err="1">
                <a:latin typeface="Arial-SGK-TV" pitchFamily="2" charset="0"/>
                <a:cs typeface="Arial-SGK-TV" pitchFamily="2" charset="0"/>
              </a:rPr>
              <a:t>cuốn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sách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khoa</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học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lí</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thú</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truyện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cười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dí</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dỏm</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Báo</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đồng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được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đặt</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trong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ống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dài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có</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nắp</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treo</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trên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cành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cây</a:t>
            </a:r>
            <a:r>
              <a:rPr lang="en-US" sz="2400" spc="-100" dirty="0">
                <a:latin typeface="Arial-SGK-TV" pitchFamily="2" charset="0"/>
                <a:cs typeface="Arial-SGK-TV" pitchFamily="2" charset="0"/>
              </a:rPr>
              <a:t>.</a:t>
            </a:r>
          </a:p>
          <a:p>
            <a:pPr indent="274320" algn="just">
              <a:lnSpc>
                <a:spcPct val="110000"/>
              </a:lnSpc>
            </a:pPr>
            <a:r>
              <a:rPr lang="en-US" sz="2400" spc="-100" dirty="0" smtClean="0">
                <a:latin typeface="Arial-SGK-TV" pitchFamily="2" charset="0"/>
                <a:cs typeface="Arial-SGK-TV" pitchFamily="2" charset="0"/>
              </a:rPr>
              <a:t>3. </a:t>
            </a:r>
            <a:r>
              <a:rPr lang="en-US" sz="2400" spc="-100" dirty="0" err="1" smtClean="0">
                <a:latin typeface="Arial-SGK-TV" pitchFamily="2" charset="0"/>
                <a:cs typeface="Arial-SGK-TV" pitchFamily="2" charset="0"/>
              </a:rPr>
              <a:t>Vào</a:t>
            </a:r>
            <a:r>
              <a:rPr lang="en-US" sz="2400" spc="-100" dirty="0" smtClean="0">
                <a:latin typeface="Arial-SGK-TV" pitchFamily="2" charset="0"/>
                <a:cs typeface="Arial-SGK-TV" pitchFamily="2" charset="0"/>
              </a:rPr>
              <a:t> </a:t>
            </a:r>
            <a:r>
              <a:rPr lang="en-US" sz="2400" spc="-100" dirty="0" err="1">
                <a:latin typeface="Arial-SGK-TV" pitchFamily="2" charset="0"/>
                <a:cs typeface="Arial-SGK-TV" pitchFamily="2" charset="0"/>
              </a:rPr>
              <a:t>giờ</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nghỉ</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các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bạn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thường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ngồi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đọc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sách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báo</a:t>
            </a:r>
            <a:r>
              <a:rPr lang="en-US" sz="2400" spc="-100" dirty="0">
                <a:latin typeface="Arial-SGK-TV" pitchFamily="2" charset="0"/>
                <a:cs typeface="Arial-SGK-TV" pitchFamily="2" charset="0"/>
              </a:rPr>
              <a:t> ở </a:t>
            </a:r>
            <a:r>
              <a:rPr lang="en-US" sz="2400" spc="-100" dirty="0" err="1">
                <a:latin typeface="Arial-SGK-TV" pitchFamily="2" charset="0"/>
                <a:cs typeface="Arial-SGK-TV" pitchFamily="2" charset="0"/>
              </a:rPr>
              <a:t>ghế</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đá</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và</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kể</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cho</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nhau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nghe</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điều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thú</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vị</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đã</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đọc</a:t>
            </a:r>
            <a:r>
              <a:rPr lang="en-US" sz="2400" spc="-100" dirty="0">
                <a:latin typeface="Arial-SGK-TV" pitchFamily="2" charset="0"/>
                <a:cs typeface="Arial-SGK-TV" pitchFamily="2" charset="0"/>
              </a:rPr>
              <a:t>.</a:t>
            </a:r>
          </a:p>
        </p:txBody>
      </p:sp>
      <p:sp>
        <p:nvSpPr>
          <p:cNvPr id="16" name="TextBox 15">
            <a:extLst>
              <a:ext uri="{FF2B5EF4-FFF2-40B4-BE49-F238E27FC236}">
                <a16:creationId xmlns="" xmlns:a16="http://schemas.microsoft.com/office/drawing/2014/main" id="{9D54F254-E83B-456C-8C17-F9D62CD6F12E}"/>
              </a:ext>
            </a:extLst>
          </p:cNvPr>
          <p:cNvSpPr txBox="1"/>
          <p:nvPr/>
        </p:nvSpPr>
        <p:spPr>
          <a:xfrm>
            <a:off x="3430502" y="439923"/>
            <a:ext cx="2282997" cy="461665"/>
          </a:xfrm>
          <a:prstGeom prst="rect">
            <a:avLst/>
          </a:prstGeom>
          <a:noFill/>
        </p:spPr>
        <p:txBody>
          <a:bodyPr wrap="none" rtlCol="0">
            <a:spAutoFit/>
          </a:bodyPr>
          <a:lstStyle/>
          <a:p>
            <a:r>
              <a:rPr lang="en-US" sz="2400" b="1" i="1">
                <a:solidFill>
                  <a:srgbClr val="1D90D0"/>
                </a:solidFill>
                <a:latin typeface="Arial-SGK-TV" pitchFamily="2" charset="0"/>
                <a:cs typeface="Arial-SGK-TV" pitchFamily="2" charset="0"/>
              </a:rPr>
              <a:t>Thư viện xanh</a:t>
            </a:r>
            <a:endParaRPr lang="en-US" sz="2400" b="1" i="1" dirty="0">
              <a:solidFill>
                <a:srgbClr val="1D90D0"/>
              </a:solidFill>
              <a:latin typeface="Arial-SGK-TV" pitchFamily="2" charset="0"/>
              <a:cs typeface="Arial-SGK-TV"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8" name="TextBox 7"/>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val="2401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9"/>
                                        </p:tgtEl>
                                      </p:cBhvr>
                                      <p:by x="70000" y="70000"/>
                                    </p:animScale>
                                  </p:childTnLst>
                                </p:cTn>
                              </p:par>
                              <p:par>
                                <p:cTn id="22" presetID="42" presetClass="path" presetSubtype="0" accel="50000" decel="50000" fill="hold" nodeType="withEffect">
                                  <p:stCondLst>
                                    <p:cond delay="0"/>
                                  </p:stCondLst>
                                  <p:childTnLst>
                                    <p:animMotion origin="layout" path="M 0 -3.7037E-7 L 0.26389 -0.03009 " pathEditMode="relative" rAng="0" ptsTypes="AA">
                                      <p:cBhvr>
                                        <p:cTn id="23" dur="2000" fill="hold"/>
                                        <p:tgtEl>
                                          <p:spTgt spid="9"/>
                                        </p:tgtEl>
                                        <p:attrNameLst>
                                          <p:attrName>ppt_x</p:attrName>
                                          <p:attrName>ppt_y</p:attrName>
                                        </p:attrNameLst>
                                      </p:cBhvr>
                                      <p:rCtr x="13194" y="-1505"/>
                                    </p:animMotion>
                                  </p:childTnLst>
                                </p:cTn>
                              </p:par>
                              <p:par>
                                <p:cTn id="24" presetID="1" presetClass="entr" presetSubtype="0" fill="hold" grpId="0" nodeType="withEffect">
                                  <p:stCondLst>
                                    <p:cond delay="100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1" nodeType="withEffect">
                                  <p:stCondLst>
                                    <p:cond delay="1000"/>
                                  </p:stCondLst>
                                  <p:iterate type="lt">
                                    <p:tmAbs val="0"/>
                                  </p:iterate>
                                  <p:childTnLst>
                                    <p:set>
                                      <p:cBhvr>
                                        <p:cTn id="27" dur="1" fill="hold">
                                          <p:stCondLst>
                                            <p:cond delay="0"/>
                                          </p:stCondLst>
                                        </p:cTn>
                                        <p:tgtEl>
                                          <p:spTgt spid="12">
                                            <p:txEl>
                                              <p:pRg st="0" end="0"/>
                                            </p:txEl>
                                          </p:spTgt>
                                        </p:tgtEl>
                                        <p:attrNameLst>
                                          <p:attrName>style.visibility</p:attrName>
                                        </p:attrNameLst>
                                      </p:cBhvr>
                                      <p:to>
                                        <p:strVal val="visible"/>
                                      </p:to>
                                    </p:set>
                                  </p:childTnLst>
                                </p:cTn>
                              </p:par>
                              <p:par>
                                <p:cTn id="28" presetID="1" presetClass="entr" presetSubtype="0" fill="hold" grpId="1" nodeType="withEffect">
                                  <p:stCondLst>
                                    <p:cond delay="1000"/>
                                  </p:stCondLst>
                                  <p:iterate type="lt">
                                    <p:tmAbs val="0"/>
                                  </p:iterate>
                                  <p:childTnLst>
                                    <p:set>
                                      <p:cBhvr>
                                        <p:cTn id="29" dur="1" fill="hold">
                                          <p:stCondLst>
                                            <p:cond delay="0"/>
                                          </p:stCondLst>
                                        </p:cTn>
                                        <p:tgtEl>
                                          <p:spTgt spid="12">
                                            <p:txEl>
                                              <p:pRg st="1" end="1"/>
                                            </p:txEl>
                                          </p:spTgt>
                                        </p:tgtEl>
                                        <p:attrNameLst>
                                          <p:attrName>style.visibility</p:attrName>
                                        </p:attrNameLst>
                                      </p:cBhvr>
                                      <p:to>
                                        <p:strVal val="visible"/>
                                      </p:to>
                                    </p:set>
                                  </p:childTnLst>
                                </p:cTn>
                              </p:par>
                              <p:par>
                                <p:cTn id="30" presetID="1" presetClass="entr" presetSubtype="0" fill="hold" grpId="1" nodeType="withEffect">
                                  <p:stCondLst>
                                    <p:cond delay="1000"/>
                                  </p:stCondLst>
                                  <p:iterate type="lt">
                                    <p:tmAbs val="0"/>
                                  </p:iterate>
                                  <p:childTnLst>
                                    <p:set>
                                      <p:cBhvr>
                                        <p:cTn id="3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build="allAtOnce"/>
      <p:bldP spid="1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444" y="1008569"/>
            <a:ext cx="4310795" cy="461665"/>
          </a:xfrm>
          <a:prstGeom prst="rect">
            <a:avLst/>
          </a:prstGeom>
          <a:noFill/>
        </p:spPr>
        <p:txBody>
          <a:bodyPr wrap="none" rtlCol="0">
            <a:spAutoFit/>
          </a:bodyPr>
          <a:lstStyle/>
          <a:p>
            <a:r>
              <a:rPr lang="en-US" sz="2400" dirty="0">
                <a:latin typeface="Arial-SGK-TV" pitchFamily="2" charset="0"/>
                <a:cs typeface="Arial-SGK-TV" pitchFamily="2" charset="0"/>
              </a:rPr>
              <a:t>a) </a:t>
            </a:r>
            <a:r>
              <a:rPr lang="en-US" sz="2400" dirty="0" err="1">
                <a:latin typeface="Arial-SGK-TV" pitchFamily="2" charset="0"/>
                <a:cs typeface="Arial-SGK-TV" pitchFamily="2" charset="0"/>
              </a:rPr>
              <a:t>Đọc</a:t>
            </a:r>
            <a:r>
              <a:rPr lang="en-US" sz="2400" dirty="0">
                <a:latin typeface="Arial-SGK-TV" pitchFamily="2" charset="0"/>
                <a:cs typeface="Arial-SGK-TV" pitchFamily="2" charset="0"/>
              </a:rPr>
              <a:t> </a:t>
            </a:r>
            <a:r>
              <a:rPr lang="en-US" sz="2400" err="1">
                <a:latin typeface="Arial-SGK-TV" pitchFamily="2" charset="0"/>
                <a:cs typeface="Arial-SGK-TV" pitchFamily="2" charset="0"/>
              </a:rPr>
              <a:t>từng</a:t>
            </a:r>
            <a:r>
              <a:rPr lang="en-US" sz="2400">
                <a:latin typeface="Arial-SGK-TV" pitchFamily="2" charset="0"/>
                <a:cs typeface="Arial-SGK-TV" pitchFamily="2" charset="0"/>
              </a:rPr>
              <a:t> đoạn trong </a:t>
            </a:r>
            <a:r>
              <a:rPr lang="en-US" sz="2400" dirty="0" err="1">
                <a:latin typeface="Arial-SGK-TV" pitchFamily="2" charset="0"/>
                <a:cs typeface="Arial-SGK-TV" pitchFamily="2" charset="0"/>
              </a:rPr>
              <a:t>nhóm</a:t>
            </a:r>
            <a:r>
              <a:rPr lang="en-US" sz="2400" dirty="0">
                <a:latin typeface="Arial-SGK-TV" pitchFamily="2" charset="0"/>
                <a:cs typeface="Arial-SGK-TV" pitchFamily="2"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7" name="TextBox 6"/>
          <p:cNvSpPr txBox="1"/>
          <p:nvPr/>
        </p:nvSpPr>
        <p:spPr>
          <a:xfrm>
            <a:off x="845444" y="411883"/>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4688" b="66487"/>
          <a:stretch/>
        </p:blipFill>
        <p:spPr>
          <a:xfrm>
            <a:off x="466591" y="977791"/>
            <a:ext cx="378853" cy="492443"/>
          </a:xfrm>
          <a:prstGeom prst="rect">
            <a:avLst/>
          </a:prstGeom>
        </p:spPr>
      </p:pic>
    </p:spTree>
    <p:extLst>
      <p:ext uri="{BB962C8B-B14F-4D97-AF65-F5344CB8AC3E}">
        <p14:creationId xmlns:p14="http://schemas.microsoft.com/office/powerpoint/2010/main" val="116534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14AC630D-DF69-4285-AC7E-DB5D693C5F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65214" y="1295713"/>
            <a:ext cx="3375111" cy="4416867"/>
          </a:xfrm>
          <a:prstGeom prst="roundRect">
            <a:avLst/>
          </a:prstGeom>
        </p:spPr>
      </p:pic>
      <p:sp>
        <p:nvSpPr>
          <p:cNvPr id="12" name="TextBox 11">
            <a:extLst>
              <a:ext uri="{FF2B5EF4-FFF2-40B4-BE49-F238E27FC236}">
                <a16:creationId xmlns="" xmlns:a16="http://schemas.microsoft.com/office/drawing/2014/main" id="{62AD18B7-0278-47C5-8DB1-1FC0B116E87C}"/>
              </a:ext>
            </a:extLst>
          </p:cNvPr>
          <p:cNvSpPr txBox="1"/>
          <p:nvPr/>
        </p:nvSpPr>
        <p:spPr>
          <a:xfrm>
            <a:off x="461069" y="1163196"/>
            <a:ext cx="4904145" cy="4935967"/>
          </a:xfrm>
          <a:prstGeom prst="rect">
            <a:avLst/>
          </a:prstGeom>
          <a:noFill/>
        </p:spPr>
        <p:txBody>
          <a:bodyPr wrap="square" rtlCol="0">
            <a:spAutoFit/>
          </a:bodyPr>
          <a:lstStyle/>
          <a:p>
            <a:pPr indent="274320" algn="just">
              <a:lnSpc>
                <a:spcPct val="110000"/>
              </a:lnSpc>
            </a:pPr>
            <a:r>
              <a:rPr lang="en-US" sz="2400" spc="-100" dirty="0" smtClean="0">
                <a:latin typeface="Arial-SGK-TV" pitchFamily="2" charset="0"/>
                <a:cs typeface="Arial-SGK-TV" pitchFamily="2" charset="0"/>
              </a:rPr>
              <a:t>1. </a:t>
            </a:r>
            <a:r>
              <a:rPr lang="en-US" sz="2400" spc="-100" dirty="0" err="1" smtClean="0">
                <a:latin typeface="Arial-SGK-TV" pitchFamily="2" charset="0"/>
                <a:cs typeface="Arial-SGK-TV" pitchFamily="2" charset="0"/>
              </a:rPr>
              <a:t>Trường</a:t>
            </a:r>
            <a:r>
              <a:rPr lang="en-US" sz="2400" spc="-100" dirty="0" smtClean="0">
                <a:latin typeface="Arial-SGK-TV" pitchFamily="2" charset="0"/>
                <a:cs typeface="Arial-SGK-TV" pitchFamily="2" charset="0"/>
              </a:rPr>
              <a:t> </a:t>
            </a:r>
            <a:r>
              <a:rPr lang="en-US" sz="2400" spc="-100" dirty="0" err="1">
                <a:latin typeface="Arial-SGK-TV" pitchFamily="2" charset="0"/>
                <a:cs typeface="Arial-SGK-TV" pitchFamily="2" charset="0"/>
              </a:rPr>
              <a:t>Tiểu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học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Nắng</a:t>
            </a:r>
            <a:r>
              <a:rPr lang="en-US" sz="2400" spc="-100" dirty="0">
                <a:latin typeface="Arial-SGK-TV" pitchFamily="2" charset="0"/>
                <a:cs typeface="Arial-SGK-TV" pitchFamily="2" charset="0"/>
              </a:rPr>
              <a:t> Mai </a:t>
            </a:r>
            <a:r>
              <a:rPr lang="en-US" sz="2400" spc="-100" dirty="0" err="1">
                <a:latin typeface="Arial-SGK-TV" pitchFamily="2" charset="0"/>
                <a:cs typeface="Arial-SGK-TV" pitchFamily="2" charset="0"/>
              </a:rPr>
              <a:t>có</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thư</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viện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xanh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ngoài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sân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trường</a:t>
            </a:r>
            <a:r>
              <a:rPr lang="en-US" sz="2400" spc="-100" dirty="0">
                <a:latin typeface="Arial-SGK-TV" pitchFamily="2" charset="0"/>
                <a:cs typeface="Arial-SGK-TV" pitchFamily="2" charset="0"/>
              </a:rPr>
              <a:t>.</a:t>
            </a:r>
          </a:p>
          <a:p>
            <a:pPr indent="274320" algn="just">
              <a:lnSpc>
                <a:spcPct val="110000"/>
              </a:lnSpc>
            </a:pPr>
            <a:r>
              <a:rPr lang="en-US" sz="2400" spc="-100" dirty="0" smtClean="0">
                <a:latin typeface="Arial-SGK-TV" pitchFamily="2" charset="0"/>
                <a:cs typeface="Arial-SGK-TV" pitchFamily="2" charset="0"/>
              </a:rPr>
              <a:t>2. </a:t>
            </a:r>
            <a:r>
              <a:rPr lang="en-US" sz="2400" spc="-100" dirty="0" err="1" smtClean="0">
                <a:latin typeface="Arial-SGK-TV" pitchFamily="2" charset="0"/>
                <a:cs typeface="Arial-SGK-TV" pitchFamily="2" charset="0"/>
              </a:rPr>
              <a:t>Tủ</a:t>
            </a:r>
            <a:r>
              <a:rPr lang="en-US" sz="2400" spc="-100" dirty="0" smtClean="0">
                <a:latin typeface="Arial-SGK-TV" pitchFamily="2" charset="0"/>
                <a:cs typeface="Arial-SGK-TV" pitchFamily="2" charset="0"/>
              </a:rPr>
              <a:t> </a:t>
            </a:r>
            <a:r>
              <a:rPr lang="en-US" sz="2400" spc="-100" dirty="0" err="1">
                <a:latin typeface="Arial-SGK-TV" pitchFamily="2" charset="0"/>
                <a:cs typeface="Arial-SGK-TV" pitchFamily="2" charset="0"/>
              </a:rPr>
              <a:t>sách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là</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ngôi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nhà</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nhỏ</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gắn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vào</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thân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cây</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Bên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trong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có</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quyển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truyện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tranh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nhiều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màu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a:t>
            </a:r>
            <a:r>
              <a:rPr lang="en-US" sz="2400" spc="-100" dirty="0" err="1" smtClean="0">
                <a:latin typeface="Arial-SGK-TV" pitchFamily="2" charset="0"/>
                <a:cs typeface="Arial-SGK-TV" pitchFamily="2" charset="0"/>
              </a:rPr>
              <a:t>hững</a:t>
            </a:r>
            <a:r>
              <a:rPr lang="en-US" sz="2400" spc="-100" dirty="0" smtClean="0">
                <a:latin typeface="Arial-SGK-TV" pitchFamily="2" charset="0"/>
                <a:cs typeface="Arial-SGK-TV" pitchFamily="2" charset="0"/>
              </a:rPr>
              <a:t> </a:t>
            </a:r>
            <a:r>
              <a:rPr lang="en-US" sz="2400" spc="-100" dirty="0" err="1">
                <a:latin typeface="Arial-SGK-TV" pitchFamily="2" charset="0"/>
                <a:cs typeface="Arial-SGK-TV" pitchFamily="2" charset="0"/>
              </a:rPr>
              <a:t>cuốn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sách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khoa</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học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lí</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thú</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truyện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cười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dí</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dỏm</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Báo</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đồng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được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đặt</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trong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ống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dài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có</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nắp</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treo</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trên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cành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cây</a:t>
            </a:r>
            <a:r>
              <a:rPr lang="en-US" sz="2400" spc="-100" dirty="0">
                <a:latin typeface="Arial-SGK-TV" pitchFamily="2" charset="0"/>
                <a:cs typeface="Arial-SGK-TV" pitchFamily="2" charset="0"/>
              </a:rPr>
              <a:t>.</a:t>
            </a:r>
          </a:p>
          <a:p>
            <a:pPr indent="274320" algn="just">
              <a:lnSpc>
                <a:spcPct val="110000"/>
              </a:lnSpc>
            </a:pPr>
            <a:r>
              <a:rPr lang="en-US" sz="2400" spc="-100" dirty="0" smtClean="0">
                <a:latin typeface="Arial-SGK-TV" pitchFamily="2" charset="0"/>
                <a:cs typeface="Arial-SGK-TV" pitchFamily="2" charset="0"/>
              </a:rPr>
              <a:t>3. </a:t>
            </a:r>
            <a:r>
              <a:rPr lang="en-US" sz="2400" spc="-100" dirty="0" err="1" smtClean="0">
                <a:latin typeface="Arial-SGK-TV" pitchFamily="2" charset="0"/>
                <a:cs typeface="Arial-SGK-TV" pitchFamily="2" charset="0"/>
              </a:rPr>
              <a:t>Vào</a:t>
            </a:r>
            <a:r>
              <a:rPr lang="en-US" sz="2400" spc="-100" dirty="0" smtClean="0">
                <a:latin typeface="Arial-SGK-TV" pitchFamily="2" charset="0"/>
                <a:cs typeface="Arial-SGK-TV" pitchFamily="2" charset="0"/>
              </a:rPr>
              <a:t> </a:t>
            </a:r>
            <a:r>
              <a:rPr lang="en-US" sz="2400" spc="-100" dirty="0" err="1">
                <a:latin typeface="Arial-SGK-TV" pitchFamily="2" charset="0"/>
                <a:cs typeface="Arial-SGK-TV" pitchFamily="2" charset="0"/>
              </a:rPr>
              <a:t>giờ</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nghỉ</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các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bạn</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thường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ngồi</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đọc</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sách</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báo</a:t>
            </a:r>
            <a:r>
              <a:rPr lang="en-US" sz="2400" spc="-100" dirty="0">
                <a:latin typeface="Arial-SGK-TV" pitchFamily="2" charset="0"/>
                <a:cs typeface="Arial-SGK-TV" pitchFamily="2" charset="0"/>
              </a:rPr>
              <a:t> ở </a:t>
            </a:r>
            <a:r>
              <a:rPr lang="en-US" sz="2400" spc="-100" dirty="0" err="1">
                <a:latin typeface="Arial-SGK-TV" pitchFamily="2" charset="0"/>
                <a:cs typeface="Arial-SGK-TV" pitchFamily="2" charset="0"/>
              </a:rPr>
              <a:t>ghế</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đá</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và</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kể</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cho</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nhau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nghe</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những</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điều</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thú</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vị</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đã</a:t>
            </a:r>
            <a:r>
              <a:rPr lang="en-US" sz="2400" spc="-100" dirty="0">
                <a:latin typeface="Arial-SGK-TV" pitchFamily="2" charset="0"/>
                <a:cs typeface="Arial-SGK-TV" pitchFamily="2" charset="0"/>
              </a:rPr>
              <a:t> </a:t>
            </a:r>
            <a:r>
              <a:rPr lang="en-US" sz="2400" spc="-100" dirty="0" err="1">
                <a:latin typeface="Arial-SGK-TV" pitchFamily="2" charset="0"/>
                <a:cs typeface="Arial-SGK-TV" pitchFamily="2" charset="0"/>
              </a:rPr>
              <a:t>đọc</a:t>
            </a:r>
            <a:r>
              <a:rPr lang="en-US" sz="2400" spc="-100" dirty="0">
                <a:latin typeface="Arial-SGK-TV" pitchFamily="2" charset="0"/>
                <a:cs typeface="Arial-SGK-TV" pitchFamily="2" charset="0"/>
              </a:rPr>
              <a:t>.</a:t>
            </a:r>
          </a:p>
        </p:txBody>
      </p:sp>
      <p:sp>
        <p:nvSpPr>
          <p:cNvPr id="16" name="TextBox 15">
            <a:extLst>
              <a:ext uri="{FF2B5EF4-FFF2-40B4-BE49-F238E27FC236}">
                <a16:creationId xmlns="" xmlns:a16="http://schemas.microsoft.com/office/drawing/2014/main" id="{9D54F254-E83B-456C-8C17-F9D62CD6F12E}"/>
              </a:ext>
            </a:extLst>
          </p:cNvPr>
          <p:cNvSpPr txBox="1"/>
          <p:nvPr/>
        </p:nvSpPr>
        <p:spPr>
          <a:xfrm>
            <a:off x="3430502" y="439923"/>
            <a:ext cx="2282997" cy="461665"/>
          </a:xfrm>
          <a:prstGeom prst="rect">
            <a:avLst/>
          </a:prstGeom>
          <a:noFill/>
        </p:spPr>
        <p:txBody>
          <a:bodyPr wrap="none" rtlCol="0">
            <a:spAutoFit/>
          </a:bodyPr>
          <a:lstStyle/>
          <a:p>
            <a:r>
              <a:rPr lang="en-US" sz="2400" b="1" i="1">
                <a:solidFill>
                  <a:srgbClr val="1D90D0"/>
                </a:solidFill>
                <a:latin typeface="Arial-SGK-TV" pitchFamily="2" charset="0"/>
                <a:cs typeface="Arial-SGK-TV" pitchFamily="2" charset="0"/>
              </a:rPr>
              <a:t>Thư viện xanh</a:t>
            </a:r>
            <a:endParaRPr lang="en-US" sz="2400" b="1" i="1" dirty="0">
              <a:solidFill>
                <a:srgbClr val="1D90D0"/>
              </a:solidFill>
              <a:latin typeface="Arial-SGK-TV" pitchFamily="2" charset="0"/>
              <a:cs typeface="Arial-SGK-TV" pitchFamily="2" charset="0"/>
            </a:endParaRPr>
          </a:p>
        </p:txBody>
      </p:sp>
      <p:cxnSp>
        <p:nvCxnSpPr>
          <p:cNvPr id="7" name="Straight Connector 6">
            <a:extLst>
              <a:ext uri="{FF2B5EF4-FFF2-40B4-BE49-F238E27FC236}">
                <a16:creationId xmlns="" xmlns:a16="http://schemas.microsoft.com/office/drawing/2014/main" id="{67B78AA8-D4EE-4DA4-A357-1EC3AA58C6B6}"/>
              </a:ext>
            </a:extLst>
          </p:cNvPr>
          <p:cNvCxnSpPr>
            <a:cxnSpLocks/>
          </p:cNvCxnSpPr>
          <p:nvPr/>
        </p:nvCxnSpPr>
        <p:spPr>
          <a:xfrm flipV="1">
            <a:off x="4894708" y="1586429"/>
            <a:ext cx="437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7B78AA8-D4EE-4DA4-A357-1EC3AA58C6B6}"/>
              </a:ext>
            </a:extLst>
          </p:cNvPr>
          <p:cNvCxnSpPr>
            <a:cxnSpLocks/>
          </p:cNvCxnSpPr>
          <p:nvPr/>
        </p:nvCxnSpPr>
        <p:spPr>
          <a:xfrm flipV="1">
            <a:off x="507139" y="2016087"/>
            <a:ext cx="128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67B78AA8-D4EE-4DA4-A357-1EC3AA58C6B6}"/>
              </a:ext>
            </a:extLst>
          </p:cNvPr>
          <p:cNvCxnSpPr>
            <a:cxnSpLocks/>
          </p:cNvCxnSpPr>
          <p:nvPr/>
        </p:nvCxnSpPr>
        <p:spPr>
          <a:xfrm flipV="1">
            <a:off x="1393272" y="3194891"/>
            <a:ext cx="1554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67B78AA8-D4EE-4DA4-A357-1EC3AA58C6B6}"/>
              </a:ext>
            </a:extLst>
          </p:cNvPr>
          <p:cNvCxnSpPr>
            <a:cxnSpLocks/>
          </p:cNvCxnSpPr>
          <p:nvPr/>
        </p:nvCxnSpPr>
        <p:spPr>
          <a:xfrm flipV="1">
            <a:off x="461069" y="3613532"/>
            <a:ext cx="1554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7B78AA8-D4EE-4DA4-A357-1EC3AA58C6B6}"/>
              </a:ext>
            </a:extLst>
          </p:cNvPr>
          <p:cNvCxnSpPr>
            <a:cxnSpLocks/>
          </p:cNvCxnSpPr>
          <p:nvPr/>
        </p:nvCxnSpPr>
        <p:spPr>
          <a:xfrm flipV="1">
            <a:off x="1783094" y="5244029"/>
            <a:ext cx="128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17" name="TextBox 16"/>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spTree>
    <p:extLst>
      <p:ext uri="{BB962C8B-B14F-4D97-AF65-F5344CB8AC3E}">
        <p14:creationId xmlns:p14="http://schemas.microsoft.com/office/powerpoint/2010/main" val="412297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4067" y="988539"/>
            <a:ext cx="7824658" cy="461665"/>
          </a:xfrm>
          <a:prstGeom prst="rect">
            <a:avLst/>
          </a:prstGeom>
          <a:noFill/>
        </p:spPr>
        <p:txBody>
          <a:bodyPr wrap="square" rtlCol="0">
            <a:spAutoFit/>
          </a:bodyPr>
          <a:lstStyle/>
          <a:p>
            <a:r>
              <a:rPr lang="en-US" sz="2400">
                <a:latin typeface="Arial-SGK-TV" pitchFamily="2" charset="0"/>
                <a:cs typeface="Arial-SGK-TV" pitchFamily="2" charset="0"/>
              </a:rPr>
              <a:t>b) Thư viện xanh được đặt ở đâu?</a:t>
            </a:r>
            <a:endParaRPr lang="en-US" sz="2400" dirty="0">
              <a:latin typeface="Arial-SGK-TV" pitchFamily="2" charset="0"/>
              <a:cs typeface="Arial-SGK-TV"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84688" b="66487"/>
          <a:stretch/>
        </p:blipFill>
        <p:spPr>
          <a:xfrm>
            <a:off x="645214" y="988539"/>
            <a:ext cx="378853" cy="4924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8" name="TextBox 7"/>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grpSp>
        <p:nvGrpSpPr>
          <p:cNvPr id="12" name="Group 11">
            <a:extLst>
              <a:ext uri="{FF2B5EF4-FFF2-40B4-BE49-F238E27FC236}">
                <a16:creationId xmlns="" xmlns:a16="http://schemas.microsoft.com/office/drawing/2014/main" id="{E1CD0578-FE95-4D8E-A6CD-537890407AC3}"/>
              </a:ext>
            </a:extLst>
          </p:cNvPr>
          <p:cNvGrpSpPr/>
          <p:nvPr/>
        </p:nvGrpSpPr>
        <p:grpSpPr>
          <a:xfrm>
            <a:off x="1452282" y="2120832"/>
            <a:ext cx="4807324" cy="548640"/>
            <a:chOff x="739588" y="2326340"/>
            <a:chExt cx="4807324" cy="548640"/>
          </a:xfrm>
        </p:grpSpPr>
        <p:sp>
          <p:nvSpPr>
            <p:cNvPr id="2" name="Oval 1">
              <a:extLst>
                <a:ext uri="{FF2B5EF4-FFF2-40B4-BE49-F238E27FC236}">
                  <a16:creationId xmlns="" xmlns:a16="http://schemas.microsoft.com/office/drawing/2014/main" id="{2DEACE0B-8AAB-48DF-AD3C-6914EB71ACE3}"/>
                </a:ext>
              </a:extLst>
            </p:cNvPr>
            <p:cNvSpPr/>
            <p:nvPr/>
          </p:nvSpPr>
          <p:spPr>
            <a:xfrm>
              <a:off x="739588" y="2326340"/>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1</a:t>
              </a:r>
              <a:endParaRPr lang="zh-CN" altLang="en-US" sz="2400" b="1">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4C429810-CD31-477B-9C10-7427A4919C23}"/>
                </a:ext>
              </a:extLst>
            </p:cNvPr>
            <p:cNvSpPr txBox="1"/>
            <p:nvPr/>
          </p:nvSpPr>
          <p:spPr>
            <a:xfrm>
              <a:off x="1335477" y="2358457"/>
              <a:ext cx="4211435"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Ngoài sân tr</a:t>
              </a:r>
              <a:r>
                <a:rPr lang="vi-VN" altLang="zh-CN" sz="2400">
                  <a:latin typeface="Arial" panose="020B0604020202020204" pitchFamily="34" charset="0"/>
                  <a:cs typeface="Arial" panose="020B0604020202020204" pitchFamily="34" charset="0"/>
                </a:rPr>
                <a:t>ư</a:t>
              </a:r>
              <a:r>
                <a:rPr lang="en-US" altLang="zh-CN" sz="2400">
                  <a:latin typeface="Arial" panose="020B0604020202020204" pitchFamily="34" charset="0"/>
                  <a:cs typeface="Arial" panose="020B0604020202020204" pitchFamily="34" charset="0"/>
                </a:rPr>
                <a:t>ờng</a:t>
              </a:r>
              <a:endParaRPr lang="zh-CN" altLang="en-US" sz="240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 xmlns:a16="http://schemas.microsoft.com/office/drawing/2014/main" id="{E97CA6EB-8163-48BC-95AA-1E14BEDE0892}"/>
              </a:ext>
            </a:extLst>
          </p:cNvPr>
          <p:cNvGrpSpPr/>
          <p:nvPr/>
        </p:nvGrpSpPr>
        <p:grpSpPr>
          <a:xfrm>
            <a:off x="1452282" y="3336404"/>
            <a:ext cx="4807324" cy="552368"/>
            <a:chOff x="739588" y="3107464"/>
            <a:chExt cx="4807324" cy="552368"/>
          </a:xfrm>
        </p:grpSpPr>
        <p:sp>
          <p:nvSpPr>
            <p:cNvPr id="7" name="Oval 6">
              <a:extLst>
                <a:ext uri="{FF2B5EF4-FFF2-40B4-BE49-F238E27FC236}">
                  <a16:creationId xmlns="" xmlns:a16="http://schemas.microsoft.com/office/drawing/2014/main" id="{2C2C19C6-7051-41A4-BD9D-0BB9B019317F}"/>
                </a:ext>
              </a:extLst>
            </p:cNvPr>
            <p:cNvSpPr/>
            <p:nvPr/>
          </p:nvSpPr>
          <p:spPr>
            <a:xfrm>
              <a:off x="739588" y="3107464"/>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2</a:t>
              </a:r>
              <a:endParaRPr lang="zh-CN" altLang="en-US" sz="2400" b="1">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0AF9D034-27C6-4746-8264-F7A38E1DDBA6}"/>
                </a:ext>
              </a:extLst>
            </p:cNvPr>
            <p:cNvSpPr txBox="1"/>
            <p:nvPr/>
          </p:nvSpPr>
          <p:spPr>
            <a:xfrm>
              <a:off x="1335477" y="3198167"/>
              <a:ext cx="4211435"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Trong phòng học</a:t>
              </a:r>
              <a:endParaRPr lang="zh-CN" altLang="en-US" sz="240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 xmlns:a16="http://schemas.microsoft.com/office/drawing/2014/main" id="{F6538A6C-7AAA-4E39-B2AA-DBD02D08F912}"/>
              </a:ext>
            </a:extLst>
          </p:cNvPr>
          <p:cNvGrpSpPr/>
          <p:nvPr/>
        </p:nvGrpSpPr>
        <p:grpSpPr>
          <a:xfrm>
            <a:off x="1452282" y="4551976"/>
            <a:ext cx="5096436" cy="548640"/>
            <a:chOff x="739588" y="3888588"/>
            <a:chExt cx="5096436" cy="548640"/>
          </a:xfrm>
        </p:grpSpPr>
        <p:sp>
          <p:nvSpPr>
            <p:cNvPr id="9" name="Oval 8">
              <a:extLst>
                <a:ext uri="{FF2B5EF4-FFF2-40B4-BE49-F238E27FC236}">
                  <a16:creationId xmlns="" xmlns:a16="http://schemas.microsoft.com/office/drawing/2014/main" id="{D06E2AC7-F5AC-4888-9AED-27151CF3A613}"/>
                </a:ext>
              </a:extLst>
            </p:cNvPr>
            <p:cNvSpPr/>
            <p:nvPr/>
          </p:nvSpPr>
          <p:spPr>
            <a:xfrm>
              <a:off x="739588" y="3888588"/>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3</a:t>
              </a:r>
              <a:endParaRPr lang="zh-CN" altLang="en-US" sz="2400" b="1">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B8D7E89F-7AF8-4D9B-B245-2639FED70618}"/>
                </a:ext>
              </a:extLst>
            </p:cNvPr>
            <p:cNvSpPr txBox="1"/>
            <p:nvPr/>
          </p:nvSpPr>
          <p:spPr>
            <a:xfrm>
              <a:off x="1335476" y="3963913"/>
              <a:ext cx="4500548"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Ngoài công viên</a:t>
              </a:r>
              <a:endParaRPr lang="zh-CN" altLang="en-US" sz="2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3531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grpId="0" nodeType="withEffect">
                                  <p:stCondLst>
                                    <p:cond delay="1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wipe(left)">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9" y="54696"/>
            <a:ext cx="714375" cy="714375"/>
          </a:xfrm>
          <a:prstGeom prst="rect">
            <a:avLst/>
          </a:prstGeom>
        </p:spPr>
      </p:pic>
      <p:sp>
        <p:nvSpPr>
          <p:cNvPr id="28" name="TextBox 27"/>
          <p:cNvSpPr txBox="1"/>
          <p:nvPr/>
        </p:nvSpPr>
        <p:spPr>
          <a:xfrm>
            <a:off x="845444" y="411883"/>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pic>
        <p:nvPicPr>
          <p:cNvPr id="9" name="Picture 8">
            <a:extLst>
              <a:ext uri="{FF2B5EF4-FFF2-40B4-BE49-F238E27FC236}">
                <a16:creationId xmlns="" xmlns:a16="http://schemas.microsoft.com/office/drawing/2014/main" id="{14AC630D-DF69-4285-AC7E-DB5D693C5F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86300" y="1037432"/>
            <a:ext cx="3446712" cy="4783135"/>
          </a:xfrm>
          <a:prstGeom prst="roundRect">
            <a:avLst/>
          </a:prstGeom>
        </p:spPr>
      </p:pic>
      <p:sp>
        <p:nvSpPr>
          <p:cNvPr id="12" name="TextBox 11">
            <a:extLst>
              <a:ext uri="{FF2B5EF4-FFF2-40B4-BE49-F238E27FC236}">
                <a16:creationId xmlns="" xmlns:a16="http://schemas.microsoft.com/office/drawing/2014/main" id="{62AD18B7-0278-47C5-8DB1-1FC0B116E87C}"/>
              </a:ext>
            </a:extLst>
          </p:cNvPr>
          <p:cNvSpPr txBox="1"/>
          <p:nvPr/>
        </p:nvSpPr>
        <p:spPr>
          <a:xfrm>
            <a:off x="461069" y="1163196"/>
            <a:ext cx="4635365" cy="4893647"/>
          </a:xfrm>
          <a:prstGeom prst="rect">
            <a:avLst/>
          </a:prstGeom>
          <a:noFill/>
        </p:spPr>
        <p:txBody>
          <a:bodyPr wrap="square" rtlCol="0">
            <a:spAutoFit/>
          </a:bodyPr>
          <a:lstStyle/>
          <a:p>
            <a:pPr indent="274320" algn="just"/>
            <a:r>
              <a:rPr lang="en-US" sz="2400" spc="-100">
                <a:latin typeface="Arial-SGK-TV" pitchFamily="2" charset="0"/>
                <a:cs typeface="Arial-SGK-TV" pitchFamily="2" charset="0"/>
              </a:rPr>
              <a:t>1. Trường Tiểu học Nắng Mai có thư viện xanh ngoài sân trường.</a:t>
            </a:r>
          </a:p>
          <a:p>
            <a:pPr indent="274320" algn="just"/>
            <a:r>
              <a:rPr lang="en-US" sz="2400" spc="-100">
                <a:latin typeface="Arial-SGK-TV" pitchFamily="2" charset="0"/>
                <a:cs typeface="Arial-SGK-TV" pitchFamily="2" charset="0"/>
              </a:rPr>
              <a:t>2. Tủ sách là những ngôi nhà nhỏ gắn vào thân cây. Bên trong có những quyển truyện tranh nhiều màu, Những cuốn sách khoa học lí thú, những truyện cười dí dỏm. Báo Nhi đồng được đặt trong những ống dài có nắp treo trên cành cây.</a:t>
            </a:r>
          </a:p>
          <a:p>
            <a:pPr indent="274320" algn="just"/>
            <a:r>
              <a:rPr lang="en-US" sz="2400" spc="-100">
                <a:latin typeface="Arial-SGK-TV" pitchFamily="2" charset="0"/>
                <a:cs typeface="Arial-SGK-TV" pitchFamily="2" charset="0"/>
              </a:rPr>
              <a:t>3. Vào giờ nghỉ, các bạn thường ngồi đọc sách báo ở ghế đá và kể cho nhau nghe những điều thú vị đã đọc.</a:t>
            </a:r>
            <a:endParaRPr lang="en-US" sz="2400" spc="-100" dirty="0">
              <a:latin typeface="Arial-SGK-TV" pitchFamily="2" charset="0"/>
              <a:cs typeface="Arial-SGK-TV" pitchFamily="2" charset="0"/>
            </a:endParaRPr>
          </a:p>
        </p:txBody>
      </p:sp>
      <p:sp>
        <p:nvSpPr>
          <p:cNvPr id="16" name="TextBox 15">
            <a:extLst>
              <a:ext uri="{FF2B5EF4-FFF2-40B4-BE49-F238E27FC236}">
                <a16:creationId xmlns="" xmlns:a16="http://schemas.microsoft.com/office/drawing/2014/main" id="{9D54F254-E83B-456C-8C17-F9D62CD6F12E}"/>
              </a:ext>
            </a:extLst>
          </p:cNvPr>
          <p:cNvSpPr txBox="1"/>
          <p:nvPr/>
        </p:nvSpPr>
        <p:spPr>
          <a:xfrm>
            <a:off x="3430502" y="439923"/>
            <a:ext cx="2282997" cy="461665"/>
          </a:xfrm>
          <a:prstGeom prst="rect">
            <a:avLst/>
          </a:prstGeom>
          <a:noFill/>
        </p:spPr>
        <p:txBody>
          <a:bodyPr wrap="none" rtlCol="0">
            <a:spAutoFit/>
          </a:bodyPr>
          <a:lstStyle/>
          <a:p>
            <a:r>
              <a:rPr lang="en-US" sz="2400" b="1" i="1">
                <a:solidFill>
                  <a:srgbClr val="1D90D0"/>
                </a:solidFill>
                <a:latin typeface="Arial-SGK-TV" pitchFamily="2" charset="0"/>
                <a:cs typeface="Arial-SGK-TV" pitchFamily="2" charset="0"/>
              </a:rPr>
              <a:t>Thư viện xanh</a:t>
            </a:r>
            <a:endParaRPr lang="en-US" sz="2400" b="1" i="1" dirty="0">
              <a:solidFill>
                <a:srgbClr val="1D90D0"/>
              </a:solidFill>
              <a:latin typeface="Arial-SGK-TV" pitchFamily="2" charset="0"/>
              <a:cs typeface="Arial-SGK-TV" pitchFamily="2" charset="0"/>
            </a:endParaRPr>
          </a:p>
        </p:txBody>
      </p:sp>
      <p:cxnSp>
        <p:nvCxnSpPr>
          <p:cNvPr id="7" name="Straight Connector 6">
            <a:extLst>
              <a:ext uri="{FF2B5EF4-FFF2-40B4-BE49-F238E27FC236}">
                <a16:creationId xmlns="" xmlns:a16="http://schemas.microsoft.com/office/drawing/2014/main" id="{67B78AA8-D4EE-4DA4-A357-1EC3AA58C6B6}"/>
              </a:ext>
            </a:extLst>
          </p:cNvPr>
          <p:cNvCxnSpPr>
            <a:cxnSpLocks/>
          </p:cNvCxnSpPr>
          <p:nvPr/>
        </p:nvCxnSpPr>
        <p:spPr>
          <a:xfrm>
            <a:off x="543045" y="1939232"/>
            <a:ext cx="38944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8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199" y="988539"/>
            <a:ext cx="7824658" cy="461665"/>
          </a:xfrm>
          <a:prstGeom prst="rect">
            <a:avLst/>
          </a:prstGeom>
          <a:noFill/>
        </p:spPr>
        <p:txBody>
          <a:bodyPr wrap="square" rtlCol="0">
            <a:spAutoFit/>
          </a:bodyPr>
          <a:lstStyle/>
          <a:p>
            <a:r>
              <a:rPr lang="en-US" sz="2400" dirty="0">
                <a:latin typeface="Arial-SGK-TV" pitchFamily="2" charset="0"/>
                <a:cs typeface="Arial-SGK-TV" pitchFamily="2" charset="0"/>
              </a:rPr>
              <a:t>b) </a:t>
            </a:r>
            <a:r>
              <a:rPr lang="en-US" sz="2400" dirty="0" err="1">
                <a:latin typeface="Arial-SGK-TV" pitchFamily="2" charset="0"/>
                <a:cs typeface="Arial-SGK-TV" pitchFamily="2" charset="0"/>
              </a:rPr>
              <a:t>Thư</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viện</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xanh</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được</a:t>
            </a:r>
            <a:r>
              <a:rPr lang="en-US" sz="2400" dirty="0">
                <a:latin typeface="Arial-SGK-TV" pitchFamily="2" charset="0"/>
                <a:cs typeface="Arial-SGK-TV" pitchFamily="2" charset="0"/>
              </a:rPr>
              <a:t> </a:t>
            </a:r>
            <a:r>
              <a:rPr lang="en-US" sz="2400" dirty="0" err="1">
                <a:latin typeface="Arial-SGK-TV" pitchFamily="2" charset="0"/>
                <a:cs typeface="Arial-SGK-TV" pitchFamily="2" charset="0"/>
              </a:rPr>
              <a:t>đặt</a:t>
            </a:r>
            <a:r>
              <a:rPr lang="en-US" sz="2400" dirty="0">
                <a:latin typeface="Arial-SGK-TV" pitchFamily="2" charset="0"/>
                <a:cs typeface="Arial-SGK-TV" pitchFamily="2" charset="0"/>
              </a:rPr>
              <a:t> ở </a:t>
            </a:r>
            <a:r>
              <a:rPr lang="en-US" sz="2400" dirty="0" err="1">
                <a:latin typeface="Arial-SGK-TV" pitchFamily="2" charset="0"/>
                <a:cs typeface="Arial-SGK-TV" pitchFamily="2" charset="0"/>
              </a:rPr>
              <a:t>đâu</a:t>
            </a:r>
            <a:r>
              <a:rPr lang="en-US" sz="2400" dirty="0">
                <a:latin typeface="Arial-SGK-TV" pitchFamily="2" charset="0"/>
                <a:cs typeface="Arial-SGK-TV" pitchFamily="2" charset="0"/>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84688" b="66487"/>
          <a:stretch/>
        </p:blipFill>
        <p:spPr>
          <a:xfrm>
            <a:off x="575569" y="973149"/>
            <a:ext cx="378853" cy="4924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7" y="67497"/>
            <a:ext cx="714375" cy="714375"/>
          </a:xfrm>
          <a:prstGeom prst="rect">
            <a:avLst/>
          </a:prstGeom>
        </p:spPr>
      </p:pic>
      <p:sp>
        <p:nvSpPr>
          <p:cNvPr id="8" name="TextBox 7"/>
          <p:cNvSpPr txBox="1"/>
          <p:nvPr/>
        </p:nvSpPr>
        <p:spPr>
          <a:xfrm>
            <a:off x="952199" y="406578"/>
            <a:ext cx="766557" cy="461665"/>
          </a:xfrm>
          <a:prstGeom prst="rect">
            <a:avLst/>
          </a:prstGeom>
          <a:noFill/>
        </p:spPr>
        <p:txBody>
          <a:bodyPr wrap="none" rtlCol="0">
            <a:spAutoFit/>
          </a:bodyPr>
          <a:lstStyle/>
          <a:p>
            <a:r>
              <a:rPr lang="en-US" sz="2400" b="1" dirty="0" err="1">
                <a:latin typeface="Arial-SGK-TV" pitchFamily="2" charset="0"/>
                <a:cs typeface="Arial-SGK-TV" pitchFamily="2" charset="0"/>
              </a:rPr>
              <a:t>Đọc</a:t>
            </a:r>
            <a:endParaRPr lang="en-US" sz="2400" b="1" dirty="0">
              <a:latin typeface="Arial-SGK-TV" pitchFamily="2" charset="0"/>
              <a:cs typeface="Arial-SGK-TV" pitchFamily="2" charset="0"/>
            </a:endParaRPr>
          </a:p>
        </p:txBody>
      </p:sp>
      <p:grpSp>
        <p:nvGrpSpPr>
          <p:cNvPr id="12" name="Group 11">
            <a:extLst>
              <a:ext uri="{FF2B5EF4-FFF2-40B4-BE49-F238E27FC236}">
                <a16:creationId xmlns="" xmlns:a16="http://schemas.microsoft.com/office/drawing/2014/main" id="{E1CD0578-FE95-4D8E-A6CD-537890407AC3}"/>
              </a:ext>
            </a:extLst>
          </p:cNvPr>
          <p:cNvGrpSpPr/>
          <p:nvPr/>
        </p:nvGrpSpPr>
        <p:grpSpPr>
          <a:xfrm>
            <a:off x="1452282" y="2120832"/>
            <a:ext cx="4807324" cy="548640"/>
            <a:chOff x="739588" y="2326340"/>
            <a:chExt cx="4807324" cy="548640"/>
          </a:xfrm>
        </p:grpSpPr>
        <p:sp>
          <p:nvSpPr>
            <p:cNvPr id="2" name="Oval 1">
              <a:extLst>
                <a:ext uri="{FF2B5EF4-FFF2-40B4-BE49-F238E27FC236}">
                  <a16:creationId xmlns="" xmlns:a16="http://schemas.microsoft.com/office/drawing/2014/main" id="{2DEACE0B-8AAB-48DF-AD3C-6914EB71ACE3}"/>
                </a:ext>
              </a:extLst>
            </p:cNvPr>
            <p:cNvSpPr/>
            <p:nvPr/>
          </p:nvSpPr>
          <p:spPr>
            <a:xfrm>
              <a:off x="739588" y="2326340"/>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1</a:t>
              </a:r>
              <a:endParaRPr lang="zh-CN" altLang="en-US" sz="2400" b="1">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4C429810-CD31-477B-9C10-7427A4919C23}"/>
                </a:ext>
              </a:extLst>
            </p:cNvPr>
            <p:cNvSpPr txBox="1"/>
            <p:nvPr/>
          </p:nvSpPr>
          <p:spPr>
            <a:xfrm>
              <a:off x="1335477" y="2358457"/>
              <a:ext cx="4211435"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Ngoài sân tr</a:t>
              </a:r>
              <a:r>
                <a:rPr lang="vi-VN" altLang="zh-CN" sz="2400">
                  <a:latin typeface="Arial" panose="020B0604020202020204" pitchFamily="34" charset="0"/>
                  <a:cs typeface="Arial" panose="020B0604020202020204" pitchFamily="34" charset="0"/>
                </a:rPr>
                <a:t>ư</a:t>
              </a:r>
              <a:r>
                <a:rPr lang="en-US" altLang="zh-CN" sz="2400">
                  <a:latin typeface="Arial" panose="020B0604020202020204" pitchFamily="34" charset="0"/>
                  <a:cs typeface="Arial" panose="020B0604020202020204" pitchFamily="34" charset="0"/>
                </a:rPr>
                <a:t>ờng</a:t>
              </a:r>
              <a:endParaRPr lang="zh-CN" altLang="en-US" sz="240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 xmlns:a16="http://schemas.microsoft.com/office/drawing/2014/main" id="{E97CA6EB-8163-48BC-95AA-1E14BEDE0892}"/>
              </a:ext>
            </a:extLst>
          </p:cNvPr>
          <p:cNvGrpSpPr/>
          <p:nvPr/>
        </p:nvGrpSpPr>
        <p:grpSpPr>
          <a:xfrm>
            <a:off x="1452282" y="3336404"/>
            <a:ext cx="4807324" cy="552368"/>
            <a:chOff x="739588" y="3107464"/>
            <a:chExt cx="4807324" cy="552368"/>
          </a:xfrm>
        </p:grpSpPr>
        <p:sp>
          <p:nvSpPr>
            <p:cNvPr id="7" name="Oval 6">
              <a:extLst>
                <a:ext uri="{FF2B5EF4-FFF2-40B4-BE49-F238E27FC236}">
                  <a16:creationId xmlns="" xmlns:a16="http://schemas.microsoft.com/office/drawing/2014/main" id="{2C2C19C6-7051-41A4-BD9D-0BB9B019317F}"/>
                </a:ext>
              </a:extLst>
            </p:cNvPr>
            <p:cNvSpPr/>
            <p:nvPr/>
          </p:nvSpPr>
          <p:spPr>
            <a:xfrm>
              <a:off x="739588" y="3107464"/>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2</a:t>
              </a:r>
              <a:endParaRPr lang="zh-CN" altLang="en-US" sz="2400" b="1">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0AF9D034-27C6-4746-8264-F7A38E1DDBA6}"/>
                </a:ext>
              </a:extLst>
            </p:cNvPr>
            <p:cNvSpPr txBox="1"/>
            <p:nvPr/>
          </p:nvSpPr>
          <p:spPr>
            <a:xfrm>
              <a:off x="1335477" y="3198167"/>
              <a:ext cx="4211435"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Trong phòng học</a:t>
              </a:r>
              <a:endParaRPr lang="zh-CN" altLang="en-US" sz="240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 xmlns:a16="http://schemas.microsoft.com/office/drawing/2014/main" id="{F6538A6C-7AAA-4E39-B2AA-DBD02D08F912}"/>
              </a:ext>
            </a:extLst>
          </p:cNvPr>
          <p:cNvGrpSpPr/>
          <p:nvPr/>
        </p:nvGrpSpPr>
        <p:grpSpPr>
          <a:xfrm>
            <a:off x="1452282" y="4551976"/>
            <a:ext cx="5096436" cy="548640"/>
            <a:chOff x="739588" y="3888588"/>
            <a:chExt cx="5096436" cy="548640"/>
          </a:xfrm>
        </p:grpSpPr>
        <p:sp>
          <p:nvSpPr>
            <p:cNvPr id="9" name="Oval 8">
              <a:extLst>
                <a:ext uri="{FF2B5EF4-FFF2-40B4-BE49-F238E27FC236}">
                  <a16:creationId xmlns="" xmlns:a16="http://schemas.microsoft.com/office/drawing/2014/main" id="{D06E2AC7-F5AC-4888-9AED-27151CF3A613}"/>
                </a:ext>
              </a:extLst>
            </p:cNvPr>
            <p:cNvSpPr/>
            <p:nvPr/>
          </p:nvSpPr>
          <p:spPr>
            <a:xfrm>
              <a:off x="739588" y="3888588"/>
              <a:ext cx="548640" cy="5486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Arial" panose="020B0604020202020204" pitchFamily="34" charset="0"/>
                  <a:cs typeface="Arial" panose="020B0604020202020204" pitchFamily="34" charset="0"/>
                </a:rPr>
                <a:t>3</a:t>
              </a:r>
              <a:endParaRPr lang="zh-CN" altLang="en-US" sz="2400" b="1">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B8D7E89F-7AF8-4D9B-B245-2639FED70618}"/>
                </a:ext>
              </a:extLst>
            </p:cNvPr>
            <p:cNvSpPr txBox="1"/>
            <p:nvPr/>
          </p:nvSpPr>
          <p:spPr>
            <a:xfrm>
              <a:off x="1335476" y="3963913"/>
              <a:ext cx="4500548" cy="461665"/>
            </a:xfrm>
            <a:prstGeom prst="rect">
              <a:avLst/>
            </a:prstGeom>
            <a:noFill/>
          </p:spPr>
          <p:txBody>
            <a:bodyPr wrap="square" rtlCol="0">
              <a:spAutoFit/>
            </a:bodyPr>
            <a:lstStyle/>
            <a:p>
              <a:r>
                <a:rPr lang="en-US" altLang="zh-CN" sz="2400">
                  <a:latin typeface="Arial" panose="020B0604020202020204" pitchFamily="34" charset="0"/>
                  <a:cs typeface="Arial" panose="020B0604020202020204" pitchFamily="34" charset="0"/>
                </a:rPr>
                <a:t>Ngoài công viên</a:t>
              </a:r>
              <a:endParaRPr lang="zh-CN" altLang="en-US" sz="2400">
                <a:latin typeface="Arial" panose="020B0604020202020204" pitchFamily="34" charset="0"/>
                <a:cs typeface="Arial" panose="020B0604020202020204" pitchFamily="34" charset="0"/>
              </a:endParaRPr>
            </a:p>
          </p:txBody>
        </p:sp>
      </p:grpSp>
      <p:sp>
        <p:nvSpPr>
          <p:cNvPr id="15" name="Oval 14">
            <a:extLst>
              <a:ext uri="{FF2B5EF4-FFF2-40B4-BE49-F238E27FC236}">
                <a16:creationId xmlns="" xmlns:a16="http://schemas.microsoft.com/office/drawing/2014/main" id="{9523064D-E432-4B0C-B995-90597A75B8A9}"/>
              </a:ext>
            </a:extLst>
          </p:cNvPr>
          <p:cNvSpPr/>
          <p:nvPr/>
        </p:nvSpPr>
        <p:spPr>
          <a:xfrm>
            <a:off x="1223682" y="1734671"/>
            <a:ext cx="3610536" cy="1250576"/>
          </a:xfrm>
          <a:prstGeom prst="ellipse">
            <a:avLst/>
          </a:prstGeom>
          <a:noFill/>
          <a:ln w="28575">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962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1258</TotalTime>
  <Words>773</Words>
  <Application>Microsoft Office PowerPoint</Application>
  <PresentationFormat>On-screen Show (4:3)</PresentationFormat>
  <Paragraphs>128</Paragraphs>
  <Slides>34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宋体</vt:lpstr>
      <vt:lpstr>Arial</vt:lpstr>
      <vt:lpstr>Arial Rounded MT Bold</vt:lpstr>
      <vt:lpstr>Arial-SGK-TV</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TrangDTT</cp:lastModifiedBy>
  <cp:revision>85</cp:revision>
  <dcterms:created xsi:type="dcterms:W3CDTF">2019-11-27T07:37:57Z</dcterms:created>
  <dcterms:modified xsi:type="dcterms:W3CDTF">2020-08-11T04:26:09Z</dcterms:modified>
</cp:coreProperties>
</file>