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x-wav"/>
  <Override PartName="/ppt/media/media1.wav" ContentType="audio/x-wav"/>
  <Override PartName="/ppt/media/audio4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media3.wav" ContentType="audio/x-wav"/>
  <Override PartName="/ppt/media/media4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media6.wav" ContentType="audio/x-wav"/>
  <Override PartName="/ppt/media/audio1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3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88" r:id="rId2"/>
    <p:sldId id="257" r:id="rId3"/>
    <p:sldId id="316" r:id="rId4"/>
    <p:sldId id="411" r:id="rId5"/>
    <p:sldId id="399" r:id="rId6"/>
    <p:sldId id="413" r:id="rId7"/>
    <p:sldId id="417" r:id="rId8"/>
    <p:sldId id="420" r:id="rId9"/>
    <p:sldId id="425" r:id="rId10"/>
    <p:sldId id="427" r:id="rId11"/>
    <p:sldId id="428" r:id="rId12"/>
    <p:sldId id="424" r:id="rId13"/>
    <p:sldId id="429" r:id="rId14"/>
    <p:sldId id="426" r:id="rId15"/>
    <p:sldId id="430" r:id="rId16"/>
    <p:sldId id="410" r:id="rId17"/>
    <p:sldId id="259" r:id="rId18"/>
    <p:sldId id="273" r:id="rId19"/>
    <p:sldId id="421" r:id="rId20"/>
    <p:sldId id="295" r:id="rId21"/>
    <p:sldId id="414" r:id="rId22"/>
    <p:sldId id="422" r:id="rId23"/>
    <p:sldId id="306" r:id="rId24"/>
    <p:sldId id="363" r:id="rId25"/>
    <p:sldId id="423" r:id="rId26"/>
    <p:sldId id="309" r:id="rId27"/>
    <p:sldId id="397" r:id="rId28"/>
  </p:sldIdLst>
  <p:sldSz cx="9144000" cy="5143500" type="screen16x9"/>
  <p:notesSz cx="9144000" cy="6858000"/>
  <p:embeddedFontLst>
    <p:embeddedFont>
      <p:font typeface="宋体" panose="02010600030101010101" pitchFamily="2" charset="-122"/>
      <p:regular r:id="rId30"/>
    </p:embeddedFont>
    <p:embeddedFont>
      <p:font typeface="Berlin Sans FB" panose="020E0602020502020306" pitchFamily="34" charset="0"/>
      <p:regular r:id="rId31"/>
      <p:bold r:id="rId32"/>
    </p:embeddedFont>
    <p:embeddedFont>
      <p:font typeface="Berlin Sans FB Demi" panose="020E0802020502020306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oper Black" panose="0208090404030B020404" pitchFamily="18" charset="0"/>
      <p:regular r:id="rId38"/>
    </p:embeddedFont>
    <p:embeddedFont>
      <p:font typeface="Franklin Gothic Demi" panose="020B0703020102020204" pitchFamily="34" charset="0"/>
      <p:regular r:id="rId39"/>
      <p:italic r:id="rId40"/>
    </p:embeddedFont>
    <p:embeddedFont>
      <p:font typeface="Fredoka One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7A4"/>
    <a:srgbClr val="F8CB88"/>
    <a:srgbClr val="EA0000"/>
    <a:srgbClr val="000000"/>
    <a:srgbClr val="F6BB00"/>
    <a:srgbClr val="FF575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8" autoAdjust="0"/>
    <p:restoredTop sz="94660"/>
  </p:normalViewPr>
  <p:slideViewPr>
    <p:cSldViewPr>
      <p:cViewPr varScale="1">
        <p:scale>
          <a:sx n="90" d="100"/>
          <a:sy n="90" d="100"/>
        </p:scale>
        <p:origin x="1038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05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1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audio" Target="../media/audio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8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jp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32.png"/><Relationship Id="rId18" Type="http://schemas.openxmlformats.org/officeDocument/2006/relationships/audio" Target="../media/audio9.wav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12.wav"/><Relationship Id="rId7" Type="http://schemas.openxmlformats.org/officeDocument/2006/relationships/audio" Target="../media/audio12.wav"/><Relationship Id="rId12" Type="http://schemas.openxmlformats.org/officeDocument/2006/relationships/image" Target="../media/image31.png"/><Relationship Id="rId17" Type="http://schemas.openxmlformats.org/officeDocument/2006/relationships/image" Target="../media/image26.jpg"/><Relationship Id="rId2" Type="http://schemas.openxmlformats.org/officeDocument/2006/relationships/audio" Target="../media/media4.wav"/><Relationship Id="rId16" Type="http://schemas.openxmlformats.org/officeDocument/2006/relationships/image" Target="../media/image35.png"/><Relationship Id="rId20" Type="http://schemas.openxmlformats.org/officeDocument/2006/relationships/audio" Target="../media/audio11.wav"/><Relationship Id="rId1" Type="http://schemas.microsoft.com/office/2007/relationships/media" Target="../media/media4.wav"/><Relationship Id="rId6" Type="http://schemas.openxmlformats.org/officeDocument/2006/relationships/audio" Target="../media/audio11.wav"/><Relationship Id="rId11" Type="http://schemas.openxmlformats.org/officeDocument/2006/relationships/image" Target="../media/image30.png"/><Relationship Id="rId5" Type="http://schemas.openxmlformats.org/officeDocument/2006/relationships/audio" Target="../media/audio10.wav"/><Relationship Id="rId15" Type="http://schemas.openxmlformats.org/officeDocument/2006/relationships/image" Target="../media/image34.png"/><Relationship Id="rId23" Type="http://schemas.openxmlformats.org/officeDocument/2006/relationships/audio" Target="../media/audio14.wav"/><Relationship Id="rId10" Type="http://schemas.openxmlformats.org/officeDocument/2006/relationships/image" Target="../media/image29.png"/><Relationship Id="rId19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image" Target="../media/image33.png"/><Relationship Id="rId22" Type="http://schemas.openxmlformats.org/officeDocument/2006/relationships/audio" Target="../media/audio1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7.jp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5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audio" Target="../media/audio15.wav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tiff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>
            <a:extLst>
              <a:ext uri="{FF2B5EF4-FFF2-40B4-BE49-F238E27FC236}">
                <a16:creationId xmlns:a16="http://schemas.microsoft.com/office/drawing/2014/main" id="{3701C47E-2385-4D58-A198-C99E01404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BF4"/>
              </a:clrFrom>
              <a:clrTo>
                <a:srgbClr val="FEFB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0" y="142875"/>
            <a:ext cx="5647814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1905000" y="2177986"/>
            <a:ext cx="5842112" cy="1927785"/>
            <a:chOff x="-2280151" y="3393724"/>
            <a:chExt cx="7789483" cy="257038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903253" y="3393724"/>
              <a:ext cx="2606079" cy="2570380"/>
              <a:chOff x="7213584" y="4029935"/>
              <a:chExt cx="2349894" cy="2317704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2280151" y="3990593"/>
              <a:ext cx="4510153" cy="1067133"/>
            </a:xfrm>
            <a:prstGeom prst="wedgeRoundRectCallout">
              <a:avLst>
                <a:gd name="adj1" fmla="val 67713"/>
                <a:gd name="adj2" fmla="val 36690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alt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alt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575213" y="3918519"/>
            <a:ext cx="5583626" cy="961231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3672569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8D618250-2628-5AFD-26BA-FED81D75324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5" b="18595"/>
          <a:stretch/>
        </p:blipFill>
        <p:spPr>
          <a:xfrm>
            <a:off x="3276600" y="242068"/>
            <a:ext cx="2743200" cy="184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0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2544653" y="2176156"/>
            <a:ext cx="4855235" cy="1927785"/>
            <a:chOff x="-964314" y="3393724"/>
            <a:chExt cx="6473646" cy="257038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903253" y="3393724"/>
              <a:ext cx="2606079" cy="2570380"/>
              <a:chOff x="7213584" y="4029935"/>
              <a:chExt cx="2349894" cy="2317704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964314" y="3931562"/>
              <a:ext cx="2743199" cy="1024141"/>
            </a:xfrm>
            <a:prstGeom prst="wedgeRoundRectCallout">
              <a:avLst>
                <a:gd name="adj1" fmla="val 72835"/>
                <a:gd name="adj2" fmla="val 29523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alt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</a:t>
              </a:r>
              <a:endPara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404012" y="4030854"/>
            <a:ext cx="6649871" cy="841471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_______’s the </a:t>
            </a:r>
            <a:r>
              <a:rPr lang="vi-VN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vi-VN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571" y="3696015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7162690" y="4096104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7162690" y="4096104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8D618250-2628-5AFD-26BA-FED81D75324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r="404"/>
          <a:stretch/>
        </p:blipFill>
        <p:spPr>
          <a:xfrm>
            <a:off x="3039952" y="323308"/>
            <a:ext cx="3124200" cy="174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560879" y="2122114"/>
            <a:ext cx="6863359" cy="1927785"/>
            <a:chOff x="-3641813" y="3393724"/>
            <a:chExt cx="9151145" cy="257038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903253" y="3393724"/>
              <a:ext cx="2606079" cy="2570380"/>
              <a:chOff x="7213584" y="4029935"/>
              <a:chExt cx="2349894" cy="2317704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641813" y="4027667"/>
              <a:ext cx="5646084" cy="898488"/>
            </a:xfrm>
            <a:prstGeom prst="wedgeRoundRectCallout">
              <a:avLst>
                <a:gd name="adj1" fmla="val 63593"/>
                <a:gd name="adj2" fmla="val 44411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alt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Where’s</a:t>
              </a:r>
              <a:r>
                <a:rPr lang="vi-VN" alt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</a:t>
              </a:r>
              <a:r>
                <a:rPr lang="vi-VN" alt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bakery</a:t>
              </a:r>
              <a:r>
                <a:rPr lang="vi-VN" alt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endPara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623898" y="3886784"/>
            <a:ext cx="4845780" cy="961231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__________</a:t>
            </a:r>
          </a:p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3672569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8D618250-2628-5AFD-26BA-FED81D75324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r="2321"/>
          <a:stretch/>
        </p:blipFill>
        <p:spPr>
          <a:xfrm>
            <a:off x="3080242" y="318275"/>
            <a:ext cx="3036896" cy="175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2042279" y="2176156"/>
            <a:ext cx="5357609" cy="1927785"/>
            <a:chOff x="-1634146" y="3393724"/>
            <a:chExt cx="7143478" cy="257038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903253" y="3393724"/>
              <a:ext cx="2606079" cy="2570380"/>
              <a:chOff x="7213584" y="4029935"/>
              <a:chExt cx="2349894" cy="2317704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1634146" y="3805195"/>
              <a:ext cx="2739456" cy="1226421"/>
            </a:xfrm>
            <a:prstGeom prst="wedgeRoundRectCallout">
              <a:avLst>
                <a:gd name="adj1" fmla="val 70606"/>
                <a:gd name="adj2" fmla="val 35133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alt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gift</a:t>
              </a:r>
              <a:r>
                <a:rPr lang="vi-VN" alt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shop</a:t>
              </a:r>
              <a:endPara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575213" y="3918519"/>
            <a:ext cx="4911263" cy="961231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3672569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8D618250-2628-5AFD-26BA-FED81D753241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1"/>
          <a:stretch/>
        </p:blipFill>
        <p:spPr>
          <a:xfrm>
            <a:off x="2903792" y="133350"/>
            <a:ext cx="3396524" cy="204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7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-1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5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78652" y="1045867"/>
            <a:ext cx="4506334" cy="1927786"/>
            <a:chOff x="-414946" y="3393723"/>
            <a:chExt cx="6008444" cy="25703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903254" y="3393723"/>
              <a:ext cx="2690244" cy="2570381"/>
              <a:chOff x="7213584" y="4029934"/>
              <a:chExt cx="2425785" cy="2317705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503612" y="4029934"/>
                <a:ext cx="1135757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414946" y="3745124"/>
              <a:ext cx="2739456" cy="1226421"/>
            </a:xfrm>
            <a:prstGeom prst="wedgeRoundRectCallout">
              <a:avLst>
                <a:gd name="adj1" fmla="val 70606"/>
                <a:gd name="adj2" fmla="val 35133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alt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T-</a:t>
              </a:r>
              <a:r>
                <a:rPr lang="vi-VN" alt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shirt</a:t>
              </a:r>
              <a:endPara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575213" y="3920665"/>
            <a:ext cx="4682587" cy="95908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is the _____?</a:t>
            </a:r>
            <a:b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forty thousand dong.</a:t>
            </a:r>
            <a:endParaRPr lang="vi-VN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3672569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8D618250-2628-5AFD-26BA-FED81D753241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" b="1049"/>
          <a:stretch/>
        </p:blipFill>
        <p:spPr>
          <a:xfrm>
            <a:off x="6096000" y="1045867"/>
            <a:ext cx="1615858" cy="143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6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24239" y="-19050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798770" y="2177986"/>
            <a:ext cx="6948343" cy="1927785"/>
            <a:chOff x="-3755125" y="3393724"/>
            <a:chExt cx="9264457" cy="257038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903253" y="3393724"/>
              <a:ext cx="2606079" cy="2570380"/>
              <a:chOff x="7213584" y="4029935"/>
              <a:chExt cx="2349894" cy="2317704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755125" y="3990593"/>
              <a:ext cx="5985127" cy="1067133"/>
            </a:xfrm>
            <a:prstGeom prst="wedgeRoundRectCallout">
              <a:avLst>
                <a:gd name="adj1" fmla="val 63816"/>
                <a:gd name="adj2" fmla="val 38643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alt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much</a:t>
              </a:r>
              <a:r>
                <a:rPr lang="en-US" alt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 the school bag?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798770" y="3913643"/>
            <a:ext cx="5583626" cy="961231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</a:p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seventy thousand ____ 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3672569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8D618250-2628-5AFD-26BA-FED81D753241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2"/>
          <a:stretch/>
        </p:blipFill>
        <p:spPr>
          <a:xfrm>
            <a:off x="3505200" y="285750"/>
            <a:ext cx="2015228" cy="197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8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686EF98-28E3-EE45-F4E9-464171761EA1}"/>
              </a:ext>
            </a:extLst>
          </p:cNvPr>
          <p:cNvGrpSpPr/>
          <p:nvPr/>
        </p:nvGrpSpPr>
        <p:grpSpPr>
          <a:xfrm>
            <a:off x="25730" y="15338"/>
            <a:ext cx="9440365" cy="5128162"/>
            <a:chOff x="0" y="20451"/>
            <a:chExt cx="12587153" cy="68375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D68D56-0FD3-977C-8601-A74BD21DD835}"/>
                </a:ext>
              </a:extLst>
            </p:cNvPr>
            <p:cNvGrpSpPr/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01A6937-5150-8980-E292-3471CBD233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3927A9F-FE3E-3D40-33B5-80B62C1B4165}"/>
                  </a:ext>
                </a:extLst>
              </p:cNvPr>
              <p:cNvPicPr/>
              <p:nvPr/>
            </p:nvPicPr>
            <p:blipFill rotWithShape="1">
              <a:blip r:embed="rId4"/>
              <a:srcRect l="1375" r="1250"/>
              <a:stretch/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  <p:pic>
            <p:nvPicPr>
              <p:cNvPr id="21" name="MsPham-0936082789">
                <a:hlinkClick r:id="rId5"/>
                <a:extLst>
                  <a:ext uri="{FF2B5EF4-FFF2-40B4-BE49-F238E27FC236}">
                    <a16:creationId xmlns:a16="http://schemas.microsoft.com/office/drawing/2014/main" id="{974B4350-3894-B203-7685-5888BE7F6A6B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47" y="6200642"/>
                <a:ext cx="829183" cy="526759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0ACC78-7E50-D150-F1AC-AB611B1BAC47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24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340C15-DBBC-FF02-1922-2D8E8379EA7E}"/>
              </a:ext>
            </a:extLst>
          </p:cNvPr>
          <p:cNvSpPr/>
          <p:nvPr/>
        </p:nvSpPr>
        <p:spPr>
          <a:xfrm>
            <a:off x="5706553" y="3645018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Exit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25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CD416C-4F31-2E56-E753-2F70077EF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95254" y="-898509"/>
            <a:ext cx="824266" cy="84735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5D6BF93-14C0-6978-57F4-14D6164DE94D}"/>
              </a:ext>
            </a:extLst>
          </p:cNvPr>
          <p:cNvGrpSpPr/>
          <p:nvPr/>
        </p:nvGrpSpPr>
        <p:grpSpPr>
          <a:xfrm>
            <a:off x="1597670" y="1032172"/>
            <a:ext cx="3208566" cy="3440906"/>
            <a:chOff x="6516548" y="2210766"/>
            <a:chExt cx="3857540" cy="4136873"/>
          </a:xfrm>
        </p:grpSpPr>
        <p:pic>
          <p:nvPicPr>
            <p:cNvPr id="27" name="Picture 2" descr="Crab clipart">
              <a:extLst>
                <a:ext uri="{FF2B5EF4-FFF2-40B4-BE49-F238E27FC236}">
                  <a16:creationId xmlns:a16="http://schemas.microsoft.com/office/drawing/2014/main" id="{6493A07D-75C3-D06A-0813-47319B27DD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BBC1930-8977-6487-1668-ED3FAED34A75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05740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100" b="1">
                <a:solidFill>
                  <a:srgbClr val="604B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" descr="Crab clipart">
              <a:extLst>
                <a:ext uri="{FF2B5EF4-FFF2-40B4-BE49-F238E27FC236}">
                  <a16:creationId xmlns:a16="http://schemas.microsoft.com/office/drawing/2014/main" id="{9CBC2C58-9F4E-9215-1DBD-10386AA5DC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FF19AB3-35CD-A88D-3AA1-A9AE5ED30BF4}"/>
              </a:ext>
            </a:extLst>
          </p:cNvPr>
          <p:cNvSpPr txBox="1"/>
          <p:nvPr/>
        </p:nvSpPr>
        <p:spPr>
          <a:xfrm>
            <a:off x="1583032" y="1788981"/>
            <a:ext cx="3208566" cy="11629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b="1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Goodjob!</a:t>
            </a:r>
            <a:endParaRPr lang="ru-RU" sz="5000" b="1" dirty="0">
              <a:ln w="10160">
                <a:solidFill>
                  <a:srgbClr val="E05326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4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applause.wav"/>
          </p:stSnd>
        </p:sndAc>
      </p:transition>
    </mc:Choice>
    <mc:Fallback xmlns="">
      <p:transition spd="slow" advClick="0">
        <p:sndAc>
          <p:stSnd>
            <p:snd r:embed="rId12" name="applaus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48000" y="379686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2" name="Bùi Liễu">
            <a:extLst>
              <a:ext uri="{FF2B5EF4-FFF2-40B4-BE49-F238E27FC236}">
                <a16:creationId xmlns:a16="http://schemas.microsoft.com/office/drawing/2014/main" id="{7EE91D23-23B8-41D2-823A-459C54FD8979}"/>
              </a:ext>
            </a:extLst>
          </p:cNvPr>
          <p:cNvGrpSpPr/>
          <p:nvPr/>
        </p:nvGrpSpPr>
        <p:grpSpPr>
          <a:xfrm>
            <a:off x="2514600" y="1581150"/>
            <a:ext cx="4376134" cy="1001981"/>
            <a:chOff x="280215" y="1331159"/>
            <a:chExt cx="4376134" cy="1001981"/>
          </a:xfrm>
        </p:grpSpPr>
        <p:sp>
          <p:nvSpPr>
            <p:cNvPr id="21" name="Bùi Liễu"/>
            <p:cNvSpPr txBox="1">
              <a:spLocks/>
            </p:cNvSpPr>
            <p:nvPr/>
          </p:nvSpPr>
          <p:spPr>
            <a:xfrm>
              <a:off x="1205443" y="1530010"/>
              <a:ext cx="3450906" cy="43335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 and repeat.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B61F58-97E9-4F37-A964-89FD7D93E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15" y="1331159"/>
              <a:ext cx="1007199" cy="1001981"/>
            </a:xfrm>
            <a:prstGeom prst="rect">
              <a:avLst/>
            </a:prstGeom>
          </p:spPr>
        </p:pic>
      </p:grpSp>
      <p:grpSp>
        <p:nvGrpSpPr>
          <p:cNvPr id="3" name="Bùi Liễu">
            <a:extLst>
              <a:ext uri="{FF2B5EF4-FFF2-40B4-BE49-F238E27FC236}">
                <a16:creationId xmlns:a16="http://schemas.microsoft.com/office/drawing/2014/main" id="{67A1943B-E5EE-4F6F-84B5-4D4C9C65FE82}"/>
              </a:ext>
            </a:extLst>
          </p:cNvPr>
          <p:cNvGrpSpPr/>
          <p:nvPr/>
        </p:nvGrpSpPr>
        <p:grpSpPr>
          <a:xfrm>
            <a:off x="2652954" y="2443452"/>
            <a:ext cx="4295290" cy="773852"/>
            <a:chOff x="429110" y="2320748"/>
            <a:chExt cx="4295290" cy="773852"/>
          </a:xfrm>
        </p:grpSpPr>
        <p:sp>
          <p:nvSpPr>
            <p:cNvPr id="20" name="Bùi Liễu"/>
            <p:cNvSpPr txBox="1">
              <a:spLocks/>
            </p:cNvSpPr>
            <p:nvPr/>
          </p:nvSpPr>
          <p:spPr>
            <a:xfrm>
              <a:off x="1180849" y="2491333"/>
              <a:ext cx="3543551" cy="43335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68569" tIns="68569" rIns="68569" bIns="68569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 and circle.</a:t>
              </a:r>
            </a:p>
          </p:txBody>
        </p:sp>
        <p:pic>
          <p:nvPicPr>
            <p:cNvPr id="28" name="Bùi Liễu">
              <a:extLst>
                <a:ext uri="{FF2B5EF4-FFF2-40B4-BE49-F238E27FC236}">
                  <a16:creationId xmlns:a16="http://schemas.microsoft.com/office/drawing/2014/main" id="{82CA6043-51BC-47E1-996B-62AD521D0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10" y="2320748"/>
              <a:ext cx="671546" cy="773852"/>
            </a:xfrm>
            <a:prstGeom prst="rect">
              <a:avLst/>
            </a:prstGeom>
          </p:spPr>
        </p:pic>
      </p:grpSp>
      <p:grpSp>
        <p:nvGrpSpPr>
          <p:cNvPr id="4" name="Bùi Liễu">
            <a:extLst>
              <a:ext uri="{FF2B5EF4-FFF2-40B4-BE49-F238E27FC236}">
                <a16:creationId xmlns:a16="http://schemas.microsoft.com/office/drawing/2014/main" id="{87B659FD-A276-400D-A2B0-5A1CFEBDE749}"/>
              </a:ext>
            </a:extLst>
          </p:cNvPr>
          <p:cNvGrpSpPr/>
          <p:nvPr/>
        </p:nvGrpSpPr>
        <p:grpSpPr>
          <a:xfrm>
            <a:off x="2550233" y="3336558"/>
            <a:ext cx="2884757" cy="764218"/>
            <a:chOff x="356415" y="3365687"/>
            <a:chExt cx="2884757" cy="764218"/>
          </a:xfrm>
        </p:grpSpPr>
        <p:sp>
          <p:nvSpPr>
            <p:cNvPr id="22" name="Bùi Liễu"/>
            <p:cNvSpPr txBox="1">
              <a:spLocks/>
            </p:cNvSpPr>
            <p:nvPr/>
          </p:nvSpPr>
          <p:spPr>
            <a:xfrm>
              <a:off x="1188399" y="3548454"/>
              <a:ext cx="2052773" cy="466257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chant. </a:t>
              </a:r>
            </a:p>
          </p:txBody>
        </p:sp>
        <p:pic>
          <p:nvPicPr>
            <p:cNvPr id="29" name="Bùi Liễu">
              <a:extLst>
                <a:ext uri="{FF2B5EF4-FFF2-40B4-BE49-F238E27FC236}">
                  <a16:creationId xmlns:a16="http://schemas.microsoft.com/office/drawing/2014/main" id="{52C13BCD-F3C5-4B3C-A2DA-CE88C9861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15" y="3365687"/>
              <a:ext cx="832971" cy="764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730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467276" y="370088"/>
            <a:ext cx="3810000" cy="52496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B72670DD-ABFA-46E5-A9F2-54EE307B9634}"/>
              </a:ext>
            </a:extLst>
          </p:cNvPr>
          <p:cNvSpPr txBox="1"/>
          <p:nvPr/>
        </p:nvSpPr>
        <p:spPr>
          <a:xfrm>
            <a:off x="542169" y="1900576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vi-VN" sz="2800" b="1" dirty="0">
                <a:solidFill>
                  <a:srgbClr val="FF0000"/>
                </a:solidFill>
                <a:cs typeface="Arial" panose="020B0604020202020204" pitchFamily="34" charset="0"/>
              </a:rPr>
              <a:t>‘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hind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9EF5173E-A4D2-4254-A357-9112CAB2377F}"/>
              </a:ext>
            </a:extLst>
          </p:cNvPr>
          <p:cNvSpPr txBox="1"/>
          <p:nvPr/>
        </p:nvSpPr>
        <p:spPr>
          <a:xfrm>
            <a:off x="542169" y="2684443"/>
            <a:ext cx="182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tween</a:t>
            </a:r>
          </a:p>
        </p:txBody>
      </p:sp>
      <p:sp>
        <p:nvSpPr>
          <p:cNvPr id="14" name="Bùi Liễu">
            <a:extLst>
              <a:ext uri="{FF2B5EF4-FFF2-40B4-BE49-F238E27FC236}">
                <a16:creationId xmlns:a16="http://schemas.microsoft.com/office/drawing/2014/main" id="{B45F707B-DCDF-481A-A800-6DCCFBE86D15}"/>
              </a:ext>
            </a:extLst>
          </p:cNvPr>
          <p:cNvSpPr txBox="1"/>
          <p:nvPr/>
        </p:nvSpPr>
        <p:spPr>
          <a:xfrm>
            <a:off x="2905067" y="1906063"/>
            <a:ext cx="5934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bakery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vi-VN" sz="2800" b="1" dirty="0">
                <a:solidFill>
                  <a:srgbClr val="FF0000"/>
                </a:solidFill>
                <a:cs typeface="Arial" panose="020B0604020202020204" pitchFamily="34" charset="0"/>
              </a:rPr>
              <a:t>‘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hind the bookshop. </a:t>
            </a: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AE43D8C5-94C0-4E78-AE85-E257D1D86FBD}"/>
              </a:ext>
            </a:extLst>
          </p:cNvPr>
          <p:cNvSpPr txBox="1"/>
          <p:nvPr/>
        </p:nvSpPr>
        <p:spPr>
          <a:xfrm>
            <a:off x="2905068" y="2684443"/>
            <a:ext cx="5400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bakery is be</a:t>
            </a:r>
            <a:r>
              <a:rPr lang="vi-VN" sz="2800" b="1" dirty="0">
                <a:solidFill>
                  <a:srgbClr val="FF0000"/>
                </a:solidFill>
                <a:cs typeface="Arial" panose="020B0604020202020204" pitchFamily="34" charset="0"/>
              </a:rPr>
              <a:t>‘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tween the bookshop and the sports shop. </a:t>
            </a:r>
          </a:p>
        </p:txBody>
      </p:sp>
      <p:sp>
        <p:nvSpPr>
          <p:cNvPr id="16" name="Bùi Liễu 0968142780"/>
          <p:cNvSpPr txBox="1">
            <a:spLocks/>
          </p:cNvSpPr>
          <p:nvPr/>
        </p:nvSpPr>
        <p:spPr>
          <a:xfrm>
            <a:off x="467276" y="4475667"/>
            <a:ext cx="6477000" cy="52496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letters / words / sentences to listen again.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79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C345E81-C076-488E-BD29-F658BD833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00" y="563466"/>
            <a:ext cx="395012" cy="3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28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9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9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9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4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9.4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587592" y="260757"/>
            <a:ext cx="4125473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DF6F8E-1F16-4B80-82DF-AF7EF51D8380}"/>
              </a:ext>
            </a:extLst>
          </p:cNvPr>
          <p:cNvSpPr txBox="1"/>
          <p:nvPr/>
        </p:nvSpPr>
        <p:spPr>
          <a:xfrm>
            <a:off x="990600" y="147293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gift shop is ____ the bookshop and the bakery.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7E9989-AFC6-4E2F-BA16-58D5D1CDF310}"/>
              </a:ext>
            </a:extLst>
          </p:cNvPr>
          <p:cNvSpPr txBox="1"/>
          <p:nvPr/>
        </p:nvSpPr>
        <p:spPr>
          <a:xfrm>
            <a:off x="1430797" y="2255019"/>
            <a:ext cx="1733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CB3B3F-945A-4751-A659-25C8D2F4A221}"/>
              </a:ext>
            </a:extLst>
          </p:cNvPr>
          <p:cNvSpPr txBox="1"/>
          <p:nvPr/>
        </p:nvSpPr>
        <p:spPr>
          <a:xfrm>
            <a:off x="3733800" y="2261040"/>
            <a:ext cx="1738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ùi Liễu">
            <a:extLst>
              <a:ext uri="{FF2B5EF4-FFF2-40B4-BE49-F238E27FC236}">
                <a16:creationId xmlns:a16="http://schemas.microsoft.com/office/drawing/2014/main" id="{7B059D4C-C803-49E1-8858-09C234A61E11}"/>
              </a:ext>
            </a:extLst>
          </p:cNvPr>
          <p:cNvSpPr/>
          <p:nvPr/>
        </p:nvSpPr>
        <p:spPr>
          <a:xfrm>
            <a:off x="3714278" y="2315974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A9C7B9-D6B8-4782-9859-FF21AB1383FB}"/>
              </a:ext>
            </a:extLst>
          </p:cNvPr>
          <p:cNvSpPr txBox="1"/>
          <p:nvPr/>
        </p:nvSpPr>
        <p:spPr>
          <a:xfrm>
            <a:off x="6227688" y="2255019"/>
            <a:ext cx="191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4B5DD8-DFEF-46F4-B18A-76361995173F}"/>
              </a:ext>
            </a:extLst>
          </p:cNvPr>
          <p:cNvSpPr txBox="1"/>
          <p:nvPr/>
        </p:nvSpPr>
        <p:spPr>
          <a:xfrm>
            <a:off x="990600" y="3226975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gift shop is ____ the bookshop and the bakery.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3ECE44-8A28-4330-9F39-6B5756E0C3B6}"/>
              </a:ext>
            </a:extLst>
          </p:cNvPr>
          <p:cNvSpPr txBox="1"/>
          <p:nvPr/>
        </p:nvSpPr>
        <p:spPr>
          <a:xfrm>
            <a:off x="1430797" y="4009064"/>
            <a:ext cx="1733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83A9C9-41D8-40BD-A581-21E8BACFB9F3}"/>
              </a:ext>
            </a:extLst>
          </p:cNvPr>
          <p:cNvSpPr txBox="1"/>
          <p:nvPr/>
        </p:nvSpPr>
        <p:spPr>
          <a:xfrm>
            <a:off x="3733800" y="4015085"/>
            <a:ext cx="1738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3EE8C7-0D24-4749-9B91-099E2A08424B}"/>
              </a:ext>
            </a:extLst>
          </p:cNvPr>
          <p:cNvSpPr txBox="1"/>
          <p:nvPr/>
        </p:nvSpPr>
        <p:spPr>
          <a:xfrm>
            <a:off x="6227688" y="4009064"/>
            <a:ext cx="191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rack 80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4C96C03-5045-40A0-BA5C-2E51E8BEE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6821" y="471608"/>
            <a:ext cx="342320" cy="274421"/>
          </a:xfrm>
          <a:prstGeom prst="rect">
            <a:avLst/>
          </a:prstGeom>
        </p:spPr>
      </p:pic>
      <p:pic>
        <p:nvPicPr>
          <p:cNvPr id="22" name="Track 80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681447F-C9B8-479C-AD8D-9373DFAC29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165" end="12277.480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13" y="1432176"/>
            <a:ext cx="406151" cy="443872"/>
          </a:xfrm>
          <a:prstGeom prst="rect">
            <a:avLst/>
          </a:prstGeom>
        </p:spPr>
      </p:pic>
      <p:sp>
        <p:nvSpPr>
          <p:cNvPr id="23" name="Bùi Liễu">
            <a:extLst>
              <a:ext uri="{FF2B5EF4-FFF2-40B4-BE49-F238E27FC236}">
                <a16:creationId xmlns:a16="http://schemas.microsoft.com/office/drawing/2014/main" id="{E3DCFC78-EAC9-428A-9452-89F7BBCEFD19}"/>
              </a:ext>
            </a:extLst>
          </p:cNvPr>
          <p:cNvSpPr/>
          <p:nvPr/>
        </p:nvSpPr>
        <p:spPr>
          <a:xfrm>
            <a:off x="6227688" y="4039135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Track 80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B843FE14-FB57-4126-9C11-2585881BE2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335" end="2071.480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567" y="3179905"/>
            <a:ext cx="352641" cy="4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4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84925" y="92469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  <a:r>
              <a:rPr lang="vi-VN" sz="3600" dirty="0">
                <a:latin typeface="Berlin Sans FB" panose="020E0602020502020306" pitchFamily="34" charset="0"/>
              </a:rPr>
              <a:t> 18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1195654" y="207416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Friday,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April 26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293139" y="2533187"/>
            <a:ext cx="331858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Lesson </a:t>
            </a:r>
            <a:r>
              <a:rPr lang="vi-VN" sz="3600" dirty="0">
                <a:latin typeface="Berlin Sans FB" panose="020E0602020502020306" pitchFamily="34" charset="0"/>
              </a:rPr>
              <a:t>3</a:t>
            </a:r>
            <a:r>
              <a:rPr lang="en-US" sz="3600" dirty="0">
                <a:latin typeface="Berlin Sans FB" panose="020E0602020502020306" pitchFamily="34" charset="0"/>
              </a:rPr>
              <a:t> (1+2+3)</a:t>
            </a:r>
          </a:p>
        </p:txBody>
      </p:sp>
      <p:sp>
        <p:nvSpPr>
          <p:cNvPr id="6" name="Bùi Liễu"/>
          <p:cNvSpPr/>
          <p:nvPr/>
        </p:nvSpPr>
        <p:spPr>
          <a:xfrm>
            <a:off x="1905000" y="673018"/>
            <a:ext cx="623973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At the 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  <a:p>
            <a:pPr algn="ctr"/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shopping centre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" r="5867"/>
          <a:stretch/>
        </p:blipFill>
        <p:spPr>
          <a:xfrm>
            <a:off x="3544312" y="3077612"/>
            <a:ext cx="2816239" cy="1826921"/>
          </a:xfrm>
          <a:prstGeom prst="cloud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ùi Liễu">
            <a:extLst>
              <a:ext uri="{FF2B5EF4-FFF2-40B4-BE49-F238E27FC236}">
                <a16:creationId xmlns:a16="http://schemas.microsoft.com/office/drawing/2014/main" id="{28B02120-ECEF-4A3E-A684-53EC6E629FC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583"/>
          <a:stretch/>
        </p:blipFill>
        <p:spPr>
          <a:xfrm>
            <a:off x="4156961" y="947788"/>
            <a:ext cx="4771716" cy="2898210"/>
          </a:xfrm>
          <a:prstGeom prst="round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33400" y="209550"/>
            <a:ext cx="2819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 Let’s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chant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Bùi Liễu">
            <a:extLst>
              <a:ext uri="{FF2B5EF4-FFF2-40B4-BE49-F238E27FC236}">
                <a16:creationId xmlns:a16="http://schemas.microsoft.com/office/drawing/2014/main" id="{63BEA7EB-CD44-4E1D-8CD6-D2953BC3A7DC}"/>
              </a:ext>
            </a:extLst>
          </p:cNvPr>
          <p:cNvSpPr txBox="1"/>
          <p:nvPr/>
        </p:nvSpPr>
        <p:spPr>
          <a:xfrm>
            <a:off x="775591" y="1504950"/>
            <a:ext cx="48014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Where’s the shoe shop?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99389D10-C053-4893-8AE3-9177D6BD9262}"/>
              </a:ext>
            </a:extLst>
          </p:cNvPr>
          <p:cNvSpPr txBox="1"/>
          <p:nvPr/>
        </p:nvSpPr>
        <p:spPr>
          <a:xfrm>
            <a:off x="767810" y="1957685"/>
            <a:ext cx="12133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16DB501B-5355-42D8-87C8-77FF51B03C8F}"/>
              </a:ext>
            </a:extLst>
          </p:cNvPr>
          <p:cNvSpPr txBox="1"/>
          <p:nvPr/>
        </p:nvSpPr>
        <p:spPr>
          <a:xfrm>
            <a:off x="752447" y="2408664"/>
            <a:ext cx="39719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behind the bookshop.</a:t>
            </a:r>
          </a:p>
        </p:txBody>
      </p:sp>
      <p:pic>
        <p:nvPicPr>
          <p:cNvPr id="8" name="Bùi Liễu">
            <a:extLst>
              <a:ext uri="{FF2B5EF4-FFF2-40B4-BE49-F238E27FC236}">
                <a16:creationId xmlns:a16="http://schemas.microsoft.com/office/drawing/2014/main" id="{20CCFF84-D7AC-49B4-B1B6-81A728CCE1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6" y="1580855"/>
            <a:ext cx="469128" cy="309561"/>
          </a:xfrm>
          <a:prstGeom prst="rect">
            <a:avLst/>
          </a:prstGeom>
        </p:spPr>
      </p:pic>
      <p:pic>
        <p:nvPicPr>
          <p:cNvPr id="9" name="Bùi Liễu">
            <a:extLst>
              <a:ext uri="{FF2B5EF4-FFF2-40B4-BE49-F238E27FC236}">
                <a16:creationId xmlns:a16="http://schemas.microsoft.com/office/drawing/2014/main" id="{403C7C5F-6613-4F5C-90CA-6D471D76AC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63" y="2032162"/>
            <a:ext cx="512691" cy="303539"/>
          </a:xfrm>
          <a:prstGeom prst="rect">
            <a:avLst/>
          </a:prstGeom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id="{737751DA-33FC-4388-AED1-D6777BCEA1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657" y="4232496"/>
            <a:ext cx="536816" cy="324884"/>
          </a:xfrm>
          <a:prstGeom prst="rect">
            <a:avLst/>
          </a:prstGeom>
        </p:spPr>
      </p:pic>
      <p:pic>
        <p:nvPicPr>
          <p:cNvPr id="13" name="Bùi Liễu">
            <a:extLst>
              <a:ext uri="{FF2B5EF4-FFF2-40B4-BE49-F238E27FC236}">
                <a16:creationId xmlns:a16="http://schemas.microsoft.com/office/drawing/2014/main" id="{94F8EAE1-8E57-40AA-8C5F-F6E495AE51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78" y="3762498"/>
            <a:ext cx="495775" cy="317518"/>
          </a:xfrm>
          <a:prstGeom prst="rect">
            <a:avLst/>
          </a:prstGeom>
        </p:spPr>
      </p:pic>
      <p:pic>
        <p:nvPicPr>
          <p:cNvPr id="14" name="Bùi Liễu">
            <a:extLst>
              <a:ext uri="{FF2B5EF4-FFF2-40B4-BE49-F238E27FC236}">
                <a16:creationId xmlns:a16="http://schemas.microsoft.com/office/drawing/2014/main" id="{A49267EA-CBE4-4E4C-AE2B-F821A6854A6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875" y="2463608"/>
            <a:ext cx="495775" cy="319256"/>
          </a:xfrm>
          <a:prstGeom prst="rect">
            <a:avLst/>
          </a:prstGeom>
        </p:spPr>
      </p:pic>
      <p:pic>
        <p:nvPicPr>
          <p:cNvPr id="15" name="Bùi Liễu">
            <a:extLst>
              <a:ext uri="{FF2B5EF4-FFF2-40B4-BE49-F238E27FC236}">
                <a16:creationId xmlns:a16="http://schemas.microsoft.com/office/drawing/2014/main" id="{6ABB33EA-6C35-4143-BA91-607D671BF1F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016" y="3293765"/>
            <a:ext cx="495774" cy="344165"/>
          </a:xfrm>
          <a:prstGeom prst="rect">
            <a:avLst/>
          </a:prstGeom>
        </p:spPr>
      </p:pic>
      <p:sp>
        <p:nvSpPr>
          <p:cNvPr id="29" name="Bùi Liễu">
            <a:extLst>
              <a:ext uri="{FF2B5EF4-FFF2-40B4-BE49-F238E27FC236}">
                <a16:creationId xmlns:a16="http://schemas.microsoft.com/office/drawing/2014/main" id="{523F8DB0-244E-42DB-990F-E2907CD0EE9B}"/>
              </a:ext>
            </a:extLst>
          </p:cNvPr>
          <p:cNvSpPr txBox="1"/>
          <p:nvPr/>
        </p:nvSpPr>
        <p:spPr>
          <a:xfrm>
            <a:off x="790044" y="3257550"/>
            <a:ext cx="48014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Where’s the bakery?</a:t>
            </a:r>
          </a:p>
        </p:txBody>
      </p:sp>
      <p:sp>
        <p:nvSpPr>
          <p:cNvPr id="30" name="Bùi Liễu">
            <a:extLst>
              <a:ext uri="{FF2B5EF4-FFF2-40B4-BE49-F238E27FC236}">
                <a16:creationId xmlns:a16="http://schemas.microsoft.com/office/drawing/2014/main" id="{B9ACF9CB-7B50-416B-8195-C313588430BD}"/>
              </a:ext>
            </a:extLst>
          </p:cNvPr>
          <p:cNvSpPr txBox="1"/>
          <p:nvPr/>
        </p:nvSpPr>
        <p:spPr>
          <a:xfrm>
            <a:off x="782263" y="3710285"/>
            <a:ext cx="15799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Between,</a:t>
            </a:r>
          </a:p>
        </p:txBody>
      </p:sp>
      <p:sp>
        <p:nvSpPr>
          <p:cNvPr id="31" name="Bùi Liễu">
            <a:extLst>
              <a:ext uri="{FF2B5EF4-FFF2-40B4-BE49-F238E27FC236}">
                <a16:creationId xmlns:a16="http://schemas.microsoft.com/office/drawing/2014/main" id="{C19F07C8-D3C4-42B5-B9ED-8159E95713C6}"/>
              </a:ext>
            </a:extLst>
          </p:cNvPr>
          <p:cNvSpPr txBox="1"/>
          <p:nvPr/>
        </p:nvSpPr>
        <p:spPr>
          <a:xfrm>
            <a:off x="766900" y="4161264"/>
            <a:ext cx="67007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between the bookshop and the shoe shop.</a:t>
            </a:r>
          </a:p>
        </p:txBody>
      </p:sp>
      <p:pic>
        <p:nvPicPr>
          <p:cNvPr id="17" name="Track 81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BA1198B-661A-4F3C-8965-8A6ECE9EE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9206.0724"/>
                    <p14:bmk name="Bookmark 2" time="23406.0724"/>
                    <p14:bmk name="Bookmark 7" time="25166.0724"/>
                    <p14:bmk name="Bookmark 8" time="27166.0724"/>
                    <p14:bmk name="Bookmark 3" time="28766.0724"/>
                    <p14:bmk name="Bookmark 4" time="35466.0724"/>
                    <p14:bmk name="Bookmark 5" time="39216.0724"/>
                    <p14:bmk name="Bookmark 9" time="41166.0724"/>
                    <p14:bmk name="Bookmark 10" time="43046.0724"/>
                    <p14:bmk name="Bookmark 6" time="45056.0724"/>
                  </p14:bmkLst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8470" y="392282"/>
            <a:ext cx="320061" cy="256577"/>
          </a:xfrm>
          <a:prstGeom prst="rect">
            <a:avLst/>
          </a:prstGeom>
        </p:spPr>
      </p:pic>
      <p:sp>
        <p:nvSpPr>
          <p:cNvPr id="32" name="Bùi Liễu">
            <a:extLst>
              <a:ext uri="{FF2B5EF4-FFF2-40B4-BE49-F238E27FC236}">
                <a16:creationId xmlns:a16="http://schemas.microsoft.com/office/drawing/2014/main" id="{62665D62-61D5-4109-BDCC-53439CB805F0}"/>
              </a:ext>
            </a:extLst>
          </p:cNvPr>
          <p:cNvSpPr txBox="1"/>
          <p:nvPr/>
        </p:nvSpPr>
        <p:spPr>
          <a:xfrm>
            <a:off x="1915167" y="1959277"/>
            <a:ext cx="12133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behind,</a:t>
            </a:r>
          </a:p>
        </p:txBody>
      </p:sp>
      <p:sp>
        <p:nvSpPr>
          <p:cNvPr id="33" name="Bùi Liễu">
            <a:extLst>
              <a:ext uri="{FF2B5EF4-FFF2-40B4-BE49-F238E27FC236}">
                <a16:creationId xmlns:a16="http://schemas.microsoft.com/office/drawing/2014/main" id="{6BB7997A-BA43-4BC4-B93A-512C48B40E88}"/>
              </a:ext>
            </a:extLst>
          </p:cNvPr>
          <p:cNvSpPr txBox="1"/>
          <p:nvPr/>
        </p:nvSpPr>
        <p:spPr>
          <a:xfrm>
            <a:off x="2938533" y="1952329"/>
            <a:ext cx="15150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behind.</a:t>
            </a:r>
          </a:p>
        </p:txBody>
      </p:sp>
      <p:sp>
        <p:nvSpPr>
          <p:cNvPr id="36" name="Bùi Liễu">
            <a:extLst>
              <a:ext uri="{FF2B5EF4-FFF2-40B4-BE49-F238E27FC236}">
                <a16:creationId xmlns:a16="http://schemas.microsoft.com/office/drawing/2014/main" id="{1BFB3650-67EB-43A9-AA6A-2B137D0CB47E}"/>
              </a:ext>
            </a:extLst>
          </p:cNvPr>
          <p:cNvSpPr txBox="1"/>
          <p:nvPr/>
        </p:nvSpPr>
        <p:spPr>
          <a:xfrm>
            <a:off x="2148564" y="3715769"/>
            <a:ext cx="15799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between,</a:t>
            </a:r>
          </a:p>
        </p:txBody>
      </p:sp>
      <p:sp>
        <p:nvSpPr>
          <p:cNvPr id="37" name="Bùi Liễu">
            <a:extLst>
              <a:ext uri="{FF2B5EF4-FFF2-40B4-BE49-F238E27FC236}">
                <a16:creationId xmlns:a16="http://schemas.microsoft.com/office/drawing/2014/main" id="{CFC07F77-9AED-49A2-9B3F-34E36CC68590}"/>
              </a:ext>
            </a:extLst>
          </p:cNvPr>
          <p:cNvSpPr txBox="1"/>
          <p:nvPr/>
        </p:nvSpPr>
        <p:spPr>
          <a:xfrm>
            <a:off x="3477491" y="3725703"/>
            <a:ext cx="15799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between.</a:t>
            </a:r>
          </a:p>
        </p:txBody>
      </p:sp>
    </p:spTree>
    <p:extLst>
      <p:ext uri="{BB962C8B-B14F-4D97-AF65-F5344CB8AC3E}">
        <p14:creationId xmlns:p14="http://schemas.microsoft.com/office/powerpoint/2010/main" val="3891084644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ack 81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4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81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81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81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81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81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seq concurrent="1" nextAc="seek">
                  <p:cTn id="33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7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8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9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4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5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6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1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3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8" dur="2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9" dur="2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0" dur="2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5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2" dur="2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3" dur="2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4" dur="2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6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9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0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1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6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7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8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8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3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9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2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29" grpId="0"/>
          <p:bldP spid="30" grpId="0"/>
          <p:bldP spid="31" grpId="0"/>
          <p:bldP spid="32" grpId="0"/>
          <p:bldP spid="33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Track 81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4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ack 81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ack 81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rack 81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rack 81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81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>
            <a:hlinkClick r:id="" action="ppaction://media"/>
            <a:extLst>
              <a:ext uri="{FF2B5EF4-FFF2-40B4-BE49-F238E27FC236}">
                <a16:creationId xmlns:a16="http://schemas.microsoft.com/office/drawing/2014/main" id="{514A8369-DF32-4766-BC70-362240AE7E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733425"/>
            <a:ext cx="7467600" cy="4200525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20239922-FD46-4AFC-B11D-C3A47EF8F4BB}"/>
              </a:ext>
            </a:extLst>
          </p:cNvPr>
          <p:cNvSpPr txBox="1">
            <a:spLocks/>
          </p:cNvSpPr>
          <p:nvPr/>
        </p:nvSpPr>
        <p:spPr>
          <a:xfrm>
            <a:off x="533400" y="133350"/>
            <a:ext cx="2819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 Let’s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chant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72500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ùi Liễu">
            <a:extLst>
              <a:ext uri="{FF2B5EF4-FFF2-40B4-BE49-F238E27FC236}">
                <a16:creationId xmlns:a16="http://schemas.microsoft.com/office/drawing/2014/main" id="{28B02120-ECEF-4A3E-A684-53EC6E629F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583"/>
          <a:stretch/>
        </p:blipFill>
        <p:spPr>
          <a:xfrm>
            <a:off x="4148675" y="962719"/>
            <a:ext cx="4771716" cy="2898210"/>
          </a:xfrm>
          <a:prstGeom prst="round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33400" y="209550"/>
            <a:ext cx="2819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 Let’s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chant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Bùi Liễu">
            <a:extLst>
              <a:ext uri="{FF2B5EF4-FFF2-40B4-BE49-F238E27FC236}">
                <a16:creationId xmlns:a16="http://schemas.microsoft.com/office/drawing/2014/main" id="{63BEA7EB-CD44-4E1D-8CD6-D2953BC3A7DC}"/>
              </a:ext>
            </a:extLst>
          </p:cNvPr>
          <p:cNvSpPr txBox="1"/>
          <p:nvPr/>
        </p:nvSpPr>
        <p:spPr>
          <a:xfrm>
            <a:off x="404144" y="1434971"/>
            <a:ext cx="48014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Where’s the shoe shop?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99389D10-C053-4893-8AE3-9177D6BD9262}"/>
              </a:ext>
            </a:extLst>
          </p:cNvPr>
          <p:cNvSpPr txBox="1"/>
          <p:nvPr/>
        </p:nvSpPr>
        <p:spPr>
          <a:xfrm>
            <a:off x="396363" y="1887706"/>
            <a:ext cx="12133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16DB501B-5355-42D8-87C8-77FF51B03C8F}"/>
              </a:ext>
            </a:extLst>
          </p:cNvPr>
          <p:cNvSpPr txBox="1"/>
          <p:nvPr/>
        </p:nvSpPr>
        <p:spPr>
          <a:xfrm>
            <a:off x="381000" y="2338685"/>
            <a:ext cx="39719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behind the bookshop.</a:t>
            </a:r>
          </a:p>
        </p:txBody>
      </p:sp>
      <p:sp>
        <p:nvSpPr>
          <p:cNvPr id="29" name="Bùi Liễu">
            <a:extLst>
              <a:ext uri="{FF2B5EF4-FFF2-40B4-BE49-F238E27FC236}">
                <a16:creationId xmlns:a16="http://schemas.microsoft.com/office/drawing/2014/main" id="{523F8DB0-244E-42DB-990F-E2907CD0EE9B}"/>
              </a:ext>
            </a:extLst>
          </p:cNvPr>
          <p:cNvSpPr txBox="1"/>
          <p:nvPr/>
        </p:nvSpPr>
        <p:spPr>
          <a:xfrm>
            <a:off x="418597" y="3257550"/>
            <a:ext cx="39719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Where’s the bakery?</a:t>
            </a:r>
          </a:p>
        </p:txBody>
      </p:sp>
      <p:sp>
        <p:nvSpPr>
          <p:cNvPr id="30" name="Bùi Liễu">
            <a:extLst>
              <a:ext uri="{FF2B5EF4-FFF2-40B4-BE49-F238E27FC236}">
                <a16:creationId xmlns:a16="http://schemas.microsoft.com/office/drawing/2014/main" id="{B9ACF9CB-7B50-416B-8195-C313588430BD}"/>
              </a:ext>
            </a:extLst>
          </p:cNvPr>
          <p:cNvSpPr txBox="1"/>
          <p:nvPr/>
        </p:nvSpPr>
        <p:spPr>
          <a:xfrm>
            <a:off x="410816" y="3710285"/>
            <a:ext cx="15799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Between,</a:t>
            </a:r>
          </a:p>
        </p:txBody>
      </p:sp>
      <p:sp>
        <p:nvSpPr>
          <p:cNvPr id="31" name="Bùi Liễu">
            <a:extLst>
              <a:ext uri="{FF2B5EF4-FFF2-40B4-BE49-F238E27FC236}">
                <a16:creationId xmlns:a16="http://schemas.microsoft.com/office/drawing/2014/main" id="{C19F07C8-D3C4-42B5-B9ED-8159E95713C6}"/>
              </a:ext>
            </a:extLst>
          </p:cNvPr>
          <p:cNvSpPr txBox="1"/>
          <p:nvPr/>
        </p:nvSpPr>
        <p:spPr>
          <a:xfrm>
            <a:off x="395453" y="4161264"/>
            <a:ext cx="67007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between the bookshop and the shoe shop.</a:t>
            </a:r>
          </a:p>
        </p:txBody>
      </p:sp>
      <p:sp>
        <p:nvSpPr>
          <p:cNvPr id="32" name="Bùi Liễu">
            <a:extLst>
              <a:ext uri="{FF2B5EF4-FFF2-40B4-BE49-F238E27FC236}">
                <a16:creationId xmlns:a16="http://schemas.microsoft.com/office/drawing/2014/main" id="{62665D62-61D5-4109-BDCC-53439CB805F0}"/>
              </a:ext>
            </a:extLst>
          </p:cNvPr>
          <p:cNvSpPr txBox="1"/>
          <p:nvPr/>
        </p:nvSpPr>
        <p:spPr>
          <a:xfrm>
            <a:off x="1543720" y="1889298"/>
            <a:ext cx="12133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behind,</a:t>
            </a:r>
          </a:p>
        </p:txBody>
      </p:sp>
      <p:sp>
        <p:nvSpPr>
          <p:cNvPr id="33" name="Bùi Liễu">
            <a:extLst>
              <a:ext uri="{FF2B5EF4-FFF2-40B4-BE49-F238E27FC236}">
                <a16:creationId xmlns:a16="http://schemas.microsoft.com/office/drawing/2014/main" id="{6BB7997A-BA43-4BC4-B93A-512C48B40E88}"/>
              </a:ext>
            </a:extLst>
          </p:cNvPr>
          <p:cNvSpPr txBox="1"/>
          <p:nvPr/>
        </p:nvSpPr>
        <p:spPr>
          <a:xfrm>
            <a:off x="2567086" y="1882350"/>
            <a:ext cx="15150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behind.</a:t>
            </a:r>
          </a:p>
        </p:txBody>
      </p:sp>
      <p:sp>
        <p:nvSpPr>
          <p:cNvPr id="36" name="Bùi Liễu">
            <a:extLst>
              <a:ext uri="{FF2B5EF4-FFF2-40B4-BE49-F238E27FC236}">
                <a16:creationId xmlns:a16="http://schemas.microsoft.com/office/drawing/2014/main" id="{1BFB3650-67EB-43A9-AA6A-2B137D0CB47E}"/>
              </a:ext>
            </a:extLst>
          </p:cNvPr>
          <p:cNvSpPr txBox="1"/>
          <p:nvPr/>
        </p:nvSpPr>
        <p:spPr>
          <a:xfrm>
            <a:off x="1777117" y="3715769"/>
            <a:ext cx="15799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between,</a:t>
            </a:r>
          </a:p>
        </p:txBody>
      </p:sp>
      <p:sp>
        <p:nvSpPr>
          <p:cNvPr id="37" name="Bùi Liễu">
            <a:extLst>
              <a:ext uri="{FF2B5EF4-FFF2-40B4-BE49-F238E27FC236}">
                <a16:creationId xmlns:a16="http://schemas.microsoft.com/office/drawing/2014/main" id="{CFC07F77-9AED-49A2-9B3F-34E36CC68590}"/>
              </a:ext>
            </a:extLst>
          </p:cNvPr>
          <p:cNvSpPr txBox="1"/>
          <p:nvPr/>
        </p:nvSpPr>
        <p:spPr>
          <a:xfrm>
            <a:off x="3106044" y="3725703"/>
            <a:ext cx="15799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between.</a:t>
            </a:r>
          </a:p>
        </p:txBody>
      </p:sp>
      <p:pic>
        <p:nvPicPr>
          <p:cNvPr id="3" name="Karaoke-track-81 Bùi Liễu">
            <a:hlinkClick r:id="" action="ppaction://media"/>
            <a:extLst>
              <a:ext uri="{FF2B5EF4-FFF2-40B4-BE49-F238E27FC236}">
                <a16:creationId xmlns:a16="http://schemas.microsoft.com/office/drawing/2014/main" id="{A364AB41-0395-410E-8CC0-F1F5F25C4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6458.1177"/>
                    <p14:bmk name="Bookmark 2" time="9938.1177"/>
                    <p14:bmk name="Bookmark 3" time="11908.125"/>
                    <p14:bmk name="Bookmark 4" time="13908.125"/>
                    <p14:bmk name="Bookmark 5" time="16308.125"/>
                    <p14:bmk name="Bookmark 6" time="22110.8833"/>
                    <p14:bmk name="Bookmark 7" time="25950.8833"/>
                    <p14:bmk name="Bookmark 8" time="27960.8833"/>
                    <p14:bmk name="Bookmark 9" time="30110.8833"/>
                    <p14:bmk name="Bookmark 10" time="32310.8833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391" y="251144"/>
            <a:ext cx="883492" cy="88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76274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3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3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3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29" grpId="0"/>
          <p:bldP spid="30" grpId="0"/>
          <p:bldP spid="31" grpId="0"/>
          <p:bldP spid="32" grpId="0"/>
          <p:bldP spid="33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1184898" y="14287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28735" y="4096383"/>
            <a:ext cx="1486498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873800" y="4492206"/>
            <a:ext cx="1628978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88069" y="4481152"/>
            <a:ext cx="1824754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058583" y="4106225"/>
            <a:ext cx="152551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723694" y="1164840"/>
            <a:ext cx="4134306" cy="442674"/>
          </a:xfrm>
          <a:prstGeom prst="wedgeRoundRectCallout">
            <a:avLst>
              <a:gd name="adj1" fmla="val -58109"/>
              <a:gd name="adj2" fmla="val -16154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</a:t>
            </a: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bookshop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828800" y="2104445"/>
            <a:ext cx="2788676" cy="6197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581400" y="2104445"/>
            <a:ext cx="1036076" cy="9346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17476" y="2104445"/>
            <a:ext cx="945124" cy="9346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17476" y="2104445"/>
            <a:ext cx="2850124" cy="543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2856"/>
          <a:stretch/>
        </p:blipFill>
        <p:spPr>
          <a:xfrm>
            <a:off x="320765" y="2811141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r="1041"/>
          <a:stretch/>
        </p:blipFill>
        <p:spPr>
          <a:xfrm>
            <a:off x="2489074" y="3181350"/>
            <a:ext cx="2053354" cy="129540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58996" y="1661771"/>
            <a:ext cx="2716959" cy="442674"/>
          </a:xfrm>
          <a:prstGeom prst="wedgeRoundRectCallout">
            <a:avLst>
              <a:gd name="adj1" fmla="val 62918"/>
              <a:gd name="adj2" fmla="val -1839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66700" y="198484"/>
            <a:ext cx="249854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 </a:t>
            </a:r>
            <a:endParaRPr lang="en-US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r="-994"/>
          <a:stretch/>
        </p:blipFill>
        <p:spPr>
          <a:xfrm>
            <a:off x="4657385" y="3181350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2" r="1052"/>
          <a:stretch/>
        </p:blipFill>
        <p:spPr>
          <a:xfrm>
            <a:off x="6785847" y="2820983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880856" y="116590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340948" y="1668847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5075709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0384" y="3895585"/>
            <a:ext cx="2372257" cy="88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pen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twenty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30202" y="4291611"/>
            <a:ext cx="2300506" cy="87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T-</a:t>
            </a:r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shirt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fifty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320488" y="4283825"/>
            <a:ext cx="2300506" cy="8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skirt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eighty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582462" y="3895585"/>
            <a:ext cx="2496811" cy="74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school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bag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ninety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600200" y="1907706"/>
            <a:ext cx="3088277" cy="4667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657600" y="1907706"/>
            <a:ext cx="1030877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950323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2702923" cy="466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r="3368"/>
          <a:stretch/>
        </p:blipFill>
        <p:spPr>
          <a:xfrm>
            <a:off x="264128" y="2456250"/>
            <a:ext cx="2063302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r="2851"/>
          <a:stretch/>
        </p:blipFill>
        <p:spPr>
          <a:xfrm>
            <a:off x="2439090" y="2799674"/>
            <a:ext cx="2063303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6199" y="177053"/>
            <a:ext cx="275833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 </a:t>
            </a:r>
            <a:endParaRPr lang="en-US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r="1658"/>
          <a:stretch/>
        </p:blipFill>
        <p:spPr>
          <a:xfrm>
            <a:off x="4648804" y="2794833"/>
            <a:ext cx="2063303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370"/>
          <a:stretch/>
        </p:blipFill>
        <p:spPr>
          <a:xfrm>
            <a:off x="6834169" y="2456250"/>
            <a:ext cx="2000578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A99FD7B6-9964-4D9B-91FD-F8CBDCE3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759563" y="9715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95C0E19C-2AD9-4DA6-891F-1E66593901B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087415" y="1499083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">
            <a:extLst>
              <a:ext uri="{FF2B5EF4-FFF2-40B4-BE49-F238E27FC236}">
                <a16:creationId xmlns:a16="http://schemas.microsoft.com/office/drawing/2014/main" id="{82460AC7-80E2-46B8-B103-936AFA8E35B5}"/>
              </a:ext>
            </a:extLst>
          </p:cNvPr>
          <p:cNvSpPr txBox="1"/>
          <p:nvPr/>
        </p:nvSpPr>
        <p:spPr>
          <a:xfrm>
            <a:off x="2545609" y="1020999"/>
            <a:ext cx="4403253" cy="408623"/>
          </a:xfrm>
          <a:prstGeom prst="wedgeRoundRectCallout">
            <a:avLst>
              <a:gd name="adj1" fmla="val -56987"/>
              <a:gd name="adj2" fmla="val -1387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much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_______?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id="{787512DD-E333-4803-A97B-5EAD66B7BE06}"/>
              </a:ext>
            </a:extLst>
          </p:cNvPr>
          <p:cNvSpPr txBox="1"/>
          <p:nvPr/>
        </p:nvSpPr>
        <p:spPr>
          <a:xfrm>
            <a:off x="3572487" y="1499083"/>
            <a:ext cx="2231979" cy="408623"/>
          </a:xfrm>
          <a:prstGeom prst="wedgeRoundRectCallout">
            <a:avLst>
              <a:gd name="adj1" fmla="val 65994"/>
              <a:gd name="adj2" fmla="val -9143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</a:p>
        </p:txBody>
      </p:sp>
    </p:spTree>
    <p:extLst>
      <p:ext uri="{BB962C8B-B14F-4D97-AF65-F5344CB8AC3E}">
        <p14:creationId xmlns:p14="http://schemas.microsoft.com/office/powerpoint/2010/main" val="738401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……………………………………....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727865044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53" y="674913"/>
            <a:ext cx="5006294" cy="32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7B35543-4E76-432C-9F8B-61425C09C71F}"/>
              </a:ext>
            </a:extLst>
          </p:cNvPr>
          <p:cNvSpPr txBox="1"/>
          <p:nvPr/>
        </p:nvSpPr>
        <p:spPr>
          <a:xfrm>
            <a:off x="2445997" y="2290400"/>
            <a:ext cx="4629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93403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19400" y="2190750"/>
            <a:ext cx="377189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493571"/>
            <a:ext cx="442368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Let’s play!</a:t>
            </a:r>
            <a:endParaRPr lang="en-US" sz="7200" b="1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69869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27" name="MsPham-0936082789">
              <a:hlinkClick r:id="rId7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78889A7-5FC5-1F26-D05A-9006264EE4E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535" y="3660358"/>
            <a:ext cx="9378830" cy="1467804"/>
            <a:chOff x="82047" y="4880476"/>
            <a:chExt cx="12505106" cy="1957072"/>
          </a:xfrm>
        </p:grpSpPr>
        <p:pic>
          <p:nvPicPr>
            <p:cNvPr id="14" name="MsPham-0936082789">
              <a:hlinkClick r:id="rId7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3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4827BB0-1AA1-DCB1-CA2C-A85B1309C2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5706553" y="3645018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START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22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1CA25D-3BBF-3433-5C67-D3545E9EA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895254" y="-898509"/>
            <a:ext cx="824266" cy="8473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3C4E501-2A8A-2CCE-20F9-E69A4805A35B}"/>
              </a:ext>
            </a:extLst>
          </p:cNvPr>
          <p:cNvGrpSpPr/>
          <p:nvPr/>
        </p:nvGrpSpPr>
        <p:grpSpPr>
          <a:xfrm>
            <a:off x="1597670" y="1032172"/>
            <a:ext cx="3208566" cy="3440906"/>
            <a:chOff x="6516548" y="2210766"/>
            <a:chExt cx="3857540" cy="4136873"/>
          </a:xfrm>
        </p:grpSpPr>
        <p:pic>
          <p:nvPicPr>
            <p:cNvPr id="7" name="Picture 2" descr="Crab clipart">
              <a:extLst>
                <a:ext uri="{FF2B5EF4-FFF2-40B4-BE49-F238E27FC236}">
                  <a16:creationId xmlns:a16="http://schemas.microsoft.com/office/drawing/2014/main" id="{5CC25052-5095-3A41-86C7-A8ACB8991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5EFD490F-37AD-65ED-A7F7-911B9DBC82B6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05740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100" b="1">
                <a:solidFill>
                  <a:srgbClr val="604B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Crab clipart">
              <a:extLst>
                <a:ext uri="{FF2B5EF4-FFF2-40B4-BE49-F238E27FC236}">
                  <a16:creationId xmlns:a16="http://schemas.microsoft.com/office/drawing/2014/main" id="{3A1EFA6F-1895-A9E2-EAB0-D87E634BB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6CFFA9-FCD2-2A4E-A62A-EB90EACB9479}"/>
              </a:ext>
            </a:extLst>
          </p:cNvPr>
          <p:cNvSpPr txBox="1"/>
          <p:nvPr/>
        </p:nvSpPr>
        <p:spPr>
          <a:xfrm>
            <a:off x="1597670" y="1366996"/>
            <a:ext cx="320856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THE FUNNY CRAB</a:t>
            </a:r>
            <a:endParaRPr lang="ru-RU" sz="3600" b="1" dirty="0">
              <a:ln w="10160">
                <a:solidFill>
                  <a:srgbClr val="E05326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97464"/>
      </p:ext>
    </p:extLst>
  </p:cSld>
  <p:clrMapOvr>
    <a:masterClrMapping/>
  </p:clrMapOvr>
  <p:transition spd="slow" advClick="0">
    <p:wipe dir="r"/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1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2544653" y="2176156"/>
            <a:ext cx="4855235" cy="1927785"/>
            <a:chOff x="-964314" y="3393724"/>
            <a:chExt cx="6473646" cy="257038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903253" y="3393724"/>
              <a:ext cx="2606079" cy="2570380"/>
              <a:chOff x="7213584" y="4029935"/>
              <a:chExt cx="2349894" cy="2317704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964314" y="3931562"/>
              <a:ext cx="2743199" cy="1024141"/>
            </a:xfrm>
            <a:prstGeom prst="wedgeRoundRectCallout">
              <a:avLst>
                <a:gd name="adj1" fmla="val 72835"/>
                <a:gd name="adj2" fmla="val 29523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alt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between</a:t>
              </a:r>
              <a:endPara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611814" y="3868610"/>
            <a:ext cx="4441783" cy="1174487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_____ the sport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shop </a:t>
            </a:r>
          </a:p>
          <a:p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571" y="3696015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7009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7009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8D618250-2628-5AFD-26BA-FED81D753241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7" r="-493"/>
          <a:stretch/>
        </p:blipFill>
        <p:spPr>
          <a:xfrm>
            <a:off x="3005876" y="206838"/>
            <a:ext cx="3132248" cy="19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2042279" y="2176156"/>
            <a:ext cx="5357609" cy="1927785"/>
            <a:chOff x="-1634146" y="3393724"/>
            <a:chExt cx="7143478" cy="257038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903253" y="3393724"/>
              <a:ext cx="2606079" cy="2570380"/>
              <a:chOff x="7213584" y="4029935"/>
              <a:chExt cx="2349894" cy="2317704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1634146" y="3805195"/>
              <a:ext cx="2739456" cy="1226421"/>
            </a:xfrm>
            <a:prstGeom prst="wedgeRoundRectCallout">
              <a:avLst>
                <a:gd name="adj1" fmla="val 70606"/>
                <a:gd name="adj2" fmla="val 35133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alt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behind</a:t>
              </a:r>
              <a:endPara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575213" y="3918519"/>
            <a:ext cx="4911263" cy="961231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3672569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8D618250-2628-5AFD-26BA-FED81D753241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" r="-1624"/>
          <a:stretch/>
        </p:blipFill>
        <p:spPr>
          <a:xfrm>
            <a:off x="3211404" y="200014"/>
            <a:ext cx="3335916" cy="19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2042279" y="2176156"/>
            <a:ext cx="5357609" cy="1927785"/>
            <a:chOff x="-1634146" y="3393724"/>
            <a:chExt cx="7143478" cy="257038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903253" y="3393724"/>
              <a:ext cx="2606079" cy="2570380"/>
              <a:chOff x="7213584" y="4029935"/>
              <a:chExt cx="2349894" cy="2317704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1634146" y="3805195"/>
              <a:ext cx="2739456" cy="1226421"/>
            </a:xfrm>
            <a:prstGeom prst="wedgeRoundRectCallout">
              <a:avLst>
                <a:gd name="adj1" fmla="val 70606"/>
                <a:gd name="adj2" fmla="val 35133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alt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near</a:t>
              </a:r>
              <a:endPara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575213" y="3918519"/>
            <a:ext cx="4911263" cy="961231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3672569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8D618250-2628-5AFD-26BA-FED81D75324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r="2321"/>
          <a:stretch/>
        </p:blipFill>
        <p:spPr>
          <a:xfrm>
            <a:off x="3276600" y="118023"/>
            <a:ext cx="3079034" cy="20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0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2042279" y="2176156"/>
            <a:ext cx="5357609" cy="1927785"/>
            <a:chOff x="-1634146" y="3393724"/>
            <a:chExt cx="7143478" cy="257038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903253" y="3393724"/>
              <a:ext cx="2606079" cy="2570380"/>
              <a:chOff x="7213584" y="4029935"/>
              <a:chExt cx="2349894" cy="2317704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1634146" y="3805195"/>
              <a:ext cx="2739456" cy="1226421"/>
            </a:xfrm>
            <a:prstGeom prst="wedgeRoundRectCallout">
              <a:avLst>
                <a:gd name="adj1" fmla="val 70606"/>
                <a:gd name="adj2" fmla="val 35133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alt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skirt</a:t>
              </a:r>
              <a:endPara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575213" y="3918519"/>
            <a:ext cx="5583626" cy="961231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_____?</a:t>
            </a:r>
          </a:p>
          <a:p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eighty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dong.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3672569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6841116" y="4151955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8D618250-2628-5AFD-26BA-FED81D75324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8" b="9568"/>
          <a:stretch/>
        </p:blipFill>
        <p:spPr>
          <a:xfrm>
            <a:off x="3429000" y="516247"/>
            <a:ext cx="2944102" cy="14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0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2658</TotalTime>
  <Words>455</Words>
  <Application>Microsoft Office PowerPoint</Application>
  <PresentationFormat>On-screen Show (16:9)</PresentationFormat>
  <Paragraphs>126</Paragraphs>
  <Slides>27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宋体</vt:lpstr>
      <vt:lpstr>Berlin Sans FB</vt:lpstr>
      <vt:lpstr>Franklin Gothic Demi</vt:lpstr>
      <vt:lpstr>Arial</vt:lpstr>
      <vt:lpstr>Kirang Haerang</vt:lpstr>
      <vt:lpstr>Berlin Sans FB Demi</vt:lpstr>
      <vt:lpstr>Fredoka One</vt:lpstr>
      <vt:lpstr>Cooper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09681421780</dc:creator>
  <cp:lastModifiedBy>HANH</cp:lastModifiedBy>
  <cp:revision>308</cp:revision>
  <dcterms:created xsi:type="dcterms:W3CDTF">2006-08-16T00:00:00Z</dcterms:created>
  <dcterms:modified xsi:type="dcterms:W3CDTF">2024-05-02T09:00:45Z</dcterms:modified>
</cp:coreProperties>
</file>