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6"/>
  </p:notesMasterIdLst>
  <p:sldIdLst>
    <p:sldId id="445" r:id="rId2"/>
    <p:sldId id="257" r:id="rId3"/>
    <p:sldId id="316" r:id="rId4"/>
    <p:sldId id="498" r:id="rId5"/>
    <p:sldId id="441" r:id="rId6"/>
    <p:sldId id="323" r:id="rId7"/>
    <p:sldId id="270" r:id="rId8"/>
    <p:sldId id="419" r:id="rId9"/>
    <p:sldId id="446" r:id="rId10"/>
    <p:sldId id="447" r:id="rId11"/>
    <p:sldId id="448" r:id="rId12"/>
    <p:sldId id="450" r:id="rId13"/>
    <p:sldId id="423" r:id="rId14"/>
    <p:sldId id="267" r:id="rId15"/>
    <p:sldId id="373" r:id="rId16"/>
    <p:sldId id="284" r:id="rId17"/>
    <p:sldId id="442" r:id="rId18"/>
    <p:sldId id="443" r:id="rId19"/>
    <p:sldId id="444" r:id="rId20"/>
    <p:sldId id="280" r:id="rId21"/>
    <p:sldId id="352" r:id="rId22"/>
    <p:sldId id="363" r:id="rId23"/>
    <p:sldId id="288" r:id="rId24"/>
    <p:sldId id="491" r:id="rId25"/>
    <p:sldId id="492" r:id="rId26"/>
    <p:sldId id="493" r:id="rId27"/>
    <p:sldId id="494" r:id="rId28"/>
    <p:sldId id="330" r:id="rId29"/>
    <p:sldId id="298" r:id="rId30"/>
    <p:sldId id="299" r:id="rId31"/>
    <p:sldId id="300" r:id="rId32"/>
    <p:sldId id="301" r:id="rId33"/>
    <p:sldId id="303" r:id="rId34"/>
    <p:sldId id="310" r:id="rId35"/>
    <p:sldId id="495" r:id="rId36"/>
    <p:sldId id="499" r:id="rId37"/>
    <p:sldId id="500" r:id="rId38"/>
    <p:sldId id="501" r:id="rId39"/>
    <p:sldId id="502" r:id="rId40"/>
    <p:sldId id="311" r:id="rId41"/>
    <p:sldId id="306" r:id="rId42"/>
    <p:sldId id="451" r:id="rId43"/>
    <p:sldId id="309" r:id="rId44"/>
    <p:sldId id="397" r:id="rId45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Tahoma" panose="020B0604030504040204" pitchFamily="34" charset="0"/>
      <p:regular r:id="rId51"/>
      <p:bold r:id="rId52"/>
    </p:embeddedFont>
    <p:embeddedFont>
      <p:font typeface="Berlin Sans FB Demi" panose="020E0802020502020306" pitchFamily="34" charset="0"/>
      <p:bold r:id="rId53"/>
    </p:embeddedFont>
    <p:embeddedFont>
      <p:font typeface="Century Gothic" panose="020B0502020202020204" pitchFamily="34" charset="0"/>
      <p:regular r:id="rId54"/>
      <p:bold r:id="rId55"/>
      <p:italic r:id="rId56"/>
      <p:boldItalic r:id="rId57"/>
    </p:embeddedFont>
    <p:embeddedFont>
      <p:font typeface="Berlin Sans FB" panose="020E0602020502020306" pitchFamily="34" charset="0"/>
      <p:regular r:id="rId58"/>
      <p:bold r:id="rId59"/>
    </p:embeddedFont>
    <p:embeddedFont>
      <p:font typeface="宋体" panose="02010600030101010101" pitchFamily="2" charset="-122"/>
      <p:regular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497"/>
    <a:srgbClr val="0070C0"/>
    <a:srgbClr val="F9AD6F"/>
    <a:srgbClr val="FABA86"/>
    <a:srgbClr val="FEE3A0"/>
    <a:srgbClr val="D8CFE3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2" autoAdjust="0"/>
    <p:restoredTop sz="94660"/>
  </p:normalViewPr>
  <p:slideViewPr>
    <p:cSldViewPr>
      <p:cViewPr varScale="1">
        <p:scale>
          <a:sx n="103" d="100"/>
          <a:sy n="103" d="100"/>
        </p:scale>
        <p:origin x="1051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6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14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80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5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58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87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8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0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9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8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7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8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64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8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CA884-1ADD-4734-BE56-89F5059AEAD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67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9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10.wav"/><Relationship Id="rId7" Type="http://schemas.openxmlformats.org/officeDocument/2006/relationships/image" Target="../media/image1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9.wav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5.png"/><Relationship Id="rId5" Type="http://schemas.openxmlformats.org/officeDocument/2006/relationships/audio" Target="../media/audio21.wav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1.wav"/><Relationship Id="rId7" Type="http://schemas.openxmlformats.org/officeDocument/2006/relationships/image" Target="../media/image4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audio" Target="../media/audio22.wav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2.wav"/><Relationship Id="rId7" Type="http://schemas.openxmlformats.org/officeDocument/2006/relationships/image" Target="../media/image4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1.wav"/><Relationship Id="rId7" Type="http://schemas.openxmlformats.org/officeDocument/2006/relationships/image" Target="../media/image41.png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audio" Target="../media/audio22.wav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microsoft.com/office/2007/relationships/media" Target="../media/media3.wav"/><Relationship Id="rId16" Type="http://schemas.openxmlformats.org/officeDocument/2006/relationships/image" Target="../media/image11.jpg"/><Relationship Id="rId1" Type="http://schemas.openxmlformats.org/officeDocument/2006/relationships/audio" Target="NULL" TargetMode="External"/><Relationship Id="rId6" Type="http://schemas.openxmlformats.org/officeDocument/2006/relationships/audio" Target="../media/audio22.wav"/><Relationship Id="rId11" Type="http://schemas.openxmlformats.org/officeDocument/2006/relationships/image" Target="../media/image42.png"/><Relationship Id="rId5" Type="http://schemas.openxmlformats.org/officeDocument/2006/relationships/audio" Target="../media/audio21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1.png"/><Relationship Id="rId1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audio22.wav"/><Relationship Id="rId11" Type="http://schemas.openxmlformats.org/officeDocument/2006/relationships/image" Target="../media/image42.png"/><Relationship Id="rId5" Type="http://schemas.openxmlformats.org/officeDocument/2006/relationships/audio" Target="../media/audio21.wav"/><Relationship Id="rId15" Type="http://schemas.openxmlformats.org/officeDocument/2006/relationships/image" Target="../media/image11.jp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1.png"/><Relationship Id="rId1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3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audio21.wav"/><Relationship Id="rId11" Type="http://schemas.openxmlformats.org/officeDocument/2006/relationships/image" Target="../media/image42.png"/><Relationship Id="rId5" Type="http://schemas.openxmlformats.org/officeDocument/2006/relationships/audio" Target="../media/audio22.wav"/><Relationship Id="rId15" Type="http://schemas.openxmlformats.org/officeDocument/2006/relationships/image" Target="../media/image11.jp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1.png"/><Relationship Id="rId1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2.wav"/><Relationship Id="rId7" Type="http://schemas.openxmlformats.org/officeDocument/2006/relationships/image" Target="../media/image41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7.png"/><Relationship Id="rId3" Type="http://schemas.openxmlformats.org/officeDocument/2006/relationships/audio" Target="../media/audio21.wav"/><Relationship Id="rId7" Type="http://schemas.openxmlformats.org/officeDocument/2006/relationships/image" Target="../media/image41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audio" Target="../media/audio22.wav"/><Relationship Id="rId9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2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6.jp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audio" Target="../media/audio21.wav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7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11.jp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01C47E-2385-4D58-A198-C99E01404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BF4"/>
              </a:clrFrom>
              <a:clrTo>
                <a:srgbClr val="FEFB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0" y="142875"/>
            <a:ext cx="5647814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4715677" y="2621660"/>
            <a:ext cx="327234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dɒŋ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294449" y="1489507"/>
            <a:ext cx="411480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60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dong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876800" y="3261371"/>
            <a:ext cx="3333284" cy="93102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đồng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(đơn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vị tiền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ủa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Việt Nam)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ùi liễu">
            <a:extLst>
              <a:ext uri="{FF2B5EF4-FFF2-40B4-BE49-F238E27FC236}">
                <a16:creationId xmlns:a16="http://schemas.microsoft.com/office/drawing/2014/main" id="{A33459D1-9191-42C2-BCC9-7873072B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1128"/>
          <a:stretch/>
        </p:blipFill>
        <p:spPr>
          <a:xfrm>
            <a:off x="1676400" y="1798862"/>
            <a:ext cx="2914079" cy="214573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9855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4764629" y="2416074"/>
            <a:ext cx="327234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aʊznd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343400" y="1276196"/>
            <a:ext cx="411480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60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thousand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819391" y="3130136"/>
            <a:ext cx="1162819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05000" y="1239060"/>
            <a:ext cx="1942738" cy="2715966"/>
            <a:chOff x="1447800" y="1650828"/>
            <a:chExt cx="1942738" cy="2715966"/>
          </a:xfrm>
        </p:grpSpPr>
        <p:sp>
          <p:nvSpPr>
            <p:cNvPr id="7" name="Bùi Liễu  0968142780"/>
            <p:cNvSpPr/>
            <p:nvPr/>
          </p:nvSpPr>
          <p:spPr>
            <a:xfrm>
              <a:off x="1447800" y="1650828"/>
              <a:ext cx="1866538" cy="74635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10.000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Bùi Liễu  0968142780"/>
            <p:cNvSpPr/>
            <p:nvPr/>
          </p:nvSpPr>
          <p:spPr>
            <a:xfrm>
              <a:off x="1524000" y="2307364"/>
              <a:ext cx="1866538" cy="74635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Bùi Liễu  0968142780"/>
            <p:cNvSpPr/>
            <p:nvPr/>
          </p:nvSpPr>
          <p:spPr>
            <a:xfrm>
              <a:off x="1497368" y="2963900"/>
              <a:ext cx="1866538" cy="74635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Bùi Liễu  0968142780"/>
            <p:cNvSpPr/>
            <p:nvPr/>
          </p:nvSpPr>
          <p:spPr>
            <a:xfrm>
              <a:off x="1497368" y="3620436"/>
              <a:ext cx="1866538" cy="746358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024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b="1337"/>
          <a:stretch/>
        </p:blipFill>
        <p:spPr>
          <a:xfrm>
            <a:off x="2513723" y="1962151"/>
            <a:ext cx="1989429" cy="1464881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25" name="Facebook: Bùi Liễu"/>
          <p:cNvSpPr/>
          <p:nvPr/>
        </p:nvSpPr>
        <p:spPr>
          <a:xfrm>
            <a:off x="2549198" y="3531345"/>
            <a:ext cx="1894827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T-shirt</a:t>
            </a: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" b="3672"/>
          <a:stretch/>
        </p:blipFill>
        <p:spPr>
          <a:xfrm>
            <a:off x="364492" y="1962151"/>
            <a:ext cx="1989427" cy="1464881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482905" y="3531345"/>
            <a:ext cx="1752600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skirt</a:t>
            </a:r>
          </a:p>
        </p:txBody>
      </p:sp>
      <p:pic>
        <p:nvPicPr>
          <p:cNvPr id="17" name="Bùi liễu">
            <a:extLst>
              <a:ext uri="{FF2B5EF4-FFF2-40B4-BE49-F238E27FC236}">
                <a16:creationId xmlns:a16="http://schemas.microsoft.com/office/drawing/2014/main" id="{A33459D1-9191-42C2-BCC9-7873072BCD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1128"/>
          <a:stretch/>
        </p:blipFill>
        <p:spPr>
          <a:xfrm>
            <a:off x="4662956" y="1962150"/>
            <a:ext cx="1989427" cy="1464881"/>
          </a:xfrm>
          <a:prstGeom prst="rect">
            <a:avLst/>
          </a:prstGeom>
          <a:ln>
            <a:noFill/>
          </a:ln>
        </p:spPr>
      </p:pic>
      <p:sp>
        <p:nvSpPr>
          <p:cNvPr id="20" name="Facebook: Bùi Liễu">
            <a:extLst>
              <a:ext uri="{FF2B5EF4-FFF2-40B4-BE49-F238E27FC236}">
                <a16:creationId xmlns:a16="http://schemas.microsoft.com/office/drawing/2014/main" id="{334B48F9-4B43-4CFC-A963-6FB2E4EAFDD4}"/>
              </a:ext>
            </a:extLst>
          </p:cNvPr>
          <p:cNvSpPr/>
          <p:nvPr/>
        </p:nvSpPr>
        <p:spPr>
          <a:xfrm>
            <a:off x="6908607" y="3531344"/>
            <a:ext cx="1894827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thousand</a:t>
            </a:r>
          </a:p>
        </p:txBody>
      </p:sp>
      <p:sp>
        <p:nvSpPr>
          <p:cNvPr id="21" name="Facebook: Bùi Liễu">
            <a:extLst>
              <a:ext uri="{FF2B5EF4-FFF2-40B4-BE49-F238E27FC236}">
                <a16:creationId xmlns:a16="http://schemas.microsoft.com/office/drawing/2014/main" id="{BFA09F61-1156-41A1-A242-97D8DD1DEE43}"/>
              </a:ext>
            </a:extLst>
          </p:cNvPr>
          <p:cNvSpPr/>
          <p:nvPr/>
        </p:nvSpPr>
        <p:spPr>
          <a:xfrm>
            <a:off x="4810092" y="3531344"/>
            <a:ext cx="1752600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dong</a:t>
            </a:r>
          </a:p>
        </p:txBody>
      </p:sp>
      <p:sp>
        <p:nvSpPr>
          <p:cNvPr id="22" name="Bùi Liễu  0968142780">
            <a:extLst>
              <a:ext uri="{FF2B5EF4-FFF2-40B4-BE49-F238E27FC236}">
                <a16:creationId xmlns:a16="http://schemas.microsoft.com/office/drawing/2014/main" id="{F8D607EE-1EEE-48BD-9A23-38899321BF18}"/>
              </a:ext>
            </a:extLst>
          </p:cNvPr>
          <p:cNvSpPr/>
          <p:nvPr/>
        </p:nvSpPr>
        <p:spPr>
          <a:xfrm>
            <a:off x="3616289" y="133350"/>
            <a:ext cx="1911421" cy="684805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62800" y="1469270"/>
            <a:ext cx="1444532" cy="1957761"/>
            <a:chOff x="1401603" y="1650828"/>
            <a:chExt cx="2035131" cy="2721043"/>
          </a:xfrm>
        </p:grpSpPr>
        <p:sp>
          <p:nvSpPr>
            <p:cNvPr id="11" name="Bùi Liễu  0968142780"/>
            <p:cNvSpPr/>
            <p:nvPr/>
          </p:nvSpPr>
          <p:spPr>
            <a:xfrm>
              <a:off x="1401603" y="1650828"/>
              <a:ext cx="1958931" cy="751434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10.000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Bùi Liễu  0968142780"/>
            <p:cNvSpPr/>
            <p:nvPr/>
          </p:nvSpPr>
          <p:spPr>
            <a:xfrm>
              <a:off x="1477803" y="2307364"/>
              <a:ext cx="1958931" cy="751434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  0968142780"/>
            <p:cNvSpPr/>
            <p:nvPr/>
          </p:nvSpPr>
          <p:spPr>
            <a:xfrm>
              <a:off x="1451172" y="2963900"/>
              <a:ext cx="1958930" cy="751434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  0968142780"/>
            <p:cNvSpPr/>
            <p:nvPr/>
          </p:nvSpPr>
          <p:spPr>
            <a:xfrm>
              <a:off x="1451172" y="3620437"/>
              <a:ext cx="1958930" cy="751434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9853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25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625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2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62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13" grpId="0"/>
      <p:bldP spid="13" grpId="1"/>
      <p:bldP spid="20" grpId="0"/>
      <p:bldP spid="20" grpId="1"/>
      <p:bldP spid="21" grpId="0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E7B76590-DEB0-4536-8864-AD8B31C6478E}"/>
              </a:ext>
            </a:extLst>
          </p:cNvPr>
          <p:cNvSpPr/>
          <p:nvPr/>
        </p:nvSpPr>
        <p:spPr>
          <a:xfrm>
            <a:off x="3024402" y="2294449"/>
            <a:ext cx="1547598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T-shirt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Facebook: Bùi Liễu">
            <a:extLst>
              <a:ext uri="{FF2B5EF4-FFF2-40B4-BE49-F238E27FC236}">
                <a16:creationId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3013500" y="1352550"/>
            <a:ext cx="1253702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skirt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id="{E5E1E631-09F0-48F5-8836-2F352B62807B}"/>
              </a:ext>
            </a:extLst>
          </p:cNvPr>
          <p:cNvSpPr/>
          <p:nvPr/>
        </p:nvSpPr>
        <p:spPr>
          <a:xfrm>
            <a:off x="3008737" y="3214613"/>
            <a:ext cx="1258464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dong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F35C10F4-7129-4604-B3C6-F61A01494DB0}"/>
              </a:ext>
            </a:extLst>
          </p:cNvPr>
          <p:cNvSpPr/>
          <p:nvPr/>
        </p:nvSpPr>
        <p:spPr>
          <a:xfrm>
            <a:off x="3008736" y="4117187"/>
            <a:ext cx="2336452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smtClean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thousand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id="{06C44C6A-44F9-46B4-9CAD-3735091E6363}"/>
              </a:ext>
            </a:extLst>
          </p:cNvPr>
          <p:cNvSpPr/>
          <p:nvPr/>
        </p:nvSpPr>
        <p:spPr>
          <a:xfrm>
            <a:off x="5181600" y="4114583"/>
            <a:ext cx="2841835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7E01829E-A156-400D-982D-0529C9967C96}"/>
              </a:ext>
            </a:extLst>
          </p:cNvPr>
          <p:cNvSpPr/>
          <p:nvPr/>
        </p:nvSpPr>
        <p:spPr>
          <a:xfrm>
            <a:off x="4176962" y="3217330"/>
            <a:ext cx="4433638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+mj-lt"/>
                <a:cs typeface="Arial" panose="020B0604020202020204" pitchFamily="34" charset="0"/>
              </a:rPr>
              <a:t>( đơn </a:t>
            </a:r>
            <a:r>
              <a:rPr lang="vi-VN" sz="2400" err="1">
                <a:latin typeface="+mj-lt"/>
                <a:cs typeface="Arial" panose="020B0604020202020204" pitchFamily="34" charset="0"/>
              </a:rPr>
              <a:t>vị</a:t>
            </a:r>
            <a:r>
              <a:rPr lang="vi-VN" sz="2400">
                <a:latin typeface="+mj-lt"/>
                <a:cs typeface="Arial" panose="020B0604020202020204" pitchFamily="34" charset="0"/>
              </a:rPr>
              <a:t> </a:t>
            </a:r>
            <a:r>
              <a:rPr lang="vi-VN" sz="2400" smtClean="0">
                <a:latin typeface="+mj-lt"/>
                <a:cs typeface="Arial" panose="020B0604020202020204" pitchFamily="34" charset="0"/>
              </a:rPr>
              <a:t>tiền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 </a:t>
            </a:r>
            <a:r>
              <a:rPr lang="vi-VN" sz="2400" smtClean="0">
                <a:latin typeface="+mj-lt"/>
                <a:cs typeface="Arial" panose="020B0604020202020204" pitchFamily="34" charset="0"/>
              </a:rPr>
              <a:t>tệ </a:t>
            </a:r>
            <a:r>
              <a:rPr lang="vi-VN" sz="2400" dirty="0" err="1">
                <a:latin typeface="+mj-lt"/>
                <a:cs typeface="Arial" panose="020B0604020202020204" pitchFamily="34" charset="0"/>
              </a:rPr>
              <a:t>Việt</a:t>
            </a:r>
            <a:r>
              <a:rPr lang="vi-VN" sz="2400" dirty="0">
                <a:latin typeface="+mj-lt"/>
                <a:cs typeface="Arial" panose="020B0604020202020204" pitchFamily="34" charset="0"/>
              </a:rPr>
              <a:t> Nam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4038600" y="1345201"/>
            <a:ext cx="3685584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D5387810-D823-44BE-95A8-EC1F8585DDAE}"/>
              </a:ext>
            </a:extLst>
          </p:cNvPr>
          <p:cNvSpPr/>
          <p:nvPr/>
        </p:nvSpPr>
        <p:spPr>
          <a:xfrm>
            <a:off x="4419600" y="2263081"/>
            <a:ext cx="3664699" cy="500137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thun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9A9F055E-B366-4651-9D3D-13A6CC7862FC}"/>
              </a:ext>
            </a:extLst>
          </p:cNvPr>
          <p:cNvSpPr/>
          <p:nvPr/>
        </p:nvSpPr>
        <p:spPr>
          <a:xfrm>
            <a:off x="2435606" y="185249"/>
            <a:ext cx="4457700" cy="68185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37C4C1-AB59-47B4-BF80-3ABD892109BD}"/>
              </a:ext>
            </a:extLst>
          </p:cNvPr>
          <p:cNvSpPr/>
          <p:nvPr/>
        </p:nvSpPr>
        <p:spPr>
          <a:xfrm>
            <a:off x="762000" y="4835095"/>
            <a:ext cx="61015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Facebook: Bùi Liễu">
            <a:extLst>
              <a:ext uri="{FF2B5EF4-FFF2-40B4-BE49-F238E27FC236}">
                <a16:creationId xmlns:a16="http://schemas.microsoft.com/office/drawing/2014/main" id="{A7F70E64-3D4F-4C84-AFA5-9E20F93626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" b="1337"/>
          <a:stretch/>
        </p:blipFill>
        <p:spPr>
          <a:xfrm>
            <a:off x="1752600" y="2134478"/>
            <a:ext cx="1113734" cy="820078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>
            <a:extLst>
              <a:ext uri="{FF2B5EF4-FFF2-40B4-BE49-F238E27FC236}">
                <a16:creationId xmlns:a16="http://schemas.microsoft.com/office/drawing/2014/main" id="{2A58D032-B7F2-4165-A232-7533526D69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" b="3672"/>
          <a:stretch/>
        </p:blipFill>
        <p:spPr>
          <a:xfrm>
            <a:off x="1752602" y="1190648"/>
            <a:ext cx="1113732" cy="820078"/>
          </a:xfrm>
          <a:prstGeom prst="roundRect">
            <a:avLst/>
          </a:prstGeom>
          <a:ln>
            <a:noFill/>
          </a:ln>
        </p:spPr>
      </p:pic>
      <p:pic>
        <p:nvPicPr>
          <p:cNvPr id="26" name="Bùi liễu">
            <a:extLst>
              <a:ext uri="{FF2B5EF4-FFF2-40B4-BE49-F238E27FC236}">
                <a16:creationId xmlns:a16="http://schemas.microsoft.com/office/drawing/2014/main" id="{647A3023-8D4E-4A61-BFB2-62AEB27155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1128"/>
          <a:stretch/>
        </p:blipFill>
        <p:spPr>
          <a:xfrm>
            <a:off x="1753396" y="3079502"/>
            <a:ext cx="1113732" cy="820078"/>
          </a:xfrm>
          <a:prstGeom prst="rect">
            <a:avLst/>
          </a:prstGeom>
          <a:ln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1926941" y="3875201"/>
            <a:ext cx="790663" cy="840990"/>
            <a:chOff x="1232726" y="1650828"/>
            <a:chExt cx="2372873" cy="2596607"/>
          </a:xfrm>
        </p:grpSpPr>
        <p:sp>
          <p:nvSpPr>
            <p:cNvPr id="20" name="Bùi Liễu  0968142780"/>
            <p:cNvSpPr/>
            <p:nvPr/>
          </p:nvSpPr>
          <p:spPr>
            <a:xfrm>
              <a:off x="1232726" y="1650828"/>
              <a:ext cx="2296675" cy="626999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10.000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Bùi Liễu  0968142780"/>
            <p:cNvSpPr/>
            <p:nvPr/>
          </p:nvSpPr>
          <p:spPr>
            <a:xfrm>
              <a:off x="1308924" y="2307365"/>
              <a:ext cx="2296675" cy="626999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Bùi Liễu  0968142780"/>
            <p:cNvSpPr/>
            <p:nvPr/>
          </p:nvSpPr>
          <p:spPr>
            <a:xfrm>
              <a:off x="1282292" y="2963899"/>
              <a:ext cx="2296675" cy="626999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Bùi Liễu  0968142780"/>
            <p:cNvSpPr/>
            <p:nvPr/>
          </p:nvSpPr>
          <p:spPr>
            <a:xfrm>
              <a:off x="1282292" y="3620436"/>
              <a:ext cx="2296675" cy="626999"/>
            </a:xfrm>
            <a:prstGeom prst="rect">
              <a:avLst/>
            </a:prstGeom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0.000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9" grpId="0"/>
      <p:bldP spid="12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ùi Liễu"/>
          <p:cNvSpPr/>
          <p:nvPr/>
        </p:nvSpPr>
        <p:spPr>
          <a:xfrm>
            <a:off x="3886200" y="310928"/>
            <a:ext cx="1997387" cy="72789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	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77293" y="3032715"/>
            <a:ext cx="2446195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3. </a:t>
            </a:r>
            <a:r>
              <a:rPr lang="vi-VN" sz="2800" dirty="0" smtClean="0">
                <a:solidFill>
                  <a:schemeClr val="tx1"/>
                </a:solidFill>
              </a:rPr>
              <a:t>dong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84536" y="1485007"/>
            <a:ext cx="2446195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1. </a:t>
            </a:r>
            <a:r>
              <a:rPr lang="vi-VN" sz="2800" dirty="0" smtClean="0">
                <a:solidFill>
                  <a:schemeClr val="tx1"/>
                </a:solidFill>
              </a:rPr>
              <a:t>thousand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277294" y="2260556"/>
            <a:ext cx="2446195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2. </a:t>
            </a:r>
            <a:r>
              <a:rPr lang="vi-VN" sz="2800" dirty="0" smtClean="0">
                <a:solidFill>
                  <a:schemeClr val="tx1"/>
                </a:solidFill>
              </a:rPr>
              <a:t>T-shirt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152B22-5DC2-448D-A9FF-AE18C8425F0F}"/>
              </a:ext>
            </a:extLst>
          </p:cNvPr>
          <p:cNvSpPr txBox="1"/>
          <p:nvPr/>
        </p:nvSpPr>
        <p:spPr>
          <a:xfrm>
            <a:off x="5753378" y="2266194"/>
            <a:ext cx="2078693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b. </a:t>
            </a:r>
            <a:r>
              <a:rPr lang="vi-VN" sz="2800" dirty="0" smtClean="0">
                <a:solidFill>
                  <a:schemeClr val="tx1"/>
                </a:solidFill>
              </a:rPr>
              <a:t>nghìn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984B565-A81A-4B8C-8A74-3070D2059C5E}"/>
              </a:ext>
            </a:extLst>
          </p:cNvPr>
          <p:cNvSpPr txBox="1"/>
          <p:nvPr/>
        </p:nvSpPr>
        <p:spPr>
          <a:xfrm>
            <a:off x="5753377" y="3040940"/>
            <a:ext cx="2078693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c. </a:t>
            </a:r>
            <a:r>
              <a:rPr lang="vi-VN" sz="2800" dirty="0" smtClean="0">
                <a:solidFill>
                  <a:schemeClr val="tx1"/>
                </a:solidFill>
              </a:rPr>
              <a:t>áo </a:t>
            </a:r>
            <a:r>
              <a:rPr lang="vi-VN" sz="2800" dirty="0">
                <a:solidFill>
                  <a:schemeClr val="tx1"/>
                </a:solidFill>
              </a:rPr>
              <a:t>thun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Bùi Liễu">
            <a:extLst>
              <a:ext uri="{FF2B5EF4-FFF2-40B4-BE49-F238E27FC236}">
                <a16:creationId xmlns:a16="http://schemas.microsoft.com/office/drawing/2014/main" id="{4115ED9D-1046-437A-8C29-33B1016C1ABC}"/>
              </a:ext>
            </a:extLst>
          </p:cNvPr>
          <p:cNvSpPr txBox="1"/>
          <p:nvPr/>
        </p:nvSpPr>
        <p:spPr>
          <a:xfrm>
            <a:off x="5753377" y="3810944"/>
            <a:ext cx="2078693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d. </a:t>
            </a:r>
            <a:r>
              <a:rPr lang="vi-VN" sz="2800" dirty="0" smtClean="0">
                <a:solidFill>
                  <a:schemeClr val="tx1"/>
                </a:solidFill>
              </a:rPr>
              <a:t>đồng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" name="Bùi Liễu">
            <a:extLst>
              <a:ext uri="{FF2B5EF4-FFF2-40B4-BE49-F238E27FC236}">
                <a16:creationId xmlns:a16="http://schemas.microsoft.com/office/drawing/2014/main" id="{8B50C532-3ED3-4D5E-BD20-7FB0522326F1}"/>
              </a:ext>
            </a:extLst>
          </p:cNvPr>
          <p:cNvCxnSpPr>
            <a:cxnSpLocks/>
            <a:stCxn id="46" idx="3"/>
            <a:endCxn id="27" idx="1"/>
          </p:cNvCxnSpPr>
          <p:nvPr/>
        </p:nvCxnSpPr>
        <p:spPr>
          <a:xfrm>
            <a:off x="3730731" y="1761679"/>
            <a:ext cx="2022647" cy="78118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Bùi Liễu">
            <a:extLst>
              <a:ext uri="{FF2B5EF4-FFF2-40B4-BE49-F238E27FC236}">
                <a16:creationId xmlns:a16="http://schemas.microsoft.com/office/drawing/2014/main" id="{F8C34FED-5E69-4FEA-8264-B122E7F335A0}"/>
              </a:ext>
            </a:extLst>
          </p:cNvPr>
          <p:cNvCxnSpPr>
            <a:cxnSpLocks/>
            <a:stCxn id="47" idx="3"/>
            <a:endCxn id="28" idx="1"/>
          </p:cNvCxnSpPr>
          <p:nvPr/>
        </p:nvCxnSpPr>
        <p:spPr>
          <a:xfrm>
            <a:off x="3723489" y="2537228"/>
            <a:ext cx="2029888" cy="78038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Bùi Liễu">
            <a:extLst>
              <a:ext uri="{FF2B5EF4-FFF2-40B4-BE49-F238E27FC236}">
                <a16:creationId xmlns:a16="http://schemas.microsoft.com/office/drawing/2014/main" id="{9DD3AD7F-730B-4FC4-B2E8-59E9EBF55965}"/>
              </a:ext>
            </a:extLst>
          </p:cNvPr>
          <p:cNvCxnSpPr>
            <a:cxnSpLocks/>
            <a:stCxn id="45" idx="3"/>
            <a:endCxn id="29" idx="1"/>
          </p:cNvCxnSpPr>
          <p:nvPr/>
        </p:nvCxnSpPr>
        <p:spPr>
          <a:xfrm>
            <a:off x="3723488" y="3309387"/>
            <a:ext cx="2029889" cy="7782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C375575-3A7A-41EA-BB65-83A473E778B7}"/>
              </a:ext>
            </a:extLst>
          </p:cNvPr>
          <p:cNvSpPr txBox="1"/>
          <p:nvPr/>
        </p:nvSpPr>
        <p:spPr>
          <a:xfrm>
            <a:off x="1262809" y="3821463"/>
            <a:ext cx="2446195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4. </a:t>
            </a:r>
            <a:r>
              <a:rPr lang="vi-VN" sz="2800" dirty="0" smtClean="0">
                <a:solidFill>
                  <a:schemeClr val="tx1"/>
                </a:solidFill>
              </a:rPr>
              <a:t>skirt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6D8708-57E1-447D-A34D-D5F9E255E5F9}"/>
              </a:ext>
            </a:extLst>
          </p:cNvPr>
          <p:cNvSpPr txBox="1"/>
          <p:nvPr/>
        </p:nvSpPr>
        <p:spPr>
          <a:xfrm>
            <a:off x="5787698" y="1484441"/>
            <a:ext cx="2078693" cy="553343"/>
          </a:xfrm>
          <a:prstGeom prst="roundRect">
            <a:avLst/>
          </a:prstGeom>
          <a:solidFill>
            <a:srgbClr val="FBC497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2800" dirty="0" smtClean="0">
                <a:solidFill>
                  <a:srgbClr val="FF0000"/>
                </a:solidFill>
              </a:rPr>
              <a:t>a. </a:t>
            </a:r>
            <a:r>
              <a:rPr lang="vi-VN" sz="2800" dirty="0" smtClean="0">
                <a:solidFill>
                  <a:schemeClr val="tx1"/>
                </a:solidFill>
              </a:rPr>
              <a:t>váy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6" name="Bùi Liễu">
            <a:extLst>
              <a:ext uri="{FF2B5EF4-FFF2-40B4-BE49-F238E27FC236}">
                <a16:creationId xmlns:a16="http://schemas.microsoft.com/office/drawing/2014/main" id="{FC23CC09-C292-4207-B95E-D1B7FDC6CF55}"/>
              </a:ext>
            </a:extLst>
          </p:cNvPr>
          <p:cNvCxnSpPr>
            <a:cxnSpLocks/>
            <a:stCxn id="12" idx="3"/>
            <a:endCxn id="21" idx="1"/>
          </p:cNvCxnSpPr>
          <p:nvPr/>
        </p:nvCxnSpPr>
        <p:spPr>
          <a:xfrm flipV="1">
            <a:off x="3709004" y="1761113"/>
            <a:ext cx="2078694" cy="233702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378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ousan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360117" y="173185"/>
            <a:ext cx="426467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677471-8BC4-4714-BDD8-DA1A9CFC42E2}"/>
              </a:ext>
            </a:extLst>
          </p:cNvPr>
          <p:cNvGrpSpPr/>
          <p:nvPr/>
        </p:nvGrpSpPr>
        <p:grpSpPr>
          <a:xfrm>
            <a:off x="3581400" y="679984"/>
            <a:ext cx="5083330" cy="4242794"/>
            <a:chOff x="3541753" y="689401"/>
            <a:chExt cx="5083330" cy="424279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ECBC7-EF8B-475C-B6EA-6CD873E56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2" r="3252"/>
            <a:stretch/>
          </p:blipFill>
          <p:spPr>
            <a:xfrm>
              <a:off x="3661437" y="793363"/>
              <a:ext cx="2383030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3A662A-20AE-47E0-8093-BCB52BB3D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7" r="4447"/>
            <a:stretch/>
          </p:blipFill>
          <p:spPr>
            <a:xfrm>
              <a:off x="3662670" y="2973809"/>
              <a:ext cx="2383030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69A21A-6D86-4E33-9EB0-1937ADC81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" r="2734"/>
            <a:stretch/>
          </p:blipFill>
          <p:spPr>
            <a:xfrm>
              <a:off x="6205063" y="823676"/>
              <a:ext cx="2383030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929CB55-6A6C-47C1-A5EB-FEEFCD40A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7" r="2417"/>
            <a:stretch/>
          </p:blipFill>
          <p:spPr>
            <a:xfrm>
              <a:off x="6227569" y="2996150"/>
              <a:ext cx="2383031" cy="1687521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AFAFB61-759C-46E6-9E06-40D5C4A09105}"/>
                </a:ext>
              </a:extLst>
            </p:cNvPr>
            <p:cNvSpPr/>
            <p:nvPr/>
          </p:nvSpPr>
          <p:spPr>
            <a:xfrm>
              <a:off x="3852760" y="2227693"/>
              <a:ext cx="1938398" cy="656400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twenty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D1F3D6-969A-47FE-A540-CCD77FEC878E}"/>
                </a:ext>
              </a:extLst>
            </p:cNvPr>
            <p:cNvSpPr/>
            <p:nvPr/>
          </p:nvSpPr>
          <p:spPr>
            <a:xfrm>
              <a:off x="3541753" y="752422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9608412-7075-426A-A43C-C4B21D151BCA}"/>
                </a:ext>
              </a:extLst>
            </p:cNvPr>
            <p:cNvSpPr/>
            <p:nvPr/>
          </p:nvSpPr>
          <p:spPr>
            <a:xfrm>
              <a:off x="6119487" y="689401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7A2FED-5B5A-40C5-9027-56B7763B2DED}"/>
                </a:ext>
              </a:extLst>
            </p:cNvPr>
            <p:cNvSpPr/>
            <p:nvPr/>
          </p:nvSpPr>
          <p:spPr>
            <a:xfrm>
              <a:off x="3549310" y="2894436"/>
              <a:ext cx="323007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F8D798D-A8BD-4D38-9460-DD7272B9B79D}"/>
                </a:ext>
              </a:extLst>
            </p:cNvPr>
            <p:cNvSpPr/>
            <p:nvPr/>
          </p:nvSpPr>
          <p:spPr>
            <a:xfrm>
              <a:off x="6120735" y="2888898"/>
              <a:ext cx="323007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FBCE108-F128-43B4-9620-6571FDFE5F4F}"/>
                </a:ext>
              </a:extLst>
            </p:cNvPr>
            <p:cNvSpPr/>
            <p:nvPr/>
          </p:nvSpPr>
          <p:spPr>
            <a:xfrm>
              <a:off x="6404559" y="2227693"/>
              <a:ext cx="1984037" cy="656399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skirt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eighty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6290F43-BCF4-4168-B38D-471EFD028C96}"/>
                </a:ext>
              </a:extLst>
            </p:cNvPr>
            <p:cNvSpPr/>
            <p:nvPr/>
          </p:nvSpPr>
          <p:spPr>
            <a:xfrm>
              <a:off x="6220780" y="4272461"/>
              <a:ext cx="2404303" cy="656398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bag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ninety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C959280C-1214-499C-AE74-837192FE24A4}"/>
                </a:ext>
              </a:extLst>
            </p:cNvPr>
            <p:cNvSpPr/>
            <p:nvPr/>
          </p:nvSpPr>
          <p:spPr>
            <a:xfrm>
              <a:off x="3806103" y="4275796"/>
              <a:ext cx="2034177" cy="656399"/>
            </a:xfrm>
            <a:prstGeom prst="roundRect">
              <a:avLst/>
            </a:prstGeom>
            <a:solidFill>
              <a:srgbClr val="FFEA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 -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shirt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fifty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B6AC18-21EE-4E2F-91F5-7D0C39C070B2}"/>
              </a:ext>
            </a:extLst>
          </p:cNvPr>
          <p:cNvGrpSpPr/>
          <p:nvPr/>
        </p:nvGrpSpPr>
        <p:grpSpPr>
          <a:xfrm>
            <a:off x="248908" y="2170881"/>
            <a:ext cx="3313922" cy="1142573"/>
            <a:chOff x="800168" y="2194957"/>
            <a:chExt cx="3774920" cy="1142573"/>
          </a:xfrm>
        </p:grpSpPr>
        <p:sp>
          <p:nvSpPr>
            <p:cNvPr id="22" name="Bùi Liễu">
              <a:extLst>
                <a:ext uri="{FF2B5EF4-FFF2-40B4-BE49-F238E27FC236}">
                  <a16:creationId xmlns:a16="http://schemas.microsoft.com/office/drawing/2014/main" id="{80938737-29B8-4EA0-9A84-BA419D2321F4}"/>
                </a:ext>
              </a:extLst>
            </p:cNvPr>
            <p:cNvSpPr txBox="1"/>
            <p:nvPr/>
          </p:nvSpPr>
          <p:spPr>
            <a:xfrm>
              <a:off x="800168" y="2194957"/>
              <a:ext cx="3774920" cy="408623"/>
            </a:xfrm>
            <a:prstGeom prst="wedgeRoundRectCallout">
              <a:avLst>
                <a:gd name="adj1" fmla="val -3032"/>
                <a:gd name="adj2" fmla="val 85061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How much is the </a:t>
              </a:r>
              <a:r>
                <a:rPr lang="vi-VN" sz="2400" b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____?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Facebook: Bùi Liễu">
              <a:extLst>
                <a:ext uri="{FF2B5EF4-FFF2-40B4-BE49-F238E27FC236}">
                  <a16:creationId xmlns:a16="http://schemas.microsoft.com/office/drawing/2014/main" id="{909005B2-620A-40D5-AA51-758ECA92D8F2}"/>
                </a:ext>
              </a:extLst>
            </p:cNvPr>
            <p:cNvSpPr txBox="1"/>
            <p:nvPr/>
          </p:nvSpPr>
          <p:spPr>
            <a:xfrm>
              <a:off x="1184168" y="2928907"/>
              <a:ext cx="241637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______.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9" name="Track 77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F76306ED-7F56-4DBB-9B21-8C33C17B6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8072" y="336165"/>
            <a:ext cx="326505" cy="2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9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685800" y="265392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713342" y="3562130"/>
            <a:ext cx="3901881" cy="536552"/>
          </a:xfrm>
          <a:prstGeom prst="wedgeRoundRectCallout">
            <a:avLst>
              <a:gd name="adj1" fmla="val -59549"/>
              <a:gd name="adj2" fmla="val -967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much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the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369680" y="4219411"/>
            <a:ext cx="4511509" cy="461685"/>
          </a:xfrm>
          <a:prstGeom prst="wedgeRoundRectCallout">
            <a:avLst>
              <a:gd name="adj1" fmla="val 57889"/>
              <a:gd name="adj2" fmla="val 2345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twenty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thousand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r="3131"/>
          <a:stretch/>
        </p:blipFill>
        <p:spPr>
          <a:xfrm>
            <a:off x="1863516" y="356213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7" b="7887"/>
          <a:stretch/>
        </p:blipFill>
        <p:spPr bwMode="auto">
          <a:xfrm>
            <a:off x="7235255" y="42436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233808" y="4677210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5075063" y="807446"/>
            <a:ext cx="2960044" cy="2593341"/>
            <a:chOff x="5199251" y="922971"/>
            <a:chExt cx="2960044" cy="25933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" r="572"/>
            <a:stretch/>
          </p:blipFill>
          <p:spPr>
            <a:xfrm>
              <a:off x="5293659" y="1060700"/>
              <a:ext cx="2865636" cy="1919262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5487337" y="2785037"/>
              <a:ext cx="2478279" cy="73127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twenty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199251" y="922971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43D79E-7AA7-49B7-88FE-877C1439CD07}"/>
              </a:ext>
            </a:extLst>
          </p:cNvPr>
          <p:cNvGrpSpPr/>
          <p:nvPr/>
        </p:nvGrpSpPr>
        <p:grpSpPr>
          <a:xfrm>
            <a:off x="1101407" y="1475635"/>
            <a:ext cx="3524027" cy="1106529"/>
            <a:chOff x="588063" y="1919831"/>
            <a:chExt cx="4694759" cy="1106529"/>
          </a:xfrm>
        </p:grpSpPr>
        <p:sp>
          <p:nvSpPr>
            <p:cNvPr id="27" name="Bùi Liễu">
              <a:extLst>
                <a:ext uri="{FF2B5EF4-FFF2-40B4-BE49-F238E27FC236}">
                  <a16:creationId xmlns:a16="http://schemas.microsoft.com/office/drawing/2014/main" id="{0D23A63E-26BB-473E-A310-DC2969B440CF}"/>
                </a:ext>
              </a:extLst>
            </p:cNvPr>
            <p:cNvSpPr txBox="1"/>
            <p:nvPr/>
          </p:nvSpPr>
          <p:spPr>
            <a:xfrm>
              <a:off x="588063" y="1919831"/>
              <a:ext cx="4694759" cy="408623"/>
            </a:xfrm>
            <a:prstGeom prst="wedgeRoundRectCallout">
              <a:avLst>
                <a:gd name="adj1" fmla="val -816"/>
                <a:gd name="adj2" fmla="val 8858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How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much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the _____?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acebook: Bùi Liễu">
              <a:extLst>
                <a:ext uri="{FF2B5EF4-FFF2-40B4-BE49-F238E27FC236}">
                  <a16:creationId xmlns:a16="http://schemas.microsoft.com/office/drawing/2014/main" id="{D55EFD40-536F-47CF-8F8F-250A69B1B5F6}"/>
                </a:ext>
              </a:extLst>
            </p:cNvPr>
            <p:cNvSpPr txBox="1"/>
            <p:nvPr/>
          </p:nvSpPr>
          <p:spPr>
            <a:xfrm>
              <a:off x="1760099" y="2617737"/>
              <a:ext cx="241637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______.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457200" y="336774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561420" y="3729060"/>
            <a:ext cx="3901881" cy="536552"/>
          </a:xfrm>
          <a:prstGeom prst="wedgeRoundRectCallout">
            <a:avLst>
              <a:gd name="adj1" fmla="val -59549"/>
              <a:gd name="adj2" fmla="val -967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much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the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skirt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217758" y="4386341"/>
            <a:ext cx="4511509" cy="461685"/>
          </a:xfrm>
          <a:prstGeom prst="wedgeRoundRectCallout">
            <a:avLst>
              <a:gd name="adj1" fmla="val 57889"/>
              <a:gd name="adj2" fmla="val 2345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eighty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thousand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b="502"/>
          <a:stretch/>
        </p:blipFill>
        <p:spPr>
          <a:xfrm flipH="1">
            <a:off x="1752600" y="3720497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1" b="5181"/>
          <a:stretch/>
        </p:blipFill>
        <p:spPr bwMode="auto">
          <a:xfrm flipH="1">
            <a:off x="7083333" y="441059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4915013" y="895350"/>
            <a:ext cx="3085987" cy="2607261"/>
            <a:chOff x="5131749" y="852719"/>
            <a:chExt cx="3085987" cy="26072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" r="25"/>
            <a:stretch/>
          </p:blipFill>
          <p:spPr>
            <a:xfrm>
              <a:off x="5293253" y="955578"/>
              <a:ext cx="2924483" cy="1958675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5522259" y="2663737"/>
              <a:ext cx="2478279" cy="79624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skirt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eight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131749" y="852719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43D79E-7AA7-49B7-88FE-877C1439CD07}"/>
              </a:ext>
            </a:extLst>
          </p:cNvPr>
          <p:cNvGrpSpPr/>
          <p:nvPr/>
        </p:nvGrpSpPr>
        <p:grpSpPr>
          <a:xfrm>
            <a:off x="937160" y="1413693"/>
            <a:ext cx="3524027" cy="1166540"/>
            <a:chOff x="584972" y="1859820"/>
            <a:chExt cx="4694759" cy="1166540"/>
          </a:xfrm>
        </p:grpSpPr>
        <p:sp>
          <p:nvSpPr>
            <p:cNvPr id="27" name="Bùi Liễu">
              <a:extLst>
                <a:ext uri="{FF2B5EF4-FFF2-40B4-BE49-F238E27FC236}">
                  <a16:creationId xmlns:a16="http://schemas.microsoft.com/office/drawing/2014/main" id="{0D23A63E-26BB-473E-A310-DC2969B440CF}"/>
                </a:ext>
              </a:extLst>
            </p:cNvPr>
            <p:cNvSpPr txBox="1"/>
            <p:nvPr/>
          </p:nvSpPr>
          <p:spPr>
            <a:xfrm>
              <a:off x="584972" y="1859820"/>
              <a:ext cx="4694759" cy="408623"/>
            </a:xfrm>
            <a:prstGeom prst="wedgeRoundRectCallout">
              <a:avLst>
                <a:gd name="adj1" fmla="val -816"/>
                <a:gd name="adj2" fmla="val 8858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How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much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the _____?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acebook: Bùi Liễu">
              <a:extLst>
                <a:ext uri="{FF2B5EF4-FFF2-40B4-BE49-F238E27FC236}">
                  <a16:creationId xmlns:a16="http://schemas.microsoft.com/office/drawing/2014/main" id="{D55EFD40-536F-47CF-8F8F-250A69B1B5F6}"/>
                </a:ext>
              </a:extLst>
            </p:cNvPr>
            <p:cNvSpPr txBox="1"/>
            <p:nvPr/>
          </p:nvSpPr>
          <p:spPr>
            <a:xfrm>
              <a:off x="1760099" y="2617737"/>
              <a:ext cx="241637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______.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04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330605" y="225753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414052" y="3714750"/>
            <a:ext cx="4407974" cy="536552"/>
          </a:xfrm>
          <a:prstGeom prst="wedgeRoundRectCallout">
            <a:avLst>
              <a:gd name="adj1" fmla="val -59549"/>
              <a:gd name="adj2" fmla="val -967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much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the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T-shirt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528302" y="4372031"/>
            <a:ext cx="4179473" cy="461685"/>
          </a:xfrm>
          <a:prstGeom prst="wedgeRoundRectCallout">
            <a:avLst>
              <a:gd name="adj1" fmla="val 57889"/>
              <a:gd name="adj2" fmla="val 2345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fifty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thousand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564226" y="37147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>
            <a:off x="7086600" y="4372031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5105400" y="1022361"/>
            <a:ext cx="3009787" cy="2463789"/>
            <a:chOff x="5131749" y="996191"/>
            <a:chExt cx="3009787" cy="24637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" r="1836"/>
            <a:stretch/>
          </p:blipFill>
          <p:spPr>
            <a:xfrm>
              <a:off x="5293253" y="1080743"/>
              <a:ext cx="2848283" cy="1907640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5522259" y="2663737"/>
              <a:ext cx="2478279" cy="79624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T-shirt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</a:t>
              </a:r>
              <a:r>
                <a:rPr lang="en-US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fif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131749" y="996191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43D79E-7AA7-49B7-88FE-877C1439CD07}"/>
              </a:ext>
            </a:extLst>
          </p:cNvPr>
          <p:cNvGrpSpPr/>
          <p:nvPr/>
        </p:nvGrpSpPr>
        <p:grpSpPr>
          <a:xfrm>
            <a:off x="1043461" y="1545185"/>
            <a:ext cx="3524027" cy="1106375"/>
            <a:chOff x="620906" y="1919985"/>
            <a:chExt cx="4694759" cy="1106375"/>
          </a:xfrm>
        </p:grpSpPr>
        <p:sp>
          <p:nvSpPr>
            <p:cNvPr id="27" name="Bùi Liễu">
              <a:extLst>
                <a:ext uri="{FF2B5EF4-FFF2-40B4-BE49-F238E27FC236}">
                  <a16:creationId xmlns:a16="http://schemas.microsoft.com/office/drawing/2014/main" id="{0D23A63E-26BB-473E-A310-DC2969B440CF}"/>
                </a:ext>
              </a:extLst>
            </p:cNvPr>
            <p:cNvSpPr txBox="1"/>
            <p:nvPr/>
          </p:nvSpPr>
          <p:spPr>
            <a:xfrm>
              <a:off x="620906" y="1919985"/>
              <a:ext cx="4694759" cy="408623"/>
            </a:xfrm>
            <a:prstGeom prst="wedgeRoundRectCallout">
              <a:avLst>
                <a:gd name="adj1" fmla="val -816"/>
                <a:gd name="adj2" fmla="val 8858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How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much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the _____?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acebook: Bùi Liễu">
              <a:extLst>
                <a:ext uri="{FF2B5EF4-FFF2-40B4-BE49-F238E27FC236}">
                  <a16:creationId xmlns:a16="http://schemas.microsoft.com/office/drawing/2014/main" id="{D55EFD40-536F-47CF-8F8F-250A69B1B5F6}"/>
                </a:ext>
              </a:extLst>
            </p:cNvPr>
            <p:cNvSpPr txBox="1"/>
            <p:nvPr/>
          </p:nvSpPr>
          <p:spPr>
            <a:xfrm>
              <a:off x="1760099" y="2617737"/>
              <a:ext cx="241637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______.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15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330605" y="225753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2209800" y="3713650"/>
            <a:ext cx="4977348" cy="536552"/>
          </a:xfrm>
          <a:prstGeom prst="wedgeRoundRectCallout">
            <a:avLst>
              <a:gd name="adj1" fmla="val -59549"/>
              <a:gd name="adj2" fmla="val -967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How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much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the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school bag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474117" y="4348167"/>
            <a:ext cx="4497975" cy="461685"/>
          </a:xfrm>
          <a:prstGeom prst="wedgeRoundRectCallout">
            <a:avLst>
              <a:gd name="adj1" fmla="val 57217"/>
              <a:gd name="adj2" fmla="val 1200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ninety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thousand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dong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1359974" y="37136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" b="2937"/>
          <a:stretch/>
        </p:blipFill>
        <p:spPr bwMode="auto">
          <a:xfrm>
            <a:off x="7350917" y="4348167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6A329AD-0437-4981-917D-202B36AC8848}"/>
              </a:ext>
            </a:extLst>
          </p:cNvPr>
          <p:cNvGrpSpPr/>
          <p:nvPr/>
        </p:nvGrpSpPr>
        <p:grpSpPr>
          <a:xfrm>
            <a:off x="4953000" y="923046"/>
            <a:ext cx="3227681" cy="2563104"/>
            <a:chOff x="5113572" y="962342"/>
            <a:chExt cx="3227681" cy="25631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4EDBBB-DE0A-4C0E-9EDC-3BED7534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" b="309"/>
            <a:stretch/>
          </p:blipFill>
          <p:spPr>
            <a:xfrm>
              <a:off x="5275076" y="1027201"/>
              <a:ext cx="2982264" cy="1997374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AD22948-383A-4CC2-9BE5-3FD6A7AE5257}"/>
                </a:ext>
              </a:extLst>
            </p:cNvPr>
            <p:cNvSpPr/>
            <p:nvPr/>
          </p:nvSpPr>
          <p:spPr>
            <a:xfrm>
              <a:off x="5264370" y="2729203"/>
              <a:ext cx="3076883" cy="79624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 bag 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 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nine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thousand</a:t>
              </a:r>
              <a:r>
                <a:rPr lang="vi-VN" sz="2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dong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4D09B9-D64E-45C6-B802-BB9BCB026B98}"/>
                </a:ext>
              </a:extLst>
            </p:cNvPr>
            <p:cNvSpPr/>
            <p:nvPr/>
          </p:nvSpPr>
          <p:spPr>
            <a:xfrm>
              <a:off x="5113572" y="962342"/>
              <a:ext cx="323008" cy="310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43D79E-7AA7-49B7-88FE-877C1439CD07}"/>
              </a:ext>
            </a:extLst>
          </p:cNvPr>
          <p:cNvGrpSpPr/>
          <p:nvPr/>
        </p:nvGrpSpPr>
        <p:grpSpPr>
          <a:xfrm>
            <a:off x="838200" y="1603025"/>
            <a:ext cx="3524027" cy="1010196"/>
            <a:chOff x="601392" y="2016164"/>
            <a:chExt cx="4694759" cy="1010196"/>
          </a:xfrm>
        </p:grpSpPr>
        <p:sp>
          <p:nvSpPr>
            <p:cNvPr id="27" name="Bùi Liễu">
              <a:extLst>
                <a:ext uri="{FF2B5EF4-FFF2-40B4-BE49-F238E27FC236}">
                  <a16:creationId xmlns:a16="http://schemas.microsoft.com/office/drawing/2014/main" id="{0D23A63E-26BB-473E-A310-DC2969B440CF}"/>
                </a:ext>
              </a:extLst>
            </p:cNvPr>
            <p:cNvSpPr txBox="1"/>
            <p:nvPr/>
          </p:nvSpPr>
          <p:spPr>
            <a:xfrm>
              <a:off x="601392" y="2016164"/>
              <a:ext cx="4694759" cy="408623"/>
            </a:xfrm>
            <a:prstGeom prst="wedgeRoundRectCallout">
              <a:avLst>
                <a:gd name="adj1" fmla="val -816"/>
                <a:gd name="adj2" fmla="val 8858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How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much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the _____?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Facebook: Bùi Liễu">
              <a:extLst>
                <a:ext uri="{FF2B5EF4-FFF2-40B4-BE49-F238E27FC236}">
                  <a16:creationId xmlns:a16="http://schemas.microsoft.com/office/drawing/2014/main" id="{D55EFD40-536F-47CF-8F8F-250A69B1B5F6}"/>
                </a:ext>
              </a:extLst>
            </p:cNvPr>
            <p:cNvSpPr txBox="1"/>
            <p:nvPr/>
          </p:nvSpPr>
          <p:spPr>
            <a:xfrm>
              <a:off x="1760099" y="2617737"/>
              <a:ext cx="2416377" cy="408623"/>
            </a:xfrm>
            <a:prstGeom prst="wedgeRoundRectCallout">
              <a:avLst>
                <a:gd name="adj1" fmla="val -43080"/>
                <a:gd name="adj2" fmla="val 95867"/>
                <a:gd name="adj3" fmla="val 16667"/>
              </a:avLst>
            </a:prstGeom>
            <a:solidFill>
              <a:srgbClr val="FFEAA7"/>
            </a:soli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vi-VN" sz="2400" b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It’s</a:t>
              </a:r>
              <a:r>
                <a:rPr lang="vi-VN" sz="2400" b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______.</a:t>
              </a:r>
              <a:endPara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8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894623" y="1025853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  <a:r>
              <a:rPr lang="vi-VN" sz="3600" dirty="0">
                <a:latin typeface="Berlin Sans FB" panose="020E0602020502020306" pitchFamily="34" charset="0"/>
              </a:rPr>
              <a:t> 18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Bùi Liễu 0968142780"/>
          <p:cNvSpPr txBox="1"/>
          <p:nvPr/>
        </p:nvSpPr>
        <p:spPr>
          <a:xfrm>
            <a:off x="1201894" y="327045"/>
            <a:ext cx="764354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>
                <a:latin typeface="Berlin Sans FB" panose="020E0602020502020306" pitchFamily="34" charset="0"/>
              </a:rPr>
              <a:t>Thursday,</a:t>
            </a:r>
            <a:r>
              <a:rPr lang="vi-VN" sz="3200">
                <a:latin typeface="Berlin Sans FB" panose="020E0602020502020306" pitchFamily="34" charset="0"/>
              </a:rPr>
              <a:t> </a:t>
            </a:r>
            <a:r>
              <a:rPr lang="en-US" sz="3200" smtClean="0">
                <a:latin typeface="Berlin Sans FB" panose="020E0602020502020306" pitchFamily="34" charset="0"/>
              </a:rPr>
              <a:t>April 25</a:t>
            </a:r>
            <a:r>
              <a:rPr lang="en-US" sz="3200" baseline="30000" smtClean="0">
                <a:latin typeface="Berlin Sans FB" panose="020E0602020502020306" pitchFamily="34" charset="0"/>
              </a:rPr>
              <a:t>th</a:t>
            </a:r>
            <a:r>
              <a:rPr lang="en-US" sz="3200" smtClean="0"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latin typeface="Berlin Sans FB" panose="020E0602020502020306" pitchFamily="34" charset="0"/>
              </a:rPr>
              <a:t>2024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293140" y="2459807"/>
            <a:ext cx="331858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Lesson </a:t>
            </a:r>
            <a:r>
              <a:rPr lang="vi-VN" sz="3600" dirty="0" smtClean="0">
                <a:latin typeface="Berlin Sans FB" panose="020E0602020502020306" pitchFamily="34" charset="0"/>
              </a:rPr>
              <a:t>2</a:t>
            </a:r>
            <a:r>
              <a:rPr lang="en-US" sz="3600" dirty="0" smtClean="0">
                <a:latin typeface="Berlin Sans FB" panose="020E0602020502020306" pitchFamily="34" charset="0"/>
              </a:rPr>
              <a:t> (1+2+3)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304800" y="1544176"/>
            <a:ext cx="861684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At </a:t>
            </a:r>
            <a:r>
              <a:rPr lang="vi-VN" sz="6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the </a:t>
            </a:r>
            <a:r>
              <a:rPr lang="vi-VN" sz="6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shopping </a:t>
            </a:r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centre</a:t>
            </a:r>
            <a:endParaRPr lang="en-US" sz="6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0" r="5867"/>
          <a:stretch/>
        </p:blipFill>
        <p:spPr>
          <a:xfrm>
            <a:off x="3544312" y="3077612"/>
            <a:ext cx="2816239" cy="1826921"/>
          </a:xfrm>
          <a:prstGeom prst="cloud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3431846E-6C54-4F95-9372-8408A41CBA36}"/>
              </a:ext>
            </a:extLst>
          </p:cNvPr>
          <p:cNvSpPr txBox="1"/>
          <p:nvPr/>
        </p:nvSpPr>
        <p:spPr>
          <a:xfrm>
            <a:off x="685800" y="1428750"/>
            <a:ext cx="7696200" cy="18389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vi-VN" sz="11500" b="1" dirty="0" err="1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Structures</a:t>
            </a:r>
            <a:endParaRPr lang="en-US" sz="115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676400" y="1210468"/>
            <a:ext cx="407739" cy="404043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2464645" y="1248727"/>
            <a:ext cx="4297774" cy="408623"/>
          </a:xfrm>
          <a:prstGeom prst="wedgeRoundRectCallout">
            <a:avLst>
              <a:gd name="adj1" fmla="val -56208"/>
              <a:gd name="adj2" fmla="val -49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much is </a:t>
            </a:r>
            <a:r>
              <a:rPr lang="en-US" sz="240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pen?</a:t>
            </a:r>
            <a:endParaRPr lang="vi-VN" sz="240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2041003" y="2222467"/>
            <a:ext cx="4607058" cy="480923"/>
          </a:xfrm>
          <a:prstGeom prst="wedgeRoundRectCallout">
            <a:avLst>
              <a:gd name="adj1" fmla="val 64462"/>
              <a:gd name="adj2" fmla="val -885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 thousand dong</a:t>
            </a:r>
            <a:r>
              <a:rPr lang="vi-VN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AB3015DD-8B8C-4ADF-A0E3-88429A454339}"/>
              </a:ext>
            </a:extLst>
          </p:cNvPr>
          <p:cNvSpPr txBox="1">
            <a:spLocks/>
          </p:cNvSpPr>
          <p:nvPr/>
        </p:nvSpPr>
        <p:spPr>
          <a:xfrm>
            <a:off x="2464645" y="1584684"/>
            <a:ext cx="448852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(Cái bút</a:t>
            </a:r>
            <a:r>
              <a:rPr lang="vi-VN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nhiêu?)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811807" y="142279"/>
            <a:ext cx="7385638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1140312" y="3041073"/>
            <a:ext cx="94382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Ex: </a:t>
            </a: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r="543"/>
          <a:stretch/>
        </p:blipFill>
        <p:spPr bwMode="auto">
          <a:xfrm>
            <a:off x="322528" y="3571448"/>
            <a:ext cx="1761611" cy="1179154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239493" y="2357276"/>
            <a:ext cx="408568" cy="402246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Bùi Liễu 0968142780">
            <a:extLst>
              <a:ext uri="{FF2B5EF4-FFF2-40B4-BE49-F238E27FC236}">
                <a16:creationId xmlns:a16="http://schemas.microsoft.com/office/drawing/2014/main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r="176"/>
          <a:stretch/>
        </p:blipFill>
        <p:spPr bwMode="auto">
          <a:xfrm>
            <a:off x="2816301" y="3758581"/>
            <a:ext cx="406125" cy="4024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59A0521A-F3BC-46A5-B101-B48FC132DA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678297" y="4453391"/>
            <a:ext cx="398903" cy="404359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96A5B80D-75F6-44A7-8FB5-4408FDFE6375}"/>
              </a:ext>
            </a:extLst>
          </p:cNvPr>
          <p:cNvSpPr txBox="1">
            <a:spLocks/>
          </p:cNvSpPr>
          <p:nvPr/>
        </p:nvSpPr>
        <p:spPr>
          <a:xfrm>
            <a:off x="2625244" y="2984795"/>
            <a:ext cx="659495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20000 đồng. )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9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0384" y="3895585"/>
            <a:ext cx="2372257" cy="88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pen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twenty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30202" y="4291611"/>
            <a:ext cx="2300506" cy="87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T-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shirt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fifty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320488" y="4283825"/>
            <a:ext cx="2300506" cy="8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skirt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eighty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582462" y="3895585"/>
            <a:ext cx="2496811" cy="74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school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bag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ninety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2205214" y="1907706"/>
            <a:ext cx="2483263" cy="548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657600" y="1907706"/>
            <a:ext cx="1030877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950323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2142231" cy="5485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r="3368"/>
          <a:stretch/>
        </p:blipFill>
        <p:spPr>
          <a:xfrm>
            <a:off x="264128" y="2456250"/>
            <a:ext cx="2063302" cy="1464747"/>
          </a:xfrm>
          <a:prstGeom prst="roundRect">
            <a:avLst/>
          </a:prstGeom>
          <a:solidFill>
            <a:srgbClr val="FBC497"/>
          </a:solidFill>
          <a:ln w="12700">
            <a:solidFill>
              <a:schemeClr val="accent6"/>
            </a:solidFill>
            <a:prstDash val="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r="2851"/>
          <a:stretch/>
        </p:blipFill>
        <p:spPr>
          <a:xfrm>
            <a:off x="2439090" y="2799674"/>
            <a:ext cx="2063303" cy="1464747"/>
          </a:xfrm>
          <a:prstGeom prst="roundRect">
            <a:avLst/>
          </a:prstGeom>
          <a:solidFill>
            <a:srgbClr val="FBC497"/>
          </a:solidFill>
          <a:ln w="12700">
            <a:solidFill>
              <a:schemeClr val="accent6"/>
            </a:solidFill>
            <a:prstDash val="dash"/>
          </a:ln>
        </p:spPr>
      </p:pic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6199" y="177053"/>
            <a:ext cx="275833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 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r="1658"/>
          <a:stretch/>
        </p:blipFill>
        <p:spPr>
          <a:xfrm>
            <a:off x="4648804" y="2794833"/>
            <a:ext cx="2063303" cy="1464747"/>
          </a:xfrm>
          <a:prstGeom prst="roundRect">
            <a:avLst/>
          </a:prstGeom>
          <a:solidFill>
            <a:srgbClr val="FBC497"/>
          </a:solidFill>
          <a:ln w="12700">
            <a:solidFill>
              <a:schemeClr val="accent6"/>
            </a:solidFill>
            <a:prstDash val="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r="370"/>
          <a:stretch/>
        </p:blipFill>
        <p:spPr>
          <a:xfrm>
            <a:off x="6834169" y="2456250"/>
            <a:ext cx="2000578" cy="1464747"/>
          </a:xfrm>
          <a:prstGeom prst="roundRect">
            <a:avLst/>
          </a:prstGeom>
          <a:solidFill>
            <a:srgbClr val="FBC497"/>
          </a:solidFill>
          <a:ln w="12700">
            <a:solidFill>
              <a:schemeClr val="accent6"/>
            </a:solidFill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A99FD7B6-9964-4D9B-91FD-F8CBDCE3C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759563" y="9715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95C0E19C-2AD9-4DA6-891F-1E66593901B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087415" y="1499083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">
            <a:extLst>
              <a:ext uri="{FF2B5EF4-FFF2-40B4-BE49-F238E27FC236}">
                <a16:creationId xmlns:a16="http://schemas.microsoft.com/office/drawing/2014/main" id="{82460AC7-80E2-46B8-B103-936AFA8E35B5}"/>
              </a:ext>
            </a:extLst>
          </p:cNvPr>
          <p:cNvSpPr txBox="1"/>
          <p:nvPr/>
        </p:nvSpPr>
        <p:spPr>
          <a:xfrm>
            <a:off x="2545609" y="1020999"/>
            <a:ext cx="4403253" cy="408623"/>
          </a:xfrm>
          <a:prstGeom prst="wedgeRoundRectCallout">
            <a:avLst>
              <a:gd name="adj1" fmla="val -56987"/>
              <a:gd name="adj2" fmla="val -1387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much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_______?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Facebook: Bùi Liễu">
            <a:extLst>
              <a:ext uri="{FF2B5EF4-FFF2-40B4-BE49-F238E27FC236}">
                <a16:creationId xmlns:a16="http://schemas.microsoft.com/office/drawing/2014/main" id="{787512DD-E333-4803-A97B-5EAD66B7BE06}"/>
              </a:ext>
            </a:extLst>
          </p:cNvPr>
          <p:cNvSpPr txBox="1"/>
          <p:nvPr/>
        </p:nvSpPr>
        <p:spPr>
          <a:xfrm>
            <a:off x="3572487" y="1499083"/>
            <a:ext cx="2231979" cy="408623"/>
          </a:xfrm>
          <a:prstGeom prst="wedgeRoundRectCallout">
            <a:avLst>
              <a:gd name="adj1" fmla="val 65994"/>
              <a:gd name="adj2" fmla="val -9143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</a:p>
        </p:txBody>
      </p:sp>
    </p:spTree>
    <p:extLst>
      <p:ext uri="{BB962C8B-B14F-4D97-AF65-F5344CB8AC3E}">
        <p14:creationId xmlns:p14="http://schemas.microsoft.com/office/powerpoint/2010/main" val="25075709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BB12-7859-408D-90D4-1FE6F3715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r="877"/>
          <a:stretch/>
        </p:blipFill>
        <p:spPr>
          <a:xfrm>
            <a:off x="304800" y="971550"/>
            <a:ext cx="8534400" cy="3810000"/>
          </a:xfrm>
          <a:prstGeom prst="rect">
            <a:avLst/>
          </a:prstGeom>
        </p:spPr>
      </p:pic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261C02D4-A06C-40F2-A0C7-64E37251738D}"/>
              </a:ext>
            </a:extLst>
          </p:cNvPr>
          <p:cNvSpPr/>
          <p:nvPr/>
        </p:nvSpPr>
        <p:spPr>
          <a:xfrm>
            <a:off x="4953000" y="1427794"/>
            <a:ext cx="3733799" cy="47967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8" name="Rounded Rectangular Callout 9">
            <a:extLst>
              <a:ext uri="{FF2B5EF4-FFF2-40B4-BE49-F238E27FC236}">
                <a16:creationId xmlns:a16="http://schemas.microsoft.com/office/drawing/2014/main" id="{C58CCA5E-719C-42FE-BA43-3884B04B2CA7}"/>
              </a:ext>
            </a:extLst>
          </p:cNvPr>
          <p:cNvSpPr/>
          <p:nvPr/>
        </p:nvSpPr>
        <p:spPr>
          <a:xfrm>
            <a:off x="762000" y="1078590"/>
            <a:ext cx="4018158" cy="58904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39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r="877"/>
          <a:stretch/>
        </p:blipFill>
        <p:spPr>
          <a:xfrm>
            <a:off x="304800" y="971550"/>
            <a:ext cx="8534400" cy="381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953000" y="1427794"/>
            <a:ext cx="3733799" cy="47967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087708" y="1436796"/>
            <a:ext cx="340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fifty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62000" y="1078590"/>
            <a:ext cx="4018158" cy="58904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3D079BE1-37CD-42E8-BA16-E431F8D83180}"/>
              </a:ext>
            </a:extLst>
          </p:cNvPr>
          <p:cNvSpPr txBox="1"/>
          <p:nvPr/>
        </p:nvSpPr>
        <p:spPr>
          <a:xfrm>
            <a:off x="3293575" y="1142277"/>
            <a:ext cx="1562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shirt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id="{036EE786-9F4F-4949-B50D-4331D15C0C55}"/>
              </a:ext>
            </a:extLst>
          </p:cNvPr>
          <p:cNvSpPr/>
          <p:nvPr/>
        </p:nvSpPr>
        <p:spPr>
          <a:xfrm rot="9269794">
            <a:off x="2311547" y="2424206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23544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r="877"/>
          <a:stretch/>
        </p:blipFill>
        <p:spPr>
          <a:xfrm>
            <a:off x="304800" y="971550"/>
            <a:ext cx="8534400" cy="381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523074" y="1410635"/>
            <a:ext cx="4343400" cy="47967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4743450" y="1436797"/>
            <a:ext cx="390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seventy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62000" y="1078590"/>
            <a:ext cx="3733799" cy="58904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3D079BE1-37CD-42E8-BA16-E431F8D83180}"/>
              </a:ext>
            </a:extLst>
          </p:cNvPr>
          <p:cNvSpPr txBox="1"/>
          <p:nvPr/>
        </p:nvSpPr>
        <p:spPr>
          <a:xfrm>
            <a:off x="3325905" y="1142277"/>
            <a:ext cx="1086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id="{AEEAC975-CE73-4AD6-9362-D349A104099D}"/>
              </a:ext>
            </a:extLst>
          </p:cNvPr>
          <p:cNvSpPr/>
          <p:nvPr/>
        </p:nvSpPr>
        <p:spPr>
          <a:xfrm rot="8726970">
            <a:off x="5165583" y="2437631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4235125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r="877"/>
          <a:stretch/>
        </p:blipFill>
        <p:spPr>
          <a:xfrm>
            <a:off x="304800" y="971550"/>
            <a:ext cx="8534400" cy="381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834300" y="1427794"/>
            <a:ext cx="3630326" cy="47967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5023576" y="1445800"/>
            <a:ext cx="390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ten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62000" y="1078590"/>
            <a:ext cx="3733799" cy="58904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3D079BE1-37CD-42E8-BA16-E431F8D83180}"/>
              </a:ext>
            </a:extLst>
          </p:cNvPr>
          <p:cNvSpPr txBox="1"/>
          <p:nvPr/>
        </p:nvSpPr>
        <p:spPr>
          <a:xfrm>
            <a:off x="3325905" y="1142277"/>
            <a:ext cx="941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id="{4B93C546-44CF-442C-AB18-972701EA80B1}"/>
              </a:ext>
            </a:extLst>
          </p:cNvPr>
          <p:cNvSpPr/>
          <p:nvPr/>
        </p:nvSpPr>
        <p:spPr>
          <a:xfrm rot="9269794">
            <a:off x="6735553" y="2080030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155944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r="877"/>
          <a:stretch/>
        </p:blipFill>
        <p:spPr>
          <a:xfrm>
            <a:off x="304800" y="971550"/>
            <a:ext cx="8534400" cy="3810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533400" y="209550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716816" y="1479878"/>
            <a:ext cx="4004900" cy="479671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___.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4894386" y="1496334"/>
            <a:ext cx="390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eighty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dong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346966" y="971550"/>
            <a:ext cx="4547420" cy="589040"/>
          </a:xfrm>
          <a:prstGeom prst="roundRect">
            <a:avLst/>
          </a:prstGeom>
          <a:solidFill>
            <a:srgbClr val="FE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__________?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3D079BE1-37CD-42E8-BA16-E431F8D83180}"/>
              </a:ext>
            </a:extLst>
          </p:cNvPr>
          <p:cNvSpPr txBox="1"/>
          <p:nvPr/>
        </p:nvSpPr>
        <p:spPr>
          <a:xfrm>
            <a:off x="2895600" y="1018213"/>
            <a:ext cx="185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0968142780">
            <a:extLst>
              <a:ext uri="{FF2B5EF4-FFF2-40B4-BE49-F238E27FC236}">
                <a16:creationId xmlns:a16="http://schemas.microsoft.com/office/drawing/2014/main" id="{03F72E7C-8E48-408D-B591-B7CB233E8399}"/>
              </a:ext>
            </a:extLst>
          </p:cNvPr>
          <p:cNvSpPr/>
          <p:nvPr/>
        </p:nvSpPr>
        <p:spPr>
          <a:xfrm rot="8884452">
            <a:off x="7533955" y="3126184"/>
            <a:ext cx="478692" cy="387883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724976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7" b="33798"/>
          <a:stretch/>
        </p:blipFill>
        <p:spPr>
          <a:xfrm>
            <a:off x="1600200" y="895350"/>
            <a:ext cx="6230545" cy="29718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055359" y="2387237"/>
            <a:ext cx="4853669" cy="108491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Let’s play </a:t>
            </a:r>
          </a:p>
        </p:txBody>
      </p:sp>
    </p:spTree>
    <p:extLst>
      <p:ext uri="{BB962C8B-B14F-4D97-AF65-F5344CB8AC3E}">
        <p14:creationId xmlns:p14="http://schemas.microsoft.com/office/powerpoint/2010/main" val="11920002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584" t="9864" r="2559" b="5099"/>
          <a:stretch/>
        </p:blipFill>
        <p:spPr>
          <a:xfrm>
            <a:off x="0" y="-24240"/>
            <a:ext cx="9136627" cy="5132439"/>
          </a:xfrm>
          <a:prstGeom prst="rect">
            <a:avLst/>
          </a:prstGeom>
        </p:spPr>
      </p:pic>
      <p:pic>
        <p:nvPicPr>
          <p:cNvPr id="3" name="Google Shape;8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6737720" y="3013910"/>
            <a:ext cx="1144881" cy="169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545133" y="1509924"/>
            <a:ext cx="2328110" cy="2742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5287" y="928447"/>
            <a:ext cx="4540390" cy="2501101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44342" y="-24240"/>
            <a:ext cx="877128" cy="8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11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19400" y="2190750"/>
            <a:ext cx="377189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0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03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0991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62000" y="1221184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4041298" y="3894677"/>
            <a:ext cx="209325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skirt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041298" y="3202844"/>
            <a:ext cx="209325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T-</a:t>
            </a:r>
            <a:r>
              <a:rPr lang="vi-VN" sz="2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shirt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98004" y="399097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98004" y="329914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67" y="3990977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674" y="3225059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4800" y="2416795"/>
            <a:ext cx="900762" cy="64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252EE4-FEA3-4678-B65B-A6DFB7FA747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" b="2295"/>
          <a:stretch/>
        </p:blipFill>
        <p:spPr>
          <a:xfrm>
            <a:off x="3940597" y="919802"/>
            <a:ext cx="2193952" cy="15785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5530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03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0991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762000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4495801" y="3893667"/>
            <a:ext cx="1617568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skirt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495801" y="3201834"/>
            <a:ext cx="1617568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T-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shirt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929028" y="3960202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929028" y="3268368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50" y="3288180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55" y="3905503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9858" y="2317441"/>
            <a:ext cx="900762" cy="644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933CB-251B-4D98-AB2B-EB648C1F0D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8" b="10398"/>
          <a:stretch/>
        </p:blipFill>
        <p:spPr>
          <a:xfrm>
            <a:off x="3605509" y="985212"/>
            <a:ext cx="2507859" cy="15785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5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9050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79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9467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609600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3905262" y="3791817"/>
            <a:ext cx="2159544" cy="542118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thousand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3905261" y="3076383"/>
            <a:ext cx="2159545" cy="53340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dong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20870" y="3839386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420870" y="313402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95" y="3851249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36" y="3073981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00" y="1914870"/>
            <a:ext cx="900762" cy="644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F771D8-E89B-4618-92D9-EC4591A92AD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75"/>
          <a:stretch/>
        </p:blipFill>
        <p:spPr>
          <a:xfrm>
            <a:off x="3352800" y="809565"/>
            <a:ext cx="2712006" cy="170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6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3584" t="9864" r="2559" b="5099"/>
          <a:stretch/>
        </p:blipFill>
        <p:spPr>
          <a:xfrm>
            <a:off x="7373" y="11061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9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340710" y="3711903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311942" y="2571232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710" y="3727465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267" y="2504607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9E970E-5AE4-47B1-A547-CE3A1BB8380A}"/>
              </a:ext>
            </a:extLst>
          </p:cNvPr>
          <p:cNvGrpSpPr/>
          <p:nvPr/>
        </p:nvGrpSpPr>
        <p:grpSpPr>
          <a:xfrm>
            <a:off x="4927601" y="1962150"/>
            <a:ext cx="2176642" cy="1084913"/>
            <a:chOff x="6526856" y="3225973"/>
            <a:chExt cx="2902189" cy="1446550"/>
          </a:xfrm>
        </p:grpSpPr>
        <p:sp>
          <p:nvSpPr>
            <p:cNvPr id="20" name="YMsPham"/>
            <p:cNvSpPr/>
            <p:nvPr/>
          </p:nvSpPr>
          <p:spPr>
            <a:xfrm>
              <a:off x="6526856" y="3225973"/>
              <a:ext cx="2902189" cy="14465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A.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598537-0571-4482-A949-4669EA0A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" b="1219"/>
            <a:stretch/>
          </p:blipFill>
          <p:spPr>
            <a:xfrm>
              <a:off x="7373521" y="3384202"/>
              <a:ext cx="1885234" cy="1186619"/>
            </a:xfrm>
            <a:prstGeom prst="round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3D127A-A9B7-4BB9-A542-F729B54C7A23}"/>
              </a:ext>
            </a:extLst>
          </p:cNvPr>
          <p:cNvGrpSpPr/>
          <p:nvPr/>
        </p:nvGrpSpPr>
        <p:grpSpPr>
          <a:xfrm>
            <a:off x="4953001" y="3167030"/>
            <a:ext cx="2176642" cy="1073596"/>
            <a:chOff x="6526856" y="4904429"/>
            <a:chExt cx="2902189" cy="1431461"/>
          </a:xfrm>
        </p:grpSpPr>
        <p:sp>
          <p:nvSpPr>
            <p:cNvPr id="19" name="NMsPham"/>
            <p:cNvSpPr/>
            <p:nvPr/>
          </p:nvSpPr>
          <p:spPr>
            <a:xfrm>
              <a:off x="6526856" y="4904429"/>
              <a:ext cx="2902189" cy="1431461"/>
            </a:xfrm>
            <a:prstGeom prst="roundRect">
              <a:avLst/>
            </a:prstGeom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B.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AA52E9-1361-483A-927B-E4505B994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1" b="3301"/>
            <a:stretch/>
          </p:blipFill>
          <p:spPr>
            <a:xfrm>
              <a:off x="7238055" y="4992186"/>
              <a:ext cx="1986834" cy="1250568"/>
            </a:xfrm>
            <a:prstGeom prst="roundRect">
              <a:avLst/>
            </a:prstGeom>
          </p:spPr>
        </p:pic>
      </p:grpSp>
      <p:pic>
        <p:nvPicPr>
          <p:cNvPr id="26" name="Track 77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98ACAAC-F645-48A6-B96B-F4B07C1E74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349" end="13406.5011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0169" y="1137886"/>
            <a:ext cx="326505" cy="2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/>
          <a:srcRect l="3584" t="9864" r="2559" b="5099"/>
          <a:stretch/>
        </p:blipFill>
        <p:spPr>
          <a:xfrm>
            <a:off x="0" y="-31423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9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4795461" y="3894677"/>
            <a:ext cx="18339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795461" y="3202844"/>
            <a:ext cx="18339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True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96479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96479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42" y="3963257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997" y="3202844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7574" y="3577370"/>
            <a:ext cx="900762" cy="6447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B6A03E-2A68-4172-9EDE-306CCD4416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7" b="2987"/>
          <a:stretch/>
        </p:blipFill>
        <p:spPr>
          <a:xfrm>
            <a:off x="3727397" y="1331382"/>
            <a:ext cx="2598070" cy="1635297"/>
          </a:xfrm>
          <a:prstGeom prst="roundRect">
            <a:avLst/>
          </a:prstGeom>
        </p:spPr>
      </p:pic>
      <p:pic>
        <p:nvPicPr>
          <p:cNvPr id="15" name="Track 77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11DAAF0C-3978-402E-A193-7A8AF54711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567" end="22786.5011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7959" y="971550"/>
            <a:ext cx="326505" cy="2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8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l="3584" t="9864" r="2559" b="5099"/>
          <a:stretch/>
        </p:blipFill>
        <p:spPr>
          <a:xfrm>
            <a:off x="0" y="-95249"/>
            <a:ext cx="9136627" cy="5242506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9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4698651" y="3836800"/>
            <a:ext cx="169326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False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698651" y="3144967"/>
            <a:ext cx="169326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True</a:t>
            </a:r>
            <a:endParaRPr lang="en-US" sz="27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199668" y="3905380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199668" y="321354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23" y="3219478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28" y="3836801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1400" y="3514446"/>
            <a:ext cx="900762" cy="6447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2DECC6-3071-4BB5-99B2-9798423D01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2466"/>
          <a:stretch/>
        </p:blipFill>
        <p:spPr>
          <a:xfrm>
            <a:off x="3703018" y="1355782"/>
            <a:ext cx="2455392" cy="1545493"/>
          </a:xfrm>
          <a:prstGeom prst="roundRect">
            <a:avLst/>
          </a:prstGeom>
        </p:spPr>
      </p:pic>
      <p:pic>
        <p:nvPicPr>
          <p:cNvPr id="17" name="Track 77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E395A46F-AAC5-457D-848E-D5C4069283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349" end="13406.5011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7527" y="924381"/>
            <a:ext cx="326505" cy="2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0" grpId="0" animBg="1"/>
      <p:bldP spid="2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1699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41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0229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685800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3697309" y="3844125"/>
            <a:ext cx="331309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thousand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3697309" y="3152291"/>
            <a:ext cx="3313092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thousand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124200" y="39632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24200" y="3271424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57" y="3291235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62" y="3908558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2400" y="2222660"/>
            <a:ext cx="900762" cy="6447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255105-9716-4B7A-93B0-AFBDD3B115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" b="2466"/>
          <a:stretch/>
        </p:blipFill>
        <p:spPr>
          <a:xfrm>
            <a:off x="3627985" y="1554237"/>
            <a:ext cx="2328111" cy="1465379"/>
          </a:xfrm>
          <a:prstGeom prst="round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67264E-6F4C-4CD6-9191-A33C55E1EC42}"/>
              </a:ext>
            </a:extLst>
          </p:cNvPr>
          <p:cNvSpPr/>
          <p:nvPr/>
        </p:nvSpPr>
        <p:spPr>
          <a:xfrm>
            <a:off x="2438400" y="632877"/>
            <a:ext cx="4974609" cy="74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Mary</a:t>
            </a:r>
            <a:r>
              <a:rPr lang="vi-VN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: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How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much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is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the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pen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</a:p>
          <a:p>
            <a:r>
              <a:rPr lang="vi-VN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Ben: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__________ dong.</a:t>
            </a:r>
            <a:endParaRPr lang="en-US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25400" y="-11699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68758"/>
            <a:ext cx="2328110" cy="27420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075339" y="468156"/>
            <a:ext cx="5917100" cy="1089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vi-VN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Nam: 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the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skirt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Bill: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seventy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NMsPham"/>
          <p:cNvSpPr/>
          <p:nvPr/>
        </p:nvSpPr>
        <p:spPr>
          <a:xfrm>
            <a:off x="4689982" y="3111183"/>
            <a:ext cx="24435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much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4689982" y="2419350"/>
            <a:ext cx="2443539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How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can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191000" y="3179763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191000" y="2487930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555" y="2493861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60" y="3111184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0427" y="3658406"/>
            <a:ext cx="900762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6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0" y="-10427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4522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523394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86197" y="1241401"/>
            <a:ext cx="2328110" cy="274207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282768" y="247103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82768" y="3704936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99" y="2460868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65" y="3650237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9125" y="3492614"/>
            <a:ext cx="900762" cy="6447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9E970E-5AE4-47B1-A547-CE3A1BB8380A}"/>
              </a:ext>
            </a:extLst>
          </p:cNvPr>
          <p:cNvGrpSpPr/>
          <p:nvPr/>
        </p:nvGrpSpPr>
        <p:grpSpPr>
          <a:xfrm>
            <a:off x="4912304" y="3356263"/>
            <a:ext cx="2176642" cy="1084913"/>
            <a:chOff x="6526856" y="3225973"/>
            <a:chExt cx="2902189" cy="1446550"/>
          </a:xfrm>
        </p:grpSpPr>
        <p:sp>
          <p:nvSpPr>
            <p:cNvPr id="20" name="YMsPham"/>
            <p:cNvSpPr/>
            <p:nvPr/>
          </p:nvSpPr>
          <p:spPr>
            <a:xfrm>
              <a:off x="6526856" y="3225973"/>
              <a:ext cx="2902189" cy="14465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B.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598537-0571-4482-A949-4669EA0A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0" b="3300"/>
            <a:stretch/>
          </p:blipFill>
          <p:spPr>
            <a:xfrm>
              <a:off x="7299779" y="3286149"/>
              <a:ext cx="2021441" cy="1272351"/>
            </a:xfrm>
            <a:prstGeom prst="round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3D127A-A9B7-4BB9-A542-F729B54C7A23}"/>
              </a:ext>
            </a:extLst>
          </p:cNvPr>
          <p:cNvGrpSpPr/>
          <p:nvPr/>
        </p:nvGrpSpPr>
        <p:grpSpPr>
          <a:xfrm>
            <a:off x="4912304" y="2116343"/>
            <a:ext cx="2176642" cy="1073596"/>
            <a:chOff x="6526856" y="4904429"/>
            <a:chExt cx="2902189" cy="1431461"/>
          </a:xfrm>
        </p:grpSpPr>
        <p:sp>
          <p:nvSpPr>
            <p:cNvPr id="19" name="NMsPham"/>
            <p:cNvSpPr/>
            <p:nvPr/>
          </p:nvSpPr>
          <p:spPr>
            <a:xfrm>
              <a:off x="6526856" y="4904429"/>
              <a:ext cx="2902189" cy="1431461"/>
            </a:xfrm>
            <a:prstGeom prst="roundRect">
              <a:avLst/>
            </a:prstGeom>
            <a:ln>
              <a:solidFill>
                <a:srgbClr val="00A7F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dirty="0">
                  <a:solidFill>
                    <a:srgbClr val="FF000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A. 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AA52E9-1361-483A-927B-E4505B994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6" b="2466"/>
            <a:stretch/>
          </p:blipFill>
          <p:spPr>
            <a:xfrm>
              <a:off x="7299779" y="4972633"/>
              <a:ext cx="2021441" cy="1272350"/>
            </a:xfrm>
            <a:prstGeom prst="round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1DE0D5C-1B2C-4598-9F12-A73D5F8B7F8E}"/>
              </a:ext>
            </a:extLst>
          </p:cNvPr>
          <p:cNvSpPr txBox="1"/>
          <p:nvPr/>
        </p:nvSpPr>
        <p:spPr>
          <a:xfrm>
            <a:off x="1905000" y="597841"/>
            <a:ext cx="5715000" cy="86946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Bill: </a:t>
            </a:r>
            <a:r>
              <a:rPr lang="vi-VN" sz="2600" b="1" dirty="0" err="1">
                <a:latin typeface="Century Gothic" panose="020B0502020202020204" pitchFamily="34" charset="0"/>
              </a:rPr>
              <a:t>How</a:t>
            </a:r>
            <a:r>
              <a:rPr lang="vi-VN" sz="2600" b="1" dirty="0"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</a:rPr>
              <a:t>much</a:t>
            </a:r>
            <a:r>
              <a:rPr lang="vi-VN" sz="2600" b="1" dirty="0"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</a:rPr>
              <a:t>is</a:t>
            </a:r>
            <a:r>
              <a:rPr lang="vi-VN" sz="2600" b="1" dirty="0">
                <a:latin typeface="Century Gothic" panose="020B0502020202020204" pitchFamily="34" charset="0"/>
              </a:rPr>
              <a:t> the </a:t>
            </a:r>
            <a:r>
              <a:rPr lang="vi-VN" sz="2600" b="1" dirty="0" err="1">
                <a:latin typeface="Century Gothic" panose="020B0502020202020204" pitchFamily="34" charset="0"/>
              </a:rPr>
              <a:t>school</a:t>
            </a:r>
            <a:r>
              <a:rPr lang="vi-VN" sz="2600" b="1" dirty="0"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</a:rPr>
              <a:t>bag</a:t>
            </a:r>
            <a:r>
              <a:rPr lang="vi-VN" sz="2600" b="1" dirty="0">
                <a:latin typeface="Century Gothic" panose="020B0502020202020204" pitchFamily="34" charset="0"/>
              </a:rPr>
              <a:t>?</a:t>
            </a:r>
          </a:p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Mai: </a:t>
            </a:r>
            <a:r>
              <a:rPr lang="vi-VN" sz="2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ninety</a:t>
            </a:r>
            <a:r>
              <a:rPr lang="vi-VN" sz="2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Century Gothic" panose="020B0502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3584" t="9864" r="2559" b="5099"/>
          <a:stretch/>
        </p:blipFill>
        <p:spPr>
          <a:xfrm>
            <a:off x="-25400" y="-11699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6525" y="2554521"/>
            <a:ext cx="1979785" cy="22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175397" y="1858009"/>
            <a:ext cx="1883926" cy="3034496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838200" y="1268758"/>
            <a:ext cx="2328110" cy="2742074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3775583" y="3013710"/>
            <a:ext cx="426720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much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is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the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pen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YMsPham"/>
          <p:cNvSpPr/>
          <p:nvPr/>
        </p:nvSpPr>
        <p:spPr>
          <a:xfrm>
            <a:off x="3775583" y="2321877"/>
            <a:ext cx="4267200" cy="54864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A.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What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does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vi-VN" sz="2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it</a:t>
            </a:r>
            <a:r>
              <a:rPr lang="vi-VN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say?</a:t>
            </a:r>
            <a:endParaRPr lang="en-US" sz="2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276600" y="3082290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276600" y="2390457"/>
            <a:ext cx="411480" cy="41148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en-US" sz="3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155" y="2396388"/>
            <a:ext cx="399617" cy="399617"/>
          </a:xfrm>
          <a:prstGeom prst="rect">
            <a:avLst/>
          </a:prstGeom>
        </p:spPr>
      </p:pic>
      <p:pic>
        <p:nvPicPr>
          <p:cNvPr id="24" name="tick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60" y="3013711"/>
            <a:ext cx="410923" cy="466180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951469"/>
            <a:ext cx="498983" cy="4756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EB6006-CB75-4AB2-8C3F-52DEB538E50C}"/>
              </a:ext>
            </a:extLst>
          </p:cNvPr>
          <p:cNvSpPr txBox="1"/>
          <p:nvPr/>
        </p:nvSpPr>
        <p:spPr>
          <a:xfrm>
            <a:off x="2100531" y="687248"/>
            <a:ext cx="6019800" cy="86946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vi-VN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Ben</a:t>
            </a:r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: </a:t>
            </a:r>
            <a:r>
              <a:rPr lang="vi-VN" sz="2600" b="1" dirty="0">
                <a:latin typeface="Century Gothic" panose="020B0502020202020204" pitchFamily="34" charset="0"/>
              </a:rPr>
              <a:t>_______________</a:t>
            </a:r>
          </a:p>
          <a:p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Mai: </a:t>
            </a:r>
            <a:r>
              <a:rPr lang="vi-VN" sz="2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It’s</a:t>
            </a:r>
            <a:r>
              <a:rPr lang="vi-VN" sz="2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ninety</a:t>
            </a:r>
            <a:r>
              <a:rPr lang="vi-VN" sz="2600" b="1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 err="1">
                <a:latin typeface="Century Gothic" panose="020B0502020202020204" pitchFamily="34" charset="0"/>
                <a:cs typeface="Arial" panose="020B0604020202020204" pitchFamily="34" charset="0"/>
              </a:rPr>
              <a:t>thousand</a:t>
            </a:r>
            <a:r>
              <a:rPr lang="vi-VN" sz="2600" b="1" dirty="0">
                <a:latin typeface="Century Gothic" panose="020B0502020202020204" pitchFamily="34" charset="0"/>
                <a:cs typeface="Arial" panose="020B0604020202020204" pitchFamily="34" charset="0"/>
              </a:rPr>
              <a:t> dong.</a:t>
            </a:r>
            <a:endParaRPr lang="en-US" sz="2600" b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2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unting To 100 by 1s - Counting Numbers - Children, Preschool, Core Curriculu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38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819150"/>
            <a:ext cx="6553200" cy="3686175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  <p:sp>
        <p:nvSpPr>
          <p:cNvPr id="3" name="Google Shape;719;p38"/>
          <p:cNvSpPr txBox="1">
            <a:spLocks/>
          </p:cNvSpPr>
          <p:nvPr/>
        </p:nvSpPr>
        <p:spPr>
          <a:xfrm>
            <a:off x="1066800" y="209550"/>
            <a:ext cx="23622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Let’s sing!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5956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584" t="9864" r="2559" b="5099"/>
          <a:stretch/>
        </p:blipFill>
        <p:spPr>
          <a:xfrm>
            <a:off x="7373" y="0"/>
            <a:ext cx="9136627" cy="5132439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3465" y="3003227"/>
            <a:ext cx="1552621" cy="177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90" y="3865314"/>
            <a:ext cx="576391" cy="549457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5764515" y="2623262"/>
            <a:ext cx="1825790" cy="21504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t="13128" b="20431"/>
          <a:stretch/>
        </p:blipFill>
        <p:spPr>
          <a:xfrm>
            <a:off x="2184661" y="738554"/>
            <a:ext cx="4691279" cy="2409093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224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1184898" y="1428750"/>
            <a:ext cx="677420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50384" y="3895585"/>
            <a:ext cx="2372257" cy="88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pen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twenty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530202" y="4291611"/>
            <a:ext cx="2300506" cy="87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T-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shirt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fifty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320488" y="4283825"/>
            <a:ext cx="2300506" cy="88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skirt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eighty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582462" y="3895585"/>
            <a:ext cx="2496811" cy="749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school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bag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/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ninety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vi-VN" sz="2000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thousand</a:t>
            </a:r>
            <a:r>
              <a:rPr lang="vi-VN" sz="20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dong</a:t>
            </a:r>
            <a:endParaRPr lang="en-US" sz="20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1600200" y="1907706"/>
            <a:ext cx="3088277" cy="4667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3657600" y="1907706"/>
            <a:ext cx="1030877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950323" cy="854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688477" y="1907706"/>
            <a:ext cx="2702923" cy="466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" r="3368"/>
          <a:stretch/>
        </p:blipFill>
        <p:spPr>
          <a:xfrm>
            <a:off x="264128" y="2456250"/>
            <a:ext cx="2063302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r="2851"/>
          <a:stretch/>
        </p:blipFill>
        <p:spPr>
          <a:xfrm>
            <a:off x="2439090" y="2799674"/>
            <a:ext cx="2063303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r="1658"/>
          <a:stretch/>
        </p:blipFill>
        <p:spPr>
          <a:xfrm>
            <a:off x="4648804" y="2794833"/>
            <a:ext cx="2063303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r="370"/>
          <a:stretch/>
        </p:blipFill>
        <p:spPr>
          <a:xfrm>
            <a:off x="6834169" y="2456250"/>
            <a:ext cx="2000578" cy="1464747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A99FD7B6-9964-4D9B-91FD-F8CBDCE3C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759563" y="971550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95C0E19C-2AD9-4DA6-891F-1E66593901B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087415" y="1499083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Bùi Liễu">
            <a:extLst>
              <a:ext uri="{FF2B5EF4-FFF2-40B4-BE49-F238E27FC236}">
                <a16:creationId xmlns:a16="http://schemas.microsoft.com/office/drawing/2014/main" id="{82460AC7-80E2-46B8-B103-936AFA8E35B5}"/>
              </a:ext>
            </a:extLst>
          </p:cNvPr>
          <p:cNvSpPr txBox="1"/>
          <p:nvPr/>
        </p:nvSpPr>
        <p:spPr>
          <a:xfrm>
            <a:off x="2545609" y="1020999"/>
            <a:ext cx="4403253" cy="408623"/>
          </a:xfrm>
          <a:prstGeom prst="wedgeRoundRectCallout">
            <a:avLst>
              <a:gd name="adj1" fmla="val -56987"/>
              <a:gd name="adj2" fmla="val -1387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How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much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the _______?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Facebook: Bùi Liễu">
            <a:extLst>
              <a:ext uri="{FF2B5EF4-FFF2-40B4-BE49-F238E27FC236}">
                <a16:creationId xmlns:a16="http://schemas.microsoft.com/office/drawing/2014/main" id="{787512DD-E333-4803-A97B-5EAD66B7BE06}"/>
              </a:ext>
            </a:extLst>
          </p:cNvPr>
          <p:cNvSpPr txBox="1"/>
          <p:nvPr/>
        </p:nvSpPr>
        <p:spPr>
          <a:xfrm>
            <a:off x="3572487" y="1499083"/>
            <a:ext cx="2231979" cy="408623"/>
          </a:xfrm>
          <a:prstGeom prst="wedgeRoundRectCallout">
            <a:avLst>
              <a:gd name="adj1" fmla="val 65994"/>
              <a:gd name="adj2" fmla="val -9143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_______.</a:t>
            </a: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917002C8-F284-4E76-9FB6-D218822746FF}"/>
              </a:ext>
            </a:extLst>
          </p:cNvPr>
          <p:cNvSpPr/>
          <p:nvPr/>
        </p:nvSpPr>
        <p:spPr>
          <a:xfrm>
            <a:off x="3598791" y="87903"/>
            <a:ext cx="1911421" cy="684805"/>
          </a:xfrm>
          <a:prstGeom prst="rect">
            <a:avLst/>
          </a:prstGeom>
          <a:ln>
            <a:noFill/>
          </a:ln>
        </p:spPr>
        <p:txBody>
          <a:bodyPr wrap="none" lIns="68580" tIns="34291" rIns="68580" bIns="34291">
            <a:spAutoFit/>
          </a:bodyPr>
          <a:lstStyle/>
          <a:p>
            <a:pPr algn="ctr"/>
            <a:r>
              <a:rPr lang="vi-V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15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19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727865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53" y="674913"/>
            <a:ext cx="5006294" cy="323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7B35543-4E76-432C-9F8B-61425C09C71F}"/>
              </a:ext>
            </a:extLst>
          </p:cNvPr>
          <p:cNvSpPr txBox="1"/>
          <p:nvPr/>
        </p:nvSpPr>
        <p:spPr>
          <a:xfrm>
            <a:off x="2445997" y="2290400"/>
            <a:ext cx="4629150" cy="90024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93403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57525" y="149662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8" name="Bùi Liễu">
            <a:extLst>
              <a:ext uri="{FF2B5EF4-FFF2-40B4-BE49-F238E27FC236}">
                <a16:creationId xmlns:a16="http://schemas.microsoft.com/office/drawing/2014/main" id="{5347D4C7-3CEF-481E-A8B5-FE1018DEFB54}"/>
              </a:ext>
            </a:extLst>
          </p:cNvPr>
          <p:cNvGrpSpPr/>
          <p:nvPr/>
        </p:nvGrpSpPr>
        <p:grpSpPr>
          <a:xfrm>
            <a:off x="2436913" y="1664801"/>
            <a:ext cx="4800798" cy="760671"/>
            <a:chOff x="1746307" y="603720"/>
            <a:chExt cx="5431690" cy="864062"/>
          </a:xfrm>
        </p:grpSpPr>
        <p:sp>
          <p:nvSpPr>
            <p:cNvPr id="34" name="Bùi Liễu">
              <a:extLst>
                <a:ext uri="{FF2B5EF4-FFF2-40B4-BE49-F238E27FC236}">
                  <a16:creationId xmlns:a16="http://schemas.microsoft.com/office/drawing/2014/main" id="{25BEF17A-43A0-4DAA-9CB9-60C40379FFCC}"/>
                </a:ext>
              </a:extLst>
            </p:cNvPr>
            <p:cNvSpPr txBox="1">
              <a:spLocks/>
            </p:cNvSpPr>
            <p:nvPr/>
          </p:nvSpPr>
          <p:spPr>
            <a:xfrm>
              <a:off x="2478681" y="614774"/>
              <a:ext cx="4699316" cy="57780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531E0DF-EC04-45BF-846D-A0AD3173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307" y="603720"/>
              <a:ext cx="865116" cy="864062"/>
            </a:xfrm>
            <a:prstGeom prst="rect">
              <a:avLst/>
            </a:prstGeom>
          </p:spPr>
        </p:pic>
      </p:grpSp>
      <p:grpSp>
        <p:nvGrpSpPr>
          <p:cNvPr id="9" name="Bùi Liễu">
            <a:extLst>
              <a:ext uri="{FF2B5EF4-FFF2-40B4-BE49-F238E27FC236}">
                <a16:creationId xmlns:a16="http://schemas.microsoft.com/office/drawing/2014/main" id="{83FEB678-9C7B-4E09-8F1B-75CAF0CC2DBA}"/>
              </a:ext>
            </a:extLst>
          </p:cNvPr>
          <p:cNvGrpSpPr/>
          <p:nvPr/>
        </p:nvGrpSpPr>
        <p:grpSpPr>
          <a:xfrm>
            <a:off x="2950559" y="2450500"/>
            <a:ext cx="4821841" cy="578450"/>
            <a:chOff x="2354670" y="1242405"/>
            <a:chExt cx="5455496" cy="657073"/>
          </a:xfrm>
        </p:grpSpPr>
        <p:sp>
          <p:nvSpPr>
            <p:cNvPr id="37" name="Bùi Liễu">
              <a:extLst>
                <a:ext uri="{FF2B5EF4-FFF2-40B4-BE49-F238E27FC236}">
                  <a16:creationId xmlns:a16="http://schemas.microsoft.com/office/drawing/2014/main" id="{5F7DC691-27C2-4035-858A-A70A379BEA4B}"/>
                </a:ext>
              </a:extLst>
            </p:cNvPr>
            <p:cNvSpPr txBox="1">
              <a:spLocks/>
            </p:cNvSpPr>
            <p:nvPr/>
          </p:nvSpPr>
          <p:spPr>
            <a:xfrm>
              <a:off x="2922614" y="1263001"/>
              <a:ext cx="4887552" cy="57780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8F95591-F010-4D7A-A19A-4F1FE4941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70" y="1242405"/>
              <a:ext cx="567944" cy="6570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294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262512" y="183360"/>
            <a:ext cx="469048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584870" y="4221490"/>
            <a:ext cx="2252704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527023" y="4221489"/>
            <a:ext cx="2540805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795487" y="4221489"/>
            <a:ext cx="4223464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A1E68F-9EDB-44FA-9FE8-EB7DF40BEDEE}"/>
              </a:ext>
            </a:extLst>
          </p:cNvPr>
          <p:cNvGrpSpPr/>
          <p:nvPr/>
        </p:nvGrpSpPr>
        <p:grpSpPr>
          <a:xfrm>
            <a:off x="228600" y="873681"/>
            <a:ext cx="8703901" cy="3285724"/>
            <a:chOff x="220572" y="816861"/>
            <a:chExt cx="8703901" cy="31545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2" r="2396"/>
            <a:stretch/>
          </p:blipFill>
          <p:spPr>
            <a:xfrm>
              <a:off x="220572" y="816861"/>
              <a:ext cx="8686800" cy="3070437"/>
            </a:xfrm>
            <a:prstGeom prst="rect">
              <a:avLst/>
            </a:prstGeom>
          </p:spPr>
        </p:pic>
        <p:sp>
          <p:nvSpPr>
            <p:cNvPr id="29" name="Bùi Liễu 0968142780">
              <a:extLst>
                <a:ext uri="{FF2B5EF4-FFF2-40B4-BE49-F238E27FC236}">
                  <a16:creationId xmlns:a16="http://schemas.microsoft.com/office/drawing/2014/main" id="{9DFBA1E7-3ED8-490F-8FD6-A457DB9948EA}"/>
                </a:ext>
              </a:extLst>
            </p:cNvPr>
            <p:cNvSpPr/>
            <p:nvPr/>
          </p:nvSpPr>
          <p:spPr>
            <a:xfrm>
              <a:off x="454732" y="863262"/>
              <a:ext cx="4054767" cy="50036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0" name="Bùi Liễu 0968142780">
              <a:extLst>
                <a:ext uri="{FF2B5EF4-FFF2-40B4-BE49-F238E27FC236}">
                  <a16:creationId xmlns:a16="http://schemas.microsoft.com/office/drawing/2014/main" id="{33E3538A-4FCB-4B1D-9439-E9BB1D88E22E}"/>
                </a:ext>
              </a:extLst>
            </p:cNvPr>
            <p:cNvSpPr/>
            <p:nvPr/>
          </p:nvSpPr>
          <p:spPr>
            <a:xfrm>
              <a:off x="4723409" y="839912"/>
              <a:ext cx="4023843" cy="50036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>
              <a:extLst>
                <a:ext uri="{FF2B5EF4-FFF2-40B4-BE49-F238E27FC236}">
                  <a16:creationId xmlns:a16="http://schemas.microsoft.com/office/drawing/2014/main" id="{646C8AB0-4C1D-4D53-B1BF-689D405B2341}"/>
                </a:ext>
              </a:extLst>
            </p:cNvPr>
            <p:cNvSpPr/>
            <p:nvPr/>
          </p:nvSpPr>
          <p:spPr>
            <a:xfrm>
              <a:off x="5097373" y="3376803"/>
              <a:ext cx="3827100" cy="496751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Bùi Liễu 0968142780">
              <a:extLst>
                <a:ext uri="{FF2B5EF4-FFF2-40B4-BE49-F238E27FC236}">
                  <a16:creationId xmlns:a16="http://schemas.microsoft.com/office/drawing/2014/main" id="{5F922354-9C33-41C5-ACD4-996413ACDBFB}"/>
                </a:ext>
              </a:extLst>
            </p:cNvPr>
            <p:cNvSpPr/>
            <p:nvPr/>
          </p:nvSpPr>
          <p:spPr>
            <a:xfrm>
              <a:off x="796069" y="3500707"/>
              <a:ext cx="3502427" cy="470747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367437" y="905025"/>
            <a:ext cx="4333182" cy="543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much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the T-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shirt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Linh?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4735757" y="819150"/>
            <a:ext cx="4137535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How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much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 the skirt, Mum?</a:t>
            </a:r>
            <a:endParaRPr lang="vi-VN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804097" y="3657299"/>
            <a:ext cx="3502428" cy="47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sixty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thousand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dong.</a:t>
            </a: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C106BC16-71D8-4B04-B173-C767CA39CC9D}"/>
              </a:ext>
            </a:extLst>
          </p:cNvPr>
          <p:cNvSpPr/>
          <p:nvPr/>
        </p:nvSpPr>
        <p:spPr>
          <a:xfrm>
            <a:off x="5105400" y="3530530"/>
            <a:ext cx="4137534" cy="5211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seventy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thousand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dong.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231753" y="1264981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4534629" y="1261595"/>
            <a:ext cx="306454" cy="2795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29E8FF-277A-40DD-B30F-901000CBE0C5}"/>
              </a:ext>
            </a:extLst>
          </p:cNvPr>
          <p:cNvSpPr/>
          <p:nvPr/>
        </p:nvSpPr>
        <p:spPr>
          <a:xfrm>
            <a:off x="391278" y="4668510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Track 76 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58404BE-91C0-4746-AC43-78D8BB88DC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5789" y="360213"/>
            <a:ext cx="322977" cy="25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31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6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6.3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6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0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6.4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33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8382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4669407" y="2546243"/>
            <a:ext cx="327234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skɜːt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137262" y="1481847"/>
            <a:ext cx="411480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60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skirt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917331" y="3179752"/>
            <a:ext cx="776495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" b="5383"/>
          <a:stretch/>
        </p:blipFill>
        <p:spPr>
          <a:xfrm>
            <a:off x="1295400" y="1487656"/>
            <a:ext cx="3462862" cy="2455694"/>
          </a:xfrm>
          <a:prstGeom prst="roundRect">
            <a:avLst/>
          </a:prstGeom>
        </p:spPr>
      </p:pic>
      <p:sp>
        <p:nvSpPr>
          <p:cNvPr id="8" name="Bùi Liễu  0968142780">
            <a:extLst>
              <a:ext uri="{FF2B5EF4-FFF2-40B4-BE49-F238E27FC236}">
                <a16:creationId xmlns:a16="http://schemas.microsoft.com/office/drawing/2014/main" id="{D482C90F-2D11-440C-86EA-06A4FBDBFC15}"/>
              </a:ext>
            </a:extLst>
          </p:cNvPr>
          <p:cNvSpPr txBox="1"/>
          <p:nvPr/>
        </p:nvSpPr>
        <p:spPr>
          <a:xfrm>
            <a:off x="609600" y="319835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AC6C74-46FE-49C8-B883-7315D71E8727}"/>
              </a:ext>
            </a:extLst>
          </p:cNvPr>
          <p:cNvSpPr/>
          <p:nvPr/>
        </p:nvSpPr>
        <p:spPr>
          <a:xfrm>
            <a:off x="362661" y="4520011"/>
            <a:ext cx="464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0973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k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4799345" y="2573699"/>
            <a:ext cx="3272344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ː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ʃɜːt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267200" y="1428750"/>
            <a:ext cx="411480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60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T-</a:t>
            </a:r>
            <a:r>
              <a:rPr lang="vi-VN" sz="60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shirt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660144" y="3301932"/>
            <a:ext cx="1550746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thun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" b="3133"/>
          <a:stretch/>
        </p:blipFill>
        <p:spPr>
          <a:xfrm>
            <a:off x="1143000" y="1434559"/>
            <a:ext cx="3462862" cy="245569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166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 shir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2828</TotalTime>
  <Words>766</Words>
  <Application>Microsoft Office PowerPoint</Application>
  <PresentationFormat>On-screen Show (16:9)</PresentationFormat>
  <Paragraphs>205</Paragraphs>
  <Slides>44</Slides>
  <Notes>15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Calibri</vt:lpstr>
      <vt:lpstr>Tahoma</vt:lpstr>
      <vt:lpstr>Berlin Sans FB Demi</vt:lpstr>
      <vt:lpstr>Arial</vt:lpstr>
      <vt:lpstr>Century Gothic</vt:lpstr>
      <vt:lpstr>Kirang Haerang</vt:lpstr>
      <vt:lpstr>Times New Roman</vt:lpstr>
      <vt:lpstr>Berlin Sans FB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09681421780</dc:creator>
  <cp:lastModifiedBy>ADMIN</cp:lastModifiedBy>
  <cp:revision>445</cp:revision>
  <dcterms:created xsi:type="dcterms:W3CDTF">2006-08-16T00:00:00Z</dcterms:created>
  <dcterms:modified xsi:type="dcterms:W3CDTF">2024-04-25T09:17:39Z</dcterms:modified>
</cp:coreProperties>
</file>