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media/media1.wav" ContentType="audio/x-wav"/>
  <Override PartName="/ppt/media/audio4.wav" ContentType="audio/x-wav"/>
  <Override PartName="/ppt/media/media2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notesSlides/notesSlide1.xml" ContentType="application/vnd.openxmlformats-officedocument.presentationml.notesSlide+xml"/>
  <Override PartName="/ppt/media/media3.wav" ContentType="audio/x-wav"/>
  <Override PartName="/ppt/media/media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notesSlides/notesSlide2.xml" ContentType="application/vnd.openxmlformats-officedocument.presentationml.notesSlide+xml"/>
  <Override PartName="/ppt/media/audio23.wav" ContentType="audio/x-wav"/>
  <Override PartName="/ppt/media/audio24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sldIdLst>
    <p:sldId id="288" r:id="rId2"/>
    <p:sldId id="257" r:id="rId3"/>
    <p:sldId id="316" r:id="rId4"/>
    <p:sldId id="502" r:id="rId5"/>
    <p:sldId id="412" r:id="rId6"/>
    <p:sldId id="323" r:id="rId7"/>
    <p:sldId id="270" r:id="rId8"/>
    <p:sldId id="382" r:id="rId9"/>
    <p:sldId id="369" r:id="rId10"/>
    <p:sldId id="416" r:id="rId11"/>
    <p:sldId id="417" r:id="rId12"/>
    <p:sldId id="418" r:id="rId13"/>
    <p:sldId id="371" r:id="rId14"/>
    <p:sldId id="372" r:id="rId15"/>
    <p:sldId id="406" r:id="rId16"/>
    <p:sldId id="419" r:id="rId17"/>
    <p:sldId id="420" r:id="rId18"/>
    <p:sldId id="421" r:id="rId19"/>
    <p:sldId id="422" r:id="rId20"/>
    <p:sldId id="423" r:id="rId21"/>
    <p:sldId id="302" r:id="rId22"/>
    <p:sldId id="373" r:id="rId23"/>
    <p:sldId id="284" r:id="rId24"/>
    <p:sldId id="413" r:id="rId25"/>
    <p:sldId id="414" r:id="rId26"/>
    <p:sldId id="415" r:id="rId27"/>
    <p:sldId id="280" r:id="rId28"/>
    <p:sldId id="352" r:id="rId29"/>
    <p:sldId id="363" r:id="rId30"/>
    <p:sldId id="377" r:id="rId31"/>
    <p:sldId id="490" r:id="rId32"/>
    <p:sldId id="491" r:id="rId33"/>
    <p:sldId id="492" r:id="rId34"/>
    <p:sldId id="493" r:id="rId35"/>
    <p:sldId id="334" r:id="rId36"/>
    <p:sldId id="496" r:id="rId37"/>
    <p:sldId id="317" r:id="rId38"/>
    <p:sldId id="497" r:id="rId39"/>
    <p:sldId id="498" r:id="rId40"/>
    <p:sldId id="499" r:id="rId41"/>
    <p:sldId id="332" r:id="rId42"/>
    <p:sldId id="333" r:id="rId43"/>
    <p:sldId id="500" r:id="rId44"/>
    <p:sldId id="319" r:id="rId45"/>
    <p:sldId id="320" r:id="rId46"/>
    <p:sldId id="501" r:id="rId47"/>
    <p:sldId id="306" r:id="rId48"/>
    <p:sldId id="424" r:id="rId49"/>
    <p:sldId id="309" r:id="rId50"/>
    <p:sldId id="397" r:id="rId51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53"/>
      <p:bold r:id="rId54"/>
    </p:embeddedFont>
    <p:embeddedFont>
      <p:font typeface="宋体" panose="02010600030101010101" pitchFamily="2" charset="-122"/>
      <p:regular r:id="rId55"/>
    </p:embeddedFont>
    <p:embeddedFont>
      <p:font typeface="Fredoka One" panose="020B0604020202020204" charset="0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Berlin Sans FB Demi" panose="020E0802020502020306" pitchFamily="34" charset="0"/>
      <p:bold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E3EEF4"/>
    <a:srgbClr val="F8B67F"/>
    <a:srgbClr val="0070C0"/>
    <a:srgbClr val="FEE094"/>
    <a:srgbClr val="FDF1D9"/>
    <a:srgbClr val="F8A662"/>
    <a:srgbClr val="FFFFFF"/>
    <a:srgbClr val="FBFBFB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1" autoAdjust="0"/>
    <p:restoredTop sz="94660"/>
  </p:normalViewPr>
  <p:slideViewPr>
    <p:cSldViewPr>
      <p:cViewPr varScale="1">
        <p:scale>
          <a:sx n="108" d="100"/>
          <a:sy n="108" d="100"/>
        </p:scale>
        <p:origin x="451" y="10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9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11" Type="http://schemas.openxmlformats.org/officeDocument/2006/relationships/image" Target="../media/image20.png"/><Relationship Id="rId5" Type="http://schemas.openxmlformats.org/officeDocument/2006/relationships/audio" Target="../media/audio11.wav"/><Relationship Id="rId10" Type="http://schemas.openxmlformats.org/officeDocument/2006/relationships/image" Target="../media/image19.png"/><Relationship Id="rId4" Type="http://schemas.openxmlformats.org/officeDocument/2006/relationships/audio" Target="../media/audio10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0.wav"/><Relationship Id="rId7" Type="http://schemas.openxmlformats.org/officeDocument/2006/relationships/image" Target="../media/image2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11" Type="http://schemas.openxmlformats.org/officeDocument/2006/relationships/image" Target="../media/image25.png"/><Relationship Id="rId5" Type="http://schemas.openxmlformats.org/officeDocument/2006/relationships/audio" Target="../media/audio12.wav"/><Relationship Id="rId10" Type="http://schemas.openxmlformats.org/officeDocument/2006/relationships/image" Target="../media/image24.png"/><Relationship Id="rId4" Type="http://schemas.openxmlformats.org/officeDocument/2006/relationships/audio" Target="../media/audio11.wav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4.wav"/><Relationship Id="rId7" Type="http://schemas.openxmlformats.org/officeDocument/2006/relationships/image" Target="../media/image38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4.wav"/><Relationship Id="rId7" Type="http://schemas.openxmlformats.org/officeDocument/2006/relationships/image" Target="../media/image38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4.wav"/><Relationship Id="rId7" Type="http://schemas.openxmlformats.org/officeDocument/2006/relationships/image" Target="../media/image38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4.jpeg"/><Relationship Id="rId5" Type="http://schemas.openxmlformats.org/officeDocument/2006/relationships/audio" Target="../media/audio23.wav"/><Relationship Id="rId15" Type="http://schemas.openxmlformats.org/officeDocument/2006/relationships/image" Target="../media/image14.jpg"/><Relationship Id="rId10" Type="http://schemas.openxmlformats.org/officeDocument/2006/relationships/image" Target="../media/image42.png"/><Relationship Id="rId4" Type="http://schemas.openxmlformats.org/officeDocument/2006/relationships/audio" Target="../media/audio24.wav"/><Relationship Id="rId9" Type="http://schemas.openxmlformats.org/officeDocument/2006/relationships/image" Target="../media/image38.pn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openxmlformats.org/officeDocument/2006/relationships/image" Target="../media/image49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8.jpeg"/><Relationship Id="rId5" Type="http://schemas.openxmlformats.org/officeDocument/2006/relationships/audio" Target="../media/audio23.wav"/><Relationship Id="rId15" Type="http://schemas.openxmlformats.org/officeDocument/2006/relationships/image" Target="../media/image14.jpg"/><Relationship Id="rId10" Type="http://schemas.openxmlformats.org/officeDocument/2006/relationships/image" Target="../media/image42.png"/><Relationship Id="rId4" Type="http://schemas.openxmlformats.org/officeDocument/2006/relationships/audio" Target="../media/audio24.wav"/><Relationship Id="rId9" Type="http://schemas.openxmlformats.org/officeDocument/2006/relationships/image" Target="../media/image38.png"/><Relationship Id="rId1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openxmlformats.org/officeDocument/2006/relationships/image" Target="../media/image49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52.png"/><Relationship Id="rId5" Type="http://schemas.openxmlformats.org/officeDocument/2006/relationships/audio" Target="../media/audio23.wav"/><Relationship Id="rId15" Type="http://schemas.openxmlformats.org/officeDocument/2006/relationships/image" Target="../media/image14.jpg"/><Relationship Id="rId10" Type="http://schemas.openxmlformats.org/officeDocument/2006/relationships/image" Target="../media/image42.png"/><Relationship Id="rId4" Type="http://schemas.openxmlformats.org/officeDocument/2006/relationships/audio" Target="../media/audio24.wav"/><Relationship Id="rId9" Type="http://schemas.openxmlformats.org/officeDocument/2006/relationships/image" Target="../media/image38.png"/><Relationship Id="rId1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openxmlformats.org/officeDocument/2006/relationships/image" Target="../media/image55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54.png"/><Relationship Id="rId5" Type="http://schemas.openxmlformats.org/officeDocument/2006/relationships/audio" Target="../media/audio23.wav"/><Relationship Id="rId15" Type="http://schemas.openxmlformats.org/officeDocument/2006/relationships/image" Target="../media/image14.jpg"/><Relationship Id="rId10" Type="http://schemas.openxmlformats.org/officeDocument/2006/relationships/image" Target="../media/image42.png"/><Relationship Id="rId4" Type="http://schemas.openxmlformats.org/officeDocument/2006/relationships/audio" Target="../media/audio24.wav"/><Relationship Id="rId9" Type="http://schemas.openxmlformats.org/officeDocument/2006/relationships/image" Target="../media/image38.png"/><Relationship Id="rId1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4.wav"/><Relationship Id="rId7" Type="http://schemas.openxmlformats.org/officeDocument/2006/relationships/image" Target="../media/image38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3.wav"/><Relationship Id="rId7" Type="http://schemas.openxmlformats.org/officeDocument/2006/relationships/image" Target="../media/image38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3.wav"/><Relationship Id="rId7" Type="http://schemas.openxmlformats.org/officeDocument/2006/relationships/image" Target="../media/image38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4.jp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1C47E-2385-4D58-A198-C99E01404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BF4"/>
              </a:clrFrom>
              <a:clrTo>
                <a:srgbClr val="FEF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142875"/>
            <a:ext cx="5647814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499226" y="2412814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bɪˈtwiːn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698353" y="1446168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6021403" y="3140626"/>
            <a:ext cx="1342355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 0968142780">
            <a:extLst>
              <a:ext uri="{FF2B5EF4-FFF2-40B4-BE49-F238E27FC236}">
                <a16:creationId xmlns:a16="http://schemas.microsoft.com/office/drawing/2014/main" id="{3FA512A6-98A7-47B1-9F19-6ABFAEE61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14" y="1455372"/>
            <a:ext cx="3810000" cy="2310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939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601473" y="2489014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bɪˈhaɪnd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724400" y="1556286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behind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848732" y="3216826"/>
            <a:ext cx="1892185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sau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832823-E458-457C-ADE2-CA106FCA7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r="1222"/>
          <a:stretch/>
        </p:blipFill>
        <p:spPr>
          <a:xfrm>
            <a:off x="961878" y="1556286"/>
            <a:ext cx="3914922" cy="2310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99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562600" y="2503622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ɒpəzɪt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698353" y="1522368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opposite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6019800" y="3182207"/>
            <a:ext cx="1573188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 0968142780">
            <a:extLst>
              <a:ext uri="{FF2B5EF4-FFF2-40B4-BE49-F238E27FC236}">
                <a16:creationId xmlns:a16="http://schemas.microsoft.com/office/drawing/2014/main" id="{08D89A98-F02A-4262-A005-686FDBA8D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654"/>
          <a:stretch/>
        </p:blipFill>
        <p:spPr>
          <a:xfrm>
            <a:off x="762000" y="1556286"/>
            <a:ext cx="3914922" cy="2310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75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acebook: Bùi Liễu"/>
          <p:cNvSpPr/>
          <p:nvPr/>
        </p:nvSpPr>
        <p:spPr>
          <a:xfrm>
            <a:off x="6459120" y="4473126"/>
            <a:ext cx="2005467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opposite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2106667" y="2559591"/>
            <a:ext cx="231030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gift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shop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id="{EDD78096-DB09-4C41-B6A7-4982AED4DB38}"/>
              </a:ext>
            </a:extLst>
          </p:cNvPr>
          <p:cNvSpPr/>
          <p:nvPr/>
        </p:nvSpPr>
        <p:spPr>
          <a:xfrm>
            <a:off x="3552579" y="4473126"/>
            <a:ext cx="2124754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behind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3F53D3E-B2BF-4711-BCCD-C5AF3693C54A}"/>
              </a:ext>
            </a:extLst>
          </p:cNvPr>
          <p:cNvSpPr/>
          <p:nvPr/>
        </p:nvSpPr>
        <p:spPr>
          <a:xfrm>
            <a:off x="597905" y="4473126"/>
            <a:ext cx="2242698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between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21A8624E-880E-428D-B1B3-F536BD56D82D}"/>
              </a:ext>
            </a:extLst>
          </p:cNvPr>
          <p:cNvSpPr/>
          <p:nvPr/>
        </p:nvSpPr>
        <p:spPr>
          <a:xfrm>
            <a:off x="4928700" y="2559591"/>
            <a:ext cx="231030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near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975DF068-F0C4-48A5-827F-291ECC3A4B37}"/>
              </a:ext>
            </a:extLst>
          </p:cNvPr>
          <p:cNvSpPr/>
          <p:nvPr/>
        </p:nvSpPr>
        <p:spPr>
          <a:xfrm>
            <a:off x="3592038" y="236421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">
            <a:extLst>
              <a:ext uri="{FF2B5EF4-FFF2-40B4-BE49-F238E27FC236}">
                <a16:creationId xmlns:a16="http://schemas.microsoft.com/office/drawing/2014/main" id="{B65AFC02-856E-4A78-962B-B9FF1DF0BB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"/>
          <a:stretch/>
        </p:blipFill>
        <p:spPr>
          <a:xfrm>
            <a:off x="722908" y="3101526"/>
            <a:ext cx="1992691" cy="137160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id="{DA9F612A-2CA0-4D28-9D81-94B81C5BF7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r="1801"/>
          <a:stretch/>
        </p:blipFill>
        <p:spPr>
          <a:xfrm>
            <a:off x="3592038" y="3127292"/>
            <a:ext cx="1992691" cy="137160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id="{28F8E034-9658-4DD4-8321-F4B848BA17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r="-536"/>
          <a:stretch/>
        </p:blipFill>
        <p:spPr>
          <a:xfrm>
            <a:off x="6434988" y="3101526"/>
            <a:ext cx="1992691" cy="137160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id="{5882F061-615A-40B7-BA08-637B573394E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r="8021"/>
          <a:stretch/>
        </p:blipFill>
        <p:spPr>
          <a:xfrm>
            <a:off x="2140005" y="1039215"/>
            <a:ext cx="2145091" cy="1493835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C34EDCD4-EC43-43A4-A17E-F309585954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r="-772"/>
          <a:stretch/>
        </p:blipFill>
        <p:spPr>
          <a:xfrm>
            <a:off x="5011305" y="1220146"/>
            <a:ext cx="1922895" cy="1339098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035215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2814859" y="1959258"/>
            <a:ext cx="218162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near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2792050" y="1160486"/>
            <a:ext cx="219252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gift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shop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2803956" y="2731765"/>
            <a:ext cx="2516974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between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2796582" y="3519266"/>
            <a:ext cx="189248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behind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5011353" y="3519266"/>
            <a:ext cx="1890886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sau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5006958" y="2737852"/>
            <a:ext cx="2140737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ở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5006958" y="1155410"/>
            <a:ext cx="3527442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5022067" y="1958876"/>
            <a:ext cx="1880172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ở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9A9F055E-B366-4651-9D3D-13A6CC7862FC}"/>
              </a:ext>
            </a:extLst>
          </p:cNvPr>
          <p:cNvSpPr/>
          <p:nvPr/>
        </p:nvSpPr>
        <p:spPr>
          <a:xfrm>
            <a:off x="2346937" y="211440"/>
            <a:ext cx="4457700" cy="68185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id="{10699785-F161-432E-96DE-7F8C9A8FA603}"/>
              </a:ext>
            </a:extLst>
          </p:cNvPr>
          <p:cNvSpPr/>
          <p:nvPr/>
        </p:nvSpPr>
        <p:spPr>
          <a:xfrm>
            <a:off x="2796582" y="4306767"/>
            <a:ext cx="242590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5.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opposite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4" name="Bùi Liễu  0968142780">
            <a:extLst>
              <a:ext uri="{FF2B5EF4-FFF2-40B4-BE49-F238E27FC236}">
                <a16:creationId xmlns:a16="http://schemas.microsoft.com/office/drawing/2014/main" id="{45E33E70-1FF9-4882-B0DC-22DFA4842FEE}"/>
              </a:ext>
            </a:extLst>
          </p:cNvPr>
          <p:cNvSpPr/>
          <p:nvPr/>
        </p:nvSpPr>
        <p:spPr>
          <a:xfrm>
            <a:off x="4963722" y="4316006"/>
            <a:ext cx="1890886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">
            <a:extLst>
              <a:ext uri="{FF2B5EF4-FFF2-40B4-BE49-F238E27FC236}">
                <a16:creationId xmlns:a16="http://schemas.microsoft.com/office/drawing/2014/main" id="{CB4E3633-FFF5-440F-B297-39E66A229C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"/>
          <a:stretch/>
        </p:blipFill>
        <p:spPr>
          <a:xfrm>
            <a:off x="1697340" y="2644530"/>
            <a:ext cx="1041949" cy="72561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id="{B5C6142F-9044-4F89-B99F-68850D37EA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r="1801"/>
          <a:stretch/>
        </p:blipFill>
        <p:spPr>
          <a:xfrm>
            <a:off x="1697339" y="3406530"/>
            <a:ext cx="1041949" cy="72561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id="{C15D274C-A7CE-4586-A064-20F34518B8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r="-536"/>
          <a:stretch/>
        </p:blipFill>
        <p:spPr>
          <a:xfrm>
            <a:off x="1687122" y="4194031"/>
            <a:ext cx="1041949" cy="72561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17400DC4-B74E-41E5-B55E-EDA662F6CA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r="8021"/>
          <a:stretch/>
        </p:blipFill>
        <p:spPr>
          <a:xfrm>
            <a:off x="1687122" y="1047750"/>
            <a:ext cx="1041949" cy="725610"/>
          </a:xfrm>
          <a:prstGeom prst="roundRect">
            <a:avLst/>
          </a:prstGeom>
          <a:ln w="12700">
            <a:noFill/>
            <a:prstDash val="dashDot"/>
          </a:ln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id="{C817695E-C650-49EF-8ABE-B86D4658D6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r="-772"/>
          <a:stretch/>
        </p:blipFill>
        <p:spPr>
          <a:xfrm>
            <a:off x="1697339" y="1846140"/>
            <a:ext cx="1041949" cy="725610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2099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twe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hi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pposit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  <p:bldP spid="18" grpId="0"/>
      <p:bldP spid="18" grpId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8281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Checking vocabulary!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6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533400" y="417195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omic Sans MS" panose="030F0702030302020204" pitchFamily="66" charset="0"/>
              </a:rPr>
              <a:t>behind</a:t>
            </a: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1462993"/>
            <a:ext cx="3918388" cy="2217514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362200" y="275794"/>
            <a:ext cx="4278778" cy="4200956"/>
          </a:xfrm>
          <a:prstGeom prst="pie">
            <a:avLst>
              <a:gd name="adj1" fmla="val 20332645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42283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533400" y="417195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omic Sans MS" panose="030F0702030302020204" pitchFamily="66" charset="0"/>
              </a:rPr>
              <a:t>opposite</a:t>
            </a: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r="1809"/>
          <a:stretch/>
        </p:blipFill>
        <p:spPr>
          <a:xfrm>
            <a:off x="2514600" y="1462993"/>
            <a:ext cx="3918388" cy="2217514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334405" y="275794"/>
            <a:ext cx="4278778" cy="4200956"/>
          </a:xfrm>
          <a:prstGeom prst="pie">
            <a:avLst>
              <a:gd name="adj1" fmla="val 20245994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26074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533400" y="417195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omic Sans MS" panose="030F0702030302020204" pitchFamily="66" charset="0"/>
              </a:rPr>
              <a:t>gift shop</a:t>
            </a: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r="565"/>
          <a:stretch/>
        </p:blipFill>
        <p:spPr>
          <a:xfrm>
            <a:off x="2514599" y="1462992"/>
            <a:ext cx="4113543" cy="2327957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590800" y="361950"/>
            <a:ext cx="4278778" cy="4200956"/>
          </a:xfrm>
          <a:prstGeom prst="pie">
            <a:avLst>
              <a:gd name="adj1" fmla="val 20353966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1487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533400" y="417195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omic Sans MS" panose="030F0702030302020204" pitchFamily="66" charset="0"/>
              </a:rPr>
              <a:t>near</a:t>
            </a: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r="30"/>
          <a:stretch/>
        </p:blipFill>
        <p:spPr>
          <a:xfrm>
            <a:off x="2514599" y="1462992"/>
            <a:ext cx="4113543" cy="2327957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358990" y="278175"/>
            <a:ext cx="4426019" cy="4315871"/>
          </a:xfrm>
          <a:prstGeom prst="pie">
            <a:avLst>
              <a:gd name="adj1" fmla="val 20518194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19179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733800" y="71404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  <a:r>
              <a:rPr lang="vi-VN" sz="3600" dirty="0">
                <a:latin typeface="Berlin Sans FB" panose="020E0602020502020306" pitchFamily="34" charset="0"/>
              </a:rPr>
              <a:t> 18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1195654" y="17906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>
                <a:latin typeface="Berlin Sans FB" panose="020E0602020502020306" pitchFamily="34" charset="0"/>
              </a:rPr>
              <a:t>Tuesday</a:t>
            </a:r>
            <a:r>
              <a:rPr lang="en-US" sz="3200">
                <a:latin typeface="Berlin Sans FB" panose="020E0602020502020306" pitchFamily="34" charset="0"/>
              </a:rPr>
              <a:t>,</a:t>
            </a:r>
            <a:r>
              <a:rPr lang="vi-VN" sz="3200">
                <a:latin typeface="Berlin Sans FB" panose="020E0602020502020306" pitchFamily="34" charset="0"/>
              </a:rPr>
              <a:t> </a:t>
            </a:r>
            <a:r>
              <a:rPr lang="en-US" sz="3200" smtClean="0">
                <a:latin typeface="Berlin Sans FB" panose="020E0602020502020306" pitchFamily="34" charset="0"/>
              </a:rPr>
              <a:t>April </a:t>
            </a:r>
            <a:r>
              <a:rPr lang="en-US" sz="3200" smtClean="0">
                <a:latin typeface="Berlin Sans FB" panose="020E0602020502020306" pitchFamily="34" charset="0"/>
              </a:rPr>
              <a:t>23</a:t>
            </a:r>
            <a:r>
              <a:rPr lang="en-US" sz="3200" baseline="30000">
                <a:latin typeface="Berlin Sans FB" panose="020E0602020502020306" pitchFamily="34" charset="0"/>
              </a:rPr>
              <a:t>r</a:t>
            </a:r>
            <a:r>
              <a:rPr lang="en-US" sz="3200" baseline="30000" smtClean="0">
                <a:latin typeface="Berlin Sans FB" panose="020E0602020502020306" pitchFamily="34" charset="0"/>
              </a:rPr>
              <a:t>d</a:t>
            </a:r>
            <a:r>
              <a:rPr lang="en-US" sz="3200" smtClean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2024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865427" y="1966446"/>
            <a:ext cx="331858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Lesson </a:t>
            </a:r>
            <a:r>
              <a:rPr lang="en-US" sz="3600" dirty="0" smtClean="0">
                <a:latin typeface="Berlin Sans FB" panose="020E0602020502020306" pitchFamily="34" charset="0"/>
              </a:rPr>
              <a:t>1 (1+2+3)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228600" y="1213405"/>
            <a:ext cx="90396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At </a:t>
            </a:r>
            <a:r>
              <a:rPr lang="vi-VN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the </a:t>
            </a:r>
            <a:r>
              <a:rPr lang="vi-VN" sz="6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shopping </a:t>
            </a:r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centre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r="5867"/>
          <a:stretch/>
        </p:blipFill>
        <p:spPr>
          <a:xfrm>
            <a:off x="3048000" y="2800350"/>
            <a:ext cx="2816239" cy="1826921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533400" y="417195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omic Sans MS" panose="030F0702030302020204" pitchFamily="66" charset="0"/>
              </a:rPr>
              <a:t>between</a:t>
            </a: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" b="3347"/>
          <a:stretch/>
        </p:blipFill>
        <p:spPr>
          <a:xfrm>
            <a:off x="2743200" y="1428750"/>
            <a:ext cx="3884942" cy="2362199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472661" y="275794"/>
            <a:ext cx="4426019" cy="4315871"/>
          </a:xfrm>
          <a:prstGeom prst="pie">
            <a:avLst>
              <a:gd name="adj1" fmla="val 20449499"/>
              <a:gd name="adj2" fmla="val 1800174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27873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86050" y="2100327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05155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457200" y="246444"/>
            <a:ext cx="46482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B6AC18-21EE-4E2F-91F5-7D0C39C070B2}"/>
              </a:ext>
            </a:extLst>
          </p:cNvPr>
          <p:cNvGrpSpPr/>
          <p:nvPr/>
        </p:nvGrpSpPr>
        <p:grpSpPr>
          <a:xfrm>
            <a:off x="278073" y="2235842"/>
            <a:ext cx="3684327" cy="1117127"/>
            <a:chOff x="385962" y="1970689"/>
            <a:chExt cx="3684327" cy="1117127"/>
          </a:xfrm>
        </p:grpSpPr>
        <p:sp>
          <p:nvSpPr>
            <p:cNvPr id="22" name="Bùi Liễu">
              <a:extLst>
                <a:ext uri="{FF2B5EF4-FFF2-40B4-BE49-F238E27FC236}">
                  <a16:creationId xmlns:a16="http://schemas.microsoft.com/office/drawing/2014/main" id="{80938737-29B8-4EA0-9A84-BA419D2321F4}"/>
                </a:ext>
              </a:extLst>
            </p:cNvPr>
            <p:cNvSpPr txBox="1"/>
            <p:nvPr/>
          </p:nvSpPr>
          <p:spPr>
            <a:xfrm>
              <a:off x="385962" y="1970689"/>
              <a:ext cx="3684327" cy="442674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Where’s the bookshop?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id="{909005B2-620A-40D5-AA51-758ECA92D8F2}"/>
                </a:ext>
              </a:extLst>
            </p:cNvPr>
            <p:cNvSpPr txBox="1"/>
            <p:nvPr/>
          </p:nvSpPr>
          <p:spPr>
            <a:xfrm>
              <a:off x="751729" y="2645142"/>
              <a:ext cx="2787158" cy="442674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 ________.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E60E18D-EB46-43E3-80D5-89F7E37AF7FB}"/>
              </a:ext>
            </a:extLst>
          </p:cNvPr>
          <p:cNvGrpSpPr/>
          <p:nvPr/>
        </p:nvGrpSpPr>
        <p:grpSpPr>
          <a:xfrm>
            <a:off x="3892887" y="1121220"/>
            <a:ext cx="4984229" cy="3622946"/>
            <a:chOff x="3901179" y="956627"/>
            <a:chExt cx="4984229" cy="362294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7770" y="1101478"/>
              <a:ext cx="2383030" cy="1524000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/>
            <a:stretch/>
          </p:blipFill>
          <p:spPr>
            <a:xfrm>
              <a:off x="4017769" y="2858412"/>
              <a:ext cx="2383031" cy="1524000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" r="870"/>
            <a:stretch/>
          </p:blipFill>
          <p:spPr>
            <a:xfrm>
              <a:off x="6502378" y="1101477"/>
              <a:ext cx="2383030" cy="151505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" r="512"/>
            <a:stretch/>
          </p:blipFill>
          <p:spPr>
            <a:xfrm>
              <a:off x="6502379" y="2853074"/>
              <a:ext cx="2383029" cy="1532949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AFAFB61-759C-46E6-9E06-40D5C4A09105}"/>
                </a:ext>
              </a:extLst>
            </p:cNvPr>
            <p:cNvSpPr/>
            <p:nvPr/>
          </p:nvSpPr>
          <p:spPr>
            <a:xfrm>
              <a:off x="4708142" y="2435550"/>
              <a:ext cx="1002284" cy="364800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near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1DFAE5B-C1BF-4F60-ABAF-0B3426907EB5}"/>
                </a:ext>
              </a:extLst>
            </p:cNvPr>
            <p:cNvSpPr/>
            <p:nvPr/>
          </p:nvSpPr>
          <p:spPr>
            <a:xfrm>
              <a:off x="6966361" y="2435549"/>
              <a:ext cx="1511680" cy="364801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opposite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CAB8ABD-1727-42A3-A653-73EBCE08834D}"/>
                </a:ext>
              </a:extLst>
            </p:cNvPr>
            <p:cNvSpPr/>
            <p:nvPr/>
          </p:nvSpPr>
          <p:spPr>
            <a:xfrm>
              <a:off x="4568901" y="4185251"/>
              <a:ext cx="1280765" cy="394322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behind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6BAFCBF-07ED-498E-89F8-AEED6FE1BA63}"/>
                </a:ext>
              </a:extLst>
            </p:cNvPr>
            <p:cNvSpPr/>
            <p:nvPr/>
          </p:nvSpPr>
          <p:spPr>
            <a:xfrm>
              <a:off x="7053513" y="4185251"/>
              <a:ext cx="1447800" cy="394320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between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D1F3D6-969A-47FE-A540-CCD77FEC878E}"/>
                </a:ext>
              </a:extLst>
            </p:cNvPr>
            <p:cNvSpPr/>
            <p:nvPr/>
          </p:nvSpPr>
          <p:spPr>
            <a:xfrm>
              <a:off x="3901179" y="1019648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608412-7075-426A-A43C-C4B21D151BCA}"/>
                </a:ext>
              </a:extLst>
            </p:cNvPr>
            <p:cNvSpPr/>
            <p:nvPr/>
          </p:nvSpPr>
          <p:spPr>
            <a:xfrm>
              <a:off x="6419895" y="956627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7A2FED-5B5A-40C5-9027-56B7763B2DED}"/>
                </a:ext>
              </a:extLst>
            </p:cNvPr>
            <p:cNvSpPr/>
            <p:nvPr/>
          </p:nvSpPr>
          <p:spPr>
            <a:xfrm>
              <a:off x="3909794" y="2743065"/>
              <a:ext cx="323007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F8D798D-A8BD-4D38-9460-DD7272B9B79D}"/>
                </a:ext>
              </a:extLst>
            </p:cNvPr>
            <p:cNvSpPr/>
            <p:nvPr/>
          </p:nvSpPr>
          <p:spPr>
            <a:xfrm>
              <a:off x="6419895" y="2743064"/>
              <a:ext cx="323007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2" name="Track 73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D7BB435-BA2E-4886-BF13-9CA1C93DB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570" y="399334"/>
            <a:ext cx="364746" cy="2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9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4918785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35900" y="3371769"/>
            <a:ext cx="4452415" cy="536552"/>
          </a:xfrm>
          <a:prstGeom prst="wedgeRoundRectCallout">
            <a:avLst>
              <a:gd name="adj1" fmla="val -57241"/>
              <a:gd name="adj2" fmla="val -143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the bookshop?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845055" y="4046222"/>
            <a:ext cx="3494727" cy="478381"/>
          </a:xfrm>
          <a:prstGeom prst="wedgeRoundRectCallout">
            <a:avLst>
              <a:gd name="adj1" fmla="val 60475"/>
              <a:gd name="adj2" fmla="val 906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near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bakery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1183"/>
          <a:stretch/>
        </p:blipFill>
        <p:spPr>
          <a:xfrm>
            <a:off x="5179726" y="1074964"/>
            <a:ext cx="2785225" cy="1765061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987389" y="2656786"/>
            <a:ext cx="1173646" cy="4126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/>
        </p:blipFill>
        <p:spPr>
          <a:xfrm>
            <a:off x="1549655" y="3362513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7887"/>
          <a:stretch/>
        </p:blipFill>
        <p:spPr bwMode="auto">
          <a:xfrm>
            <a:off x="6701855" y="40912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533400" y="4596678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4D09B9-D64E-45C6-B802-BB9BCB026B98}"/>
              </a:ext>
            </a:extLst>
          </p:cNvPr>
          <p:cNvSpPr/>
          <p:nvPr/>
        </p:nvSpPr>
        <p:spPr>
          <a:xfrm>
            <a:off x="5029200" y="933369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C2BFC3-4020-4585-8D9E-8221098C094E}"/>
              </a:ext>
            </a:extLst>
          </p:cNvPr>
          <p:cNvGrpSpPr/>
          <p:nvPr/>
        </p:nvGrpSpPr>
        <p:grpSpPr>
          <a:xfrm>
            <a:off x="887673" y="1451809"/>
            <a:ext cx="3684327" cy="1117127"/>
            <a:chOff x="385962" y="1970689"/>
            <a:chExt cx="3684327" cy="1117127"/>
          </a:xfrm>
        </p:grpSpPr>
        <p:sp>
          <p:nvSpPr>
            <p:cNvPr id="19" name="Bùi Liễu">
              <a:extLst>
                <a:ext uri="{FF2B5EF4-FFF2-40B4-BE49-F238E27FC236}">
                  <a16:creationId xmlns:a16="http://schemas.microsoft.com/office/drawing/2014/main" id="{0CCEC436-606A-473E-A217-1627F20E5979}"/>
                </a:ext>
              </a:extLst>
            </p:cNvPr>
            <p:cNvSpPr txBox="1"/>
            <p:nvPr/>
          </p:nvSpPr>
          <p:spPr>
            <a:xfrm>
              <a:off x="385962" y="1970689"/>
              <a:ext cx="3684327" cy="442674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Where’s the bookshop?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id="{57AC6B40-8497-4831-B67F-843DAF951CA1}"/>
                </a:ext>
              </a:extLst>
            </p:cNvPr>
            <p:cNvSpPr txBox="1"/>
            <p:nvPr/>
          </p:nvSpPr>
          <p:spPr>
            <a:xfrm>
              <a:off x="751729" y="2645142"/>
              <a:ext cx="2787158" cy="442674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 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10245" y="3542882"/>
            <a:ext cx="4452415" cy="536552"/>
          </a:xfrm>
          <a:prstGeom prst="wedgeRoundRectCallout">
            <a:avLst>
              <a:gd name="adj1" fmla="val -57241"/>
              <a:gd name="adj2" fmla="val -143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the bookshop?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1680145" y="4269350"/>
            <a:ext cx="5400889" cy="478381"/>
          </a:xfrm>
          <a:prstGeom prst="wedgeRoundRectCallout">
            <a:avLst>
              <a:gd name="adj1" fmla="val 56317"/>
              <a:gd name="adj2" fmla="val 1759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opposite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sports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shop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8"/>
          <a:stretch/>
        </p:blipFill>
        <p:spPr>
          <a:xfrm>
            <a:off x="5215775" y="1222950"/>
            <a:ext cx="2785225" cy="1765061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753981" y="2768679"/>
            <a:ext cx="1708811" cy="4126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/>
        </p:blipFill>
        <p:spPr>
          <a:xfrm>
            <a:off x="1524000" y="3533626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" b="5181"/>
          <a:stretch/>
        </p:blipFill>
        <p:spPr bwMode="auto">
          <a:xfrm flipH="1">
            <a:off x="7470333" y="43198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B4D09B9-D64E-45C6-B802-BB9BCB026B98}"/>
              </a:ext>
            </a:extLst>
          </p:cNvPr>
          <p:cNvSpPr/>
          <p:nvPr/>
        </p:nvSpPr>
        <p:spPr>
          <a:xfrm>
            <a:off x="5063375" y="1144367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C2BFC3-4020-4585-8D9E-8221098C094E}"/>
              </a:ext>
            </a:extLst>
          </p:cNvPr>
          <p:cNvGrpSpPr/>
          <p:nvPr/>
        </p:nvGrpSpPr>
        <p:grpSpPr>
          <a:xfrm>
            <a:off x="921848" y="1662807"/>
            <a:ext cx="3684327" cy="1117127"/>
            <a:chOff x="385962" y="1970689"/>
            <a:chExt cx="3684327" cy="1117127"/>
          </a:xfrm>
        </p:grpSpPr>
        <p:sp>
          <p:nvSpPr>
            <p:cNvPr id="19" name="Bùi Liễu">
              <a:extLst>
                <a:ext uri="{FF2B5EF4-FFF2-40B4-BE49-F238E27FC236}">
                  <a16:creationId xmlns:a16="http://schemas.microsoft.com/office/drawing/2014/main" id="{0CCEC436-606A-473E-A217-1627F20E5979}"/>
                </a:ext>
              </a:extLst>
            </p:cNvPr>
            <p:cNvSpPr txBox="1"/>
            <p:nvPr/>
          </p:nvSpPr>
          <p:spPr>
            <a:xfrm>
              <a:off x="385962" y="1970689"/>
              <a:ext cx="3684327" cy="442674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Where’s the bookshop?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id="{57AC6B40-8497-4831-B67F-843DAF951CA1}"/>
                </a:ext>
              </a:extLst>
            </p:cNvPr>
            <p:cNvSpPr txBox="1"/>
            <p:nvPr/>
          </p:nvSpPr>
          <p:spPr>
            <a:xfrm>
              <a:off x="751729" y="2645142"/>
              <a:ext cx="2787158" cy="442674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 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536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b.2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b.2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462645" y="3640385"/>
            <a:ext cx="4452415" cy="536552"/>
          </a:xfrm>
          <a:prstGeom prst="wedgeRoundRectCallout">
            <a:avLst>
              <a:gd name="adj1" fmla="val -57241"/>
              <a:gd name="adj2" fmla="val -143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the bookshop?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667000" y="4278427"/>
            <a:ext cx="4105489" cy="478381"/>
          </a:xfrm>
          <a:prstGeom prst="wedgeRoundRectCallout">
            <a:avLst>
              <a:gd name="adj1" fmla="val 59301"/>
              <a:gd name="adj2" fmla="val 1759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behind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bakery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"/>
          <a:stretch/>
        </p:blipFill>
        <p:spPr>
          <a:xfrm>
            <a:off x="5181600" y="1126333"/>
            <a:ext cx="2785225" cy="1765061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886891" y="2685058"/>
            <a:ext cx="1485017" cy="4126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676400" y="363112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7180135" y="427809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B4D09B9-D64E-45C6-B802-BB9BCB026B98}"/>
              </a:ext>
            </a:extLst>
          </p:cNvPr>
          <p:cNvSpPr/>
          <p:nvPr/>
        </p:nvSpPr>
        <p:spPr>
          <a:xfrm>
            <a:off x="5029200" y="10477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C2BFC3-4020-4585-8D9E-8221098C094E}"/>
              </a:ext>
            </a:extLst>
          </p:cNvPr>
          <p:cNvGrpSpPr/>
          <p:nvPr/>
        </p:nvGrpSpPr>
        <p:grpSpPr>
          <a:xfrm>
            <a:off x="887673" y="1566190"/>
            <a:ext cx="3684327" cy="1117127"/>
            <a:chOff x="385962" y="1970689"/>
            <a:chExt cx="3684327" cy="1117127"/>
          </a:xfrm>
        </p:grpSpPr>
        <p:sp>
          <p:nvSpPr>
            <p:cNvPr id="19" name="Bùi Liễu">
              <a:extLst>
                <a:ext uri="{FF2B5EF4-FFF2-40B4-BE49-F238E27FC236}">
                  <a16:creationId xmlns:a16="http://schemas.microsoft.com/office/drawing/2014/main" id="{0CCEC436-606A-473E-A217-1627F20E5979}"/>
                </a:ext>
              </a:extLst>
            </p:cNvPr>
            <p:cNvSpPr txBox="1"/>
            <p:nvPr/>
          </p:nvSpPr>
          <p:spPr>
            <a:xfrm>
              <a:off x="385962" y="1970689"/>
              <a:ext cx="3684327" cy="442674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Where’s the bookshop?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id="{57AC6B40-8497-4831-B67F-843DAF951CA1}"/>
                </a:ext>
              </a:extLst>
            </p:cNvPr>
            <p:cNvSpPr txBox="1"/>
            <p:nvPr/>
          </p:nvSpPr>
          <p:spPr>
            <a:xfrm>
              <a:off x="751729" y="2645142"/>
              <a:ext cx="2787158" cy="442674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 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0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86445" y="3469320"/>
            <a:ext cx="4452415" cy="536552"/>
          </a:xfrm>
          <a:prstGeom prst="wedgeRoundRectCallout">
            <a:avLst>
              <a:gd name="adj1" fmla="val -57241"/>
              <a:gd name="adj2" fmla="val -143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Where’s the bookshop?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548565" y="4184678"/>
            <a:ext cx="7398050" cy="478381"/>
          </a:xfrm>
          <a:prstGeom prst="wedgeRoundRectCallout">
            <a:avLst>
              <a:gd name="adj1" fmla="val 54495"/>
              <a:gd name="adj2" fmla="val 1759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between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gift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shop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bakery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"/>
          <a:stretch/>
        </p:blipFill>
        <p:spPr>
          <a:xfrm>
            <a:off x="5181600" y="1065019"/>
            <a:ext cx="2785225" cy="1765061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707657" y="2602601"/>
            <a:ext cx="1733109" cy="4126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600200" y="346006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8320964" y="42436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B4D09B9-D64E-45C6-B802-BB9BCB026B98}"/>
              </a:ext>
            </a:extLst>
          </p:cNvPr>
          <p:cNvSpPr/>
          <p:nvPr/>
        </p:nvSpPr>
        <p:spPr>
          <a:xfrm>
            <a:off x="5029200" y="98643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C2BFC3-4020-4585-8D9E-8221098C094E}"/>
              </a:ext>
            </a:extLst>
          </p:cNvPr>
          <p:cNvGrpSpPr/>
          <p:nvPr/>
        </p:nvGrpSpPr>
        <p:grpSpPr>
          <a:xfrm>
            <a:off x="887673" y="1504876"/>
            <a:ext cx="3684327" cy="1117127"/>
            <a:chOff x="385962" y="1970689"/>
            <a:chExt cx="3684327" cy="1117127"/>
          </a:xfrm>
        </p:grpSpPr>
        <p:sp>
          <p:nvSpPr>
            <p:cNvPr id="19" name="Bùi Liễu">
              <a:extLst>
                <a:ext uri="{FF2B5EF4-FFF2-40B4-BE49-F238E27FC236}">
                  <a16:creationId xmlns:a16="http://schemas.microsoft.com/office/drawing/2014/main" id="{0CCEC436-606A-473E-A217-1627F20E5979}"/>
                </a:ext>
              </a:extLst>
            </p:cNvPr>
            <p:cNvSpPr txBox="1"/>
            <p:nvPr/>
          </p:nvSpPr>
          <p:spPr>
            <a:xfrm>
              <a:off x="385962" y="1970689"/>
              <a:ext cx="3684327" cy="442674"/>
            </a:xfrm>
            <a:prstGeom prst="wedgeRoundRectCallout">
              <a:avLst>
                <a:gd name="adj1" fmla="val -1245"/>
                <a:gd name="adj2" fmla="val 73792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Where’s the bookshop?</a:t>
              </a: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id="{57AC6B40-8497-4831-B67F-843DAF951CA1}"/>
                </a:ext>
              </a:extLst>
            </p:cNvPr>
            <p:cNvSpPr txBox="1"/>
            <p:nvPr/>
          </p:nvSpPr>
          <p:spPr>
            <a:xfrm>
              <a:off x="751729" y="2645142"/>
              <a:ext cx="2787158" cy="442674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6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 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14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1184898" y="15811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828800" y="1123950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617595" y="865576"/>
            <a:ext cx="3934684" cy="408623"/>
          </a:xfrm>
          <a:prstGeom prst="wedgeRoundRectCallout">
            <a:avLst>
              <a:gd name="adj1" fmla="val -57668"/>
              <a:gd name="adj2" fmla="val -20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2455719" y="1723941"/>
            <a:ext cx="3870747" cy="480923"/>
          </a:xfrm>
          <a:prstGeom prst="wedgeRoundRectCallout">
            <a:avLst>
              <a:gd name="adj1" fmla="val 63923"/>
              <a:gd name="adj2" fmla="val 1752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vi-VN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3113968" y="1150272"/>
            <a:ext cx="291574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đâu?)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2429538" y="2170010"/>
            <a:ext cx="448251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 tiệm bánh mỳ</a:t>
            </a:r>
            <a:r>
              <a:rPr lang="vi-VN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879021" y="127160"/>
            <a:ext cx="7385638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403193" y="1360734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2" r="3249"/>
          <a:stretch/>
        </p:blipFill>
        <p:spPr bwMode="auto">
          <a:xfrm>
            <a:off x="403193" y="2065597"/>
            <a:ext cx="1722111" cy="1152714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326466" y="2278766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4850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28735" y="4096383"/>
            <a:ext cx="1486498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873800" y="4492206"/>
            <a:ext cx="162897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88069" y="4481152"/>
            <a:ext cx="1824754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145634" y="4106541"/>
            <a:ext cx="152551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723694" y="1164840"/>
            <a:ext cx="4134306" cy="442674"/>
          </a:xfrm>
          <a:prstGeom prst="wedgeRoundRectCallout">
            <a:avLst>
              <a:gd name="adj1" fmla="val -58109"/>
              <a:gd name="adj2" fmla="val -16154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</a:t>
            </a: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bookshop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828800" y="2104445"/>
            <a:ext cx="2788676" cy="6197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581400" y="2104445"/>
            <a:ext cx="1036076" cy="934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17476" y="2104445"/>
            <a:ext cx="945124" cy="934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17476" y="2104445"/>
            <a:ext cx="2850124" cy="543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2856"/>
          <a:stretch/>
        </p:blipFill>
        <p:spPr>
          <a:xfrm>
            <a:off x="320765" y="2811141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r="1041"/>
          <a:stretch/>
        </p:blipFill>
        <p:spPr>
          <a:xfrm>
            <a:off x="2489074" y="3181350"/>
            <a:ext cx="2053354" cy="12954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58996" y="1661771"/>
            <a:ext cx="2716959" cy="442674"/>
          </a:xfrm>
          <a:prstGeom prst="wedgeRoundRectCallout">
            <a:avLst>
              <a:gd name="adj1" fmla="val 62918"/>
              <a:gd name="adj2" fmla="val -1839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66700" y="198484"/>
            <a:ext cx="249854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 </a:t>
            </a:r>
            <a:endParaRPr lang="en-US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r="-994"/>
          <a:stretch/>
        </p:blipFill>
        <p:spPr>
          <a:xfrm>
            <a:off x="4657385" y="3181350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2" r="1052"/>
          <a:stretch/>
        </p:blipFill>
        <p:spPr>
          <a:xfrm>
            <a:off x="6785847" y="2820983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880856" y="116590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340948" y="166884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507570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2190750"/>
            <a:ext cx="377189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185438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1047750"/>
            <a:ext cx="1310906" cy="3332627"/>
            <a:chOff x="289296" y="1047750"/>
            <a:chExt cx="1310904" cy="3332627"/>
          </a:xfrm>
        </p:grpSpPr>
        <p:sp>
          <p:nvSpPr>
            <p:cNvPr id="7" name="Rectangle 6"/>
            <p:cNvSpPr/>
            <p:nvPr/>
          </p:nvSpPr>
          <p:spPr>
            <a:xfrm>
              <a:off x="714375" y="1047750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296" y="3770777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862"/>
          <a:stretch/>
        </p:blipFill>
        <p:spPr>
          <a:xfrm>
            <a:off x="228600" y="895350"/>
            <a:ext cx="8686800" cy="38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2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228600" y="971550"/>
            <a:ext cx="8686800" cy="388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187391" y="1458814"/>
            <a:ext cx="3429000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254798" y="1450787"/>
            <a:ext cx="329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989760" y="1112242"/>
            <a:ext cx="3657600" cy="55562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48457554-6EDA-4EE9-9440-1906FC272AFC}"/>
              </a:ext>
            </a:extLst>
          </p:cNvPr>
          <p:cNvSpPr txBox="1"/>
          <p:nvPr/>
        </p:nvSpPr>
        <p:spPr>
          <a:xfrm>
            <a:off x="2907358" y="1169329"/>
            <a:ext cx="16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id="{450C3969-5437-43E4-89B6-6F5F61DAE6D9}"/>
              </a:ext>
            </a:extLst>
          </p:cNvPr>
          <p:cNvSpPr/>
          <p:nvPr/>
        </p:nvSpPr>
        <p:spPr>
          <a:xfrm rot="9720174">
            <a:off x="1169190" y="1649477"/>
            <a:ext cx="601222" cy="52541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815600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228600" y="1039518"/>
            <a:ext cx="8686800" cy="388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200650" y="1378641"/>
            <a:ext cx="3429000" cy="830997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47773" y="1385682"/>
            <a:ext cx="3294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989760" y="1112242"/>
            <a:ext cx="3651738" cy="55562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48457554-6EDA-4EE9-9440-1906FC272AFC}"/>
              </a:ext>
            </a:extLst>
          </p:cNvPr>
          <p:cNvSpPr txBox="1"/>
          <p:nvPr/>
        </p:nvSpPr>
        <p:spPr>
          <a:xfrm>
            <a:off x="2815629" y="1181304"/>
            <a:ext cx="16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id="{78EF9B0E-87EF-4FE3-B7EB-2AEC0D50C590}"/>
              </a:ext>
            </a:extLst>
          </p:cNvPr>
          <p:cNvSpPr/>
          <p:nvPr/>
        </p:nvSpPr>
        <p:spPr>
          <a:xfrm rot="9720174">
            <a:off x="2187722" y="2108521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63359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228600" y="1039518"/>
            <a:ext cx="8686800" cy="388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200650" y="1371303"/>
            <a:ext cx="3429000" cy="593124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256804" y="1437032"/>
            <a:ext cx="329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989760" y="1112242"/>
            <a:ext cx="3651738" cy="55562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48457554-6EDA-4EE9-9440-1906FC272AFC}"/>
              </a:ext>
            </a:extLst>
          </p:cNvPr>
          <p:cNvSpPr txBox="1"/>
          <p:nvPr/>
        </p:nvSpPr>
        <p:spPr>
          <a:xfrm>
            <a:off x="3010887" y="1154849"/>
            <a:ext cx="16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id="{0A52412F-1F76-4CED-AEE7-8C26120DF33C}"/>
              </a:ext>
            </a:extLst>
          </p:cNvPr>
          <p:cNvSpPr/>
          <p:nvPr/>
        </p:nvSpPr>
        <p:spPr>
          <a:xfrm rot="9720174">
            <a:off x="2863839" y="2255211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498564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228600" y="1039518"/>
            <a:ext cx="8686800" cy="388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759384" y="1396784"/>
            <a:ext cx="4096746" cy="593124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4902259" y="1462513"/>
            <a:ext cx="381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989760" y="1112242"/>
            <a:ext cx="3651738" cy="55562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48457554-6EDA-4EE9-9440-1906FC272AFC}"/>
              </a:ext>
            </a:extLst>
          </p:cNvPr>
          <p:cNvSpPr txBox="1"/>
          <p:nvPr/>
        </p:nvSpPr>
        <p:spPr>
          <a:xfrm>
            <a:off x="2787030" y="1159220"/>
            <a:ext cx="16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id="{4743E20C-7F61-41D4-B039-99EA5BDCCA71}"/>
              </a:ext>
            </a:extLst>
          </p:cNvPr>
          <p:cNvSpPr/>
          <p:nvPr/>
        </p:nvSpPr>
        <p:spPr>
          <a:xfrm rot="9720174">
            <a:off x="8125411" y="2244646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28159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81" y="256063"/>
            <a:ext cx="2795357" cy="2153299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81" y="1342324"/>
            <a:ext cx="3589523" cy="3719185"/>
          </a:xfrm>
          <a:prstGeom prst="rect">
            <a:avLst/>
          </a:prstGeom>
        </p:spPr>
      </p:pic>
      <p:sp>
        <p:nvSpPr>
          <p:cNvPr id="8" name="Bùi Liễu">
            <a:hlinkClick r:id="" action="ppaction://hlinkshowjump?jump=nextslide"/>
          </p:cNvPr>
          <p:cNvSpPr/>
          <p:nvPr/>
        </p:nvSpPr>
        <p:spPr>
          <a:xfrm>
            <a:off x="4125902" y="4259388"/>
            <a:ext cx="1589097" cy="6280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rgbClr val="B00000"/>
                </a:solidFill>
                <a:latin typeface="Kids Zone" panose="02000500000000000000" pitchFamily="50" charset="0"/>
              </a:rPr>
              <a:t>START</a:t>
            </a:r>
            <a:endParaRPr lang="ru-RU" sz="3000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546" y="4217968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304603" y="401319"/>
            <a:ext cx="4987636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3000" dirty="0">
              <a:solidFill>
                <a:srgbClr val="104082"/>
              </a:solidFill>
            </a:endParaRPr>
          </a:p>
          <a:p>
            <a:pPr algn="ctr"/>
            <a:endParaRPr lang="en-US" sz="3000" dirty="0">
              <a:solidFill>
                <a:srgbClr val="104082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2271343" y="3028950"/>
            <a:ext cx="2360021" cy="6792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600" dirty="0" err="1">
                <a:solidFill>
                  <a:srgbClr val="2A55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ift</a:t>
            </a:r>
            <a:r>
              <a:rPr lang="vi-VN" sz="26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4994961" y="3021653"/>
            <a:ext cx="2293990" cy="6792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4994961" y="3993852"/>
            <a:ext cx="2293990" cy="6792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vi-VN" sz="26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stall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271343" y="4001148"/>
            <a:ext cx="2360021" cy="6792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1" y="1039141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92" y="2128502"/>
            <a:ext cx="2710342" cy="2808245"/>
          </a:xfrm>
          <a:prstGeom prst="rect">
            <a:avLst/>
          </a:prstGeom>
        </p:spPr>
      </p:pic>
      <p:pic>
        <p:nvPicPr>
          <p:cNvPr id="3" name="Bùi Liễu">
            <a:extLst>
              <a:ext uri="{FF2B5EF4-FFF2-40B4-BE49-F238E27FC236}">
                <a16:creationId xmlns:a16="http://schemas.microsoft.com/office/drawing/2014/main" id="{CF96B648-910F-47E7-AFE0-6B311FFDA4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0363" y="907677"/>
            <a:ext cx="2496115" cy="13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28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897" y="4217968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408235" y="598817"/>
            <a:ext cx="4990310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104082"/>
                </a:solidFill>
              </a:rPr>
              <a:t>Linh: </a:t>
            </a:r>
            <a:r>
              <a:rPr lang="vi-VN" sz="2600" dirty="0" err="1">
                <a:solidFill>
                  <a:srgbClr val="104082"/>
                </a:solidFill>
              </a:rPr>
              <a:t>Where’s</a:t>
            </a:r>
            <a:r>
              <a:rPr lang="vi-VN" sz="2600" dirty="0">
                <a:solidFill>
                  <a:srgbClr val="104082"/>
                </a:solidFill>
              </a:rPr>
              <a:t> the </a:t>
            </a:r>
            <a:r>
              <a:rPr lang="vi-VN" sz="2600" dirty="0" err="1">
                <a:solidFill>
                  <a:srgbClr val="104082"/>
                </a:solidFill>
              </a:rPr>
              <a:t>bookshop</a:t>
            </a:r>
            <a:r>
              <a:rPr lang="vi-VN" sz="2600" dirty="0">
                <a:solidFill>
                  <a:srgbClr val="104082"/>
                </a:solidFill>
              </a:rPr>
              <a:t>?</a:t>
            </a:r>
          </a:p>
          <a:p>
            <a:r>
              <a:rPr lang="vi-VN" sz="2600" b="1" dirty="0">
                <a:solidFill>
                  <a:srgbClr val="104082"/>
                </a:solidFill>
              </a:rPr>
              <a:t>Nam: </a:t>
            </a:r>
            <a:r>
              <a:rPr lang="vi-VN" sz="2600" dirty="0" err="1">
                <a:solidFill>
                  <a:srgbClr val="104082"/>
                </a:solidFill>
              </a:rPr>
              <a:t>It’s</a:t>
            </a:r>
            <a:r>
              <a:rPr lang="vi-VN" sz="2600" dirty="0">
                <a:solidFill>
                  <a:srgbClr val="104082"/>
                </a:solidFill>
              </a:rPr>
              <a:t> _____ the </a:t>
            </a:r>
            <a:r>
              <a:rPr lang="vi-VN" sz="2600" dirty="0" err="1">
                <a:solidFill>
                  <a:srgbClr val="104082"/>
                </a:solidFill>
              </a:rPr>
              <a:t>bakery</a:t>
            </a:r>
            <a:r>
              <a:rPr lang="vi-VN" sz="2600" dirty="0">
                <a:solidFill>
                  <a:srgbClr val="104082"/>
                </a:solidFill>
              </a:rPr>
              <a:t>.</a:t>
            </a:r>
          </a:p>
          <a:p>
            <a:r>
              <a:rPr lang="vi-VN" sz="2600" dirty="0">
                <a:solidFill>
                  <a:srgbClr val="104082"/>
                </a:solidFill>
              </a:rPr>
              <a:t> </a:t>
            </a:r>
          </a:p>
          <a:p>
            <a:endParaRPr lang="vi-VN" sz="2600" dirty="0">
              <a:solidFill>
                <a:srgbClr val="104082"/>
              </a:solidFill>
            </a:endParaRPr>
          </a:p>
          <a:p>
            <a:endParaRPr lang="ru-RU" sz="2800" dirty="0">
              <a:solidFill>
                <a:srgbClr val="104082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2397529" y="3105150"/>
            <a:ext cx="2297349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5074895" y="3107705"/>
            <a:ext cx="238981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5074895" y="4076014"/>
            <a:ext cx="238981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en-US" sz="26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397529" y="4077348"/>
            <a:ext cx="2297349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1037642"/>
            <a:ext cx="2795357" cy="2153299"/>
          </a:xfrm>
          <a:prstGeom prst="rect">
            <a:avLst/>
          </a:prstGeom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73" y="2149960"/>
            <a:ext cx="2710342" cy="2808245"/>
          </a:xfrm>
          <a:prstGeom prst="rect">
            <a:avLst/>
          </a:prstGeom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id="{A5CBDBD4-BB18-44CA-97C3-FAEFD378E9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7960" y="1588651"/>
            <a:ext cx="2050861" cy="11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70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182" y="3746475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378989" y="477576"/>
            <a:ext cx="5019557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 err="1">
                <a:solidFill>
                  <a:srgbClr val="104082"/>
                </a:solidFill>
              </a:rPr>
              <a:t>Lucy</a:t>
            </a:r>
            <a:r>
              <a:rPr lang="vi-VN" sz="2600" b="1" dirty="0">
                <a:solidFill>
                  <a:srgbClr val="104082"/>
                </a:solidFill>
              </a:rPr>
              <a:t>: </a:t>
            </a:r>
            <a:r>
              <a:rPr lang="vi-VN" sz="2600" dirty="0" err="1">
                <a:solidFill>
                  <a:srgbClr val="104082"/>
                </a:solidFill>
              </a:rPr>
              <a:t>Where’s</a:t>
            </a:r>
            <a:r>
              <a:rPr lang="vi-VN" sz="2600" dirty="0">
                <a:solidFill>
                  <a:srgbClr val="104082"/>
                </a:solidFill>
              </a:rPr>
              <a:t> the </a:t>
            </a:r>
            <a:r>
              <a:rPr lang="vi-VN" sz="2600" dirty="0" err="1">
                <a:solidFill>
                  <a:srgbClr val="104082"/>
                </a:solidFill>
              </a:rPr>
              <a:t>bakery</a:t>
            </a:r>
            <a:r>
              <a:rPr lang="vi-VN" sz="2600" dirty="0">
                <a:solidFill>
                  <a:srgbClr val="104082"/>
                </a:solidFill>
              </a:rPr>
              <a:t>?</a:t>
            </a:r>
          </a:p>
          <a:p>
            <a:r>
              <a:rPr lang="vi-VN" sz="2600" b="1" dirty="0">
                <a:solidFill>
                  <a:srgbClr val="104082"/>
                </a:solidFill>
              </a:rPr>
              <a:t>Minh: </a:t>
            </a:r>
            <a:r>
              <a:rPr lang="vi-VN" sz="2600" dirty="0" err="1">
                <a:solidFill>
                  <a:srgbClr val="104082"/>
                </a:solidFill>
              </a:rPr>
              <a:t>It’s</a:t>
            </a:r>
            <a:r>
              <a:rPr lang="vi-VN" sz="2600" dirty="0">
                <a:solidFill>
                  <a:srgbClr val="104082"/>
                </a:solidFill>
              </a:rPr>
              <a:t> _____ the </a:t>
            </a:r>
            <a:r>
              <a:rPr lang="vi-VN" sz="2600" dirty="0" err="1">
                <a:solidFill>
                  <a:srgbClr val="104082"/>
                </a:solidFill>
              </a:rPr>
              <a:t>bookshop</a:t>
            </a:r>
            <a:r>
              <a:rPr lang="vi-VN" sz="2400" dirty="0">
                <a:solidFill>
                  <a:srgbClr val="104082"/>
                </a:solidFill>
              </a:rPr>
              <a:t>.</a:t>
            </a:r>
          </a:p>
          <a:p>
            <a:endParaRPr lang="vi-VN" sz="2400" dirty="0">
              <a:solidFill>
                <a:srgbClr val="104082"/>
              </a:solidFill>
            </a:endParaRPr>
          </a:p>
          <a:p>
            <a:endParaRPr lang="vi-VN" sz="2400" dirty="0">
              <a:solidFill>
                <a:srgbClr val="104082"/>
              </a:solidFill>
            </a:endParaRPr>
          </a:p>
          <a:p>
            <a:r>
              <a:rPr lang="vi-VN" sz="2400" dirty="0">
                <a:solidFill>
                  <a:srgbClr val="104082"/>
                </a:solidFill>
              </a:rPr>
              <a:t> </a:t>
            </a:r>
          </a:p>
        </p:txBody>
      </p:sp>
      <p:sp>
        <p:nvSpPr>
          <p:cNvPr id="14" name="Bùi Liễu"/>
          <p:cNvSpPr/>
          <p:nvPr/>
        </p:nvSpPr>
        <p:spPr>
          <a:xfrm>
            <a:off x="2378989" y="3022764"/>
            <a:ext cx="234185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5056689" y="3022764"/>
            <a:ext cx="234185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5056689" y="3994964"/>
            <a:ext cx="234185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378989" y="3994962"/>
            <a:ext cx="2341856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27" y="963432"/>
            <a:ext cx="2795357" cy="2153299"/>
          </a:xfrm>
          <a:prstGeom prst="rect">
            <a:avLst/>
          </a:prstGeom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201" y="2156712"/>
            <a:ext cx="2710342" cy="2808245"/>
          </a:xfrm>
          <a:prstGeom prst="rect">
            <a:avLst/>
          </a:prstGeom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id="{CCC8B52A-996B-4131-8496-5FD74B734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256" y="1504950"/>
            <a:ext cx="2070687" cy="11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7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028" y="4217968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777448" y="560036"/>
            <a:ext cx="4227864" cy="1721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017016" y="2551867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B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2619865" y="2589855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A</a:t>
            </a:r>
            <a:r>
              <a:rPr lang="en-US" sz="2600" b="1" dirty="0">
                <a:solidFill>
                  <a:srgbClr val="FF0000"/>
                </a:solidFill>
              </a:rPr>
              <a:t>. </a:t>
            </a:r>
            <a:endParaRPr lang="ru-RU" sz="2600" b="1" dirty="0">
              <a:solidFill>
                <a:srgbClr val="FF0000"/>
              </a:solidFill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5030241" y="3912817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623014" y="3912816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13" y="943899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3" name="Bùi Liễu">
            <a:extLst>
              <a:ext uri="{FF2B5EF4-FFF2-40B4-BE49-F238E27FC236}">
                <a16:creationId xmlns:a16="http://schemas.microsoft.com/office/drawing/2014/main" id="{A91F7E46-EC8B-4D5B-B442-CF0391437C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547" y="2675201"/>
            <a:ext cx="1391522" cy="843993"/>
          </a:xfrm>
          <a:prstGeom prst="rect">
            <a:avLst/>
          </a:prstGeom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id="{68BDDE41-76CD-4867-A589-FCB716B7EE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547" y="4017899"/>
            <a:ext cx="1391522" cy="828671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:a16="http://schemas.microsoft.com/office/drawing/2014/main" id="{5B815785-2507-44AF-B83F-853AF3EEF1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0699" y="4017899"/>
            <a:ext cx="1414613" cy="828671"/>
          </a:xfrm>
          <a:prstGeom prst="rect">
            <a:avLst/>
          </a:prstGeom>
        </p:spPr>
      </p:pic>
      <p:pic>
        <p:nvPicPr>
          <p:cNvPr id="18" name="Bùi Liễu">
            <a:extLst>
              <a:ext uri="{FF2B5EF4-FFF2-40B4-BE49-F238E27FC236}">
                <a16:creationId xmlns:a16="http://schemas.microsoft.com/office/drawing/2014/main" id="{689FC31F-0272-4943-8080-1234F6916F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0700" y="2675201"/>
            <a:ext cx="1414612" cy="825269"/>
          </a:xfrm>
          <a:prstGeom prst="rect">
            <a:avLst/>
          </a:prstGeom>
        </p:spPr>
      </p:pic>
      <p:pic>
        <p:nvPicPr>
          <p:cNvPr id="26" name="Track 73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89C7D5C-18DC-41EC-8149-24962B9D77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14" end="4103.746"/>
                </p14:media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602" y="1276350"/>
            <a:ext cx="364746" cy="2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50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8B02120-ECEF-4A3E-A684-53EC6E629F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167" y="715800"/>
            <a:ext cx="4016338" cy="4248595"/>
          </a:xfrm>
          <a:prstGeom prst="round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33400" y="209550"/>
            <a:ext cx="2819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chant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EA7EB-CD44-4E1D-8CD6-D2953BC3A7DC}"/>
              </a:ext>
            </a:extLst>
          </p:cNvPr>
          <p:cNvSpPr txBox="1"/>
          <p:nvPr/>
        </p:nvSpPr>
        <p:spPr>
          <a:xfrm>
            <a:off x="480344" y="1162066"/>
            <a:ext cx="17390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89D10-C053-4893-8AE3-9177D6BD9262}"/>
              </a:ext>
            </a:extLst>
          </p:cNvPr>
          <p:cNvSpPr txBox="1"/>
          <p:nvPr/>
        </p:nvSpPr>
        <p:spPr>
          <a:xfrm>
            <a:off x="472563" y="1597389"/>
            <a:ext cx="47947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How can I get to the bookshop?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B501B-5355-42D8-87C8-77FF51B03C8F}"/>
              </a:ext>
            </a:extLst>
          </p:cNvPr>
          <p:cNvSpPr txBox="1"/>
          <p:nvPr/>
        </p:nvSpPr>
        <p:spPr>
          <a:xfrm>
            <a:off x="457200" y="2065780"/>
            <a:ext cx="39719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straight, go straight.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D3F68-2EA1-4BBB-A9CA-095EA54CD787}"/>
              </a:ext>
            </a:extLst>
          </p:cNvPr>
          <p:cNvSpPr txBox="1"/>
          <p:nvPr/>
        </p:nvSpPr>
        <p:spPr>
          <a:xfrm>
            <a:off x="478712" y="2520747"/>
            <a:ext cx="45946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bookshop is on the right.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46E4AF-1143-461A-9AB5-B1F14DF795E3}"/>
              </a:ext>
            </a:extLst>
          </p:cNvPr>
          <p:cNvSpPr txBox="1"/>
          <p:nvPr/>
        </p:nvSpPr>
        <p:spPr>
          <a:xfrm>
            <a:off x="1344677" y="3218078"/>
            <a:ext cx="16483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Campsite,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3250AE-C205-4C6F-9D60-27BF3C9856EA}"/>
              </a:ext>
            </a:extLst>
          </p:cNvPr>
          <p:cNvSpPr txBox="1"/>
          <p:nvPr/>
        </p:nvSpPr>
        <p:spPr>
          <a:xfrm>
            <a:off x="1336895" y="3653401"/>
            <a:ext cx="47947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How can I get to 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campsite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E8AA2A-F6D0-4360-842E-C6483499519D}"/>
              </a:ext>
            </a:extLst>
          </p:cNvPr>
          <p:cNvSpPr txBox="1"/>
          <p:nvPr/>
        </p:nvSpPr>
        <p:spPr>
          <a:xfrm>
            <a:off x="1321532" y="4121792"/>
            <a:ext cx="39719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straight, go straight.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06B517-2330-40A8-8760-E2AAB65C8307}"/>
              </a:ext>
            </a:extLst>
          </p:cNvPr>
          <p:cNvSpPr txBox="1"/>
          <p:nvPr/>
        </p:nvSpPr>
        <p:spPr>
          <a:xfrm>
            <a:off x="1343044" y="4576759"/>
            <a:ext cx="45946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campsite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is on the left.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3BD821-21F7-4D25-B4C1-45AAECD56F76}"/>
              </a:ext>
            </a:extLst>
          </p:cNvPr>
          <p:cNvSpPr txBox="1"/>
          <p:nvPr/>
        </p:nvSpPr>
        <p:spPr>
          <a:xfrm>
            <a:off x="2019727" y="1162066"/>
            <a:ext cx="17099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A48184-F771-4C92-A36F-EBA6FA2C61B8}"/>
              </a:ext>
            </a:extLst>
          </p:cNvPr>
          <p:cNvSpPr txBox="1"/>
          <p:nvPr/>
        </p:nvSpPr>
        <p:spPr>
          <a:xfrm>
            <a:off x="3519227" y="1168792"/>
            <a:ext cx="18487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B96A60-38BE-43DD-88F8-097CEBC1E2D6}"/>
              </a:ext>
            </a:extLst>
          </p:cNvPr>
          <p:cNvSpPr txBox="1"/>
          <p:nvPr/>
        </p:nvSpPr>
        <p:spPr>
          <a:xfrm>
            <a:off x="2764432" y="3213272"/>
            <a:ext cx="15095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campsite,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49E9F7-6F2C-45F2-BBE2-7A8362ED4D67}"/>
              </a:ext>
            </a:extLst>
          </p:cNvPr>
          <p:cNvSpPr txBox="1"/>
          <p:nvPr/>
        </p:nvSpPr>
        <p:spPr>
          <a:xfrm>
            <a:off x="4126203" y="3206546"/>
            <a:ext cx="17245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campsite.</a:t>
            </a:r>
          </a:p>
        </p:txBody>
      </p:sp>
      <p:pic>
        <p:nvPicPr>
          <p:cNvPr id="17" name="Track-71 karaoke Bùi Liễu">
            <a:hlinkClick r:id="" action="ppaction://media"/>
            <a:extLst>
              <a:ext uri="{FF2B5EF4-FFF2-40B4-BE49-F238E27FC236}">
                <a16:creationId xmlns:a16="http://schemas.microsoft.com/office/drawing/2014/main" id="{34CE2BCE-68DF-42C5-88C9-19BF4B856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610"/>
                    <p14:bmk name="Bookmark 2" time="12600"/>
                    <p14:bmk name="Bookmark 3" time="14370"/>
                    <p14:bmk name="Bookmark 4" time="16380"/>
                    <p14:bmk name="Bookmark 5" time="20290"/>
                    <p14:bmk name="Bookmark 6" time="25640"/>
                    <p14:bmk name="Bookmark 7" time="33810"/>
                    <p14:bmk name="Bookmark 8" time="35780"/>
                    <p14:bmk name="Bookmark 9" time="37710"/>
                    <p14:bmk name="Bookmark 10" time="39570"/>
                    <p14:bmk name="Bookmark 11" time="43590"/>
                    <p14:bmk name="Bookmark 12" time="48890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720" y="208263"/>
            <a:ext cx="528048" cy="52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4339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4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4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4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4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4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4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1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9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329" y="4228200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777448" y="560036"/>
            <a:ext cx="4227864" cy="1721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2623014" y="2553295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5030241" y="2553294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5030241" y="3912817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623014" y="3912816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13" y="943899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1F7E46-EC8B-4D5B-B442-CF0391437C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019" y="2683214"/>
            <a:ext cx="1449982" cy="798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BDDE41-76CD-4867-A589-FCB716B7EE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639" y="4002018"/>
            <a:ext cx="1438690" cy="8640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815785-2507-44AF-B83F-853AF3EEF1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9826" y="2701241"/>
            <a:ext cx="1534150" cy="79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9FC31F-0272-4943-8080-1234F6916F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424" y="4036859"/>
            <a:ext cx="1490343" cy="815797"/>
          </a:xfrm>
          <a:prstGeom prst="rect">
            <a:avLst/>
          </a:prstGeom>
        </p:spPr>
      </p:pic>
      <p:pic>
        <p:nvPicPr>
          <p:cNvPr id="22" name="Track 73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4794960-C31C-4A74-8940-1CBC3BB309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70" end="30807.746"/>
                </p14:media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149" y="1200150"/>
            <a:ext cx="364746" cy="2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9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329" y="4228200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761245" y="560039"/>
            <a:ext cx="4227864" cy="1721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2623014" y="2553295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4976881" y="3913412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D</a:t>
            </a:r>
            <a:r>
              <a:rPr lang="en-US" sz="2700" b="1" dirty="0">
                <a:solidFill>
                  <a:srgbClr val="FF0000"/>
                </a:solidFill>
              </a:rPr>
              <a:t>.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4976881" y="2548098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B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623014" y="3912816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ru-RU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13" y="943899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1F7E46-EC8B-4D5B-B442-CF0391437C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019" y="2686516"/>
            <a:ext cx="1449982" cy="815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BDDE41-76CD-4867-A589-FCB716B7EE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639" y="4002018"/>
            <a:ext cx="1438690" cy="8640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815785-2507-44AF-B83F-853AF3EEF1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621" y="4061359"/>
            <a:ext cx="1451840" cy="791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9FC31F-0272-4943-8080-1234F6916F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4126" y="2686516"/>
            <a:ext cx="1490343" cy="815797"/>
          </a:xfrm>
          <a:prstGeom prst="rect">
            <a:avLst/>
          </a:prstGeom>
        </p:spPr>
      </p:pic>
      <p:pic>
        <p:nvPicPr>
          <p:cNvPr id="22" name="Track 73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4794960-C31C-4A74-8940-1CBC3BB309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14" end="22285.746"/>
                </p14:media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149" y="1243408"/>
            <a:ext cx="364746" cy="2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65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329" y="4228200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761245" y="560039"/>
            <a:ext cx="4227864" cy="1721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2623014" y="2553295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2621150" y="3912816"/>
            <a:ext cx="2130134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C</a:t>
            </a:r>
            <a:r>
              <a:rPr lang="en-US" sz="2700" b="1" dirty="0">
                <a:solidFill>
                  <a:srgbClr val="FF0000"/>
                </a:solidFill>
              </a:rPr>
              <a:t>.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4976881" y="2537320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</a:rPr>
              <a:t>B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ru-RU" sz="2700" b="1" dirty="0">
              <a:solidFill>
                <a:srgbClr val="FF0000"/>
              </a:solidFill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4976881" y="3880866"/>
            <a:ext cx="2130135" cy="10878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13" y="943899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1F7E46-EC8B-4D5B-B442-CF0391437C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019" y="2632054"/>
            <a:ext cx="1449981" cy="8702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BDDE41-76CD-4867-A589-FCB716B7EE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5386" y="3954311"/>
            <a:ext cx="1560346" cy="851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815785-2507-44AF-B83F-853AF3EEF1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454" y="4002018"/>
            <a:ext cx="1554029" cy="85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9FC31F-0272-4943-8080-1234F6916F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5386" y="2632053"/>
            <a:ext cx="1482328" cy="899071"/>
          </a:xfrm>
          <a:prstGeom prst="rect">
            <a:avLst/>
          </a:prstGeom>
        </p:spPr>
      </p:pic>
      <p:pic>
        <p:nvPicPr>
          <p:cNvPr id="22" name="Track 73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4794960-C31C-4A74-8940-1CBC3BB309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29" end="14172.746"/>
                </p14:media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149" y="1243408"/>
            <a:ext cx="364746" cy="2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64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028" y="4163262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209800" y="411787"/>
            <a:ext cx="4987636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odd one out.</a:t>
            </a:r>
          </a:p>
        </p:txBody>
      </p:sp>
      <p:sp>
        <p:nvSpPr>
          <p:cNvPr id="14" name="Bùi Liễu"/>
          <p:cNvSpPr/>
          <p:nvPr/>
        </p:nvSpPr>
        <p:spPr>
          <a:xfrm>
            <a:off x="2209800" y="2989686"/>
            <a:ext cx="2323310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4920142" y="2983626"/>
            <a:ext cx="2191719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4920142" y="3955826"/>
            <a:ext cx="2191719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lang="vi-VN" sz="26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/>
          <p:nvPr/>
        </p:nvSpPr>
        <p:spPr>
          <a:xfrm>
            <a:off x="2209800" y="3961884"/>
            <a:ext cx="2323310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6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ru-RU" sz="26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026" y="844260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92" y="1051782"/>
            <a:ext cx="2795357" cy="2153299"/>
          </a:xfrm>
          <a:prstGeom prst="rect">
            <a:avLst/>
          </a:prstGeom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252" y="1927910"/>
            <a:ext cx="2710342" cy="280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93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028" y="4217968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375651" y="382083"/>
            <a:ext cx="4987636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400" b="1" dirty="0" err="1">
                <a:solidFill>
                  <a:srgbClr val="104082"/>
                </a:solidFill>
              </a:rPr>
              <a:t>Bill</a:t>
            </a:r>
            <a:r>
              <a:rPr lang="vi-VN" sz="2400" b="1" dirty="0">
                <a:solidFill>
                  <a:srgbClr val="104082"/>
                </a:solidFill>
              </a:rPr>
              <a:t>: </a:t>
            </a:r>
            <a:r>
              <a:rPr lang="vi-VN" sz="2400" dirty="0" err="1">
                <a:solidFill>
                  <a:srgbClr val="104082"/>
                </a:solidFill>
              </a:rPr>
              <a:t>Where’s</a:t>
            </a:r>
            <a:r>
              <a:rPr lang="vi-VN" sz="2400" dirty="0">
                <a:solidFill>
                  <a:srgbClr val="104082"/>
                </a:solidFill>
              </a:rPr>
              <a:t> the </a:t>
            </a:r>
            <a:r>
              <a:rPr lang="vi-VN" sz="2400" dirty="0" err="1">
                <a:solidFill>
                  <a:srgbClr val="104082"/>
                </a:solidFill>
              </a:rPr>
              <a:t>sports</a:t>
            </a:r>
            <a:r>
              <a:rPr lang="vi-VN" sz="2400" dirty="0">
                <a:solidFill>
                  <a:srgbClr val="104082"/>
                </a:solidFill>
              </a:rPr>
              <a:t> </a:t>
            </a:r>
            <a:r>
              <a:rPr lang="vi-VN" sz="2400" dirty="0" err="1">
                <a:solidFill>
                  <a:srgbClr val="104082"/>
                </a:solidFill>
              </a:rPr>
              <a:t>shop</a:t>
            </a:r>
            <a:r>
              <a:rPr lang="vi-VN" sz="2400" dirty="0">
                <a:solidFill>
                  <a:srgbClr val="104082"/>
                </a:solidFill>
              </a:rPr>
              <a:t>?</a:t>
            </a:r>
          </a:p>
          <a:p>
            <a:r>
              <a:rPr lang="vi-VN" sz="2400" b="1" dirty="0" err="1">
                <a:solidFill>
                  <a:srgbClr val="104082"/>
                </a:solidFill>
              </a:rPr>
              <a:t>Mary</a:t>
            </a:r>
            <a:r>
              <a:rPr lang="vi-VN" sz="2400" b="1" dirty="0">
                <a:solidFill>
                  <a:srgbClr val="104082"/>
                </a:solidFill>
              </a:rPr>
              <a:t>: </a:t>
            </a:r>
            <a:r>
              <a:rPr lang="vi-VN" sz="2400" dirty="0" err="1">
                <a:solidFill>
                  <a:srgbClr val="104082"/>
                </a:solidFill>
              </a:rPr>
              <a:t>It’s</a:t>
            </a:r>
            <a:r>
              <a:rPr lang="vi-VN" sz="2400" dirty="0">
                <a:solidFill>
                  <a:srgbClr val="104082"/>
                </a:solidFill>
              </a:rPr>
              <a:t> </a:t>
            </a:r>
            <a:r>
              <a:rPr lang="vi-VN" sz="2400" dirty="0" err="1">
                <a:solidFill>
                  <a:srgbClr val="104082"/>
                </a:solidFill>
              </a:rPr>
              <a:t>opposite</a:t>
            </a:r>
            <a:r>
              <a:rPr lang="vi-VN" sz="2400" dirty="0">
                <a:solidFill>
                  <a:srgbClr val="104082"/>
                </a:solidFill>
              </a:rPr>
              <a:t> the </a:t>
            </a:r>
            <a:r>
              <a:rPr lang="vi-VN" sz="2400" dirty="0" err="1">
                <a:solidFill>
                  <a:srgbClr val="104082"/>
                </a:solidFill>
              </a:rPr>
              <a:t>bookshop</a:t>
            </a:r>
            <a:r>
              <a:rPr lang="vi-VN" sz="2400" dirty="0">
                <a:solidFill>
                  <a:srgbClr val="104082"/>
                </a:solidFill>
              </a:rPr>
              <a:t>.</a:t>
            </a:r>
          </a:p>
          <a:p>
            <a:endParaRPr lang="vi-VN" sz="2400" dirty="0">
              <a:solidFill>
                <a:srgbClr val="104082"/>
              </a:solidFill>
            </a:endParaRPr>
          </a:p>
          <a:p>
            <a:endParaRPr lang="vi-VN" sz="2400" dirty="0">
              <a:solidFill>
                <a:srgbClr val="104082"/>
              </a:solidFill>
            </a:endParaRPr>
          </a:p>
          <a:p>
            <a:r>
              <a:rPr lang="vi-VN" sz="2400" dirty="0">
                <a:solidFill>
                  <a:srgbClr val="104082"/>
                </a:solidFill>
              </a:rPr>
              <a:t> </a:t>
            </a:r>
            <a:endParaRPr lang="ru-RU" sz="2400" dirty="0">
              <a:solidFill>
                <a:srgbClr val="104082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029200" y="3049731"/>
            <a:ext cx="2130135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</a:rPr>
              <a:t>B</a:t>
            </a:r>
            <a:r>
              <a:rPr lang="en-US" sz="2700" b="1" dirty="0">
                <a:solidFill>
                  <a:srgbClr val="FF0000"/>
                </a:solidFill>
              </a:rPr>
              <a:t>. </a:t>
            </a:r>
            <a:r>
              <a:rPr lang="vi-VN" sz="2700" dirty="0" err="1">
                <a:solidFill>
                  <a:srgbClr val="104082"/>
                </a:solidFill>
              </a:rPr>
              <a:t>False</a:t>
            </a:r>
            <a:endParaRPr lang="ru-RU" sz="2700" dirty="0">
              <a:solidFill>
                <a:srgbClr val="104082"/>
              </a:solidFill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2636411" y="3049731"/>
            <a:ext cx="2130135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</a:rPr>
              <a:t>A</a:t>
            </a:r>
            <a:r>
              <a:rPr lang="en-US" sz="2700" b="1" dirty="0">
                <a:solidFill>
                  <a:srgbClr val="FF0000"/>
                </a:solidFill>
              </a:rPr>
              <a:t>. </a:t>
            </a:r>
            <a:r>
              <a:rPr lang="vi-VN" sz="2700" dirty="0" err="1">
                <a:solidFill>
                  <a:srgbClr val="104082"/>
                </a:solidFill>
              </a:rPr>
              <a:t>True</a:t>
            </a:r>
            <a:endParaRPr lang="ru-RU" sz="2700" dirty="0">
              <a:solidFill>
                <a:srgbClr val="104082"/>
              </a:solidFill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31" y="1094203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38" y="2206521"/>
            <a:ext cx="2710342" cy="2808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5BE5F6-D3FC-4995-92B7-9637C5FDAB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5135" y="1428750"/>
            <a:ext cx="1962821" cy="108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0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028" y="4217968"/>
            <a:ext cx="1198268" cy="653294"/>
          </a:xfrm>
          <a:prstGeom prst="rect">
            <a:avLst/>
          </a:prstGeom>
        </p:spPr>
      </p:pic>
      <p:sp>
        <p:nvSpPr>
          <p:cNvPr id="9" name="Bùi Liễu"/>
          <p:cNvSpPr/>
          <p:nvPr/>
        </p:nvSpPr>
        <p:spPr>
          <a:xfrm>
            <a:off x="2410909" y="337431"/>
            <a:ext cx="4987636" cy="22652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400" b="1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Ben: </a:t>
            </a:r>
            <a:r>
              <a:rPr lang="vi-VN" sz="24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bookshop</a:t>
            </a:r>
            <a:r>
              <a:rPr lang="vi-VN" sz="24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400" b="1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r>
              <a:rPr lang="vi-VN" sz="2400" b="1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vi-VN" sz="24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vi-VN" sz="24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vi-VN" sz="24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4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5029200" y="3073641"/>
            <a:ext cx="2026982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2649380" y="3073641"/>
            <a:ext cx="2026981" cy="6546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dirty="0" err="1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vi-VN" sz="2700" dirty="0">
                <a:solidFill>
                  <a:srgbClr val="10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dirty="0">
              <a:solidFill>
                <a:srgbClr val="10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"/>
          <p:cNvSpPr txBox="1"/>
          <p:nvPr/>
        </p:nvSpPr>
        <p:spPr>
          <a:xfrm>
            <a:off x="3479312" y="2141291"/>
            <a:ext cx="3294009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7132"/>
            <a:ext cx="2795357" cy="2153299"/>
          </a:xfrm>
          <a:prstGeom prst="rect">
            <a:avLst/>
          </a:prstGeom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07" y="2199450"/>
            <a:ext cx="2710342" cy="2808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BDE56E-64D5-4D42-817B-501BA75131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0" y="1123950"/>
            <a:ext cx="2083536" cy="1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11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18" y="311512"/>
            <a:ext cx="5966728" cy="4596245"/>
          </a:xfrm>
          <a:prstGeom prst="rect">
            <a:avLst/>
          </a:prstGeom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" y="2921794"/>
            <a:ext cx="1985963" cy="1985963"/>
          </a:xfrm>
          <a:prstGeom prst="rect">
            <a:avLst/>
          </a:prstGeom>
        </p:spPr>
      </p:pic>
      <p:sp>
        <p:nvSpPr>
          <p:cNvPr id="6" name="Bùi Liễu 0968142780"/>
          <p:cNvSpPr txBox="1"/>
          <p:nvPr/>
        </p:nvSpPr>
        <p:spPr>
          <a:xfrm>
            <a:off x="1505066" y="2021011"/>
            <a:ext cx="642223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55809230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1184898" y="14287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28735" y="4033028"/>
            <a:ext cx="1486498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873800" y="4460873"/>
            <a:ext cx="162897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88069" y="4449819"/>
            <a:ext cx="1824754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058583" y="4042870"/>
            <a:ext cx="152551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671638" y="1251590"/>
            <a:ext cx="4134306" cy="442674"/>
          </a:xfrm>
          <a:prstGeom prst="wedgeRoundRectCallout">
            <a:avLst>
              <a:gd name="adj1" fmla="val -58109"/>
              <a:gd name="adj2" fmla="val -19382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</a:t>
            </a: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bookshop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62364" y="2191195"/>
            <a:ext cx="3096516" cy="4843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616289" y="2191195"/>
            <a:ext cx="942591" cy="8162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8880" y="2191195"/>
            <a:ext cx="1014136" cy="8162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8880" y="2191195"/>
            <a:ext cx="2984920" cy="5387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2856"/>
          <a:stretch/>
        </p:blipFill>
        <p:spPr>
          <a:xfrm>
            <a:off x="320765" y="2813828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r="1041"/>
          <a:stretch/>
        </p:blipFill>
        <p:spPr>
          <a:xfrm>
            <a:off x="2489074" y="3216059"/>
            <a:ext cx="2053354" cy="12954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00400" y="1748521"/>
            <a:ext cx="2716959" cy="442674"/>
          </a:xfrm>
          <a:prstGeom prst="wedgeRoundRectCallout">
            <a:avLst>
              <a:gd name="adj1" fmla="val 62918"/>
              <a:gd name="adj2" fmla="val -1839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r="-994"/>
          <a:stretch/>
        </p:blipFill>
        <p:spPr>
          <a:xfrm>
            <a:off x="4657385" y="3216059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2" r="1052"/>
          <a:stretch/>
        </p:blipFill>
        <p:spPr>
          <a:xfrm>
            <a:off x="6785847" y="2823670"/>
            <a:ext cx="20533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892407" y="12001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282352" y="175559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  0968142780">
            <a:extLst>
              <a:ext uri="{FF2B5EF4-FFF2-40B4-BE49-F238E27FC236}">
                <a16:creationId xmlns:a16="http://schemas.microsoft.com/office/drawing/2014/main" id="{36637716-F6DC-40A1-9A25-3D22BA36BE99}"/>
              </a:ext>
            </a:extLst>
          </p:cNvPr>
          <p:cNvSpPr/>
          <p:nvPr/>
        </p:nvSpPr>
        <p:spPr>
          <a:xfrm>
            <a:off x="3616289" y="161141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48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226242" y="413407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" name="Bùi Liễu  0968142780">
            <a:extLst>
              <a:ext uri="{FF2B5EF4-FFF2-40B4-BE49-F238E27FC236}">
                <a16:creationId xmlns:a16="http://schemas.microsoft.com/office/drawing/2014/main" id="{0BD47026-D5BA-4833-B003-093961CC28F5}"/>
              </a:ext>
            </a:extLst>
          </p:cNvPr>
          <p:cNvGrpSpPr/>
          <p:nvPr/>
        </p:nvGrpSpPr>
        <p:grpSpPr>
          <a:xfrm>
            <a:off x="2266435" y="1504950"/>
            <a:ext cx="5302331" cy="815145"/>
            <a:chOff x="2334616" y="872265"/>
            <a:chExt cx="5302331" cy="815145"/>
          </a:xfrm>
        </p:grpSpPr>
        <p:sp>
          <p:nvSpPr>
            <p:cNvPr id="22" name="Bùi Liễu">
              <a:extLst>
                <a:ext uri="{FF2B5EF4-FFF2-40B4-BE49-F238E27FC236}">
                  <a16:creationId xmlns:a16="http://schemas.microsoft.com/office/drawing/2014/main" id="{55E78C77-D0CC-403A-A385-A118409896DE}"/>
                </a:ext>
              </a:extLst>
            </p:cNvPr>
            <p:cNvSpPr txBox="1">
              <a:spLocks/>
            </p:cNvSpPr>
            <p:nvPr/>
          </p:nvSpPr>
          <p:spPr>
            <a:xfrm>
              <a:off x="3064947" y="1070646"/>
              <a:ext cx="457200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" name="Bùi Liễu  0968142780">
              <a:extLst>
                <a:ext uri="{FF2B5EF4-FFF2-40B4-BE49-F238E27FC236}">
                  <a16:creationId xmlns:a16="http://schemas.microsoft.com/office/drawing/2014/main" id="{DCBF4A1A-028B-4D8E-B5C8-3B8FF679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616" y="872265"/>
              <a:ext cx="819390" cy="815145"/>
            </a:xfrm>
            <a:prstGeom prst="rect">
              <a:avLst/>
            </a:prstGeom>
          </p:spPr>
        </p:pic>
      </p:grpSp>
      <p:grpSp>
        <p:nvGrpSpPr>
          <p:cNvPr id="5" name="Bùi Liễu  0968142780">
            <a:extLst>
              <a:ext uri="{FF2B5EF4-FFF2-40B4-BE49-F238E27FC236}">
                <a16:creationId xmlns:a16="http://schemas.microsoft.com/office/drawing/2014/main" id="{8AB456DA-DA76-450D-A2F9-CB90C3A3EB45}"/>
              </a:ext>
            </a:extLst>
          </p:cNvPr>
          <p:cNvGrpSpPr/>
          <p:nvPr/>
        </p:nvGrpSpPr>
        <p:grpSpPr>
          <a:xfrm>
            <a:off x="2954102" y="2532758"/>
            <a:ext cx="4894498" cy="627198"/>
            <a:chOff x="2686727" y="1551998"/>
            <a:chExt cx="4894498" cy="627198"/>
          </a:xfrm>
        </p:grpSpPr>
        <p:sp>
          <p:nvSpPr>
            <p:cNvPr id="21" name="Bùi Liễu">
              <a:extLst>
                <a:ext uri="{FF2B5EF4-FFF2-40B4-BE49-F238E27FC236}">
                  <a16:creationId xmlns:a16="http://schemas.microsoft.com/office/drawing/2014/main" id="{3B4F9F7C-A5E7-40E1-88F8-F3AA3A009F6F}"/>
                </a:ext>
              </a:extLst>
            </p:cNvPr>
            <p:cNvSpPr txBox="1">
              <a:spLocks/>
            </p:cNvSpPr>
            <p:nvPr/>
          </p:nvSpPr>
          <p:spPr>
            <a:xfrm>
              <a:off x="3306349" y="1574740"/>
              <a:ext cx="427487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11" name="Bùi Liễu  0968142780">
              <a:extLst>
                <a:ext uri="{FF2B5EF4-FFF2-40B4-BE49-F238E27FC236}">
                  <a16:creationId xmlns:a16="http://schemas.microsoft.com/office/drawing/2014/main" id="{485C0AE4-5071-47BD-915B-F7D82356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727" y="1551998"/>
              <a:ext cx="544280" cy="627198"/>
            </a:xfrm>
            <a:prstGeom prst="rect">
              <a:avLst/>
            </a:prstGeom>
          </p:spPr>
        </p:pic>
      </p:grpSp>
      <p:grpSp>
        <p:nvGrpSpPr>
          <p:cNvPr id="6" name="Bùi Liễu  0968142780">
            <a:extLst>
              <a:ext uri="{FF2B5EF4-FFF2-40B4-BE49-F238E27FC236}">
                <a16:creationId xmlns:a16="http://schemas.microsoft.com/office/drawing/2014/main" id="{3A536097-2775-4279-8160-63B37EE6F601}"/>
              </a:ext>
            </a:extLst>
          </p:cNvPr>
          <p:cNvGrpSpPr/>
          <p:nvPr/>
        </p:nvGrpSpPr>
        <p:grpSpPr>
          <a:xfrm>
            <a:off x="2238443" y="3401553"/>
            <a:ext cx="2784175" cy="694197"/>
            <a:chOff x="2884220" y="2042029"/>
            <a:chExt cx="2784175" cy="694197"/>
          </a:xfrm>
        </p:grpSpPr>
        <p:sp>
          <p:nvSpPr>
            <p:cNvPr id="23" name="Bùi Liễu">
              <a:extLst>
                <a:ext uri="{FF2B5EF4-FFF2-40B4-BE49-F238E27FC236}">
                  <a16:creationId xmlns:a16="http://schemas.microsoft.com/office/drawing/2014/main" id="{02759F4B-5FD6-4457-92AC-4CEB5911FC56}"/>
                </a:ext>
              </a:extLst>
            </p:cNvPr>
            <p:cNvSpPr txBox="1">
              <a:spLocks/>
            </p:cNvSpPr>
            <p:nvPr/>
          </p:nvSpPr>
          <p:spPr>
            <a:xfrm>
              <a:off x="3558367" y="2114550"/>
              <a:ext cx="2110028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12" name="Bùi Liễu  0968142780">
              <a:extLst>
                <a:ext uri="{FF2B5EF4-FFF2-40B4-BE49-F238E27FC236}">
                  <a16:creationId xmlns:a16="http://schemas.microsoft.com/office/drawing/2014/main" id="{430201BE-B38F-4664-8012-93B6C172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4220" y="2042029"/>
              <a:ext cx="690484" cy="633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062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3" y="674913"/>
            <a:ext cx="5006294" cy="32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7B35543-4E76-432C-9F8B-61425C09C71F}"/>
              </a:ext>
            </a:extLst>
          </p:cNvPr>
          <p:cNvSpPr txBox="1"/>
          <p:nvPr/>
        </p:nvSpPr>
        <p:spPr>
          <a:xfrm>
            <a:off x="2445997" y="229040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5" name="Rectangle 4"/>
          <p:cNvSpPr/>
          <p:nvPr/>
        </p:nvSpPr>
        <p:spPr>
          <a:xfrm>
            <a:off x="284925" y="4462404"/>
            <a:ext cx="217170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Berlin Sans FB" panose="020E0602020502020306" pitchFamily="34" charset="0"/>
              </a:rPr>
              <a:t>Facebook: </a:t>
            </a:r>
            <a:r>
              <a:rPr lang="en-US" sz="1200" dirty="0" err="1">
                <a:latin typeface="Berlin Sans FB" panose="020E0602020502020306" pitchFamily="34" charset="0"/>
              </a:rPr>
              <a:t>Bùi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Liễu</a:t>
            </a:r>
            <a:r>
              <a:rPr lang="en-US" sz="1200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sz="1200" dirty="0">
                <a:latin typeface="Berlin Sans FB" panose="020E0602020502020306" pitchFamily="34" charset="0"/>
              </a:rPr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893403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572696" y="290443"/>
            <a:ext cx="497389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194818" y="4095751"/>
            <a:ext cx="251989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107997" y="4095750"/>
            <a:ext cx="2842165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284013" y="4095751"/>
            <a:ext cx="4724400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19121" y="1238866"/>
            <a:ext cx="8705760" cy="2704484"/>
            <a:chOff x="151204" y="916512"/>
            <a:chExt cx="8677785" cy="270448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" r="401"/>
            <a:stretch/>
          </p:blipFill>
          <p:spPr>
            <a:xfrm>
              <a:off x="151204" y="916512"/>
              <a:ext cx="8677785" cy="2704484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748885" y="972336"/>
              <a:ext cx="1826671" cy="54574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4653377" y="1193334"/>
              <a:ext cx="3026834" cy="762000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2724515" y="944959"/>
              <a:ext cx="930074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787975" y="1165689"/>
            <a:ext cx="2012753" cy="699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Excuse</a:t>
            </a:r>
            <a:r>
              <a:rPr lang="vi-VN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me!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4741226" y="1585338"/>
            <a:ext cx="3152307" cy="622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Where’s the bakery, please?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2811344" y="1246011"/>
            <a:ext cx="946138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183941" y="1223045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646213" y="1236096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5802D0AE-1E42-4DCB-8C35-4BE94F99C197}"/>
              </a:ext>
            </a:extLst>
          </p:cNvPr>
          <p:cNvSpPr/>
          <p:nvPr/>
        </p:nvSpPr>
        <p:spPr>
          <a:xfrm>
            <a:off x="5453172" y="3428488"/>
            <a:ext cx="3289672" cy="514121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BF659DAB-2F26-4E5B-9CDE-4D9AE803F13A}"/>
              </a:ext>
            </a:extLst>
          </p:cNvPr>
          <p:cNvSpPr/>
          <p:nvPr/>
        </p:nvSpPr>
        <p:spPr>
          <a:xfrm>
            <a:off x="5458876" y="3403981"/>
            <a:ext cx="3496759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near the gift shop.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8F27C5-2F02-47F7-9DAD-C60AEB02BBA4}"/>
              </a:ext>
            </a:extLst>
          </p:cNvPr>
          <p:cNvSpPr/>
          <p:nvPr/>
        </p:nvSpPr>
        <p:spPr>
          <a:xfrm>
            <a:off x="423472" y="4655357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Track 72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E47A68F1-FEAA-4269-B9FD-BDE9B408D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644" y="395683"/>
            <a:ext cx="336231" cy="2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31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2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2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2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2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167141" y="2502946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ɡɪft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ʃɒp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/>
          <p:cNvSpPr/>
          <p:nvPr/>
        </p:nvSpPr>
        <p:spPr>
          <a:xfrm>
            <a:off x="4469750" y="14287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gift shop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629822" y="3264068"/>
            <a:ext cx="3668313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7838"/>
          <a:stretch/>
        </p:blipFill>
        <p:spPr>
          <a:xfrm>
            <a:off x="914400" y="1428750"/>
            <a:ext cx="3212532" cy="2514818"/>
          </a:xfrm>
          <a:prstGeom prst="roundRect">
            <a:avLst/>
          </a:prstGeom>
          <a:ln w="12700">
            <a:noFill/>
            <a:prstDash val="dashDot"/>
          </a:ln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2E3B3AA2-11F7-4EDE-ADDA-576063DE2235}"/>
              </a:ext>
            </a:extLst>
          </p:cNvPr>
          <p:cNvSpPr txBox="1"/>
          <p:nvPr/>
        </p:nvSpPr>
        <p:spPr>
          <a:xfrm>
            <a:off x="517761" y="252110"/>
            <a:ext cx="1774781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6225935F-1B7E-418B-A222-C70CF1EF4CFD}"/>
              </a:ext>
            </a:extLst>
          </p:cNvPr>
          <p:cNvSpPr/>
          <p:nvPr/>
        </p:nvSpPr>
        <p:spPr>
          <a:xfrm>
            <a:off x="304800" y="4522058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4827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ft shop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601473" y="2412814"/>
            <a:ext cx="23867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nɪə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800600" y="1446168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near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6192576" y="3140626"/>
            <a:ext cx="1204497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  0968142780">
            <a:extLst>
              <a:ext uri="{FF2B5EF4-FFF2-40B4-BE49-F238E27FC236}">
                <a16:creationId xmlns:a16="http://schemas.microsoft.com/office/drawing/2014/main" id="{E4580A23-6F2A-4537-A0E4-022478531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r="1222"/>
          <a:stretch/>
        </p:blipFill>
        <p:spPr>
          <a:xfrm>
            <a:off x="1066800" y="1480086"/>
            <a:ext cx="3810000" cy="23108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89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a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4967</TotalTime>
  <Words>736</Words>
  <Application>Microsoft Office PowerPoint</Application>
  <PresentationFormat>On-screen Show (16:9)</PresentationFormat>
  <Paragraphs>229</Paragraphs>
  <Slides>50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Berlin Sans FB</vt:lpstr>
      <vt:lpstr>宋体</vt:lpstr>
      <vt:lpstr>Fredoka One</vt:lpstr>
      <vt:lpstr>Calibri</vt:lpstr>
      <vt:lpstr>Comic Sans MS</vt:lpstr>
      <vt:lpstr>Berlin Sans FB Demi</vt:lpstr>
      <vt:lpstr>Kids Zone</vt:lpstr>
      <vt:lpstr>Kirang Haerang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09681421780</dc:creator>
  <cp:lastModifiedBy>ADMIN</cp:lastModifiedBy>
  <cp:revision>594</cp:revision>
  <dcterms:created xsi:type="dcterms:W3CDTF">2006-08-16T00:00:00Z</dcterms:created>
  <dcterms:modified xsi:type="dcterms:W3CDTF">2024-04-24T08:26:29Z</dcterms:modified>
</cp:coreProperties>
</file>