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0" r:id="rId3"/>
    <p:sldMasterId id="2147483672" r:id="rId4"/>
    <p:sldMasterId id="2147483682" r:id="rId5"/>
    <p:sldMasterId id="2147483690" r:id="rId6"/>
  </p:sldMasterIdLst>
  <p:notesMasterIdLst>
    <p:notesMasterId r:id="rId27"/>
  </p:notesMasterIdLst>
  <p:sldIdLst>
    <p:sldId id="303" r:id="rId7"/>
    <p:sldId id="327" r:id="rId8"/>
    <p:sldId id="321" r:id="rId9"/>
    <p:sldId id="259" r:id="rId10"/>
    <p:sldId id="322" r:id="rId11"/>
    <p:sldId id="330" r:id="rId12"/>
    <p:sldId id="328" r:id="rId13"/>
    <p:sldId id="323" r:id="rId14"/>
    <p:sldId id="263" r:id="rId15"/>
    <p:sldId id="312" r:id="rId16"/>
    <p:sldId id="278" r:id="rId17"/>
    <p:sldId id="308" r:id="rId18"/>
    <p:sldId id="331" r:id="rId19"/>
    <p:sldId id="332" r:id="rId20"/>
    <p:sldId id="333" r:id="rId21"/>
    <p:sldId id="309" r:id="rId22"/>
    <p:sldId id="313" r:id="rId23"/>
    <p:sldId id="266" r:id="rId24"/>
    <p:sldId id="302" r:id="rId25"/>
    <p:sldId id="334"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0000"/>
    <a:srgbClr val="12033D"/>
    <a:srgbClr val="0B023E"/>
    <a:srgbClr val="CC3300"/>
    <a:srgbClr val="548235"/>
    <a:srgbClr val="628911"/>
    <a:srgbClr val="85933E"/>
    <a:srgbClr val="82BA54"/>
    <a:srgbClr val="68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73" d="100"/>
          <a:sy n="73" d="100"/>
        </p:scale>
        <p:origin x="582"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7FE9E37-9F6C-48DB-9BB5-1F03C2C181CB}" type="datetimeFigureOut">
              <a:rPr lang="zh-CN" altLang="en-US" smtClean="0"/>
              <a:t>2024/1/28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14D2E83-BF93-41E1-BF38-D922D5494FF3}" type="slidenum">
              <a:rPr lang="zh-CN" altLang="en-US" smtClean="0"/>
              <a:t>‹#›</a:t>
            </a:fld>
            <a:endParaRPr lang="zh-CN" altLang="en-US"/>
          </a:p>
        </p:txBody>
      </p:sp>
    </p:spTree>
    <p:extLst>
      <p:ext uri="{BB962C8B-B14F-4D97-AF65-F5344CB8AC3E}">
        <p14:creationId xmlns:p14="http://schemas.microsoft.com/office/powerpoint/2010/main" val="26755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cà</a:t>
            </a:r>
            <a:r>
              <a:rPr lang="en-US" dirty="0"/>
              <a:t> </a:t>
            </a:r>
            <a:r>
              <a:rPr lang="en-US" dirty="0" err="1"/>
              <a:t>rốt</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4D2E83-BF93-41E1-BF38-D922D5494FF3}" type="slidenum">
              <a:rPr lang="zh-CN" altLang="en-US" smtClean="0"/>
              <a:t>11</a:t>
            </a:fld>
            <a:endParaRPr lang="zh-CN" altLang="en-US"/>
          </a:p>
        </p:txBody>
      </p:sp>
    </p:spTree>
    <p:extLst>
      <p:ext uri="{BB962C8B-B14F-4D97-AF65-F5344CB8AC3E}">
        <p14:creationId xmlns:p14="http://schemas.microsoft.com/office/powerpoint/2010/main" val="112474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4D2E83-BF93-41E1-BF38-D922D5494FF3}" type="slidenum">
              <a:rPr lang="zh-CN" altLang="en-US" smtClean="0"/>
              <a:t>12</a:t>
            </a:fld>
            <a:endParaRPr lang="zh-CN" altLang="en-US"/>
          </a:p>
        </p:txBody>
      </p:sp>
    </p:spTree>
    <p:extLst>
      <p:ext uri="{BB962C8B-B14F-4D97-AF65-F5344CB8AC3E}">
        <p14:creationId xmlns:p14="http://schemas.microsoft.com/office/powerpoint/2010/main" val="2633859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5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48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7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68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005864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20963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9192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98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1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05882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979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23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96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837872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06561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56962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292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7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2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9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64571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99294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43055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4024784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56925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79224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7789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2257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849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016156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543254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31761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5399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6343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632768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167715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24673A0A-48C2-C0CC-A1CE-14F883BA90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7EB050BF-A808-0FDE-FA9D-A2D503FB5D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66797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5C09263-8AB2-5A17-24B5-A3822CC62A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28/1/2024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370774339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4CFA6A9-5AC2-483C-5A37-6923CD7B94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6121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2B0BAD0-82B4-C663-5DA2-14B21BF2A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7455699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70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BC95E91-907D-5E3E-B90A-1F719D8A7D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58490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5.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48.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27.jpeg"/><Relationship Id="rId10"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48.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8.xml"/><Relationship Id="rId7" Type="http://schemas.openxmlformats.org/officeDocument/2006/relationships/image" Target="../media/image28.png"/><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D5C5B-8B48-203A-9694-D06B6C4748DE}"/>
              </a:ext>
            </a:extLst>
          </p:cNvPr>
          <p:cNvPicPr>
            <a:picLocks noChangeAspect="1"/>
          </p:cNvPicPr>
          <p:nvPr/>
        </p:nvPicPr>
        <p:blipFill rotWithShape="1">
          <a:blip r:embed="rId2"/>
          <a:srcRect t="12093" r="-1165"/>
          <a:stretch/>
        </p:blipFill>
        <p:spPr>
          <a:xfrm>
            <a:off x="0" y="-587828"/>
            <a:ext cx="12587844" cy="7574987"/>
          </a:xfrm>
          <a:prstGeom prst="rect">
            <a:avLst/>
          </a:prstGeom>
        </p:spPr>
      </p:pic>
      <p:sp>
        <p:nvSpPr>
          <p:cNvPr id="35" name="文本框 21">
            <a:extLst>
              <a:ext uri="{FF2B5EF4-FFF2-40B4-BE49-F238E27FC236}">
                <a16:creationId xmlns:a16="http://schemas.microsoft.com/office/drawing/2014/main" id="{61140438-D033-A23B-1ED5-5EDD3B9CA589}"/>
              </a:ext>
            </a:extLst>
          </p:cNvPr>
          <p:cNvSpPr txBox="1"/>
          <p:nvPr/>
        </p:nvSpPr>
        <p:spPr>
          <a:xfrm>
            <a:off x="1921691" y="152474"/>
            <a:ext cx="82586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Thứ</a:t>
            </a:r>
            <a:r>
              <a:rPr kumimoji="0" lang="en-US" altLang="zh-CN" sz="3600" b="1" i="0" u="none" strike="noStrike" kern="1200" cap="none" spc="0" normalizeH="0" noProof="0" dirty="0"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Hai </a:t>
            </a:r>
            <a:r>
              <a:rPr kumimoji="0" lang="en-US" altLang="zh-CN" sz="3600" b="1" i="0" u="none" strike="noStrike" kern="1200" cap="none" spc="0" normalizeH="0" noProof="0" dirty="0" err="1"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ngày</a:t>
            </a:r>
            <a:r>
              <a:rPr kumimoji="0" lang="en-US" altLang="zh-CN" sz="3600" b="1" i="0" u="none" strike="noStrike" kern="1200" cap="none" spc="0" normalizeH="0" noProof="0" dirty="0"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29 </a:t>
            </a:r>
            <a:r>
              <a:rPr kumimoji="0" lang="en-US" altLang="zh-CN" sz="3600" b="1" i="0" u="none" strike="noStrike" kern="1200" cap="none" spc="0" normalizeH="0" noProof="0" dirty="0" err="1"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tháng</a:t>
            </a:r>
            <a:r>
              <a:rPr kumimoji="0" lang="en-US" altLang="zh-CN" sz="3600" b="1" i="0" u="none" strike="noStrike" kern="1200" cap="none" spc="0" normalizeH="0" noProof="0" dirty="0"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1 </a:t>
            </a:r>
            <a:r>
              <a:rPr kumimoji="0" lang="en-US" altLang="zh-CN" sz="3600" b="1" i="0" u="none" strike="noStrike" kern="1200" cap="none" spc="0" normalizeH="0" noProof="0" dirty="0" err="1"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năm</a:t>
            </a:r>
            <a:r>
              <a:rPr kumimoji="0" lang="en-US" altLang="zh-CN" sz="3600" b="1" i="0" u="none" strike="noStrike" kern="1200" cap="none" spc="0" normalizeH="0" noProof="0" dirty="0" smtClean="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2024</a:t>
            </a:r>
            <a:endParaRPr kumimoji="0" lang="zh-CN" altLang="en-US" sz="3600" b="1" i="0"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5541824"/>
      </p:ext>
    </p:extLst>
  </p:cSld>
  <p:clrMapOvr>
    <a:masterClrMapping/>
  </p:clrMapOvr>
  <mc:AlternateContent xmlns:mc="http://schemas.openxmlformats.org/markup-compatibility/2006" xmlns:p14="http://schemas.microsoft.com/office/powerpoint/2010/main">
    <mc:Choice Requires="p14">
      <p:transition spd="slow" p14:dur="1500" advTm="10112">
        <p:random/>
      </p:transition>
    </mc:Choice>
    <mc:Fallback xmlns="">
      <p:transition spd="slow" advTm="1011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extLst mod="1">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BF729F9B-F501-5076-9782-182CDC261DCD}"/>
              </a:ext>
            </a:extLst>
          </p:cNvPr>
          <p:cNvGrpSpPr/>
          <p:nvPr/>
        </p:nvGrpSpPr>
        <p:grpSpPr>
          <a:xfrm>
            <a:off x="39732" y="5971880"/>
            <a:ext cx="12152268" cy="895350"/>
            <a:chOff x="-2055784" y="5706558"/>
            <a:chExt cx="12152268" cy="1151441"/>
          </a:xfrm>
        </p:grpSpPr>
        <p:pic>
          <p:nvPicPr>
            <p:cNvPr id="6" name="图片 10">
              <a:extLst>
                <a:ext uri="{FF2B5EF4-FFF2-40B4-BE49-F238E27FC236}">
                  <a16:creationId xmlns:a16="http://schemas.microsoft.com/office/drawing/2014/main" id="{9A60293E-CC00-7F68-9981-73ECB0160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39197742-2509-3641-391A-867EA3EB7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AE3B118F-58F8-51AB-2063-825D6FF74BA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3D0C49A1-6FF2-335B-080B-FD73D6BE4F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9B07793A-BE11-E95F-1ECB-5102381703B4}"/>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C5194A8F-EC27-460A-C1BF-8B8F5B76A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D19DE8FF-30CA-288B-948E-59D58D89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4" name="Nhóm 13">
            <a:extLst>
              <a:ext uri="{FF2B5EF4-FFF2-40B4-BE49-F238E27FC236}">
                <a16:creationId xmlns:a16="http://schemas.microsoft.com/office/drawing/2014/main" id="{6D2B7894-B116-B4B4-2607-3F5B5E0F2EA5}"/>
              </a:ext>
            </a:extLst>
          </p:cNvPr>
          <p:cNvGrpSpPr/>
          <p:nvPr/>
        </p:nvGrpSpPr>
        <p:grpSpPr>
          <a:xfrm>
            <a:off x="1424752" y="0"/>
            <a:ext cx="10082151" cy="2979633"/>
            <a:chOff x="891984" y="180134"/>
            <a:chExt cx="9946329" cy="1613416"/>
          </a:xfrm>
        </p:grpSpPr>
        <p:sp>
          <p:nvSpPr>
            <p:cNvPr id="2" name="任意多边形: 形状 51">
              <a:extLst>
                <a:ext uri="{FF2B5EF4-FFF2-40B4-BE49-F238E27FC236}">
                  <a16:creationId xmlns:a16="http://schemas.microsoft.com/office/drawing/2014/main" id="{C3105BD9-7EAB-BB00-51EA-4112B83F6BD4}"/>
                </a:ext>
              </a:extLst>
            </p:cNvPr>
            <p:cNvSpPr/>
            <p:nvPr/>
          </p:nvSpPr>
          <p:spPr>
            <a:xfrm>
              <a:off x="891984" y="180134"/>
              <a:ext cx="9946329" cy="1613416"/>
            </a:xfrm>
            <a:custGeom>
              <a:avLst/>
              <a:gdLst>
                <a:gd name="connsiteX0" fmla="*/ 746540 w 10082151"/>
                <a:gd name="connsiteY0" fmla="*/ 0 h 2979633"/>
                <a:gd name="connsiteX1" fmla="*/ 1274424 w 10082151"/>
                <a:gd name="connsiteY1" fmla="*/ 174570 h 2979633"/>
                <a:gd name="connsiteX2" fmla="*/ 1283357 w 10082151"/>
                <a:gd name="connsiteY2" fmla="*/ 183214 h 2979633"/>
                <a:gd name="connsiteX3" fmla="*/ 1292290 w 10082151"/>
                <a:gd name="connsiteY3" fmla="*/ 174570 h 2979633"/>
                <a:gd name="connsiteX4" fmla="*/ 1820174 w 10082151"/>
                <a:gd name="connsiteY4" fmla="*/ 0 h 2979633"/>
                <a:gd name="connsiteX5" fmla="*/ 2348057 w 10082151"/>
                <a:gd name="connsiteY5" fmla="*/ 174570 h 2979633"/>
                <a:gd name="connsiteX6" fmla="*/ 2356992 w 10082151"/>
                <a:gd name="connsiteY6" fmla="*/ 183214 h 2979633"/>
                <a:gd name="connsiteX7" fmla="*/ 2365926 w 10082151"/>
                <a:gd name="connsiteY7" fmla="*/ 174570 h 2979633"/>
                <a:gd name="connsiteX8" fmla="*/ 2893809 w 10082151"/>
                <a:gd name="connsiteY8" fmla="*/ 0 h 2979633"/>
                <a:gd name="connsiteX9" fmla="*/ 3421693 w 10082151"/>
                <a:gd name="connsiteY9" fmla="*/ 174570 h 2979633"/>
                <a:gd name="connsiteX10" fmla="*/ 3430626 w 10082151"/>
                <a:gd name="connsiteY10" fmla="*/ 183214 h 2979633"/>
                <a:gd name="connsiteX11" fmla="*/ 3439559 w 10082151"/>
                <a:gd name="connsiteY11" fmla="*/ 174570 h 2979633"/>
                <a:gd name="connsiteX12" fmla="*/ 3967443 w 10082151"/>
                <a:gd name="connsiteY12" fmla="*/ 0 h 2979633"/>
                <a:gd name="connsiteX13" fmla="*/ 4495327 w 10082151"/>
                <a:gd name="connsiteY13" fmla="*/ 174570 h 2979633"/>
                <a:gd name="connsiteX14" fmla="*/ 4504262 w 10082151"/>
                <a:gd name="connsiteY14" fmla="*/ 183214 h 2979633"/>
                <a:gd name="connsiteX15" fmla="*/ 4513195 w 10082151"/>
                <a:gd name="connsiteY15" fmla="*/ 174570 h 2979633"/>
                <a:gd name="connsiteX16" fmla="*/ 5041078 w 10082151"/>
                <a:gd name="connsiteY16" fmla="*/ 0 h 2979633"/>
                <a:gd name="connsiteX17" fmla="*/ 5568962 w 10082151"/>
                <a:gd name="connsiteY17" fmla="*/ 174570 h 2979633"/>
                <a:gd name="connsiteX18" fmla="*/ 5577895 w 10082151"/>
                <a:gd name="connsiteY18" fmla="*/ 183214 h 2979633"/>
                <a:gd name="connsiteX19" fmla="*/ 5586829 w 10082151"/>
                <a:gd name="connsiteY19" fmla="*/ 174570 h 2979633"/>
                <a:gd name="connsiteX20" fmla="*/ 6114712 w 10082151"/>
                <a:gd name="connsiteY20" fmla="*/ 0 h 2979633"/>
                <a:gd name="connsiteX21" fmla="*/ 6642596 w 10082151"/>
                <a:gd name="connsiteY21" fmla="*/ 174570 h 2979633"/>
                <a:gd name="connsiteX22" fmla="*/ 6651529 w 10082151"/>
                <a:gd name="connsiteY22" fmla="*/ 183214 h 2979633"/>
                <a:gd name="connsiteX23" fmla="*/ 6660462 w 10082151"/>
                <a:gd name="connsiteY23" fmla="*/ 174570 h 2979633"/>
                <a:gd name="connsiteX24" fmla="*/ 7188346 w 10082151"/>
                <a:gd name="connsiteY24" fmla="*/ 0 h 2979633"/>
                <a:gd name="connsiteX25" fmla="*/ 7716230 w 10082151"/>
                <a:gd name="connsiteY25" fmla="*/ 174570 h 2979633"/>
                <a:gd name="connsiteX26" fmla="*/ 7725161 w 10082151"/>
                <a:gd name="connsiteY26" fmla="*/ 183213 h 2979633"/>
                <a:gd name="connsiteX27" fmla="*/ 7734094 w 10082151"/>
                <a:gd name="connsiteY27" fmla="*/ 174570 h 2979633"/>
                <a:gd name="connsiteX28" fmla="*/ 8261978 w 10082151"/>
                <a:gd name="connsiteY28" fmla="*/ 0 h 2979633"/>
                <a:gd name="connsiteX29" fmla="*/ 8789862 w 10082151"/>
                <a:gd name="connsiteY29" fmla="*/ 174570 h 2979633"/>
                <a:gd name="connsiteX30" fmla="*/ 8798795 w 10082151"/>
                <a:gd name="connsiteY30" fmla="*/ 183213 h 2979633"/>
                <a:gd name="connsiteX31" fmla="*/ 8807726 w 10082151"/>
                <a:gd name="connsiteY31" fmla="*/ 174570 h 2979633"/>
                <a:gd name="connsiteX32" fmla="*/ 9335610 w 10082151"/>
                <a:gd name="connsiteY32" fmla="*/ 0 h 2979633"/>
                <a:gd name="connsiteX33" fmla="*/ 10082151 w 10082151"/>
                <a:gd name="connsiteY33" fmla="*/ 596021 h 2979633"/>
                <a:gd name="connsiteX34" fmla="*/ 9863493 w 10082151"/>
                <a:gd name="connsiteY34" fmla="*/ 1017472 h 2979633"/>
                <a:gd name="connsiteX35" fmla="*/ 9824865 w 10082151"/>
                <a:gd name="connsiteY35" fmla="*/ 1042918 h 2979633"/>
                <a:gd name="connsiteX36" fmla="*/ 9863493 w 10082151"/>
                <a:gd name="connsiteY36" fmla="*/ 1068364 h 2979633"/>
                <a:gd name="connsiteX37" fmla="*/ 10082151 w 10082151"/>
                <a:gd name="connsiteY37" fmla="*/ 1489815 h 2979633"/>
                <a:gd name="connsiteX38" fmla="*/ 9863493 w 10082151"/>
                <a:gd name="connsiteY38" fmla="*/ 1911267 h 2979633"/>
                <a:gd name="connsiteX39" fmla="*/ 9824863 w 10082151"/>
                <a:gd name="connsiteY39" fmla="*/ 1936714 h 2979633"/>
                <a:gd name="connsiteX40" fmla="*/ 9863493 w 10082151"/>
                <a:gd name="connsiteY40" fmla="*/ 1962160 h 2979633"/>
                <a:gd name="connsiteX41" fmla="*/ 10082151 w 10082151"/>
                <a:gd name="connsiteY41" fmla="*/ 2383611 h 2979633"/>
                <a:gd name="connsiteX42" fmla="*/ 9335610 w 10082151"/>
                <a:gd name="connsiteY42" fmla="*/ 2979633 h 2979633"/>
                <a:gd name="connsiteX43" fmla="*/ 8807726 w 10082151"/>
                <a:gd name="connsiteY43" fmla="*/ 2805062 h 2979633"/>
                <a:gd name="connsiteX44" fmla="*/ 8798790 w 10082151"/>
                <a:gd name="connsiteY44" fmla="*/ 2796415 h 2979633"/>
                <a:gd name="connsiteX45" fmla="*/ 8789853 w 10082151"/>
                <a:gd name="connsiteY45" fmla="*/ 2805062 h 2979633"/>
                <a:gd name="connsiteX46" fmla="*/ 8261969 w 10082151"/>
                <a:gd name="connsiteY46" fmla="*/ 2979633 h 2979633"/>
                <a:gd name="connsiteX47" fmla="*/ 7734086 w 10082151"/>
                <a:gd name="connsiteY47" fmla="*/ 2805062 h 2979633"/>
                <a:gd name="connsiteX48" fmla="*/ 7725154 w 10082151"/>
                <a:gd name="connsiteY48" fmla="*/ 2796419 h 2979633"/>
                <a:gd name="connsiteX49" fmla="*/ 7716221 w 10082151"/>
                <a:gd name="connsiteY49" fmla="*/ 2805062 h 2979633"/>
                <a:gd name="connsiteX50" fmla="*/ 7188337 w 10082151"/>
                <a:gd name="connsiteY50" fmla="*/ 2979633 h 2979633"/>
                <a:gd name="connsiteX51" fmla="*/ 6660454 w 10082151"/>
                <a:gd name="connsiteY51" fmla="*/ 2805062 h 2979633"/>
                <a:gd name="connsiteX52" fmla="*/ 6651520 w 10082151"/>
                <a:gd name="connsiteY52" fmla="*/ 2796418 h 2979633"/>
                <a:gd name="connsiteX53" fmla="*/ 6642587 w 10082151"/>
                <a:gd name="connsiteY53" fmla="*/ 2805062 h 2979633"/>
                <a:gd name="connsiteX54" fmla="*/ 6114704 w 10082151"/>
                <a:gd name="connsiteY54" fmla="*/ 2979633 h 2979633"/>
                <a:gd name="connsiteX55" fmla="*/ 5586820 w 10082151"/>
                <a:gd name="connsiteY55" fmla="*/ 2805062 h 2979633"/>
                <a:gd name="connsiteX56" fmla="*/ 5577888 w 10082151"/>
                <a:gd name="connsiteY56" fmla="*/ 2796419 h 2979633"/>
                <a:gd name="connsiteX57" fmla="*/ 5568955 w 10082151"/>
                <a:gd name="connsiteY57" fmla="*/ 2805062 h 2979633"/>
                <a:gd name="connsiteX58" fmla="*/ 5041072 w 10082151"/>
                <a:gd name="connsiteY58" fmla="*/ 2979633 h 2979633"/>
                <a:gd name="connsiteX59" fmla="*/ 4513188 w 10082151"/>
                <a:gd name="connsiteY59" fmla="*/ 2805062 h 2979633"/>
                <a:gd name="connsiteX60" fmla="*/ 4504255 w 10082151"/>
                <a:gd name="connsiteY60" fmla="*/ 2796418 h 2979633"/>
                <a:gd name="connsiteX61" fmla="*/ 4495323 w 10082151"/>
                <a:gd name="connsiteY61" fmla="*/ 2805062 h 2979633"/>
                <a:gd name="connsiteX62" fmla="*/ 3967438 w 10082151"/>
                <a:gd name="connsiteY62" fmla="*/ 2979633 h 2979633"/>
                <a:gd name="connsiteX63" fmla="*/ 3439554 w 10082151"/>
                <a:gd name="connsiteY63" fmla="*/ 2805062 h 2979633"/>
                <a:gd name="connsiteX64" fmla="*/ 3430623 w 10082151"/>
                <a:gd name="connsiteY64" fmla="*/ 2796419 h 2979633"/>
                <a:gd name="connsiteX65" fmla="*/ 3421689 w 10082151"/>
                <a:gd name="connsiteY65" fmla="*/ 2805062 h 2979633"/>
                <a:gd name="connsiteX66" fmla="*/ 2893806 w 10082151"/>
                <a:gd name="connsiteY66" fmla="*/ 2979633 h 2979633"/>
                <a:gd name="connsiteX67" fmla="*/ 2365922 w 10082151"/>
                <a:gd name="connsiteY67" fmla="*/ 2805062 h 2979633"/>
                <a:gd name="connsiteX68" fmla="*/ 2356989 w 10082151"/>
                <a:gd name="connsiteY68" fmla="*/ 2796418 h 2979633"/>
                <a:gd name="connsiteX69" fmla="*/ 2348056 w 10082151"/>
                <a:gd name="connsiteY69" fmla="*/ 2805062 h 2979633"/>
                <a:gd name="connsiteX70" fmla="*/ 1820172 w 10082151"/>
                <a:gd name="connsiteY70" fmla="*/ 2979633 h 2979633"/>
                <a:gd name="connsiteX71" fmla="*/ 1292288 w 10082151"/>
                <a:gd name="connsiteY71" fmla="*/ 2805062 h 2979633"/>
                <a:gd name="connsiteX72" fmla="*/ 1283357 w 10082151"/>
                <a:gd name="connsiteY72" fmla="*/ 2796419 h 2979633"/>
                <a:gd name="connsiteX73" fmla="*/ 1274426 w 10082151"/>
                <a:gd name="connsiteY73" fmla="*/ 2805062 h 2979633"/>
                <a:gd name="connsiteX74" fmla="*/ 746540 w 10082151"/>
                <a:gd name="connsiteY74" fmla="*/ 2979633 h 2979633"/>
                <a:gd name="connsiteX75" fmla="*/ 0 w 10082151"/>
                <a:gd name="connsiteY75" fmla="*/ 2383611 h 2979633"/>
                <a:gd name="connsiteX76" fmla="*/ 218657 w 10082151"/>
                <a:gd name="connsiteY76" fmla="*/ 1962160 h 2979633"/>
                <a:gd name="connsiteX77" fmla="*/ 257287 w 10082151"/>
                <a:gd name="connsiteY77" fmla="*/ 1936714 h 2979633"/>
                <a:gd name="connsiteX78" fmla="*/ 218657 w 10082151"/>
                <a:gd name="connsiteY78" fmla="*/ 1911267 h 2979633"/>
                <a:gd name="connsiteX79" fmla="*/ 0 w 10082151"/>
                <a:gd name="connsiteY79" fmla="*/ 1489815 h 2979633"/>
                <a:gd name="connsiteX80" fmla="*/ 218657 w 10082151"/>
                <a:gd name="connsiteY80" fmla="*/ 1068364 h 2979633"/>
                <a:gd name="connsiteX81" fmla="*/ 257285 w 10082151"/>
                <a:gd name="connsiteY81" fmla="*/ 1042918 h 2979633"/>
                <a:gd name="connsiteX82" fmla="*/ 218657 w 10082151"/>
                <a:gd name="connsiteY82" fmla="*/ 1017472 h 2979633"/>
                <a:gd name="connsiteX83" fmla="*/ 0 w 10082151"/>
                <a:gd name="connsiteY83" fmla="*/ 596021 h 2979633"/>
                <a:gd name="connsiteX84" fmla="*/ 746540 w 10082151"/>
                <a:gd name="connsiteY84" fmla="*/ 0 h 297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082151" h="2979633" fill="none" extrusionOk="0">
                  <a:moveTo>
                    <a:pt x="746540" y="0"/>
                  </a:moveTo>
                  <a:cubicBezTo>
                    <a:pt x="964670" y="-8770"/>
                    <a:pt x="1178008" y="59147"/>
                    <a:pt x="1274424" y="174570"/>
                  </a:cubicBezTo>
                  <a:cubicBezTo>
                    <a:pt x="1276783" y="177539"/>
                    <a:pt x="1279316" y="179666"/>
                    <a:pt x="1283357" y="183214"/>
                  </a:cubicBezTo>
                  <a:cubicBezTo>
                    <a:pt x="1286609" y="180683"/>
                    <a:pt x="1289413" y="177209"/>
                    <a:pt x="1292290" y="174570"/>
                  </a:cubicBezTo>
                  <a:cubicBezTo>
                    <a:pt x="1408666" y="74623"/>
                    <a:pt x="1600010" y="32254"/>
                    <a:pt x="1820174" y="0"/>
                  </a:cubicBezTo>
                  <a:cubicBezTo>
                    <a:pt x="2039353" y="6817"/>
                    <a:pt x="2199047" y="77743"/>
                    <a:pt x="2348057" y="174570"/>
                  </a:cubicBezTo>
                  <a:cubicBezTo>
                    <a:pt x="2352479" y="178131"/>
                    <a:pt x="2353420" y="178969"/>
                    <a:pt x="2356992" y="183214"/>
                  </a:cubicBezTo>
                  <a:cubicBezTo>
                    <a:pt x="2360122" y="180334"/>
                    <a:pt x="2362592" y="177956"/>
                    <a:pt x="2365926" y="174570"/>
                  </a:cubicBezTo>
                  <a:cubicBezTo>
                    <a:pt x="2498417" y="113483"/>
                    <a:pt x="2681463" y="20197"/>
                    <a:pt x="2893809" y="0"/>
                  </a:cubicBezTo>
                  <a:cubicBezTo>
                    <a:pt x="3121458" y="20627"/>
                    <a:pt x="3317491" y="72312"/>
                    <a:pt x="3421693" y="174570"/>
                  </a:cubicBezTo>
                  <a:cubicBezTo>
                    <a:pt x="3424745" y="177466"/>
                    <a:pt x="3429027" y="180892"/>
                    <a:pt x="3430626" y="183214"/>
                  </a:cubicBezTo>
                  <a:cubicBezTo>
                    <a:pt x="3433134" y="180427"/>
                    <a:pt x="3437086" y="177244"/>
                    <a:pt x="3439559" y="174570"/>
                  </a:cubicBezTo>
                  <a:cubicBezTo>
                    <a:pt x="3571297" y="111219"/>
                    <a:pt x="3745438" y="37502"/>
                    <a:pt x="3967443" y="0"/>
                  </a:cubicBezTo>
                  <a:cubicBezTo>
                    <a:pt x="4163989" y="-5961"/>
                    <a:pt x="4368729" y="62493"/>
                    <a:pt x="4495327" y="174570"/>
                  </a:cubicBezTo>
                  <a:cubicBezTo>
                    <a:pt x="4499508" y="178553"/>
                    <a:pt x="4500488" y="179080"/>
                    <a:pt x="4504262" y="183214"/>
                  </a:cubicBezTo>
                  <a:cubicBezTo>
                    <a:pt x="4506062" y="180725"/>
                    <a:pt x="4510649" y="176366"/>
                    <a:pt x="4513195" y="174570"/>
                  </a:cubicBezTo>
                  <a:cubicBezTo>
                    <a:pt x="4621045" y="56495"/>
                    <a:pt x="4839229" y="-23970"/>
                    <a:pt x="5041078" y="0"/>
                  </a:cubicBezTo>
                  <a:cubicBezTo>
                    <a:pt x="5243659" y="22732"/>
                    <a:pt x="5444215" y="80057"/>
                    <a:pt x="5568962" y="174570"/>
                  </a:cubicBezTo>
                  <a:cubicBezTo>
                    <a:pt x="5572960" y="178387"/>
                    <a:pt x="5574852" y="180749"/>
                    <a:pt x="5577895" y="183214"/>
                  </a:cubicBezTo>
                  <a:cubicBezTo>
                    <a:pt x="5580414" y="180892"/>
                    <a:pt x="5584879" y="176966"/>
                    <a:pt x="5586829" y="174570"/>
                  </a:cubicBezTo>
                  <a:cubicBezTo>
                    <a:pt x="5763741" y="92799"/>
                    <a:pt x="5908668" y="-41856"/>
                    <a:pt x="6114712" y="0"/>
                  </a:cubicBezTo>
                  <a:cubicBezTo>
                    <a:pt x="6318420" y="4905"/>
                    <a:pt x="6499386" y="41332"/>
                    <a:pt x="6642596" y="174570"/>
                  </a:cubicBezTo>
                  <a:cubicBezTo>
                    <a:pt x="6645975" y="178515"/>
                    <a:pt x="6649245" y="180545"/>
                    <a:pt x="6651529" y="183214"/>
                  </a:cubicBezTo>
                  <a:cubicBezTo>
                    <a:pt x="6654182" y="181364"/>
                    <a:pt x="6657038" y="178125"/>
                    <a:pt x="6660462" y="174570"/>
                  </a:cubicBezTo>
                  <a:cubicBezTo>
                    <a:pt x="6801274" y="55271"/>
                    <a:pt x="7014741" y="-6738"/>
                    <a:pt x="7188346" y="0"/>
                  </a:cubicBezTo>
                  <a:cubicBezTo>
                    <a:pt x="7399728" y="-25943"/>
                    <a:pt x="7597818" y="48567"/>
                    <a:pt x="7716230" y="174570"/>
                  </a:cubicBezTo>
                  <a:cubicBezTo>
                    <a:pt x="7720072" y="177835"/>
                    <a:pt x="7721911" y="180747"/>
                    <a:pt x="7725161" y="183213"/>
                  </a:cubicBezTo>
                  <a:cubicBezTo>
                    <a:pt x="7727154" y="180544"/>
                    <a:pt x="7732225" y="176396"/>
                    <a:pt x="7734094" y="174570"/>
                  </a:cubicBezTo>
                  <a:cubicBezTo>
                    <a:pt x="7830008" y="53773"/>
                    <a:pt x="8083580" y="-25689"/>
                    <a:pt x="8261978" y="0"/>
                  </a:cubicBezTo>
                  <a:cubicBezTo>
                    <a:pt x="8464748" y="14330"/>
                    <a:pt x="8659559" y="43682"/>
                    <a:pt x="8789862" y="174570"/>
                  </a:cubicBezTo>
                  <a:cubicBezTo>
                    <a:pt x="8793778" y="177673"/>
                    <a:pt x="8794830" y="179575"/>
                    <a:pt x="8798795" y="183213"/>
                  </a:cubicBezTo>
                  <a:cubicBezTo>
                    <a:pt x="8800851" y="180481"/>
                    <a:pt x="8805364" y="177117"/>
                    <a:pt x="8807726" y="174570"/>
                  </a:cubicBezTo>
                  <a:cubicBezTo>
                    <a:pt x="8932523" y="23640"/>
                    <a:pt x="9132275" y="36668"/>
                    <a:pt x="9335610" y="0"/>
                  </a:cubicBezTo>
                  <a:cubicBezTo>
                    <a:pt x="9762544" y="-12178"/>
                    <a:pt x="10124763" y="233294"/>
                    <a:pt x="10082151" y="596021"/>
                  </a:cubicBezTo>
                  <a:cubicBezTo>
                    <a:pt x="10101629" y="766200"/>
                    <a:pt x="10006441" y="950048"/>
                    <a:pt x="9863493" y="1017472"/>
                  </a:cubicBezTo>
                  <a:cubicBezTo>
                    <a:pt x="9853847" y="1026281"/>
                    <a:pt x="9843234" y="1029355"/>
                    <a:pt x="9824865" y="1042918"/>
                  </a:cubicBezTo>
                  <a:cubicBezTo>
                    <a:pt x="9844987" y="1054278"/>
                    <a:pt x="9849919" y="1061525"/>
                    <a:pt x="9863493" y="1068364"/>
                  </a:cubicBezTo>
                  <a:cubicBezTo>
                    <a:pt x="10003643" y="1215604"/>
                    <a:pt x="10110095" y="1314736"/>
                    <a:pt x="10082151" y="1489815"/>
                  </a:cubicBezTo>
                  <a:cubicBezTo>
                    <a:pt x="10078068" y="1661008"/>
                    <a:pt x="10024456" y="1797316"/>
                    <a:pt x="9863493" y="1911267"/>
                  </a:cubicBezTo>
                  <a:cubicBezTo>
                    <a:pt x="9848745" y="1918446"/>
                    <a:pt x="9835672" y="1929882"/>
                    <a:pt x="9824863" y="1936714"/>
                  </a:cubicBezTo>
                  <a:cubicBezTo>
                    <a:pt x="9833213" y="1941055"/>
                    <a:pt x="9844559" y="1951506"/>
                    <a:pt x="9863493" y="1962160"/>
                  </a:cubicBezTo>
                  <a:cubicBezTo>
                    <a:pt x="9991413" y="2071235"/>
                    <a:pt x="10078693" y="2213633"/>
                    <a:pt x="10082151" y="2383611"/>
                  </a:cubicBezTo>
                  <a:cubicBezTo>
                    <a:pt x="10114553" y="2692485"/>
                    <a:pt x="9743682" y="2996651"/>
                    <a:pt x="9335610" y="2979633"/>
                  </a:cubicBezTo>
                  <a:cubicBezTo>
                    <a:pt x="9137707" y="2965121"/>
                    <a:pt x="8956890" y="2890461"/>
                    <a:pt x="8807726" y="2805062"/>
                  </a:cubicBezTo>
                  <a:cubicBezTo>
                    <a:pt x="8804076" y="2801532"/>
                    <a:pt x="8801188" y="2799575"/>
                    <a:pt x="8798790" y="2796415"/>
                  </a:cubicBezTo>
                  <a:cubicBezTo>
                    <a:pt x="8795273" y="2800665"/>
                    <a:pt x="8793708" y="2800794"/>
                    <a:pt x="8789853" y="2805062"/>
                  </a:cubicBezTo>
                  <a:cubicBezTo>
                    <a:pt x="8647931" y="2909355"/>
                    <a:pt x="8447077" y="2976006"/>
                    <a:pt x="8261969" y="2979633"/>
                  </a:cubicBezTo>
                  <a:cubicBezTo>
                    <a:pt x="8061037" y="2984621"/>
                    <a:pt x="7837838" y="2910806"/>
                    <a:pt x="7734086" y="2805062"/>
                  </a:cubicBezTo>
                  <a:cubicBezTo>
                    <a:pt x="7730442" y="2800905"/>
                    <a:pt x="7729189" y="2800207"/>
                    <a:pt x="7725154" y="2796419"/>
                  </a:cubicBezTo>
                  <a:cubicBezTo>
                    <a:pt x="7722593" y="2798997"/>
                    <a:pt x="7718627" y="2802829"/>
                    <a:pt x="7716221" y="2805062"/>
                  </a:cubicBezTo>
                  <a:cubicBezTo>
                    <a:pt x="7563105" y="2924515"/>
                    <a:pt x="7401178" y="3006692"/>
                    <a:pt x="7188337" y="2979633"/>
                  </a:cubicBezTo>
                  <a:cubicBezTo>
                    <a:pt x="6995644" y="2969017"/>
                    <a:pt x="6757006" y="2906454"/>
                    <a:pt x="6660454" y="2805062"/>
                  </a:cubicBezTo>
                  <a:cubicBezTo>
                    <a:pt x="6656456" y="2801676"/>
                    <a:pt x="6653352" y="2798320"/>
                    <a:pt x="6651520" y="2796418"/>
                  </a:cubicBezTo>
                  <a:cubicBezTo>
                    <a:pt x="6648673" y="2799742"/>
                    <a:pt x="6646584" y="2801224"/>
                    <a:pt x="6642587" y="2805062"/>
                  </a:cubicBezTo>
                  <a:cubicBezTo>
                    <a:pt x="6520894" y="2889417"/>
                    <a:pt x="6292300" y="2946673"/>
                    <a:pt x="6114704" y="2979633"/>
                  </a:cubicBezTo>
                  <a:cubicBezTo>
                    <a:pt x="5880409" y="2969661"/>
                    <a:pt x="5703344" y="2933359"/>
                    <a:pt x="5586820" y="2805062"/>
                  </a:cubicBezTo>
                  <a:cubicBezTo>
                    <a:pt x="5584637" y="2803614"/>
                    <a:pt x="5580017" y="2798078"/>
                    <a:pt x="5577888" y="2796419"/>
                  </a:cubicBezTo>
                  <a:cubicBezTo>
                    <a:pt x="5574393" y="2799789"/>
                    <a:pt x="5572890" y="2801833"/>
                    <a:pt x="5568955" y="2805062"/>
                  </a:cubicBezTo>
                  <a:cubicBezTo>
                    <a:pt x="5406963" y="2933541"/>
                    <a:pt x="5220390" y="2981510"/>
                    <a:pt x="5041072" y="2979633"/>
                  </a:cubicBezTo>
                  <a:cubicBezTo>
                    <a:pt x="4847983" y="3012082"/>
                    <a:pt x="4677931" y="2930159"/>
                    <a:pt x="4513188" y="2805062"/>
                  </a:cubicBezTo>
                  <a:cubicBezTo>
                    <a:pt x="4511368" y="2802455"/>
                    <a:pt x="4506692" y="2799485"/>
                    <a:pt x="4504255" y="2796418"/>
                  </a:cubicBezTo>
                  <a:cubicBezTo>
                    <a:pt x="4500067" y="2799758"/>
                    <a:pt x="4499022" y="2802163"/>
                    <a:pt x="4495323" y="2805062"/>
                  </a:cubicBezTo>
                  <a:cubicBezTo>
                    <a:pt x="4371148" y="2935237"/>
                    <a:pt x="4160083" y="2989102"/>
                    <a:pt x="3967438" y="2979633"/>
                  </a:cubicBezTo>
                  <a:cubicBezTo>
                    <a:pt x="3732089" y="3007149"/>
                    <a:pt x="3573997" y="2919279"/>
                    <a:pt x="3439554" y="2805062"/>
                  </a:cubicBezTo>
                  <a:cubicBezTo>
                    <a:pt x="3436529" y="2802800"/>
                    <a:pt x="3433190" y="2798593"/>
                    <a:pt x="3430623" y="2796419"/>
                  </a:cubicBezTo>
                  <a:cubicBezTo>
                    <a:pt x="3427839" y="2798301"/>
                    <a:pt x="3425580" y="2802008"/>
                    <a:pt x="3421689" y="2805062"/>
                  </a:cubicBezTo>
                  <a:cubicBezTo>
                    <a:pt x="3288610" y="2921063"/>
                    <a:pt x="3088961" y="2980874"/>
                    <a:pt x="2893806" y="2979633"/>
                  </a:cubicBezTo>
                  <a:cubicBezTo>
                    <a:pt x="2678495" y="2985930"/>
                    <a:pt x="2485473" y="2913760"/>
                    <a:pt x="2365922" y="2805062"/>
                  </a:cubicBezTo>
                  <a:cubicBezTo>
                    <a:pt x="2361965" y="2800682"/>
                    <a:pt x="2360876" y="2799949"/>
                    <a:pt x="2356989" y="2796418"/>
                  </a:cubicBezTo>
                  <a:cubicBezTo>
                    <a:pt x="2354399" y="2798815"/>
                    <a:pt x="2350932" y="2801419"/>
                    <a:pt x="2348056" y="2805062"/>
                  </a:cubicBezTo>
                  <a:cubicBezTo>
                    <a:pt x="2197377" y="2897633"/>
                    <a:pt x="2011100" y="3007827"/>
                    <a:pt x="1820172" y="2979633"/>
                  </a:cubicBezTo>
                  <a:cubicBezTo>
                    <a:pt x="1592600" y="2985149"/>
                    <a:pt x="1416388" y="2911100"/>
                    <a:pt x="1292288" y="2805062"/>
                  </a:cubicBezTo>
                  <a:cubicBezTo>
                    <a:pt x="1289650" y="2802352"/>
                    <a:pt x="1287821" y="2800052"/>
                    <a:pt x="1283357" y="2796419"/>
                  </a:cubicBezTo>
                  <a:cubicBezTo>
                    <a:pt x="1280206" y="2798803"/>
                    <a:pt x="1276853" y="2802335"/>
                    <a:pt x="1274426" y="2805062"/>
                  </a:cubicBezTo>
                  <a:cubicBezTo>
                    <a:pt x="1138341" y="2944916"/>
                    <a:pt x="946220" y="2940793"/>
                    <a:pt x="746540" y="2979633"/>
                  </a:cubicBezTo>
                  <a:cubicBezTo>
                    <a:pt x="366286" y="3009713"/>
                    <a:pt x="-1688" y="2760409"/>
                    <a:pt x="0" y="2383611"/>
                  </a:cubicBezTo>
                  <a:cubicBezTo>
                    <a:pt x="-12567" y="2199591"/>
                    <a:pt x="107508" y="2045460"/>
                    <a:pt x="218657" y="1962160"/>
                  </a:cubicBezTo>
                  <a:cubicBezTo>
                    <a:pt x="234644" y="1949364"/>
                    <a:pt x="246328" y="1942401"/>
                    <a:pt x="257287" y="1936714"/>
                  </a:cubicBezTo>
                  <a:cubicBezTo>
                    <a:pt x="241981" y="1924575"/>
                    <a:pt x="233178" y="1919833"/>
                    <a:pt x="218657" y="1911267"/>
                  </a:cubicBezTo>
                  <a:cubicBezTo>
                    <a:pt x="105383" y="1815976"/>
                    <a:pt x="20886" y="1655473"/>
                    <a:pt x="0" y="1489815"/>
                  </a:cubicBezTo>
                  <a:cubicBezTo>
                    <a:pt x="-20218" y="1356407"/>
                    <a:pt x="45297" y="1186045"/>
                    <a:pt x="218657" y="1068364"/>
                  </a:cubicBezTo>
                  <a:cubicBezTo>
                    <a:pt x="233037" y="1057308"/>
                    <a:pt x="243678" y="1050249"/>
                    <a:pt x="257285" y="1042918"/>
                  </a:cubicBezTo>
                  <a:cubicBezTo>
                    <a:pt x="249151" y="1037678"/>
                    <a:pt x="235938" y="1028172"/>
                    <a:pt x="218657" y="1017472"/>
                  </a:cubicBezTo>
                  <a:cubicBezTo>
                    <a:pt x="64211" y="896431"/>
                    <a:pt x="-35322" y="747588"/>
                    <a:pt x="0" y="596021"/>
                  </a:cubicBezTo>
                  <a:cubicBezTo>
                    <a:pt x="-13510" y="275646"/>
                    <a:pt x="315752" y="-44092"/>
                    <a:pt x="746540" y="0"/>
                  </a:cubicBezTo>
                  <a:close/>
                </a:path>
                <a:path w="10082151" h="2979633" stroke="0" extrusionOk="0">
                  <a:moveTo>
                    <a:pt x="746540" y="0"/>
                  </a:moveTo>
                  <a:cubicBezTo>
                    <a:pt x="975827" y="-33466"/>
                    <a:pt x="1118122" y="102585"/>
                    <a:pt x="1274424" y="174570"/>
                  </a:cubicBezTo>
                  <a:cubicBezTo>
                    <a:pt x="1277966" y="177424"/>
                    <a:pt x="1280931" y="181562"/>
                    <a:pt x="1283357" y="183214"/>
                  </a:cubicBezTo>
                  <a:cubicBezTo>
                    <a:pt x="1285851" y="181522"/>
                    <a:pt x="1288583" y="178910"/>
                    <a:pt x="1292290" y="174570"/>
                  </a:cubicBezTo>
                  <a:cubicBezTo>
                    <a:pt x="1440614" y="41454"/>
                    <a:pt x="1628184" y="1990"/>
                    <a:pt x="1820174" y="0"/>
                  </a:cubicBezTo>
                  <a:cubicBezTo>
                    <a:pt x="2011200" y="-24053"/>
                    <a:pt x="2185946" y="80648"/>
                    <a:pt x="2348057" y="174570"/>
                  </a:cubicBezTo>
                  <a:cubicBezTo>
                    <a:pt x="2352174" y="177842"/>
                    <a:pt x="2352802" y="179832"/>
                    <a:pt x="2356992" y="183214"/>
                  </a:cubicBezTo>
                  <a:cubicBezTo>
                    <a:pt x="2359670" y="180029"/>
                    <a:pt x="2361883" y="177979"/>
                    <a:pt x="2365926" y="174570"/>
                  </a:cubicBezTo>
                  <a:cubicBezTo>
                    <a:pt x="2525371" y="82250"/>
                    <a:pt x="2731300" y="-14844"/>
                    <a:pt x="2893809" y="0"/>
                  </a:cubicBezTo>
                  <a:cubicBezTo>
                    <a:pt x="3094001" y="3887"/>
                    <a:pt x="3251655" y="54332"/>
                    <a:pt x="3421693" y="174570"/>
                  </a:cubicBezTo>
                  <a:cubicBezTo>
                    <a:pt x="3424631" y="177772"/>
                    <a:pt x="3428695" y="181217"/>
                    <a:pt x="3430626" y="183214"/>
                  </a:cubicBezTo>
                  <a:cubicBezTo>
                    <a:pt x="3432948" y="181243"/>
                    <a:pt x="3435587" y="179023"/>
                    <a:pt x="3439559" y="174570"/>
                  </a:cubicBezTo>
                  <a:cubicBezTo>
                    <a:pt x="3572341" y="103583"/>
                    <a:pt x="3734340" y="30502"/>
                    <a:pt x="3967443" y="0"/>
                  </a:cubicBezTo>
                  <a:cubicBezTo>
                    <a:pt x="4159572" y="-36311"/>
                    <a:pt x="4374457" y="79485"/>
                    <a:pt x="4495327" y="174570"/>
                  </a:cubicBezTo>
                  <a:cubicBezTo>
                    <a:pt x="4498810" y="177703"/>
                    <a:pt x="4501388" y="180363"/>
                    <a:pt x="4504262" y="183214"/>
                  </a:cubicBezTo>
                  <a:cubicBezTo>
                    <a:pt x="4508345" y="179720"/>
                    <a:pt x="4510768" y="176594"/>
                    <a:pt x="4513195" y="174570"/>
                  </a:cubicBezTo>
                  <a:cubicBezTo>
                    <a:pt x="4636994" y="46332"/>
                    <a:pt x="4795435" y="-11043"/>
                    <a:pt x="5041078" y="0"/>
                  </a:cubicBezTo>
                  <a:cubicBezTo>
                    <a:pt x="5231213" y="12991"/>
                    <a:pt x="5440979" y="76539"/>
                    <a:pt x="5568962" y="174570"/>
                  </a:cubicBezTo>
                  <a:cubicBezTo>
                    <a:pt x="5570611" y="176869"/>
                    <a:pt x="5573208" y="179234"/>
                    <a:pt x="5577895" y="183214"/>
                  </a:cubicBezTo>
                  <a:cubicBezTo>
                    <a:pt x="5581085" y="180647"/>
                    <a:pt x="5583361" y="177527"/>
                    <a:pt x="5586829" y="174570"/>
                  </a:cubicBezTo>
                  <a:cubicBezTo>
                    <a:pt x="5722410" y="93737"/>
                    <a:pt x="5898780" y="-3922"/>
                    <a:pt x="6114712" y="0"/>
                  </a:cubicBezTo>
                  <a:cubicBezTo>
                    <a:pt x="6335186" y="-24840"/>
                    <a:pt x="6515611" y="77321"/>
                    <a:pt x="6642596" y="174570"/>
                  </a:cubicBezTo>
                  <a:cubicBezTo>
                    <a:pt x="6645178" y="176532"/>
                    <a:pt x="6647512" y="179443"/>
                    <a:pt x="6651529" y="183214"/>
                  </a:cubicBezTo>
                  <a:cubicBezTo>
                    <a:pt x="6654781" y="180075"/>
                    <a:pt x="6657607" y="176572"/>
                    <a:pt x="6660462" y="174570"/>
                  </a:cubicBezTo>
                  <a:cubicBezTo>
                    <a:pt x="6775800" y="89500"/>
                    <a:pt x="6984136" y="-15522"/>
                    <a:pt x="7188346" y="0"/>
                  </a:cubicBezTo>
                  <a:cubicBezTo>
                    <a:pt x="7405025" y="-500"/>
                    <a:pt x="7620506" y="78186"/>
                    <a:pt x="7716230" y="174570"/>
                  </a:cubicBezTo>
                  <a:cubicBezTo>
                    <a:pt x="7720443" y="178346"/>
                    <a:pt x="7721276" y="179601"/>
                    <a:pt x="7725161" y="183213"/>
                  </a:cubicBezTo>
                  <a:cubicBezTo>
                    <a:pt x="7728614" y="180350"/>
                    <a:pt x="7730426" y="178789"/>
                    <a:pt x="7734094" y="174570"/>
                  </a:cubicBezTo>
                  <a:cubicBezTo>
                    <a:pt x="7914260" y="81835"/>
                    <a:pt x="8039732" y="-9400"/>
                    <a:pt x="8261978" y="0"/>
                  </a:cubicBezTo>
                  <a:cubicBezTo>
                    <a:pt x="8494050" y="-13353"/>
                    <a:pt x="8656293" y="60628"/>
                    <a:pt x="8789862" y="174570"/>
                  </a:cubicBezTo>
                  <a:cubicBezTo>
                    <a:pt x="8792153" y="175982"/>
                    <a:pt x="8794294" y="179297"/>
                    <a:pt x="8798795" y="183213"/>
                  </a:cubicBezTo>
                  <a:cubicBezTo>
                    <a:pt x="8802062" y="180294"/>
                    <a:pt x="8804651" y="177733"/>
                    <a:pt x="8807726" y="174570"/>
                  </a:cubicBezTo>
                  <a:cubicBezTo>
                    <a:pt x="8987703" y="60323"/>
                    <a:pt x="9103127" y="13361"/>
                    <a:pt x="9335610" y="0"/>
                  </a:cubicBezTo>
                  <a:cubicBezTo>
                    <a:pt x="9747273" y="75408"/>
                    <a:pt x="10112718" y="212234"/>
                    <a:pt x="10082151" y="596021"/>
                  </a:cubicBezTo>
                  <a:cubicBezTo>
                    <a:pt x="10070099" y="726712"/>
                    <a:pt x="9980836" y="883060"/>
                    <a:pt x="9863493" y="1017472"/>
                  </a:cubicBezTo>
                  <a:cubicBezTo>
                    <a:pt x="9855551" y="1025425"/>
                    <a:pt x="9840543" y="1034162"/>
                    <a:pt x="9824865" y="1042918"/>
                  </a:cubicBezTo>
                  <a:cubicBezTo>
                    <a:pt x="9836107" y="1048245"/>
                    <a:pt x="9845189" y="1056675"/>
                    <a:pt x="9863493" y="1068364"/>
                  </a:cubicBezTo>
                  <a:cubicBezTo>
                    <a:pt x="10008965" y="1179521"/>
                    <a:pt x="10094984" y="1350768"/>
                    <a:pt x="10082151" y="1489815"/>
                  </a:cubicBezTo>
                  <a:cubicBezTo>
                    <a:pt x="10079236" y="1650403"/>
                    <a:pt x="9999590" y="1811099"/>
                    <a:pt x="9863493" y="1911267"/>
                  </a:cubicBezTo>
                  <a:cubicBezTo>
                    <a:pt x="9849470" y="1918058"/>
                    <a:pt x="9837634" y="1925603"/>
                    <a:pt x="9824863" y="1936714"/>
                  </a:cubicBezTo>
                  <a:cubicBezTo>
                    <a:pt x="9837411" y="1943138"/>
                    <a:pt x="9847610" y="1949300"/>
                    <a:pt x="9863493" y="1962160"/>
                  </a:cubicBezTo>
                  <a:cubicBezTo>
                    <a:pt x="9972786" y="2038486"/>
                    <a:pt x="10058044" y="2206052"/>
                    <a:pt x="10082151" y="2383611"/>
                  </a:cubicBezTo>
                  <a:cubicBezTo>
                    <a:pt x="10116889" y="2649695"/>
                    <a:pt x="9704124" y="3065394"/>
                    <a:pt x="9335610" y="2979633"/>
                  </a:cubicBezTo>
                  <a:cubicBezTo>
                    <a:pt x="9134366" y="2959829"/>
                    <a:pt x="8949031" y="2918122"/>
                    <a:pt x="8807726" y="2805062"/>
                  </a:cubicBezTo>
                  <a:cubicBezTo>
                    <a:pt x="8803627" y="2800914"/>
                    <a:pt x="8802127" y="2799661"/>
                    <a:pt x="8798790" y="2796415"/>
                  </a:cubicBezTo>
                  <a:cubicBezTo>
                    <a:pt x="8795982" y="2799707"/>
                    <a:pt x="8793002" y="2802481"/>
                    <a:pt x="8789853" y="2805062"/>
                  </a:cubicBezTo>
                  <a:cubicBezTo>
                    <a:pt x="8656416" y="2919525"/>
                    <a:pt x="8477492" y="2995453"/>
                    <a:pt x="8261969" y="2979633"/>
                  </a:cubicBezTo>
                  <a:cubicBezTo>
                    <a:pt x="8050904" y="2993810"/>
                    <a:pt x="7850505" y="2940430"/>
                    <a:pt x="7734086" y="2805062"/>
                  </a:cubicBezTo>
                  <a:cubicBezTo>
                    <a:pt x="7732003" y="2803061"/>
                    <a:pt x="7727741" y="2798129"/>
                    <a:pt x="7725154" y="2796419"/>
                  </a:cubicBezTo>
                  <a:cubicBezTo>
                    <a:pt x="7722841" y="2799324"/>
                    <a:pt x="7719823" y="2802431"/>
                    <a:pt x="7716221" y="2805062"/>
                  </a:cubicBezTo>
                  <a:cubicBezTo>
                    <a:pt x="7595386" y="2890960"/>
                    <a:pt x="7436922" y="2963249"/>
                    <a:pt x="7188337" y="2979633"/>
                  </a:cubicBezTo>
                  <a:cubicBezTo>
                    <a:pt x="6987043" y="2977791"/>
                    <a:pt x="6801339" y="2871462"/>
                    <a:pt x="6660454" y="2805062"/>
                  </a:cubicBezTo>
                  <a:cubicBezTo>
                    <a:pt x="6656790" y="2802214"/>
                    <a:pt x="6655537" y="2801169"/>
                    <a:pt x="6651520" y="2796418"/>
                  </a:cubicBezTo>
                  <a:cubicBezTo>
                    <a:pt x="6647367" y="2800660"/>
                    <a:pt x="6646474" y="2800458"/>
                    <a:pt x="6642587" y="2805062"/>
                  </a:cubicBezTo>
                  <a:cubicBezTo>
                    <a:pt x="6556386" y="2909151"/>
                    <a:pt x="6298990" y="2981097"/>
                    <a:pt x="6114704" y="2979633"/>
                  </a:cubicBezTo>
                  <a:cubicBezTo>
                    <a:pt x="5900175" y="2987263"/>
                    <a:pt x="5729064" y="2878638"/>
                    <a:pt x="5586820" y="2805062"/>
                  </a:cubicBezTo>
                  <a:cubicBezTo>
                    <a:pt x="5584241" y="2801724"/>
                    <a:pt x="5580758" y="2799183"/>
                    <a:pt x="5577888" y="2796419"/>
                  </a:cubicBezTo>
                  <a:cubicBezTo>
                    <a:pt x="5574369" y="2800185"/>
                    <a:pt x="5572459" y="2802254"/>
                    <a:pt x="5568955" y="2805062"/>
                  </a:cubicBezTo>
                  <a:cubicBezTo>
                    <a:pt x="5456550" y="2878448"/>
                    <a:pt x="5269993" y="2961008"/>
                    <a:pt x="5041072" y="2979633"/>
                  </a:cubicBezTo>
                  <a:cubicBezTo>
                    <a:pt x="4839005" y="2982538"/>
                    <a:pt x="4658622" y="2925051"/>
                    <a:pt x="4513188" y="2805062"/>
                  </a:cubicBezTo>
                  <a:cubicBezTo>
                    <a:pt x="4510696" y="2802897"/>
                    <a:pt x="4507309" y="2798641"/>
                    <a:pt x="4504255" y="2796418"/>
                  </a:cubicBezTo>
                  <a:cubicBezTo>
                    <a:pt x="4500189" y="2800271"/>
                    <a:pt x="4499177" y="2801069"/>
                    <a:pt x="4495323" y="2805062"/>
                  </a:cubicBezTo>
                  <a:cubicBezTo>
                    <a:pt x="4368110" y="2925681"/>
                    <a:pt x="4158820" y="2961711"/>
                    <a:pt x="3967438" y="2979633"/>
                  </a:cubicBezTo>
                  <a:cubicBezTo>
                    <a:pt x="3773165" y="3002645"/>
                    <a:pt x="3560164" y="2912849"/>
                    <a:pt x="3439554" y="2805062"/>
                  </a:cubicBezTo>
                  <a:cubicBezTo>
                    <a:pt x="3435340" y="2801103"/>
                    <a:pt x="3433429" y="2799418"/>
                    <a:pt x="3430623" y="2796419"/>
                  </a:cubicBezTo>
                  <a:cubicBezTo>
                    <a:pt x="3427824" y="2799864"/>
                    <a:pt x="3424338" y="2802563"/>
                    <a:pt x="3421689" y="2805062"/>
                  </a:cubicBezTo>
                  <a:cubicBezTo>
                    <a:pt x="3273528" y="2885164"/>
                    <a:pt x="3074165" y="2986099"/>
                    <a:pt x="2893806" y="2979633"/>
                  </a:cubicBezTo>
                  <a:cubicBezTo>
                    <a:pt x="2713249" y="2994197"/>
                    <a:pt x="2486668" y="2917245"/>
                    <a:pt x="2365922" y="2805062"/>
                  </a:cubicBezTo>
                  <a:cubicBezTo>
                    <a:pt x="2361975" y="2801369"/>
                    <a:pt x="2360637" y="2799243"/>
                    <a:pt x="2356989" y="2796418"/>
                  </a:cubicBezTo>
                  <a:cubicBezTo>
                    <a:pt x="2353331" y="2800159"/>
                    <a:pt x="2351573" y="2802141"/>
                    <a:pt x="2348056" y="2805062"/>
                  </a:cubicBezTo>
                  <a:cubicBezTo>
                    <a:pt x="2236011" y="2915419"/>
                    <a:pt x="1990724" y="2968679"/>
                    <a:pt x="1820172" y="2979633"/>
                  </a:cubicBezTo>
                  <a:cubicBezTo>
                    <a:pt x="1620065" y="3015352"/>
                    <a:pt x="1424103" y="2898244"/>
                    <a:pt x="1292288" y="2805062"/>
                  </a:cubicBezTo>
                  <a:cubicBezTo>
                    <a:pt x="1289510" y="2801925"/>
                    <a:pt x="1285803" y="2798043"/>
                    <a:pt x="1283357" y="2796419"/>
                  </a:cubicBezTo>
                  <a:cubicBezTo>
                    <a:pt x="1279345" y="2800964"/>
                    <a:pt x="1277989" y="2800961"/>
                    <a:pt x="1274426" y="2805062"/>
                  </a:cubicBezTo>
                  <a:cubicBezTo>
                    <a:pt x="1128863" y="2958536"/>
                    <a:pt x="957107" y="2978214"/>
                    <a:pt x="746540" y="2979633"/>
                  </a:cubicBezTo>
                  <a:cubicBezTo>
                    <a:pt x="370014" y="3029800"/>
                    <a:pt x="63333" y="2755820"/>
                    <a:pt x="0" y="2383611"/>
                  </a:cubicBezTo>
                  <a:cubicBezTo>
                    <a:pt x="-21510" y="2224204"/>
                    <a:pt x="113051" y="2065895"/>
                    <a:pt x="218657" y="1962160"/>
                  </a:cubicBezTo>
                  <a:cubicBezTo>
                    <a:pt x="227503" y="1957481"/>
                    <a:pt x="238878" y="1946481"/>
                    <a:pt x="257287" y="1936714"/>
                  </a:cubicBezTo>
                  <a:cubicBezTo>
                    <a:pt x="248394" y="1928211"/>
                    <a:pt x="226939" y="1916948"/>
                    <a:pt x="218657" y="1911267"/>
                  </a:cubicBezTo>
                  <a:cubicBezTo>
                    <a:pt x="77629" y="1772700"/>
                    <a:pt x="-26491" y="1650028"/>
                    <a:pt x="0" y="1489815"/>
                  </a:cubicBezTo>
                  <a:cubicBezTo>
                    <a:pt x="-1869" y="1315839"/>
                    <a:pt x="93673" y="1175481"/>
                    <a:pt x="218657" y="1068364"/>
                  </a:cubicBezTo>
                  <a:cubicBezTo>
                    <a:pt x="231603" y="1062129"/>
                    <a:pt x="247823" y="1051117"/>
                    <a:pt x="257285" y="1042918"/>
                  </a:cubicBezTo>
                  <a:cubicBezTo>
                    <a:pt x="246532" y="1035402"/>
                    <a:pt x="234645" y="1027003"/>
                    <a:pt x="218657" y="1017472"/>
                  </a:cubicBezTo>
                  <a:cubicBezTo>
                    <a:pt x="87537" y="869499"/>
                    <a:pt x="3132" y="752733"/>
                    <a:pt x="0" y="596021"/>
                  </a:cubicBezTo>
                  <a:cubicBezTo>
                    <a:pt x="14324" y="279754"/>
                    <a:pt x="415863" y="-21007"/>
                    <a:pt x="746540" y="0"/>
                  </a:cubicBezTo>
                  <a:close/>
                </a:path>
              </a:pathLst>
            </a:custGeom>
            <a:solidFill>
              <a:schemeClr val="bg1"/>
            </a:solidFill>
            <a:ln>
              <a:solidFill>
                <a:srgbClr val="002060"/>
              </a:solid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44">
              <a:extLst>
                <a:ext uri="{FF2B5EF4-FFF2-40B4-BE49-F238E27FC236}">
                  <a16:creationId xmlns:a16="http://schemas.microsoft.com/office/drawing/2014/main" id="{4F4578F3-C864-E86B-AA97-E53FC2917AA8}"/>
                </a:ext>
              </a:extLst>
            </p:cNvPr>
            <p:cNvSpPr txBox="1"/>
            <p:nvPr/>
          </p:nvSpPr>
          <p:spPr>
            <a:xfrm>
              <a:off x="1141465" y="461878"/>
              <a:ext cx="9216517" cy="10499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UTM Duepuntozero" panose="02040603050506020204" pitchFamily="18" charset="0"/>
                  <a:ea typeface="+mn-ea"/>
                  <a:cs typeface="Calibri" panose="020F0502020204030204" pitchFamily="34" charset="0"/>
                </a:rPr>
                <a:t>Thảo luận cặp đôi, giới thiệu với bạn về đặc điểm và chức năng các bộ phận của cây vừa vẽ, ghi thêm chú thích về chức năng của các bộ phận đó.</a:t>
              </a:r>
              <a:endParaRPr kumimoji="0" lang="zh-CN" altLang="en-US" sz="9600" b="1" i="0" u="none" strike="noStrike" kern="1200" cap="none" spc="0" normalizeH="0" baseline="0" noProof="0" dirty="0">
                <a:ln>
                  <a:noFill/>
                </a:ln>
                <a:solidFill>
                  <a:srgbClr val="002060"/>
                </a:solidFill>
                <a:effectLst/>
                <a:uLnTx/>
                <a:uFillTx/>
                <a:latin typeface="UTM Duepuntozero" panose="02040603050506020204" pitchFamily="18" charset="0"/>
                <a:ea typeface="字魂20号-石头体" panose="00000500000000000000" pitchFamily="2" charset="-122"/>
                <a:cs typeface="Calibri" panose="020F0502020204030204" pitchFamily="34" charset="0"/>
              </a:endParaRPr>
            </a:p>
          </p:txBody>
        </p:sp>
      </p:grpSp>
      <p:pic>
        <p:nvPicPr>
          <p:cNvPr id="15" name="Picture 14">
            <a:extLst>
              <a:ext uri="{FF2B5EF4-FFF2-40B4-BE49-F238E27FC236}">
                <a16:creationId xmlns:a16="http://schemas.microsoft.com/office/drawing/2014/main" id="{1D810CC7-350F-C3EA-AD87-637F14B1DA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2724" y="2090056"/>
            <a:ext cx="5049791" cy="5049791"/>
          </a:xfrm>
          <a:prstGeom prst="rect">
            <a:avLst/>
          </a:prstGeom>
        </p:spPr>
      </p:pic>
    </p:spTree>
    <p:extLst>
      <p:ext uri="{BB962C8B-B14F-4D97-AF65-F5344CB8AC3E}">
        <p14:creationId xmlns:p14="http://schemas.microsoft.com/office/powerpoint/2010/main" val="2893630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2150739" y="3156847"/>
            <a:ext cx="3198323" cy="1200329"/>
          </a:xfrm>
          <a:prstGeom prst="rect">
            <a:avLst/>
          </a:prstGeom>
          <a:noFill/>
        </p:spPr>
        <p:txBody>
          <a:bodyPr wrap="square">
            <a:spAutoFit/>
          </a:bodyPr>
          <a:lstStyle/>
          <a:p>
            <a:pPr algn="ctr"/>
            <a:r>
              <a:rPr lang="en-US" sz="3600" b="1">
                <a:solidFill>
                  <a:srgbClr val="FF0000"/>
                </a:solidFill>
              </a:rPr>
              <a:t>Các nhóm trình bày trước lớp</a:t>
            </a:r>
            <a:endParaRPr lang="en-US" sz="36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1810202" y="2900596"/>
            <a:ext cx="3691970" cy="2308324"/>
          </a:xfrm>
          <a:prstGeom prst="rect">
            <a:avLst/>
          </a:prstGeom>
          <a:noFill/>
        </p:spPr>
        <p:txBody>
          <a:bodyPr wrap="square">
            <a:spAutoFit/>
          </a:bodyPr>
          <a:lstStyle/>
          <a:p>
            <a:pPr algn="ctr"/>
            <a:r>
              <a:rPr lang="en-US" sz="3600"/>
              <a:t>Các cây thường có: rễ, thân, lá, hoa, quả.</a:t>
            </a:r>
          </a:p>
          <a:p>
            <a:pPr algn="ctr"/>
            <a:endParaRPr lang="en-US" sz="3600">
              <a:solidFill>
                <a:srgbClr val="FF0000"/>
              </a:solidFill>
            </a:endParaRPr>
          </a:p>
        </p:txBody>
      </p:sp>
    </p:spTree>
    <p:extLst>
      <p:ext uri="{BB962C8B-B14F-4D97-AF65-F5344CB8AC3E}">
        <p14:creationId xmlns:p14="http://schemas.microsoft.com/office/powerpoint/2010/main" val="2090740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426" y="659813"/>
            <a:ext cx="6506839" cy="3826047"/>
          </a:xfrm>
          <a:prstGeom prst="rect">
            <a:avLst/>
          </a:prstGeom>
        </p:spPr>
        <p:txBody>
          <a:bodyPr wrap="square">
            <a:spAutoFit/>
          </a:bodyPr>
          <a:lstStyle/>
          <a:p>
            <a:pPr algn="just"/>
            <a:r>
              <a:rPr lang="nl-NL" sz="2696" b="1" i="1" dirty="0">
                <a:solidFill>
                  <a:srgbClr val="FF0000"/>
                </a:solidFill>
                <a:latin typeface="Times New Roman" pitchFamily="18" charset="0"/>
                <a:cs typeface="Times New Roman" pitchFamily="18" charset="0"/>
              </a:rPr>
              <a:t>Rễ cây: </a:t>
            </a:r>
            <a:r>
              <a:rPr lang="nl-NL" sz="2696" b="1" i="1" dirty="0">
                <a:solidFill>
                  <a:srgbClr val="0000CC"/>
                </a:solidFill>
                <a:latin typeface="Times New Roman" pitchFamily="18" charset="0"/>
                <a:cs typeface="Times New Roman" pitchFamily="18" charset="0"/>
              </a:rPr>
              <a:t>hút nước, chất khoáng trong đất để nuôi cây, rễ còn giúp cây bám chặt vào nước</a:t>
            </a:r>
            <a:endParaRPr lang="en-US" sz="2696" b="1" dirty="0">
              <a:solidFill>
                <a:srgbClr val="0000CC"/>
              </a:solidFill>
              <a:latin typeface="Times New Roman" pitchFamily="18" charset="0"/>
              <a:cs typeface="Times New Roman" pitchFamily="18" charset="0"/>
            </a:endParaRPr>
          </a:p>
          <a:p>
            <a:pPr algn="just"/>
            <a:r>
              <a:rPr lang="nl-NL" sz="2696" b="1" i="1" dirty="0">
                <a:solidFill>
                  <a:srgbClr val="FF0000"/>
                </a:solidFill>
                <a:latin typeface="Times New Roman" pitchFamily="18" charset="0"/>
                <a:cs typeface="Times New Roman" pitchFamily="18" charset="0"/>
              </a:rPr>
              <a:t>Thân cây:</a:t>
            </a:r>
            <a:r>
              <a:rPr lang="nl-NL" sz="2696" b="1" i="1" dirty="0">
                <a:solidFill>
                  <a:srgbClr val="0000CC"/>
                </a:solidFill>
                <a:latin typeface="Times New Roman" pitchFamily="18" charset="0"/>
                <a:cs typeface="Times New Roman" pitchFamily="18" charset="0"/>
              </a:rPr>
              <a:t> vận chuyển các chất để nuôi cây, thân cây còn giúp nâng đỡ tán, lá, hoa, quả</a:t>
            </a:r>
            <a:endParaRPr lang="en-US" sz="2696" b="1" dirty="0">
              <a:solidFill>
                <a:srgbClr val="0000CC"/>
              </a:solidFill>
              <a:latin typeface="Times New Roman" pitchFamily="18" charset="0"/>
              <a:cs typeface="Times New Roman" pitchFamily="18" charset="0"/>
            </a:endParaRPr>
          </a:p>
          <a:p>
            <a:pPr algn="just"/>
            <a:r>
              <a:rPr lang="nl-NL" sz="2696" b="1" i="1" dirty="0">
                <a:solidFill>
                  <a:srgbClr val="FF0000"/>
                </a:solidFill>
                <a:latin typeface="Times New Roman" pitchFamily="18" charset="0"/>
                <a:cs typeface="Times New Roman" pitchFamily="18" charset="0"/>
              </a:rPr>
              <a:t>Lá cây:</a:t>
            </a:r>
            <a:r>
              <a:rPr lang="nl-NL" sz="2696" b="1" i="1" dirty="0">
                <a:solidFill>
                  <a:srgbClr val="0000CC"/>
                </a:solidFill>
                <a:latin typeface="Times New Roman" pitchFamily="18" charset="0"/>
                <a:cs typeface="Times New Roman" pitchFamily="18" charset="0"/>
              </a:rPr>
              <a:t> quang hợp, trao đổi khí và thoát hơi nước</a:t>
            </a:r>
            <a:endParaRPr lang="en-US" sz="2696" b="1" dirty="0">
              <a:solidFill>
                <a:srgbClr val="0000CC"/>
              </a:solidFill>
              <a:latin typeface="Times New Roman" pitchFamily="18" charset="0"/>
              <a:cs typeface="Times New Roman" pitchFamily="18" charset="0"/>
            </a:endParaRPr>
          </a:p>
          <a:p>
            <a:pPr algn="just"/>
            <a:r>
              <a:rPr lang="nl-NL" sz="2696" b="1" i="1" dirty="0">
                <a:solidFill>
                  <a:srgbClr val="FF0000"/>
                </a:solidFill>
                <a:latin typeface="Times New Roman" pitchFamily="18" charset="0"/>
                <a:cs typeface="Times New Roman" pitchFamily="18" charset="0"/>
              </a:rPr>
              <a:t>Hoa và quả: </a:t>
            </a:r>
            <a:r>
              <a:rPr lang="en-US" sz="2696" b="1" i="1" dirty="0" err="1">
                <a:solidFill>
                  <a:srgbClr val="0000CC"/>
                </a:solidFill>
                <a:latin typeface="Times New Roman" panose="02020603050405020304" pitchFamily="18" charset="0"/>
                <a:cs typeface="Times New Roman" panose="02020603050405020304" pitchFamily="18" charset="0"/>
              </a:rPr>
              <a:t>Hoa</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có</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chức</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năng</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tạo</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thành</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quả</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và</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hạt</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Hạt</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có</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chức</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năng</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mọc</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thành</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cây</a:t>
            </a:r>
            <a:r>
              <a:rPr lang="en-US" sz="2696" b="1" i="1" dirty="0">
                <a:solidFill>
                  <a:srgbClr val="0000CC"/>
                </a:solidFill>
                <a:latin typeface="Times New Roman" panose="02020603050405020304" pitchFamily="18" charset="0"/>
                <a:cs typeface="Times New Roman" panose="02020603050405020304" pitchFamily="18" charset="0"/>
              </a:rPr>
              <a:t> </a:t>
            </a:r>
            <a:r>
              <a:rPr lang="en-US" sz="2696" b="1" i="1" dirty="0" err="1">
                <a:solidFill>
                  <a:srgbClr val="0000CC"/>
                </a:solidFill>
                <a:latin typeface="Times New Roman" panose="02020603050405020304" pitchFamily="18" charset="0"/>
                <a:cs typeface="Times New Roman" panose="02020603050405020304" pitchFamily="18" charset="0"/>
              </a:rPr>
              <a:t>mới</a:t>
            </a:r>
            <a:r>
              <a:rPr lang="en-US" sz="2696" b="1" i="1" dirty="0">
                <a:solidFill>
                  <a:srgbClr val="0000CC"/>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a:srcRect l="40629" t="37500" r="32431" b="8333"/>
          <a:stretch/>
        </p:blipFill>
        <p:spPr>
          <a:xfrm>
            <a:off x="6979705" y="770163"/>
            <a:ext cx="5050966" cy="4280815"/>
          </a:xfrm>
          <a:prstGeom prst="rect">
            <a:avLst/>
          </a:prstGeom>
        </p:spPr>
      </p:pic>
    </p:spTree>
    <p:extLst>
      <p:ext uri="{BB962C8B-B14F-4D97-AF65-F5344CB8AC3E}">
        <p14:creationId xmlns:p14="http://schemas.microsoft.com/office/powerpoint/2010/main" val="27137382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B41A00-A6AB-CF0E-7A7F-762670828E4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Lst>
          </a:blip>
          <a:srcRect l="3878" r="4671" b="60160"/>
          <a:stretch/>
        </p:blipFill>
        <p:spPr>
          <a:xfrm>
            <a:off x="388246" y="2277504"/>
            <a:ext cx="11555503" cy="4336427"/>
          </a:xfrm>
          <a:prstGeom prst="rect">
            <a:avLst/>
          </a:prstGeom>
        </p:spPr>
      </p:pic>
      <p:grpSp>
        <p:nvGrpSpPr>
          <p:cNvPr id="26" name="Group 25"/>
          <p:cNvGrpSpPr/>
          <p:nvPr/>
        </p:nvGrpSpPr>
        <p:grpSpPr>
          <a:xfrm>
            <a:off x="4611983" y="435398"/>
            <a:ext cx="3020314" cy="415050"/>
            <a:chOff x="5993302" y="636422"/>
            <a:chExt cx="3964163" cy="554102"/>
          </a:xfrm>
        </p:grpSpPr>
        <p:sp>
          <p:nvSpPr>
            <p:cNvPr id="30" name="TextBox 29"/>
            <p:cNvSpPr txBox="1"/>
            <p:nvPr/>
          </p:nvSpPr>
          <p:spPr>
            <a:xfrm>
              <a:off x="5993302" y="636422"/>
              <a:ext cx="3964163" cy="554102"/>
            </a:xfrm>
            <a:prstGeom prst="rect">
              <a:avLst/>
            </a:prstGeom>
            <a:noFill/>
          </p:spPr>
          <p:txBody>
            <a:bodyPr wrap="none" rtlCol="0">
              <a:spAutoFit/>
            </a:bodyPr>
            <a:lstStyle/>
            <a:p>
              <a:r>
                <a:rPr lang="en-US" sz="2097"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178366" y="1339740"/>
            <a:ext cx="9883380" cy="507190"/>
          </a:xfrm>
          <a:prstGeom prst="rect">
            <a:avLst/>
          </a:prstGeom>
        </p:spPr>
        <p:txBody>
          <a:bodyPr wrap="square">
            <a:spAutoFit/>
          </a:bodyPr>
          <a:lstStyle/>
          <a:p>
            <a:r>
              <a:rPr lang="en-US" sz="2696" b="1" u="sng" dirty="0">
                <a:solidFill>
                  <a:srgbClr val="FF0000"/>
                </a:solidFill>
                <a:latin typeface="Times New Roman" pitchFamily="18" charset="0"/>
                <a:cs typeface="Times New Roman" pitchFamily="18" charset="0"/>
              </a:rPr>
              <a:t>1. </a:t>
            </a:r>
            <a:r>
              <a:rPr lang="nl-NL" sz="2696" b="1" u="sng" dirty="0">
                <a:solidFill>
                  <a:srgbClr val="FF0000"/>
                </a:solidFill>
                <a:latin typeface="Times New Roman" pitchFamily="18" charset="0"/>
                <a:cs typeface="Times New Roman" pitchFamily="18" charset="0"/>
              </a:rPr>
              <a:t>Em đã học được gì về chủ đề Thực vật và động vật.</a:t>
            </a:r>
            <a:endParaRPr lang="en-US" sz="2696" b="1" u="sng" dirty="0">
              <a:solidFill>
                <a:srgbClr val="FF0000"/>
              </a:solidFill>
              <a:latin typeface="Times New Roman" pitchFamily="18" charset="0"/>
              <a:cs typeface="Times New Roman" pitchFamily="18" charset="0"/>
            </a:endParaRPr>
          </a:p>
        </p:txBody>
      </p:sp>
      <p:sp>
        <p:nvSpPr>
          <p:cNvPr id="14" name="Rectangle 13"/>
          <p:cNvSpPr/>
          <p:nvPr/>
        </p:nvSpPr>
        <p:spPr>
          <a:xfrm>
            <a:off x="1073177" y="1823873"/>
            <a:ext cx="10730577" cy="507190"/>
          </a:xfrm>
          <a:prstGeom prst="rect">
            <a:avLst/>
          </a:prstGeom>
        </p:spPr>
        <p:txBody>
          <a:bodyPr wrap="square">
            <a:spAutoFit/>
          </a:bodyPr>
          <a:lstStyle/>
          <a:p>
            <a:pPr algn="just"/>
            <a:r>
              <a:rPr lang="en-US" sz="2696" b="1" dirty="0" err="1">
                <a:solidFill>
                  <a:srgbClr val="FF0000"/>
                </a:solidFill>
                <a:latin typeface="Times New Roman" pitchFamily="18" charset="0"/>
                <a:cs typeface="Times New Roman" pitchFamily="18" charset="0"/>
              </a:rPr>
              <a:t>Hoàn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thành</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sơ</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đồ</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phân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loại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thực</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vật</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động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vật</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theo</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gợi</a:t>
            </a:r>
            <a:r>
              <a:rPr lang="en-US" sz="2696" b="1" dirty="0">
                <a:solidFill>
                  <a:srgbClr val="FF0000"/>
                </a:solidFill>
                <a:latin typeface="Times New Roman" pitchFamily="18" charset="0"/>
                <a:cs typeface="Times New Roman" pitchFamily="18" charset="0"/>
              </a:rPr>
              <a:t> ý </a:t>
            </a:r>
            <a:r>
              <a:rPr lang="en-US" sz="2696" b="1" dirty="0" err="1">
                <a:solidFill>
                  <a:srgbClr val="FF0000"/>
                </a:solidFill>
                <a:latin typeface="Times New Roman" pitchFamily="18" charset="0"/>
                <a:cs typeface="Times New Roman" pitchFamily="18" charset="0"/>
              </a:rPr>
              <a:t>dưới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đây</a:t>
            </a:r>
            <a:endParaRPr lang="en-US" sz="2696" b="1" dirty="0">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3584588" y="826264"/>
            <a:ext cx="6392684" cy="43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97" b="1" dirty="0">
                <a:solidFill>
                  <a:srgbClr val="0000CC"/>
                </a:solidFill>
                <a:effectLst>
                  <a:outerShdw blurRad="38100" dist="38100" dir="2700000" algn="tl">
                    <a:srgbClr val="000000">
                      <a:alpha val="43137"/>
                    </a:srgbClr>
                  </a:outerShdw>
                </a:effectLst>
                <a:latin typeface="Times New Roman" pitchFamily="18" charset="0"/>
              </a:rPr>
              <a:t>ÔN TẬP CHỦ ĐỀ THỰC VẬT VÀ ĐỘNG VẬT (T1)</a:t>
            </a:r>
          </a:p>
        </p:txBody>
      </p:sp>
      <p:grpSp>
        <p:nvGrpSpPr>
          <p:cNvPr id="16" name="Group 15"/>
          <p:cNvGrpSpPr>
            <a:grpSpLocks/>
          </p:cNvGrpSpPr>
          <p:nvPr/>
        </p:nvGrpSpPr>
        <p:grpSpPr bwMode="auto">
          <a:xfrm>
            <a:off x="6339107" y="3299226"/>
            <a:ext cx="2097073" cy="700550"/>
            <a:chOff x="1515098" y="6857999"/>
            <a:chExt cx="1627561" cy="803701"/>
          </a:xfrm>
        </p:grpSpPr>
        <p:sp>
          <p:nvSpPr>
            <p:cNvPr id="17" name="Rounded Rectangle 16"/>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18" name="TextBox 50"/>
            <p:cNvSpPr txBox="1">
              <a:spLocks noChangeArrowheads="1"/>
            </p:cNvSpPr>
            <p:nvPr/>
          </p:nvSpPr>
          <p:spPr bwMode="auto">
            <a:xfrm>
              <a:off x="1650728" y="6897469"/>
              <a:ext cx="1091331" cy="58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rễ</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chùm</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20" name="Group 19"/>
          <p:cNvGrpSpPr>
            <a:grpSpLocks/>
          </p:cNvGrpSpPr>
          <p:nvPr/>
        </p:nvGrpSpPr>
        <p:grpSpPr bwMode="auto">
          <a:xfrm>
            <a:off x="8749409" y="3299226"/>
            <a:ext cx="3111422" cy="799086"/>
            <a:chOff x="1509798" y="6857999"/>
            <a:chExt cx="1632861" cy="896756"/>
          </a:xfrm>
        </p:grpSpPr>
        <p:sp>
          <p:nvSpPr>
            <p:cNvPr id="21" name="Rounded Rectangle 20"/>
            <p:cNvSpPr/>
            <p:nvPr/>
          </p:nvSpPr>
          <p:spPr>
            <a:xfrm>
              <a:off x="1515098" y="6857999"/>
              <a:ext cx="1627561" cy="896756"/>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22" name="TextBox 50"/>
            <p:cNvSpPr txBox="1">
              <a:spLocks noChangeArrowheads="1"/>
            </p:cNvSpPr>
            <p:nvPr/>
          </p:nvSpPr>
          <p:spPr bwMode="auto">
            <a:xfrm>
              <a:off x="1509798" y="6967806"/>
              <a:ext cx="1627561" cy="56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cây</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lúa</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cây</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ngô</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23" name="Group 22"/>
          <p:cNvGrpSpPr>
            <a:grpSpLocks/>
          </p:cNvGrpSpPr>
          <p:nvPr/>
        </p:nvGrpSpPr>
        <p:grpSpPr bwMode="auto">
          <a:xfrm>
            <a:off x="6324311" y="5087183"/>
            <a:ext cx="2054791" cy="607842"/>
            <a:chOff x="1469888" y="6557111"/>
            <a:chExt cx="1627561" cy="811485"/>
          </a:xfrm>
        </p:grpSpPr>
        <p:sp>
          <p:nvSpPr>
            <p:cNvPr id="24" name="Rounded Rectangle 23"/>
            <p:cNvSpPr/>
            <p:nvPr/>
          </p:nvSpPr>
          <p:spPr>
            <a:xfrm>
              <a:off x="1469888" y="6557111"/>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25" name="TextBox 50"/>
            <p:cNvSpPr txBox="1">
              <a:spLocks noChangeArrowheads="1"/>
            </p:cNvSpPr>
            <p:nvPr/>
          </p:nvSpPr>
          <p:spPr bwMode="auto">
            <a:xfrm>
              <a:off x="1627276" y="6691484"/>
              <a:ext cx="1083315" cy="6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thân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leo</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1" name="Group 30"/>
          <p:cNvGrpSpPr>
            <a:grpSpLocks/>
          </p:cNvGrpSpPr>
          <p:nvPr/>
        </p:nvGrpSpPr>
        <p:grpSpPr bwMode="auto">
          <a:xfrm>
            <a:off x="8708927" y="5029070"/>
            <a:ext cx="3393792" cy="749882"/>
            <a:chOff x="1514913" y="6623771"/>
            <a:chExt cx="1641256" cy="803701"/>
          </a:xfrm>
        </p:grpSpPr>
        <p:sp>
          <p:nvSpPr>
            <p:cNvPr id="32" name="Rounded Rectangle 31"/>
            <p:cNvSpPr/>
            <p:nvPr/>
          </p:nvSpPr>
          <p:spPr>
            <a:xfrm>
              <a:off x="1514913" y="6623771"/>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3" name="TextBox 50"/>
            <p:cNvSpPr txBox="1">
              <a:spLocks noChangeArrowheads="1"/>
            </p:cNvSpPr>
            <p:nvPr/>
          </p:nvSpPr>
          <p:spPr bwMode="auto">
            <a:xfrm>
              <a:off x="1528608" y="6734765"/>
              <a:ext cx="1627561" cy="54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cây</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mướp</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cây</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bí</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đao</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4" name="Group 33"/>
          <p:cNvGrpSpPr>
            <a:grpSpLocks/>
          </p:cNvGrpSpPr>
          <p:nvPr/>
        </p:nvGrpSpPr>
        <p:grpSpPr bwMode="auto">
          <a:xfrm>
            <a:off x="6339107" y="5802236"/>
            <a:ext cx="2054791" cy="602011"/>
            <a:chOff x="1515098" y="6857999"/>
            <a:chExt cx="1627561" cy="803701"/>
          </a:xfrm>
        </p:grpSpPr>
        <p:sp>
          <p:nvSpPr>
            <p:cNvPr id="35" name="Rounded Rectangle 34"/>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6" name="TextBox 50"/>
            <p:cNvSpPr txBox="1">
              <a:spLocks noChangeArrowheads="1"/>
            </p:cNvSpPr>
            <p:nvPr/>
          </p:nvSpPr>
          <p:spPr bwMode="auto">
            <a:xfrm>
              <a:off x="1650728" y="6897469"/>
              <a:ext cx="1037606" cy="6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thân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bò</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7" name="Group 36"/>
          <p:cNvGrpSpPr>
            <a:grpSpLocks/>
          </p:cNvGrpSpPr>
          <p:nvPr/>
        </p:nvGrpSpPr>
        <p:grpSpPr bwMode="auto">
          <a:xfrm>
            <a:off x="8711838" y="5818549"/>
            <a:ext cx="3091916" cy="749881"/>
            <a:chOff x="1515098" y="6857999"/>
            <a:chExt cx="1627561" cy="803701"/>
          </a:xfrm>
        </p:grpSpPr>
        <p:sp>
          <p:nvSpPr>
            <p:cNvPr id="38" name="Rounded Rectangle 37"/>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9" name="TextBox 50"/>
            <p:cNvSpPr txBox="1">
              <a:spLocks noChangeArrowheads="1"/>
            </p:cNvSpPr>
            <p:nvPr/>
          </p:nvSpPr>
          <p:spPr bwMode="auto">
            <a:xfrm>
              <a:off x="1515098" y="6897469"/>
              <a:ext cx="1626109" cy="54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khoai</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lang</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bí</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ngô</a:t>
              </a:r>
              <a:endParaRPr lang="en-US" sz="2696" b="1" dirty="0">
                <a:solidFill>
                  <a:srgbClr val="0000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022634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75878-86F7-C852-1D1F-239478271C0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Lst>
          </a:blip>
          <a:srcRect l="6002" t="3439"/>
          <a:stretch/>
        </p:blipFill>
        <p:spPr>
          <a:xfrm>
            <a:off x="297765" y="2534440"/>
            <a:ext cx="11587680" cy="4092782"/>
          </a:xfrm>
          <a:prstGeom prst="rect">
            <a:avLst/>
          </a:prstGeom>
        </p:spPr>
      </p:pic>
      <p:sp>
        <p:nvSpPr>
          <p:cNvPr id="14" name="Rectangle 13"/>
          <p:cNvSpPr/>
          <p:nvPr/>
        </p:nvSpPr>
        <p:spPr>
          <a:xfrm>
            <a:off x="775476" y="767403"/>
            <a:ext cx="10730577" cy="507190"/>
          </a:xfrm>
          <a:prstGeom prst="rect">
            <a:avLst/>
          </a:prstGeom>
        </p:spPr>
        <p:txBody>
          <a:bodyPr wrap="square">
            <a:spAutoFit/>
          </a:bodyPr>
          <a:lstStyle/>
          <a:p>
            <a:pPr algn="just"/>
            <a:r>
              <a:rPr lang="en-US" sz="2696" b="1" dirty="0" err="1">
                <a:solidFill>
                  <a:srgbClr val="FF0000"/>
                </a:solidFill>
                <a:latin typeface="Times New Roman" pitchFamily="18" charset="0"/>
                <a:cs typeface="Times New Roman" pitchFamily="18" charset="0"/>
              </a:rPr>
              <a:t>Hoàn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thành</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sơ</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đồ</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phân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loại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thực</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vật</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động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vật</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theo</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gợi</a:t>
            </a:r>
            <a:r>
              <a:rPr lang="en-US" sz="2696" b="1" dirty="0">
                <a:solidFill>
                  <a:srgbClr val="FF0000"/>
                </a:solidFill>
                <a:latin typeface="Times New Roman" pitchFamily="18" charset="0"/>
                <a:cs typeface="Times New Roman" pitchFamily="18" charset="0"/>
              </a:rPr>
              <a:t> ý </a:t>
            </a:r>
            <a:r>
              <a:rPr lang="en-US" sz="2696" b="1" dirty="0" err="1">
                <a:solidFill>
                  <a:srgbClr val="FF0000"/>
                </a:solidFill>
                <a:latin typeface="Times New Roman" pitchFamily="18" charset="0"/>
                <a:cs typeface="Times New Roman" pitchFamily="18" charset="0"/>
              </a:rPr>
              <a:t>dưới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đây</a:t>
            </a:r>
            <a:endParaRPr lang="en-US" sz="2696" b="1" dirty="0">
              <a:solidFill>
                <a:srgbClr val="FF0000"/>
              </a:solidFill>
              <a:latin typeface="Times New Roman" pitchFamily="18" charset="0"/>
              <a:cs typeface="Times New Roman" pitchFamily="18" charset="0"/>
            </a:endParaRPr>
          </a:p>
        </p:txBody>
      </p:sp>
      <p:grpSp>
        <p:nvGrpSpPr>
          <p:cNvPr id="11" name="Group 10"/>
          <p:cNvGrpSpPr>
            <a:grpSpLocks/>
          </p:cNvGrpSpPr>
          <p:nvPr/>
        </p:nvGrpSpPr>
        <p:grpSpPr bwMode="auto">
          <a:xfrm>
            <a:off x="6339694" y="2996976"/>
            <a:ext cx="2111869" cy="507190"/>
            <a:chOff x="1515098" y="6650276"/>
            <a:chExt cx="1627561" cy="1055121"/>
          </a:xfrm>
        </p:grpSpPr>
        <p:sp>
          <p:nvSpPr>
            <p:cNvPr id="12" name="Rounded Rectangle 11"/>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13" name="TextBox 50"/>
            <p:cNvSpPr txBox="1">
              <a:spLocks noChangeArrowheads="1"/>
            </p:cNvSpPr>
            <p:nvPr/>
          </p:nvSpPr>
          <p:spPr bwMode="auto">
            <a:xfrm>
              <a:off x="1747182" y="6650276"/>
              <a:ext cx="1035506" cy="105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vỏ</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cứng</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16" name="Group 15"/>
          <p:cNvGrpSpPr>
            <a:grpSpLocks/>
          </p:cNvGrpSpPr>
          <p:nvPr/>
        </p:nvGrpSpPr>
        <p:grpSpPr bwMode="auto">
          <a:xfrm>
            <a:off x="8778644" y="3143611"/>
            <a:ext cx="3066430" cy="513699"/>
            <a:chOff x="1515098" y="6784997"/>
            <a:chExt cx="1627561" cy="876703"/>
          </a:xfrm>
        </p:grpSpPr>
        <p:sp>
          <p:nvSpPr>
            <p:cNvPr id="17" name="Rounded Rectangle 16"/>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18" name="TextBox 50"/>
            <p:cNvSpPr txBox="1">
              <a:spLocks noChangeArrowheads="1"/>
            </p:cNvSpPr>
            <p:nvPr/>
          </p:nvSpPr>
          <p:spPr bwMode="auto">
            <a:xfrm>
              <a:off x="1671234" y="6784997"/>
              <a:ext cx="1415086" cy="8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con </a:t>
              </a:r>
              <a:r>
                <a:rPr lang="en-US" sz="2696" b="1" dirty="0" err="1">
                  <a:solidFill>
                    <a:srgbClr val="0000CC"/>
                  </a:solidFill>
                  <a:latin typeface="Times New Roman" panose="02020603050405020304" pitchFamily="18" charset="0"/>
                  <a:cs typeface="Times New Roman" panose="02020603050405020304" pitchFamily="18" charset="0"/>
                </a:rPr>
                <a:t>tôm</a:t>
              </a:r>
              <a:r>
                <a:rPr lang="en-US" sz="2696" b="1" dirty="0">
                  <a:solidFill>
                    <a:srgbClr val="0000CC"/>
                  </a:solidFill>
                  <a:latin typeface="Times New Roman" panose="02020603050405020304" pitchFamily="18" charset="0"/>
                  <a:cs typeface="Times New Roman" panose="02020603050405020304" pitchFamily="18" charset="0"/>
                </a:rPr>
                <a:t>, con </a:t>
              </a:r>
              <a:r>
                <a:rPr lang="en-US" sz="2696" b="1" dirty="0" err="1">
                  <a:solidFill>
                    <a:srgbClr val="0000CC"/>
                  </a:solidFill>
                  <a:latin typeface="Times New Roman" panose="02020603050405020304" pitchFamily="18" charset="0"/>
                  <a:cs typeface="Times New Roman" panose="02020603050405020304" pitchFamily="18" charset="0"/>
                </a:rPr>
                <a:t>cua</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19" name="Group 18"/>
          <p:cNvGrpSpPr>
            <a:grpSpLocks/>
          </p:cNvGrpSpPr>
          <p:nvPr/>
        </p:nvGrpSpPr>
        <p:grpSpPr bwMode="auto">
          <a:xfrm>
            <a:off x="6313228" y="3466790"/>
            <a:ext cx="2111868" cy="586514"/>
            <a:chOff x="1436739" y="6653785"/>
            <a:chExt cx="1672771" cy="938335"/>
          </a:xfrm>
        </p:grpSpPr>
        <p:sp>
          <p:nvSpPr>
            <p:cNvPr id="20" name="Rounded Rectangle 19"/>
            <p:cNvSpPr/>
            <p:nvPr/>
          </p:nvSpPr>
          <p:spPr>
            <a:xfrm>
              <a:off x="1436739" y="6788419"/>
              <a:ext cx="167277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21" name="TextBox 50"/>
            <p:cNvSpPr txBox="1">
              <a:spLocks noChangeArrowheads="1"/>
            </p:cNvSpPr>
            <p:nvPr/>
          </p:nvSpPr>
          <p:spPr bwMode="auto">
            <a:xfrm>
              <a:off x="1650728" y="6653785"/>
              <a:ext cx="1220444" cy="8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lông</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mao</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8763574" y="3638539"/>
            <a:ext cx="3302060" cy="560644"/>
            <a:chOff x="1519422" y="6929974"/>
            <a:chExt cx="1692190" cy="900302"/>
          </a:xfrm>
        </p:grpSpPr>
        <p:sp>
          <p:nvSpPr>
            <p:cNvPr id="23" name="Rounded Rectangle 22"/>
            <p:cNvSpPr/>
            <p:nvPr/>
          </p:nvSpPr>
          <p:spPr>
            <a:xfrm>
              <a:off x="1519422" y="7026575"/>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24" name="TextBox 50"/>
            <p:cNvSpPr txBox="1">
              <a:spLocks noChangeArrowheads="1"/>
            </p:cNvSpPr>
            <p:nvPr/>
          </p:nvSpPr>
          <p:spPr bwMode="auto">
            <a:xfrm>
              <a:off x="1605587" y="6929974"/>
              <a:ext cx="1606025" cy="81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con </a:t>
              </a:r>
              <a:r>
                <a:rPr lang="en-US" sz="2696" b="1" dirty="0" err="1">
                  <a:solidFill>
                    <a:srgbClr val="0000CC"/>
                  </a:solidFill>
                  <a:latin typeface="Times New Roman" panose="02020603050405020304" pitchFamily="18" charset="0"/>
                  <a:cs typeface="Times New Roman" panose="02020603050405020304" pitchFamily="18" charset="0"/>
                </a:rPr>
                <a:t>trâu</a:t>
              </a:r>
              <a:r>
                <a:rPr lang="en-US" sz="2696" b="1" dirty="0">
                  <a:solidFill>
                    <a:srgbClr val="0000CC"/>
                  </a:solidFill>
                  <a:latin typeface="Times New Roman" panose="02020603050405020304" pitchFamily="18" charset="0"/>
                  <a:cs typeface="Times New Roman" panose="02020603050405020304" pitchFamily="18" charset="0"/>
                </a:rPr>
                <a:t>, con </a:t>
              </a:r>
              <a:r>
                <a:rPr lang="en-US" sz="2696" b="1" dirty="0" err="1">
                  <a:solidFill>
                    <a:srgbClr val="0000CC"/>
                  </a:solidFill>
                  <a:latin typeface="Times New Roman" panose="02020603050405020304" pitchFamily="18" charset="0"/>
                  <a:cs typeface="Times New Roman" panose="02020603050405020304" pitchFamily="18" charset="0"/>
                </a:rPr>
                <a:t>mèo</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25" name="Group 24"/>
          <p:cNvGrpSpPr>
            <a:grpSpLocks/>
          </p:cNvGrpSpPr>
          <p:nvPr/>
        </p:nvGrpSpPr>
        <p:grpSpPr bwMode="auto">
          <a:xfrm>
            <a:off x="6324311" y="4118298"/>
            <a:ext cx="2142636" cy="507190"/>
            <a:chOff x="1515098" y="6804564"/>
            <a:chExt cx="1627561" cy="939891"/>
          </a:xfrm>
        </p:grpSpPr>
        <p:sp>
          <p:nvSpPr>
            <p:cNvPr id="31" name="Rounded Rectangle 30"/>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2" name="TextBox 50"/>
            <p:cNvSpPr txBox="1">
              <a:spLocks noChangeArrowheads="1"/>
            </p:cNvSpPr>
            <p:nvPr/>
          </p:nvSpPr>
          <p:spPr bwMode="auto">
            <a:xfrm>
              <a:off x="1650728" y="6804564"/>
              <a:ext cx="965842" cy="9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lông</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vũ</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3" name="Group 32"/>
          <p:cNvGrpSpPr>
            <a:grpSpLocks/>
          </p:cNvGrpSpPr>
          <p:nvPr/>
        </p:nvGrpSpPr>
        <p:grpSpPr bwMode="auto">
          <a:xfrm>
            <a:off x="8732863" y="4259336"/>
            <a:ext cx="3413356" cy="550035"/>
            <a:chOff x="1497629" y="6857998"/>
            <a:chExt cx="1781103" cy="986722"/>
          </a:xfrm>
        </p:grpSpPr>
        <p:sp>
          <p:nvSpPr>
            <p:cNvPr id="34" name="Rounded Rectangle 33"/>
            <p:cNvSpPr/>
            <p:nvPr/>
          </p:nvSpPr>
          <p:spPr>
            <a:xfrm>
              <a:off x="1515098" y="6857998"/>
              <a:ext cx="1627561" cy="924537"/>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5" name="TextBox 50"/>
            <p:cNvSpPr txBox="1">
              <a:spLocks noChangeArrowheads="1"/>
            </p:cNvSpPr>
            <p:nvPr/>
          </p:nvSpPr>
          <p:spPr bwMode="auto">
            <a:xfrm>
              <a:off x="1497629" y="6934859"/>
              <a:ext cx="1781103" cy="90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chim</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bồ</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câu</a:t>
              </a:r>
              <a:r>
                <a:rPr lang="en-US" sz="2696" b="1" dirty="0">
                  <a:solidFill>
                    <a:srgbClr val="0000CC"/>
                  </a:solidFill>
                  <a:latin typeface="Times New Roman" panose="02020603050405020304" pitchFamily="18" charset="0"/>
                  <a:cs typeface="Times New Roman" panose="02020603050405020304" pitchFamily="18" charset="0"/>
                </a:rPr>
                <a:t>, con </a:t>
              </a:r>
              <a:r>
                <a:rPr lang="en-US" sz="2696" b="1" dirty="0" err="1">
                  <a:solidFill>
                    <a:srgbClr val="0000CC"/>
                  </a:solidFill>
                  <a:latin typeface="Times New Roman" panose="02020603050405020304" pitchFamily="18" charset="0"/>
                  <a:cs typeface="Times New Roman" panose="02020603050405020304" pitchFamily="18" charset="0"/>
                </a:rPr>
                <a:t>gà</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6" name="Group 35"/>
          <p:cNvGrpSpPr>
            <a:grpSpLocks/>
          </p:cNvGrpSpPr>
          <p:nvPr/>
        </p:nvGrpSpPr>
        <p:grpSpPr bwMode="auto">
          <a:xfrm>
            <a:off x="6324310" y="5202886"/>
            <a:ext cx="2158021" cy="507190"/>
            <a:chOff x="1515098" y="6843991"/>
            <a:chExt cx="1627561" cy="690797"/>
          </a:xfrm>
        </p:grpSpPr>
        <p:sp>
          <p:nvSpPr>
            <p:cNvPr id="37" name="Rounded Rectangle 36"/>
            <p:cNvSpPr/>
            <p:nvPr/>
          </p:nvSpPr>
          <p:spPr>
            <a:xfrm>
              <a:off x="1515098" y="6858000"/>
              <a:ext cx="1627561" cy="63027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38" name="TextBox 50"/>
            <p:cNvSpPr txBox="1">
              <a:spLocks noChangeArrowheads="1"/>
            </p:cNvSpPr>
            <p:nvPr/>
          </p:nvSpPr>
          <p:spPr bwMode="auto">
            <a:xfrm>
              <a:off x="2065885" y="6843991"/>
              <a:ext cx="500756" cy="69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bơi</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39" name="Group 38"/>
          <p:cNvGrpSpPr>
            <a:grpSpLocks/>
          </p:cNvGrpSpPr>
          <p:nvPr/>
        </p:nvGrpSpPr>
        <p:grpSpPr bwMode="auto">
          <a:xfrm>
            <a:off x="8778645" y="5141326"/>
            <a:ext cx="3066429" cy="551896"/>
            <a:chOff x="1515098" y="6857999"/>
            <a:chExt cx="1627561" cy="803701"/>
          </a:xfrm>
        </p:grpSpPr>
        <p:sp>
          <p:nvSpPr>
            <p:cNvPr id="40" name="Rounded Rectangle 39"/>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41" name="TextBox 50"/>
            <p:cNvSpPr txBox="1">
              <a:spLocks noChangeArrowheads="1"/>
            </p:cNvSpPr>
            <p:nvPr/>
          </p:nvSpPr>
          <p:spPr bwMode="auto">
            <a:xfrm>
              <a:off x="1650728" y="6897469"/>
              <a:ext cx="1394667" cy="7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err="1">
                  <a:solidFill>
                    <a:srgbClr val="0000CC"/>
                  </a:solidFill>
                  <a:latin typeface="Times New Roman" panose="02020603050405020304" pitchFamily="18" charset="0"/>
                  <a:cs typeface="Times New Roman" panose="02020603050405020304" pitchFamily="18" charset="0"/>
                </a:rPr>
                <a:t>cá</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trắm</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cá</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vàng</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42" name="Group 41"/>
          <p:cNvGrpSpPr>
            <a:grpSpLocks/>
          </p:cNvGrpSpPr>
          <p:nvPr/>
        </p:nvGrpSpPr>
        <p:grpSpPr bwMode="auto">
          <a:xfrm>
            <a:off x="6339694" y="5743318"/>
            <a:ext cx="2142637" cy="507190"/>
            <a:chOff x="1469886" y="7091569"/>
            <a:chExt cx="1697142" cy="605702"/>
          </a:xfrm>
        </p:grpSpPr>
        <p:sp>
          <p:nvSpPr>
            <p:cNvPr id="43" name="Rounded Rectangle 42"/>
            <p:cNvSpPr/>
            <p:nvPr/>
          </p:nvSpPr>
          <p:spPr>
            <a:xfrm>
              <a:off x="1469886" y="7124426"/>
              <a:ext cx="1697142" cy="566936"/>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44" name="TextBox 50"/>
            <p:cNvSpPr txBox="1">
              <a:spLocks noChangeArrowheads="1"/>
            </p:cNvSpPr>
            <p:nvPr/>
          </p:nvSpPr>
          <p:spPr bwMode="auto">
            <a:xfrm>
              <a:off x="2064495" y="7091569"/>
              <a:ext cx="572892" cy="60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bay</a:t>
              </a:r>
            </a:p>
          </p:txBody>
        </p:sp>
      </p:grpSp>
      <p:grpSp>
        <p:nvGrpSpPr>
          <p:cNvPr id="45" name="Group 44"/>
          <p:cNvGrpSpPr>
            <a:grpSpLocks/>
          </p:cNvGrpSpPr>
          <p:nvPr/>
        </p:nvGrpSpPr>
        <p:grpSpPr bwMode="auto">
          <a:xfrm>
            <a:off x="8767348" y="5712103"/>
            <a:ext cx="3066429" cy="581460"/>
            <a:chOff x="1594819" y="8449309"/>
            <a:chExt cx="1627561" cy="791634"/>
          </a:xfrm>
        </p:grpSpPr>
        <p:sp>
          <p:nvSpPr>
            <p:cNvPr id="46" name="Rounded Rectangle 45"/>
            <p:cNvSpPr/>
            <p:nvPr/>
          </p:nvSpPr>
          <p:spPr>
            <a:xfrm>
              <a:off x="1594819" y="8449309"/>
              <a:ext cx="1627561" cy="791634"/>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47" name="TextBox 50"/>
            <p:cNvSpPr txBox="1">
              <a:spLocks noChangeArrowheads="1"/>
            </p:cNvSpPr>
            <p:nvPr/>
          </p:nvSpPr>
          <p:spPr bwMode="auto">
            <a:xfrm>
              <a:off x="1818047" y="8453057"/>
              <a:ext cx="807600" cy="69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con </a:t>
              </a:r>
              <a:r>
                <a:rPr lang="en-US" sz="2696" b="1" dirty="0" err="1">
                  <a:solidFill>
                    <a:srgbClr val="0000CC"/>
                  </a:solidFill>
                  <a:latin typeface="Times New Roman" panose="02020603050405020304" pitchFamily="18" charset="0"/>
                  <a:cs typeface="Times New Roman" panose="02020603050405020304" pitchFamily="18" charset="0"/>
                </a:rPr>
                <a:t>chim</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48" name="Group 47"/>
          <p:cNvGrpSpPr>
            <a:grpSpLocks/>
          </p:cNvGrpSpPr>
          <p:nvPr/>
        </p:nvGrpSpPr>
        <p:grpSpPr bwMode="auto">
          <a:xfrm>
            <a:off x="6324310" y="6243574"/>
            <a:ext cx="2158021" cy="507190"/>
            <a:chOff x="1515098" y="6897469"/>
            <a:chExt cx="1627561" cy="926805"/>
          </a:xfrm>
        </p:grpSpPr>
        <p:sp>
          <p:nvSpPr>
            <p:cNvPr id="49" name="Rounded Rectangle 48"/>
            <p:cNvSpPr/>
            <p:nvPr/>
          </p:nvSpPr>
          <p:spPr>
            <a:xfrm>
              <a:off x="1515098" y="696928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50" name="TextBox 50"/>
            <p:cNvSpPr txBox="1">
              <a:spLocks noChangeArrowheads="1"/>
            </p:cNvSpPr>
            <p:nvPr/>
          </p:nvSpPr>
          <p:spPr bwMode="auto">
            <a:xfrm>
              <a:off x="1902525" y="6897469"/>
              <a:ext cx="852567" cy="92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trườn</a:t>
              </a:r>
              <a:endParaRPr lang="en-US" sz="2696" b="1" dirty="0">
                <a:solidFill>
                  <a:srgbClr val="0000CC"/>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8778644" y="6282877"/>
            <a:ext cx="3066429" cy="526450"/>
            <a:chOff x="1515098" y="6723548"/>
            <a:chExt cx="1627561" cy="938152"/>
          </a:xfrm>
        </p:grpSpPr>
        <p:sp>
          <p:nvSpPr>
            <p:cNvPr id="52" name="Rounded Rectangle 51"/>
            <p:cNvSpPr/>
            <p:nvPr/>
          </p:nvSpPr>
          <p:spPr>
            <a:xfrm>
              <a:off x="1515098" y="6857999"/>
              <a:ext cx="1627561" cy="803701"/>
            </a:xfrm>
            <a:prstGeom prst="roundRect">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48"/>
            </a:p>
          </p:txBody>
        </p:sp>
        <p:sp>
          <p:nvSpPr>
            <p:cNvPr id="53" name="TextBox 50"/>
            <p:cNvSpPr txBox="1">
              <a:spLocks noChangeArrowheads="1"/>
            </p:cNvSpPr>
            <p:nvPr/>
          </p:nvSpPr>
          <p:spPr bwMode="auto">
            <a:xfrm>
              <a:off x="1783711" y="6723548"/>
              <a:ext cx="756551" cy="90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r>
                <a:rPr lang="en-US" sz="2696" b="1" dirty="0">
                  <a:solidFill>
                    <a:srgbClr val="0000CC"/>
                  </a:solidFill>
                  <a:latin typeface="Times New Roman" panose="02020603050405020304" pitchFamily="18" charset="0"/>
                  <a:cs typeface="Times New Roman" panose="02020603050405020304" pitchFamily="18" charset="0"/>
                </a:rPr>
                <a:t>con </a:t>
              </a:r>
              <a:r>
                <a:rPr lang="en-US" sz="2696" b="1" dirty="0" err="1">
                  <a:solidFill>
                    <a:srgbClr val="0000CC"/>
                  </a:solidFill>
                  <a:latin typeface="Times New Roman" panose="02020603050405020304" pitchFamily="18" charset="0"/>
                  <a:cs typeface="Times New Roman" panose="02020603050405020304" pitchFamily="18" charset="0"/>
                </a:rPr>
                <a:t>trăn</a:t>
              </a:r>
              <a:endParaRPr lang="en-US" sz="2696" b="1" dirty="0">
                <a:solidFill>
                  <a:srgbClr val="0000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195023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2mate.com - Video cây xanh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3340" y="783770"/>
            <a:ext cx="9846024" cy="5710489"/>
          </a:xfrm>
          <a:prstGeom prst="rect">
            <a:avLst/>
          </a:prstGeom>
        </p:spPr>
      </p:pic>
    </p:spTree>
    <p:extLst>
      <p:ext uri="{BB962C8B-B14F-4D97-AF65-F5344CB8AC3E}">
        <p14:creationId xmlns:p14="http://schemas.microsoft.com/office/powerpoint/2010/main" val="6445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25250B-4B1E-6FA5-8336-5217EF51B0AE}"/>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99998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B73F1-286F-1080-8285-22E5A6F6B4DA}"/>
              </a:ext>
            </a:extLst>
          </p:cNvPr>
          <p:cNvPicPr>
            <a:picLocks noChangeAspect="1"/>
          </p:cNvPicPr>
          <p:nvPr/>
        </p:nvPicPr>
        <p:blipFill>
          <a:blip r:embed="rId2"/>
          <a:stretch>
            <a:fillRect/>
          </a:stretch>
        </p:blipFill>
        <p:spPr>
          <a:xfrm>
            <a:off x="0" y="94774"/>
            <a:ext cx="12192000" cy="6668452"/>
          </a:xfrm>
          <a:prstGeom prst="rect">
            <a:avLst/>
          </a:prstGeom>
        </p:spPr>
      </p:pic>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78B008-89B5-05AB-DA32-396E7AB1A70F}"/>
              </a:ext>
            </a:extLst>
          </p:cNvPr>
          <p:cNvPicPr>
            <a:picLocks noChangeAspect="1"/>
          </p:cNvPicPr>
          <p:nvPr/>
        </p:nvPicPr>
        <p:blipFill rotWithShape="1">
          <a:blip r:embed="rId2"/>
          <a:srcRect t="12987" r="-86"/>
          <a:stretch/>
        </p:blipFill>
        <p:spPr>
          <a:xfrm>
            <a:off x="0" y="-106879"/>
            <a:ext cx="12480966" cy="7514479"/>
          </a:xfrm>
          <a:prstGeom prst="rect">
            <a:avLst/>
          </a:prstGeom>
        </p:spPr>
      </p:pic>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DB6C4-1266-16DC-DFCE-A8B13A17B7D9}"/>
              </a:ext>
            </a:extLst>
          </p:cNvPr>
          <p:cNvPicPr>
            <a:picLocks noChangeAspect="1"/>
          </p:cNvPicPr>
          <p:nvPr/>
        </p:nvPicPr>
        <p:blipFill>
          <a:blip r:embed="rId2"/>
          <a:stretch>
            <a:fillRect/>
          </a:stretch>
        </p:blipFill>
        <p:spPr>
          <a:xfrm>
            <a:off x="0" y="-1"/>
            <a:ext cx="12469091" cy="7404289"/>
          </a:xfrm>
          <a:prstGeom prst="rect">
            <a:avLst/>
          </a:prstGeom>
        </p:spPr>
      </p:pic>
    </p:spTree>
    <p:extLst>
      <p:ext uri="{BB962C8B-B14F-4D97-AF65-F5344CB8AC3E}">
        <p14:creationId xmlns:p14="http://schemas.microsoft.com/office/powerpoint/2010/main" val="2158810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3177" y="917589"/>
            <a:ext cx="10844732" cy="3043397"/>
          </a:xfrm>
          <a:prstGeom prst="rect">
            <a:avLst/>
          </a:prstGeom>
        </p:spPr>
        <p:txBody>
          <a:bodyPr wrap="square">
            <a:spAutoFit/>
          </a:bodyPr>
          <a:lstStyle/>
          <a:p>
            <a:r>
              <a:rPr lang="nl-NL" sz="2397" b="1" dirty="0"/>
              <a:t>Mục tiêu:</a:t>
            </a:r>
          </a:p>
          <a:p>
            <a:r>
              <a:rPr lang="nl-NL" sz="2397" dirty="0"/>
              <a:t>- </a:t>
            </a:r>
            <a:r>
              <a:rPr lang="en-US" sz="2397" dirty="0" err="1"/>
              <a:t>Nói</a:t>
            </a:r>
            <a:r>
              <a:rPr lang="en-US" sz="2397" dirty="0"/>
              <a:t> </a:t>
            </a:r>
            <a:r>
              <a:rPr lang="en-US" sz="2397" dirty="0" err="1"/>
              <a:t>được</a:t>
            </a:r>
            <a:r>
              <a:rPr lang="en-US" sz="2397" dirty="0"/>
              <a:t> </a:t>
            </a:r>
            <a:r>
              <a:rPr lang="en-US" sz="2397" dirty="0" err="1"/>
              <a:t>tên</a:t>
            </a:r>
            <a:r>
              <a:rPr lang="en-US" sz="2397" dirty="0"/>
              <a:t>, </a:t>
            </a:r>
            <a:r>
              <a:rPr lang="en-US" sz="2397" dirty="0" err="1"/>
              <a:t>mô</a:t>
            </a:r>
            <a:r>
              <a:rPr lang="en-US" sz="2397" dirty="0"/>
              <a:t> </a:t>
            </a:r>
            <a:r>
              <a:rPr lang="en-US" sz="2397" dirty="0" err="1"/>
              <a:t>tả</a:t>
            </a:r>
            <a:r>
              <a:rPr lang="en-US" sz="2397" dirty="0"/>
              <a:t> </a:t>
            </a:r>
            <a:r>
              <a:rPr lang="en-US" sz="2397" dirty="0" err="1"/>
              <a:t>được</a:t>
            </a:r>
            <a:r>
              <a:rPr lang="en-US" sz="2397" dirty="0"/>
              <a:t> </a:t>
            </a:r>
            <a:r>
              <a:rPr lang="en-US" sz="2397" dirty="0" err="1"/>
              <a:t>đặc</a:t>
            </a:r>
            <a:r>
              <a:rPr lang="en-US" sz="2397" dirty="0"/>
              <a:t> </a:t>
            </a:r>
            <a:r>
              <a:rPr lang="en-US" sz="2397" dirty="0" err="1"/>
              <a:t>điểm</a:t>
            </a:r>
            <a:r>
              <a:rPr lang="en-US" sz="2397" dirty="0"/>
              <a:t> </a:t>
            </a:r>
            <a:r>
              <a:rPr lang="en-US" sz="2397" dirty="0" err="1"/>
              <a:t>một</a:t>
            </a:r>
            <a:r>
              <a:rPr lang="en-US" sz="2397" dirty="0"/>
              <a:t> </a:t>
            </a:r>
            <a:r>
              <a:rPr lang="en-US" sz="2397" dirty="0" err="1"/>
              <a:t>số</a:t>
            </a:r>
            <a:r>
              <a:rPr lang="en-US" sz="2397" dirty="0"/>
              <a:t> </a:t>
            </a:r>
            <a:r>
              <a:rPr lang="en-US" sz="2397" dirty="0" err="1"/>
              <a:t>bộ</a:t>
            </a:r>
            <a:r>
              <a:rPr lang="en-US" sz="2397" dirty="0"/>
              <a:t> </a:t>
            </a:r>
            <a:r>
              <a:rPr lang="en-US" sz="2397" dirty="0" err="1"/>
              <a:t>phận</a:t>
            </a:r>
            <a:r>
              <a:rPr lang="en-US" sz="2397" dirty="0"/>
              <a:t> </a:t>
            </a:r>
            <a:r>
              <a:rPr lang="en-US" sz="2397" dirty="0" err="1"/>
              <a:t>của</a:t>
            </a:r>
            <a:r>
              <a:rPr lang="en-US" sz="2397" dirty="0"/>
              <a:t> </a:t>
            </a:r>
            <a:r>
              <a:rPr lang="en-US" sz="2397" dirty="0" err="1"/>
              <a:t>thực</a:t>
            </a:r>
            <a:r>
              <a:rPr lang="en-US" sz="2397" dirty="0"/>
              <a:t> </a:t>
            </a:r>
            <a:r>
              <a:rPr lang="en-US" sz="2397" dirty="0" err="1"/>
              <a:t>vật</a:t>
            </a:r>
            <a:r>
              <a:rPr lang="en-US" sz="2397" dirty="0"/>
              <a:t>, </a:t>
            </a:r>
            <a:r>
              <a:rPr lang="en-US" sz="2397" dirty="0" err="1"/>
              <a:t>động</a:t>
            </a:r>
            <a:r>
              <a:rPr lang="en-US" sz="2397" dirty="0"/>
              <a:t> </a:t>
            </a:r>
            <a:r>
              <a:rPr lang="en-US" sz="2397" dirty="0" err="1"/>
              <a:t>vật</a:t>
            </a:r>
            <a:r>
              <a:rPr lang="en-US" sz="2397" dirty="0"/>
              <a:t> </a:t>
            </a:r>
            <a:r>
              <a:rPr lang="en-US" sz="2397" dirty="0" err="1"/>
              <a:t>và</a:t>
            </a:r>
            <a:r>
              <a:rPr lang="en-US" sz="2397" dirty="0"/>
              <a:t> </a:t>
            </a:r>
            <a:r>
              <a:rPr lang="en-US" sz="2397" dirty="0" err="1"/>
              <a:t>chức</a:t>
            </a:r>
            <a:r>
              <a:rPr lang="en-US" sz="2397" dirty="0"/>
              <a:t> </a:t>
            </a:r>
            <a:r>
              <a:rPr lang="en-US" sz="2397" dirty="0" err="1"/>
              <a:t>năng</a:t>
            </a:r>
            <a:r>
              <a:rPr lang="en-US" sz="2397" dirty="0"/>
              <a:t> </a:t>
            </a:r>
            <a:r>
              <a:rPr lang="en-US" sz="2397" dirty="0" err="1"/>
              <a:t>của</a:t>
            </a:r>
            <a:r>
              <a:rPr lang="en-US" sz="2397" dirty="0"/>
              <a:t> </a:t>
            </a:r>
            <a:r>
              <a:rPr lang="en-US" sz="2397" dirty="0" err="1"/>
              <a:t>chúng</a:t>
            </a:r>
            <a:r>
              <a:rPr lang="en-US" sz="2397" dirty="0"/>
              <a:t>. </a:t>
            </a:r>
            <a:r>
              <a:rPr lang="en-US" sz="2397" dirty="0" err="1"/>
              <a:t>Phân</a:t>
            </a:r>
            <a:r>
              <a:rPr lang="en-US" sz="2397" dirty="0"/>
              <a:t> </a:t>
            </a:r>
            <a:r>
              <a:rPr lang="en-US" sz="2397" dirty="0" err="1"/>
              <a:t>loại</a:t>
            </a:r>
            <a:r>
              <a:rPr lang="en-US" sz="2397" dirty="0"/>
              <a:t> </a:t>
            </a:r>
            <a:r>
              <a:rPr lang="en-US" sz="2397" dirty="0" err="1"/>
              <a:t>được</a:t>
            </a:r>
            <a:r>
              <a:rPr lang="en-US" sz="2397" dirty="0"/>
              <a:t> </a:t>
            </a:r>
            <a:r>
              <a:rPr lang="en-US" sz="2397" dirty="0" err="1"/>
              <a:t>một</a:t>
            </a:r>
            <a:r>
              <a:rPr lang="en-US" sz="2397" dirty="0"/>
              <a:t> </a:t>
            </a:r>
            <a:r>
              <a:rPr lang="en-US" sz="2397" dirty="0" err="1"/>
              <a:t>số</a:t>
            </a:r>
            <a:r>
              <a:rPr lang="en-US" sz="2397" dirty="0"/>
              <a:t> </a:t>
            </a:r>
            <a:r>
              <a:rPr lang="en-US" sz="2397" dirty="0" err="1"/>
              <a:t>thực</a:t>
            </a:r>
            <a:r>
              <a:rPr lang="en-US" sz="2397" dirty="0"/>
              <a:t> </a:t>
            </a:r>
            <a:r>
              <a:rPr lang="en-US" sz="2397" dirty="0" err="1"/>
              <a:t>vật</a:t>
            </a:r>
            <a:r>
              <a:rPr lang="en-US" sz="2397" dirty="0"/>
              <a:t>, </a:t>
            </a:r>
            <a:r>
              <a:rPr lang="en-US" sz="2397" dirty="0" err="1"/>
              <a:t>động</a:t>
            </a:r>
            <a:r>
              <a:rPr lang="en-US" sz="2397" dirty="0"/>
              <a:t> </a:t>
            </a:r>
            <a:r>
              <a:rPr lang="en-US" sz="2397" dirty="0" err="1"/>
              <a:t>vật</a:t>
            </a:r>
            <a:r>
              <a:rPr lang="en-US" sz="2397" dirty="0"/>
              <a:t> </a:t>
            </a:r>
            <a:r>
              <a:rPr lang="en-US" sz="2397" dirty="0" err="1"/>
              <a:t>dựa</a:t>
            </a:r>
            <a:r>
              <a:rPr lang="en-US" sz="2397" dirty="0"/>
              <a:t> </a:t>
            </a:r>
            <a:r>
              <a:rPr lang="en-US" sz="2397" dirty="0" err="1"/>
              <a:t>vào</a:t>
            </a:r>
            <a:r>
              <a:rPr lang="en-US" sz="2397" dirty="0"/>
              <a:t> </a:t>
            </a:r>
            <a:r>
              <a:rPr lang="en-US" sz="2397" dirty="0" err="1"/>
              <a:t>đặc</a:t>
            </a:r>
            <a:r>
              <a:rPr lang="en-US" sz="2397" dirty="0"/>
              <a:t> </a:t>
            </a:r>
            <a:r>
              <a:rPr lang="en-US" sz="2397" dirty="0" err="1"/>
              <a:t>điểm</a:t>
            </a:r>
            <a:r>
              <a:rPr lang="en-US" sz="2397" dirty="0"/>
              <a:t> </a:t>
            </a:r>
            <a:r>
              <a:rPr lang="en-US" sz="2397" dirty="0" err="1"/>
              <a:t>các</a:t>
            </a:r>
            <a:r>
              <a:rPr lang="en-US" sz="2397" dirty="0"/>
              <a:t> </a:t>
            </a:r>
            <a:r>
              <a:rPr lang="en-US" sz="2397" dirty="0" err="1"/>
              <a:t>bộ</a:t>
            </a:r>
            <a:r>
              <a:rPr lang="en-US" sz="2397" dirty="0"/>
              <a:t> </a:t>
            </a:r>
            <a:r>
              <a:rPr lang="en-US" sz="2397" dirty="0" err="1"/>
              <a:t>phận</a:t>
            </a:r>
            <a:r>
              <a:rPr lang="en-US" sz="2397" dirty="0"/>
              <a:t> </a:t>
            </a:r>
            <a:r>
              <a:rPr lang="en-US" sz="2397" dirty="0" err="1"/>
              <a:t>của</a:t>
            </a:r>
            <a:r>
              <a:rPr lang="en-US" sz="2397" dirty="0"/>
              <a:t> </a:t>
            </a:r>
            <a:r>
              <a:rPr lang="en-US" sz="2397" dirty="0" err="1"/>
              <a:t>chúng</a:t>
            </a:r>
            <a:r>
              <a:rPr lang="en-US" sz="2397" dirty="0"/>
              <a:t>.</a:t>
            </a:r>
          </a:p>
          <a:p>
            <a:r>
              <a:rPr lang="en-US" sz="2397" dirty="0"/>
              <a:t>- </a:t>
            </a:r>
            <a:r>
              <a:rPr lang="en-US" sz="2397" dirty="0" err="1"/>
              <a:t>Yêu</a:t>
            </a:r>
            <a:r>
              <a:rPr lang="en-US" sz="2397" dirty="0"/>
              <a:t> </a:t>
            </a:r>
            <a:r>
              <a:rPr lang="en-US" sz="2397" dirty="0" err="1"/>
              <a:t>quý</a:t>
            </a:r>
            <a:r>
              <a:rPr lang="en-US" sz="2397" dirty="0"/>
              <a:t> </a:t>
            </a:r>
            <a:r>
              <a:rPr lang="en-US" sz="2397" dirty="0" err="1"/>
              <a:t>những</a:t>
            </a:r>
            <a:r>
              <a:rPr lang="en-US" sz="2397" dirty="0"/>
              <a:t> </a:t>
            </a:r>
            <a:r>
              <a:rPr lang="en-US" sz="2397" dirty="0" err="1"/>
              <a:t>người</a:t>
            </a:r>
            <a:r>
              <a:rPr lang="en-US" sz="2397" dirty="0"/>
              <a:t> </a:t>
            </a:r>
            <a:r>
              <a:rPr lang="en-US" sz="2397" dirty="0" err="1"/>
              <a:t>trong</a:t>
            </a:r>
            <a:r>
              <a:rPr lang="en-US" sz="2397" dirty="0"/>
              <a:t> </a:t>
            </a:r>
            <a:r>
              <a:rPr lang="en-US" sz="2397" dirty="0" err="1"/>
              <a:t>gia</a:t>
            </a:r>
            <a:r>
              <a:rPr lang="en-US" sz="2397" dirty="0"/>
              <a:t> </a:t>
            </a:r>
            <a:r>
              <a:rPr lang="en-US" sz="2397" dirty="0" err="1"/>
              <a:t>đình</a:t>
            </a:r>
            <a:r>
              <a:rPr lang="en-US" sz="2397" dirty="0"/>
              <a:t>, </a:t>
            </a:r>
            <a:r>
              <a:rPr lang="en-US" sz="2397" dirty="0" err="1"/>
              <a:t>họ</a:t>
            </a:r>
            <a:r>
              <a:rPr lang="en-US" sz="2397" dirty="0"/>
              <a:t> </a:t>
            </a:r>
            <a:r>
              <a:rPr lang="en-US" sz="2397" dirty="0" err="1"/>
              <a:t>hàng</a:t>
            </a:r>
            <a:r>
              <a:rPr lang="en-US" sz="2397" dirty="0"/>
              <a:t>, </a:t>
            </a:r>
            <a:r>
              <a:rPr lang="en-US" sz="2397" dirty="0" err="1"/>
              <a:t>biết</a:t>
            </a:r>
            <a:r>
              <a:rPr lang="en-US" sz="2397" dirty="0"/>
              <a:t> </a:t>
            </a:r>
            <a:r>
              <a:rPr lang="en-US" sz="2397" dirty="0" err="1"/>
              <a:t>nhớ</a:t>
            </a:r>
            <a:r>
              <a:rPr lang="en-US" sz="2397" dirty="0"/>
              <a:t> </a:t>
            </a:r>
            <a:r>
              <a:rPr lang="en-US" sz="2397" dirty="0" err="1"/>
              <a:t>về</a:t>
            </a:r>
            <a:r>
              <a:rPr lang="en-US" sz="2397" dirty="0"/>
              <a:t> </a:t>
            </a:r>
            <a:r>
              <a:rPr lang="en-US" sz="2397" dirty="0" err="1"/>
              <a:t>những</a:t>
            </a:r>
            <a:r>
              <a:rPr lang="en-US" sz="2397" dirty="0"/>
              <a:t> </a:t>
            </a:r>
            <a:r>
              <a:rPr lang="en-US" sz="2397" dirty="0" err="1"/>
              <a:t>ngày</a:t>
            </a:r>
            <a:r>
              <a:rPr lang="en-US" sz="2397" dirty="0"/>
              <a:t> </a:t>
            </a:r>
            <a:r>
              <a:rPr lang="en-US" sz="2397" dirty="0" err="1"/>
              <a:t>lễ</a:t>
            </a:r>
            <a:r>
              <a:rPr lang="en-US" sz="2397" dirty="0"/>
              <a:t> </a:t>
            </a:r>
            <a:r>
              <a:rPr lang="en-US" sz="2397" dirty="0" err="1"/>
              <a:t>trọng</a:t>
            </a:r>
            <a:r>
              <a:rPr lang="en-US" sz="2397" dirty="0"/>
              <a:t> </a:t>
            </a:r>
            <a:r>
              <a:rPr lang="en-US" sz="2397" dirty="0" err="1"/>
              <a:t>đại</a:t>
            </a:r>
            <a:r>
              <a:rPr lang="en-US" sz="2397" dirty="0"/>
              <a:t> </a:t>
            </a:r>
            <a:r>
              <a:rPr lang="en-US" sz="2397" dirty="0" err="1"/>
              <a:t>của</a:t>
            </a:r>
            <a:r>
              <a:rPr lang="en-US" sz="2397" dirty="0"/>
              <a:t> </a:t>
            </a:r>
            <a:r>
              <a:rPr lang="en-US" sz="2397" dirty="0" err="1"/>
              <a:t>gia</a:t>
            </a:r>
            <a:r>
              <a:rPr lang="en-US" sz="2397" dirty="0"/>
              <a:t> </a:t>
            </a:r>
            <a:r>
              <a:rPr lang="en-US" sz="2397" dirty="0" err="1"/>
              <a:t>đình</a:t>
            </a:r>
            <a:r>
              <a:rPr lang="en-US" sz="2397" dirty="0"/>
              <a:t>. </a:t>
            </a:r>
            <a:r>
              <a:rPr lang="en-US" sz="2397" dirty="0" err="1"/>
              <a:t>Giữ</a:t>
            </a:r>
            <a:r>
              <a:rPr lang="en-US" sz="2397" dirty="0"/>
              <a:t> </a:t>
            </a:r>
            <a:r>
              <a:rPr lang="en-US" sz="2397" dirty="0" err="1"/>
              <a:t>trật</a:t>
            </a:r>
            <a:r>
              <a:rPr lang="en-US" sz="2397" dirty="0"/>
              <a:t> </a:t>
            </a:r>
            <a:r>
              <a:rPr lang="en-US" sz="2397" dirty="0" err="1"/>
              <a:t>tự</a:t>
            </a:r>
            <a:r>
              <a:rPr lang="en-US" sz="2397" dirty="0"/>
              <a:t>, </a:t>
            </a:r>
            <a:r>
              <a:rPr lang="en-US" sz="2397" dirty="0" err="1"/>
              <a:t>biết</a:t>
            </a:r>
            <a:r>
              <a:rPr lang="en-US" sz="2397" dirty="0"/>
              <a:t> </a:t>
            </a:r>
            <a:r>
              <a:rPr lang="en-US" sz="2397" dirty="0" err="1"/>
              <a:t>lắng</a:t>
            </a:r>
            <a:r>
              <a:rPr lang="en-US" sz="2397" dirty="0"/>
              <a:t> </a:t>
            </a:r>
            <a:r>
              <a:rPr lang="en-US" sz="2397" dirty="0" err="1"/>
              <a:t>nghe</a:t>
            </a:r>
            <a:r>
              <a:rPr lang="en-US" sz="2397" dirty="0"/>
              <a:t>, </a:t>
            </a:r>
            <a:r>
              <a:rPr lang="en-US" sz="2397" dirty="0" err="1"/>
              <a:t>học</a:t>
            </a:r>
            <a:r>
              <a:rPr lang="en-US" sz="2397" dirty="0"/>
              <a:t> </a:t>
            </a:r>
            <a:r>
              <a:rPr lang="en-US" sz="2397" dirty="0" err="1"/>
              <a:t>tập</a:t>
            </a:r>
            <a:r>
              <a:rPr lang="en-US" sz="2397" dirty="0"/>
              <a:t> </a:t>
            </a:r>
            <a:r>
              <a:rPr lang="en-US" sz="2397" dirty="0" err="1"/>
              <a:t>nghiêm</a:t>
            </a:r>
            <a:r>
              <a:rPr lang="en-US" sz="2397" dirty="0"/>
              <a:t> </a:t>
            </a:r>
            <a:r>
              <a:rPr lang="en-US" sz="2397" dirty="0" err="1"/>
              <a:t>túc</a:t>
            </a:r>
            <a:r>
              <a:rPr lang="en-US" sz="2397" dirty="0"/>
              <a:t>. </a:t>
            </a:r>
            <a:r>
              <a:rPr lang="en-US" sz="2397" dirty="0" err="1"/>
              <a:t>Có</a:t>
            </a:r>
            <a:r>
              <a:rPr lang="en-US" sz="2397" dirty="0"/>
              <a:t> </a:t>
            </a:r>
            <a:r>
              <a:rPr lang="en-US" sz="2397" dirty="0" err="1"/>
              <a:t>trách</a:t>
            </a:r>
            <a:r>
              <a:rPr lang="en-US" sz="2397" dirty="0"/>
              <a:t> </a:t>
            </a:r>
            <a:r>
              <a:rPr lang="en-US" sz="2397" dirty="0" err="1"/>
              <a:t>nhiệm</a:t>
            </a:r>
            <a:r>
              <a:rPr lang="en-US" sz="2397" dirty="0"/>
              <a:t> </a:t>
            </a:r>
            <a:r>
              <a:rPr lang="en-US" sz="2397" dirty="0" err="1"/>
              <a:t>với</a:t>
            </a:r>
            <a:r>
              <a:rPr lang="en-US" sz="2397" dirty="0"/>
              <a:t> </a:t>
            </a:r>
            <a:r>
              <a:rPr lang="en-US" sz="2397" dirty="0" err="1"/>
              <a:t>tập</a:t>
            </a:r>
            <a:r>
              <a:rPr lang="en-US" sz="2397" dirty="0"/>
              <a:t> </a:t>
            </a:r>
            <a:r>
              <a:rPr lang="en-US" sz="2397" dirty="0" err="1"/>
              <a:t>thể</a:t>
            </a:r>
            <a:r>
              <a:rPr lang="en-US" sz="2397" dirty="0"/>
              <a:t> </a:t>
            </a:r>
            <a:r>
              <a:rPr lang="en-US" sz="2397" dirty="0" err="1"/>
              <a:t>khi</a:t>
            </a:r>
            <a:r>
              <a:rPr lang="en-US" sz="2397" dirty="0"/>
              <a:t> </a:t>
            </a:r>
            <a:r>
              <a:rPr lang="en-US" sz="2397" dirty="0" err="1"/>
              <a:t>tham</a:t>
            </a:r>
            <a:r>
              <a:rPr lang="en-US" sz="2397" dirty="0"/>
              <a:t> </a:t>
            </a:r>
            <a:r>
              <a:rPr lang="en-US" sz="2397" dirty="0" err="1"/>
              <a:t>gia</a:t>
            </a:r>
            <a:r>
              <a:rPr lang="en-US" sz="2397" dirty="0"/>
              <a:t> </a:t>
            </a:r>
            <a:r>
              <a:rPr lang="en-US" sz="2397" dirty="0" err="1"/>
              <a:t>hoạt</a:t>
            </a:r>
            <a:r>
              <a:rPr lang="en-US" sz="2397" dirty="0"/>
              <a:t> </a:t>
            </a:r>
            <a:r>
              <a:rPr lang="en-US" sz="2397" dirty="0" err="1"/>
              <a:t>động</a:t>
            </a:r>
            <a:r>
              <a:rPr lang="en-US" sz="2397" dirty="0"/>
              <a:t> </a:t>
            </a:r>
            <a:r>
              <a:rPr lang="en-US" sz="2397" dirty="0" err="1"/>
              <a:t>nhóm</a:t>
            </a:r>
            <a:r>
              <a:rPr lang="en-US" sz="2397" dirty="0"/>
              <a:t>.</a:t>
            </a:r>
          </a:p>
          <a:p>
            <a:pPr algn="just"/>
            <a:endParaRPr lang="en-US" sz="2397"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1255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cstate="print">
            <a:extLst>
              <a:ext uri="{28A0092B-C50C-407E-A947-70E740481C1C}">
                <a14:useLocalDpi xmlns:a14="http://schemas.microsoft.com/office/drawing/2010/main" val="0"/>
              </a:ext>
            </a:extLst>
          </a:blip>
          <a:srcRect l="12345" r="12345"/>
          <a:stretch/>
        </p:blipFill>
        <p:spPr>
          <a:xfrm>
            <a:off x="6205287" y="1043393"/>
            <a:ext cx="2409552" cy="3199495"/>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5" cstate="print">
            <a:extLst>
              <a:ext uri="{28A0092B-C50C-407E-A947-70E740481C1C}">
                <a14:useLocalDpi xmlns:a14="http://schemas.microsoft.com/office/drawing/2010/main" val="0"/>
              </a:ext>
            </a:extLst>
          </a:blip>
          <a:srcRect l="6795" r="6795"/>
          <a:stretch/>
        </p:blipFill>
        <p:spPr>
          <a:xfrm rot="928165">
            <a:off x="4725535" y="3321572"/>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6" cstate="print">
            <a:extLst>
              <a:ext uri="{28A0092B-C50C-407E-A947-70E740481C1C}">
                <a14:useLocalDpi xmlns:a14="http://schemas.microsoft.com/office/drawing/2010/main" val="0"/>
              </a:ext>
            </a:extLst>
          </a:blip>
          <a:srcRect l="4005" r="4005"/>
          <a:stretch/>
        </p:blipFill>
        <p:spPr>
          <a:xfrm rot="21208351" flipH="1">
            <a:off x="2435089" y="1819947"/>
            <a:ext cx="2680364" cy="2913733"/>
          </a:xfrm>
          <a:prstGeom prst="rect">
            <a:avLst/>
          </a:prstGeom>
        </p:spPr>
      </p:pic>
      <p:pic>
        <p:nvPicPr>
          <p:cNvPr id="23" name="Picture 22">
            <a:hlinkClick r:id="rId7"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8"/>
          <a:stretch>
            <a:fillRect/>
          </a:stretch>
        </p:blipFill>
        <p:spPr>
          <a:xfrm>
            <a:off x="2417918" y="3671604"/>
            <a:ext cx="3032007" cy="1520068"/>
          </a:xfrm>
          <a:prstGeom prst="rect">
            <a:avLst/>
          </a:prstGeom>
        </p:spPr>
      </p:pic>
      <p:pic>
        <p:nvPicPr>
          <p:cNvPr id="1025" name="Picture 1024">
            <a:hlinkClick r:id="rId9"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0"/>
          <a:stretch>
            <a:fillRect/>
          </a:stretch>
        </p:blipFill>
        <p:spPr>
          <a:xfrm>
            <a:off x="4032656" y="5217392"/>
            <a:ext cx="3452773" cy="1862044"/>
          </a:xfrm>
          <a:prstGeom prst="rect">
            <a:avLst/>
          </a:prstGeom>
        </p:spPr>
      </p:pic>
      <p:pic>
        <p:nvPicPr>
          <p:cNvPr id="1027" name="Picture 1026">
            <a:hlinkClick r:id="rId11"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2"/>
          <a:stretch>
            <a:fillRect/>
          </a:stretch>
        </p:blipFill>
        <p:spPr>
          <a:xfrm>
            <a:off x="5720653" y="2682348"/>
            <a:ext cx="3283775" cy="1576968"/>
          </a:xfrm>
          <a:prstGeom prst="rect">
            <a:avLst/>
          </a:prstGeom>
        </p:spPr>
      </p:pic>
      <p:pic>
        <p:nvPicPr>
          <p:cNvPr id="5" name="Picture 4">
            <a:hlinkClick r:id="rId13" action="ppaction://hlinksldjump"/>
            <a:extLst>
              <a:ext uri="{FF2B5EF4-FFF2-40B4-BE49-F238E27FC236}">
                <a16:creationId xmlns:a16="http://schemas.microsoft.com/office/drawing/2014/main" id="{58AF8BE8-1261-4886-81C1-25E10D409837}"/>
              </a:ext>
            </a:extLst>
          </p:cNvPr>
          <p:cNvPicPr>
            <a:picLocks noChangeAspect="1"/>
          </p:cNvPicPr>
          <p:nvPr/>
        </p:nvPicPr>
        <p:blipFill>
          <a:blip r:embed="rId14"/>
          <a:stretch>
            <a:fillRect/>
          </a:stretch>
        </p:blipFill>
        <p:spPr>
          <a:xfrm>
            <a:off x="3001618" y="-9770"/>
            <a:ext cx="6578154" cy="1694835"/>
          </a:xfrm>
          <a:prstGeom prst="rect">
            <a:avLst/>
          </a:prstGeom>
        </p:spPr>
      </p:pic>
    </p:spTree>
    <p:extLst>
      <p:ext uri="{BB962C8B-B14F-4D97-AF65-F5344CB8AC3E}">
        <p14:creationId xmlns:p14="http://schemas.microsoft.com/office/powerpoint/2010/main" val="294904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1025"/>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30"/>
                                        </p:tgtEl>
                                        <p:attrNameLst>
                                          <p:attrName>r</p:attrName>
                                        </p:attrNameLst>
                                      </p:cBhvr>
                                    </p:animRot>
                                    <p:animRot by="-240000">
                                      <p:cBhvr>
                                        <p:cTn id="40" dur="200" fill="hold">
                                          <p:stCondLst>
                                            <p:cond delay="200"/>
                                          </p:stCondLst>
                                        </p:cTn>
                                        <p:tgtEl>
                                          <p:spTgt spid="30"/>
                                        </p:tgtEl>
                                        <p:attrNameLst>
                                          <p:attrName>r</p:attrName>
                                        </p:attrNameLst>
                                      </p:cBhvr>
                                    </p:animRot>
                                    <p:animRot by="240000">
                                      <p:cBhvr>
                                        <p:cTn id="41" dur="200" fill="hold">
                                          <p:stCondLst>
                                            <p:cond delay="400"/>
                                          </p:stCondLst>
                                        </p:cTn>
                                        <p:tgtEl>
                                          <p:spTgt spid="30"/>
                                        </p:tgtEl>
                                        <p:attrNameLst>
                                          <p:attrName>r</p:attrName>
                                        </p:attrNameLst>
                                      </p:cBhvr>
                                    </p:animRot>
                                    <p:animRot by="-240000">
                                      <p:cBhvr>
                                        <p:cTn id="42" dur="200" fill="hold">
                                          <p:stCondLst>
                                            <p:cond delay="600"/>
                                          </p:stCondLst>
                                        </p:cTn>
                                        <p:tgtEl>
                                          <p:spTgt spid="30"/>
                                        </p:tgtEl>
                                        <p:attrNameLst>
                                          <p:attrName>r</p:attrName>
                                        </p:attrNameLst>
                                      </p:cBhvr>
                                    </p:animRot>
                                    <p:animRot by="120000">
                                      <p:cBhvr>
                                        <p:cTn id="43" dur="200" fill="hold">
                                          <p:stCondLst>
                                            <p:cond delay="800"/>
                                          </p:stCondLst>
                                        </p:cTn>
                                        <p:tgtEl>
                                          <p:spTgt spid="30"/>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44" restart="whenNotActive" fill="hold" evtFilter="cancelBubble" nodeType="interactiveSeq">
                <p:stCondLst>
                  <p:cond evt="onClick" delay="0">
                    <p:tgtEl>
                      <p:spTgt spid="1027"/>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32" presetClass="emph" presetSubtype="0" repeatCount="indefinite" fill="hold" nodeType="afterEffect">
                                  <p:stCondLst>
                                    <p:cond delay="0"/>
                                  </p:stCondLst>
                                  <p:childTnLst>
                                    <p:animRot by="120000">
                                      <p:cBhvr>
                                        <p:cTn id="54" dur="100" fill="hold">
                                          <p:stCondLst>
                                            <p:cond delay="0"/>
                                          </p:stCondLst>
                                        </p:cTn>
                                        <p:tgtEl>
                                          <p:spTgt spid="31"/>
                                        </p:tgtEl>
                                        <p:attrNameLst>
                                          <p:attrName>r</p:attrName>
                                        </p:attrNameLst>
                                      </p:cBhvr>
                                    </p:animRot>
                                    <p:animRot by="-240000">
                                      <p:cBhvr>
                                        <p:cTn id="55" dur="200" fill="hold">
                                          <p:stCondLst>
                                            <p:cond delay="200"/>
                                          </p:stCondLst>
                                        </p:cTn>
                                        <p:tgtEl>
                                          <p:spTgt spid="31"/>
                                        </p:tgtEl>
                                        <p:attrNameLst>
                                          <p:attrName>r</p:attrName>
                                        </p:attrNameLst>
                                      </p:cBhvr>
                                    </p:animRot>
                                    <p:animRot by="240000">
                                      <p:cBhvr>
                                        <p:cTn id="56" dur="200" fill="hold">
                                          <p:stCondLst>
                                            <p:cond delay="400"/>
                                          </p:stCondLst>
                                        </p:cTn>
                                        <p:tgtEl>
                                          <p:spTgt spid="31"/>
                                        </p:tgtEl>
                                        <p:attrNameLst>
                                          <p:attrName>r</p:attrName>
                                        </p:attrNameLst>
                                      </p:cBhvr>
                                    </p:animRot>
                                    <p:animRot by="-240000">
                                      <p:cBhvr>
                                        <p:cTn id="57" dur="200" fill="hold">
                                          <p:stCondLst>
                                            <p:cond delay="600"/>
                                          </p:stCondLst>
                                        </p:cTn>
                                        <p:tgtEl>
                                          <p:spTgt spid="31"/>
                                        </p:tgtEl>
                                        <p:attrNameLst>
                                          <p:attrName>r</p:attrName>
                                        </p:attrNameLst>
                                      </p:cBhvr>
                                    </p:animRot>
                                    <p:animRot by="120000">
                                      <p:cBhvr>
                                        <p:cTn id="58" dur="200" fill="hold">
                                          <p:stCondLst>
                                            <p:cond delay="800"/>
                                          </p:stCondLst>
                                        </p:cTn>
                                        <p:tgtEl>
                                          <p:spTgt spid="31"/>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415225" y="4688591"/>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202871" y="157048"/>
                <a:ext cx="7904950"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đào</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8"/>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907834" y="261457"/>
                <a:ext cx="8670881"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súng</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5"/>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95480" y="230745"/>
                <a:ext cx="7580433"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cúc</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6130673" cy="1317717"/>
            <a:chOff x="4739560" y="3494348"/>
            <a:chExt cx="4598005"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56277" cy="966193"/>
              <a:chOff x="129540" y="128016"/>
              <a:chExt cx="12784663"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221223" y="348987"/>
                <a:ext cx="10692980"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sen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21450" y="-267268"/>
            <a:ext cx="11715559" cy="2424034"/>
            <a:chOff x="81548" y="-199080"/>
            <a:chExt cx="878666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81548" y="565970"/>
              <a:ext cx="65250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000"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1</a:t>
              </a:r>
              <a:r>
                <a:rPr kumimoji="0" lang="en-US" sz="4000"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 </a:t>
              </a:r>
              <a:r>
                <a:rPr lang="en-US" sz="4000" b="1" kern="0">
                  <a:solidFill>
                    <a:srgbClr val="513632">
                      <a:lumMod val="75000"/>
                    </a:srgbClr>
                  </a:solidFill>
                  <a:latin typeface="UTM Avo" panose="02040603050506020204" pitchFamily="18" charset="0"/>
                </a:rPr>
                <a:t>Đây là hoa gì?</a:t>
              </a:r>
              <a:endParaRPr kumimoji="0" lang="en-US" sz="4000"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56704" y="-199080"/>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14" cstate="print">
            <a:extLst>
              <a:ext uri="{28A0092B-C50C-407E-A947-70E740481C1C}">
                <a14:useLocalDpi xmlns:a14="http://schemas.microsoft.com/office/drawing/2010/main" val="0"/>
              </a:ext>
            </a:extLst>
          </a:blip>
          <a:srcRect l="4005" r="4005"/>
          <a:stretch/>
        </p:blipFill>
        <p:spPr>
          <a:xfrm rot="994904" flipH="1">
            <a:off x="10493672" y="3715390"/>
            <a:ext cx="2384841" cy="2592480"/>
          </a:xfrm>
          <a:prstGeom prst="rect">
            <a:avLst/>
          </a:prstGeom>
        </p:spPr>
      </p:pic>
      <p:pic>
        <p:nvPicPr>
          <p:cNvPr id="1026" name="Picture 2" descr="Ý nghĩa của hoa sen trong đời sống văn hóa Việt Nam">
            <a:extLst>
              <a:ext uri="{FF2B5EF4-FFF2-40B4-BE49-F238E27FC236}">
                <a16:creationId xmlns:a16="http://schemas.microsoft.com/office/drawing/2014/main" id="{565375A3-42F9-9A0A-E50E-EFE9919E5EF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84708" y="402360"/>
            <a:ext cx="2614885" cy="1468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1000"/>
                                        <p:tgtEl>
                                          <p:spTgt spid="88"/>
                                        </p:tgtEl>
                                      </p:cBhvr>
                                    </p:animEffect>
                                    <p:anim calcmode="lin" valueType="num">
                                      <p:cBhvr>
                                        <p:cTn id="39" dur="1000" fill="hold"/>
                                        <p:tgtEl>
                                          <p:spTgt spid="88"/>
                                        </p:tgtEl>
                                        <p:attrNameLst>
                                          <p:attrName>ppt_x</p:attrName>
                                        </p:attrNameLst>
                                      </p:cBhvr>
                                      <p:tavLst>
                                        <p:tav tm="0">
                                          <p:val>
                                            <p:strVal val="#ppt_x"/>
                                          </p:val>
                                        </p:tav>
                                        <p:tav tm="100000">
                                          <p:val>
                                            <p:strVal val="#ppt_x"/>
                                          </p:val>
                                        </p:tav>
                                      </p:tavLst>
                                    </p:anim>
                                    <p:anim calcmode="lin" valueType="num">
                                      <p:cBhvr>
                                        <p:cTn id="40"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1000"/>
                                        <p:tgtEl>
                                          <p:spTgt spid="62"/>
                                        </p:tgtEl>
                                      </p:cBhvr>
                                    </p:animEffect>
                                    <p:anim calcmode="lin" valueType="num">
                                      <p:cBhvr>
                                        <p:cTn id="47" dur="1000" fill="hold"/>
                                        <p:tgtEl>
                                          <p:spTgt spid="62"/>
                                        </p:tgtEl>
                                        <p:attrNameLst>
                                          <p:attrName>ppt_x</p:attrName>
                                        </p:attrNameLst>
                                      </p:cBhvr>
                                      <p:tavLst>
                                        <p:tav tm="0">
                                          <p:val>
                                            <p:strVal val="#ppt_x"/>
                                          </p:val>
                                        </p:tav>
                                        <p:tav tm="100000">
                                          <p:val>
                                            <p:strVal val="#ppt_x"/>
                                          </p:val>
                                        </p:tav>
                                      </p:tavLst>
                                    </p:anim>
                                    <p:anim calcmode="lin" valueType="num">
                                      <p:cBhvr>
                                        <p:cTn id="48" dur="1000" fill="hold"/>
                                        <p:tgtEl>
                                          <p:spTgt spid="62"/>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32" presetClass="emph" presetSubtype="0" repeatCount="indefinite" fill="hold" nodeType="afterEffect">
                                  <p:stCondLst>
                                    <p:cond delay="0"/>
                                  </p:stCondLst>
                                  <p:childTnLst>
                                    <p:animRot by="120000">
                                      <p:cBhvr>
                                        <p:cTn id="51" dur="100" fill="hold">
                                          <p:stCondLst>
                                            <p:cond delay="0"/>
                                          </p:stCondLst>
                                        </p:cTn>
                                        <p:tgtEl>
                                          <p:spTgt spid="62"/>
                                        </p:tgtEl>
                                        <p:attrNameLst>
                                          <p:attrName>r</p:attrName>
                                        </p:attrNameLst>
                                      </p:cBhvr>
                                    </p:animRot>
                                    <p:animRot by="-240000">
                                      <p:cBhvr>
                                        <p:cTn id="52" dur="200" fill="hold">
                                          <p:stCondLst>
                                            <p:cond delay="200"/>
                                          </p:stCondLst>
                                        </p:cTn>
                                        <p:tgtEl>
                                          <p:spTgt spid="62"/>
                                        </p:tgtEl>
                                        <p:attrNameLst>
                                          <p:attrName>r</p:attrName>
                                        </p:attrNameLst>
                                      </p:cBhvr>
                                    </p:animRot>
                                    <p:animRot by="240000">
                                      <p:cBhvr>
                                        <p:cTn id="53" dur="200" fill="hold">
                                          <p:stCondLst>
                                            <p:cond delay="400"/>
                                          </p:stCondLst>
                                        </p:cTn>
                                        <p:tgtEl>
                                          <p:spTgt spid="62"/>
                                        </p:tgtEl>
                                        <p:attrNameLst>
                                          <p:attrName>r</p:attrName>
                                        </p:attrNameLst>
                                      </p:cBhvr>
                                    </p:animRot>
                                    <p:animRot by="-240000">
                                      <p:cBhvr>
                                        <p:cTn id="54" dur="200" fill="hold">
                                          <p:stCondLst>
                                            <p:cond delay="600"/>
                                          </p:stCondLst>
                                        </p:cTn>
                                        <p:tgtEl>
                                          <p:spTgt spid="62"/>
                                        </p:tgtEl>
                                        <p:attrNameLst>
                                          <p:attrName>r</p:attrName>
                                        </p:attrNameLst>
                                      </p:cBhvr>
                                    </p:animRot>
                                    <p:animRot by="120000">
                                      <p:cBhvr>
                                        <p:cTn id="55" dur="200" fill="hold">
                                          <p:stCondLst>
                                            <p:cond delay="800"/>
                                          </p:stCondLst>
                                        </p:cTn>
                                        <p:tgtEl>
                                          <p:spTgt spid="62"/>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par>
                                <p:cTn id="56" presetID="1" presetClass="mediacall" presetSubtype="0" fill="hold" nodeType="withEffect">
                                  <p:stCondLst>
                                    <p:cond delay="0"/>
                                  </p:stCondLst>
                                  <p:childTnLst>
                                    <p:cmd type="call" cmd="playFrom(0.0)">
                                      <p:cBhvr>
                                        <p:cTn id="57" dur="3448" fill="hold"/>
                                        <p:tgtEl>
                                          <p:spTgt spid="38"/>
                                        </p:tgtEl>
                                      </p:cBhvr>
                                    </p:cmd>
                                  </p:child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375404" y="4563757"/>
            <a:ext cx="5632627" cy="1302432"/>
            <a:chOff x="311419" y="3505812"/>
            <a:chExt cx="4224470" cy="976824"/>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05812"/>
              <a:ext cx="3916087" cy="976824"/>
              <a:chOff x="129540" y="109192"/>
              <a:chExt cx="11932920" cy="1729605"/>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780159" y="109192"/>
                <a:ext cx="8887730" cy="1485106"/>
              </a:xfrm>
              <a:prstGeom prst="rect">
                <a:avLst/>
              </a:prstGeom>
              <a:noFill/>
            </p:spPr>
            <p:txBody>
              <a:bodyPr wrap="square">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lang="en-US" altLang="en-US" sz="6667" b="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Hoa</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57861"/>
            <a:ext cx="5826497" cy="1410793"/>
            <a:chOff x="4684130" y="1693395"/>
            <a:chExt cx="4369873" cy="1058095"/>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693395"/>
              <a:ext cx="3987948" cy="1058095"/>
              <a:chOff x="129540" y="-34711"/>
              <a:chExt cx="11932920" cy="1873508"/>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558232" y="-34711"/>
                <a:ext cx="4622479"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Rễ</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7383057" cy="1288256"/>
            <a:chOff x="264580" y="1765233"/>
            <a:chExt cx="553729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5145960" cy="966192"/>
              <a:chOff x="129540" y="128016"/>
              <a:chExt cx="15975144"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82789" y="190030"/>
                <a:ext cx="11221895"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Lá</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6150028" cy="1317716"/>
            <a:chOff x="4739560" y="3494348"/>
            <a:chExt cx="4612521"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94348"/>
              <a:ext cx="4270793" cy="988287"/>
              <a:chOff x="129540" y="88893"/>
              <a:chExt cx="12828264" cy="1749904"/>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290205" y="88893"/>
                <a:ext cx="8667599"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Cành</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5" name="Google Shape;3579;p43">
            <a:extLst>
              <a:ext uri="{FF2B5EF4-FFF2-40B4-BE49-F238E27FC236}">
                <a16:creationId xmlns:a16="http://schemas.microsoft.com/office/drawing/2014/main" id="{E21ED265-735A-6F49-7E70-97082C546DF2}"/>
              </a:ext>
            </a:extLst>
          </p:cNvPr>
          <p:cNvGrpSpPr/>
          <p:nvPr/>
        </p:nvGrpSpPr>
        <p:grpSpPr>
          <a:xfrm>
            <a:off x="862329" y="220580"/>
            <a:ext cx="10961962" cy="1781626"/>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419682" y="705718"/>
            <a:ext cx="13031363" cy="7450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2</a:t>
            </a:r>
            <a:r>
              <a:rPr kumimoji="0" lang="en-US" sz="4267"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 </a:t>
            </a:r>
            <a:r>
              <a:rPr kumimoji="0" lang="vi-VN" sz="4267"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Quả được hình thành từ </a:t>
            </a:r>
            <a:r>
              <a:rPr lang="en-US" sz="4267" b="1" kern="0">
                <a:solidFill>
                  <a:srgbClr val="513632">
                    <a:lumMod val="75000"/>
                  </a:srgbClr>
                </a:solidFill>
                <a:latin typeface="UTM Avo" panose="02040603050506020204" pitchFamily="18" charset="0"/>
              </a:rPr>
              <a:t>đâu?</a:t>
            </a:r>
            <a:endPar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68433" y="-288692"/>
            <a:ext cx="2229885" cy="2424034"/>
          </a:xfrm>
          <a:prstGeom prst="rect">
            <a:avLst/>
          </a:prstGeom>
        </p:spPr>
      </p:pic>
      <p:sp>
        <p:nvSpPr>
          <p:cNvPr id="86" name="Google Shape;118;p4">
            <a:extLst>
              <a:ext uri="{FF2B5EF4-FFF2-40B4-BE49-F238E27FC236}">
                <a16:creationId xmlns:a16="http://schemas.microsoft.com/office/drawing/2014/main" id="{269D10BF-52C3-DD7B-F75E-5B3364A15EAF}"/>
              </a:ext>
            </a:extLst>
          </p:cNvPr>
          <p:cNvSpPr/>
          <p:nvPr/>
        </p:nvSpPr>
        <p:spPr>
          <a:xfrm rot="20682741">
            <a:off x="5098781" y="224233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1123871" y="464434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14" cstate="print">
            <a:extLst>
              <a:ext uri="{28A0092B-C50C-407E-A947-70E740481C1C}">
                <a14:useLocalDpi xmlns:a14="http://schemas.microsoft.com/office/drawing/2010/main" val="0"/>
              </a:ext>
            </a:extLst>
          </a:blip>
          <a:srcRect l="6795" r="6795"/>
          <a:stretch/>
        </p:blipFill>
        <p:spPr>
          <a:xfrm rot="928165">
            <a:off x="4507722" y="3311233"/>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63"/>
                                        </p:tgtEl>
                                        <p:attrNameLst>
                                          <p:attrName>r</p:attrName>
                                        </p:attrNameLst>
                                      </p:cBhvr>
                                    </p:animRot>
                                    <p:animRot by="-240000">
                                      <p:cBhvr>
                                        <p:cTn id="44" dur="200" fill="hold">
                                          <p:stCondLst>
                                            <p:cond delay="200"/>
                                          </p:stCondLst>
                                        </p:cTn>
                                        <p:tgtEl>
                                          <p:spTgt spid="63"/>
                                        </p:tgtEl>
                                        <p:attrNameLst>
                                          <p:attrName>r</p:attrName>
                                        </p:attrNameLst>
                                      </p:cBhvr>
                                    </p:animRot>
                                    <p:animRot by="240000">
                                      <p:cBhvr>
                                        <p:cTn id="45" dur="200" fill="hold">
                                          <p:stCondLst>
                                            <p:cond delay="400"/>
                                          </p:stCondLst>
                                        </p:cTn>
                                        <p:tgtEl>
                                          <p:spTgt spid="63"/>
                                        </p:tgtEl>
                                        <p:attrNameLst>
                                          <p:attrName>r</p:attrName>
                                        </p:attrNameLst>
                                      </p:cBhvr>
                                    </p:animRot>
                                    <p:animRot by="-240000">
                                      <p:cBhvr>
                                        <p:cTn id="46" dur="200" fill="hold">
                                          <p:stCondLst>
                                            <p:cond delay="600"/>
                                          </p:stCondLst>
                                        </p:cTn>
                                        <p:tgtEl>
                                          <p:spTgt spid="63"/>
                                        </p:tgtEl>
                                        <p:attrNameLst>
                                          <p:attrName>r</p:attrName>
                                        </p:attrNameLst>
                                      </p:cBhvr>
                                    </p:animRot>
                                    <p:animRot by="120000">
                                      <p:cBhvr>
                                        <p:cTn id="47" dur="200" fill="hold">
                                          <p:stCondLst>
                                            <p:cond delay="800"/>
                                          </p:stCondLst>
                                        </p:cTn>
                                        <p:tgtEl>
                                          <p:spTgt spid="6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6" name="chimes.wav"/>
                                        </p:tgtEl>
                                      </p:cMediaNode>
                                    </p:audio>
                                  </p:subTnLst>
                                </p:cTn>
                              </p:par>
                              <p:par>
                                <p:cTn id="48" presetID="1" presetClass="mediacall" presetSubtype="0" fill="hold" nodeType="withEffect">
                                  <p:stCondLst>
                                    <p:cond delay="0"/>
                                  </p:stCondLst>
                                  <p:childTnLst>
                                    <p:cmd type="call" cmd="playFrom(0.0)">
                                      <p:cBhvr>
                                        <p:cTn id="49" dur="3448" fill="hold"/>
                                        <p:tgtEl>
                                          <p:spTgt spid="38"/>
                                        </p:tgtEl>
                                      </p:cBhvr>
                                    </p:cmd>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fade">
                                      <p:cBhvr>
                                        <p:cTn id="55" dur="1000"/>
                                        <p:tgtEl>
                                          <p:spTgt spid="88"/>
                                        </p:tgtEl>
                                      </p:cBhvr>
                                    </p:animEffect>
                                    <p:anim calcmode="lin" valueType="num">
                                      <p:cBhvr>
                                        <p:cTn id="56" dur="1000" fill="hold"/>
                                        <p:tgtEl>
                                          <p:spTgt spid="88"/>
                                        </p:tgtEl>
                                        <p:attrNameLst>
                                          <p:attrName>ppt_x</p:attrName>
                                        </p:attrNameLst>
                                      </p:cBhvr>
                                      <p:tavLst>
                                        <p:tav tm="0">
                                          <p:val>
                                            <p:strVal val="#ppt_x"/>
                                          </p:val>
                                        </p:tav>
                                        <p:tav tm="100000">
                                          <p:val>
                                            <p:strVal val="#ppt_x"/>
                                          </p:val>
                                        </p:tav>
                                      </p:tavLst>
                                    </p:anim>
                                    <p:anim calcmode="lin" valueType="num">
                                      <p:cBhvr>
                                        <p:cTn id="5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3160869" y="4746287"/>
            <a:ext cx="5974773" cy="1313926"/>
            <a:chOff x="311419" y="3443331"/>
            <a:chExt cx="4481080" cy="985444"/>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34241" y="3443331"/>
              <a:ext cx="4158258" cy="966192"/>
              <a:chOff x="173539" y="-1440"/>
              <a:chExt cx="12670852"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73539" y="-1440"/>
                <a:ext cx="11932921"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2595245" y="465664"/>
                <a:ext cx="10249146" cy="776571"/>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Bảo vệ quả</a:t>
                </a:r>
                <a:endParaRPr kumimoji="0" lang="en-US" altLang="en-US" sz="32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655443" y="2307666"/>
            <a:ext cx="5481838"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075480" y="241180"/>
                <a:ext cx="9692875" cy="126703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err="1">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Không</a:t>
                </a:r>
                <a:r>
                  <a:rPr kumimoji="0" lang="en-US" altLang="en-US" sz="28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 có chức năng gì</a:t>
                </a:r>
                <a:r>
                  <a:rPr lang="en-US" altLang="en-US" sz="2800" b="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cho thực vật</a:t>
                </a:r>
                <a:endParaRPr kumimoji="0" lang="en-US" altLang="en-US" sz="28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5"/>
            <a:ext cx="5773333" cy="1288256"/>
            <a:chOff x="264580" y="1765233"/>
            <a:chExt cx="4329999"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938666" cy="966192"/>
              <a:chOff x="129540" y="128016"/>
              <a:chExt cx="1222721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1758307" y="171137"/>
                <a:ext cx="10598446" cy="1267037"/>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Thực hiện chức năng sinh sản của thực vật.</a:t>
                </a:r>
                <a:endParaRPr kumimoji="0" lang="en-US" altLang="en-US" sz="28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5" name="Google Shape;3579;p43">
            <a:extLst>
              <a:ext uri="{FF2B5EF4-FFF2-40B4-BE49-F238E27FC236}">
                <a16:creationId xmlns:a16="http://schemas.microsoft.com/office/drawing/2014/main" id="{E21ED265-735A-6F49-7E70-97082C546DF2}"/>
              </a:ext>
            </a:extLst>
          </p:cNvPr>
          <p:cNvGrpSpPr/>
          <p:nvPr/>
        </p:nvGrpSpPr>
        <p:grpSpPr>
          <a:xfrm>
            <a:off x="824893" y="117011"/>
            <a:ext cx="10961962" cy="1781626"/>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761556" y="276814"/>
            <a:ext cx="8594020" cy="7450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3</a:t>
            </a:r>
            <a:r>
              <a:rPr kumimoji="0" lang="en-US" sz="4267"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 Hoa có chức năng gì?</a:t>
            </a:r>
            <a:endPar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endParaRPr>
          </a:p>
        </p:txBody>
      </p:sp>
      <p:pic>
        <p:nvPicPr>
          <p:cNvPr id="66" name="Picture 65">
            <a:hlinkClick r:id="rId9"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0" cstate="print">
            <a:extLst>
              <a:ext uri="{28A0092B-C50C-407E-A947-70E740481C1C}">
                <a14:useLocalDpi xmlns:a14="http://schemas.microsoft.com/office/drawing/2010/main" val="0"/>
              </a:ext>
            </a:extLst>
          </a:blip>
          <a:srcRect l="4005" r="4005"/>
          <a:stretch/>
        </p:blipFill>
        <p:spPr>
          <a:xfrm rot="21208351" flipH="1">
            <a:off x="0" y="-383040"/>
            <a:ext cx="2229885" cy="2424034"/>
          </a:xfrm>
          <a:prstGeom prst="rect">
            <a:avLst/>
          </a:prstGeom>
        </p:spPr>
      </p:pic>
      <p:sp>
        <p:nvSpPr>
          <p:cNvPr id="88" name="Google Shape;118;p4">
            <a:extLst>
              <a:ext uri="{FF2B5EF4-FFF2-40B4-BE49-F238E27FC236}">
                <a16:creationId xmlns:a16="http://schemas.microsoft.com/office/drawing/2014/main" id="{C9F58A0F-8C66-F4F4-4B78-6E39D172BE4E}"/>
              </a:ext>
            </a:extLst>
          </p:cNvPr>
          <p:cNvSpPr/>
          <p:nvPr/>
        </p:nvSpPr>
        <p:spPr>
          <a:xfrm rot="20682741">
            <a:off x="8174424" y="473516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7333" b="0" i="0" u="none" strike="noStrike" kern="0" cap="none" spc="0" normalizeH="0" baseline="0" noProof="0">
              <a:ln>
                <a:noFill/>
              </a:ln>
              <a:solidFill>
                <a:srgbClr val="43671B"/>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1535235" y="2841440"/>
            <a:ext cx="755411" cy="740730"/>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7333" b="0" i="0" u="none" strike="noStrike" kern="0" cap="none" spc="0" normalizeH="0" baseline="0" noProof="0">
              <a:ln>
                <a:noFill/>
              </a:ln>
              <a:solidFill>
                <a:srgbClr val="43671B"/>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2" name="Picture 61">
            <a:hlinkClick r:id="rId9"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12" cstate="print">
            <a:extLst>
              <a:ext uri="{28A0092B-C50C-407E-A947-70E740481C1C}">
                <a14:useLocalDpi xmlns:a14="http://schemas.microsoft.com/office/drawing/2010/main" val="0"/>
              </a:ext>
            </a:extLst>
          </a:blip>
          <a:srcRect l="12345" r="12345"/>
          <a:stretch/>
        </p:blipFill>
        <p:spPr>
          <a:xfrm rot="599744">
            <a:off x="5389212" y="1452694"/>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3448" fill="hold"/>
                                        <p:tgtEl>
                                          <p:spTgt spid="38"/>
                                        </p:tgtEl>
                                      </p:cBhvr>
                                    </p:cmd>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1000"/>
                                        <p:tgtEl>
                                          <p:spTgt spid="89"/>
                                        </p:tgtEl>
                                      </p:cBhvr>
                                    </p:animEffect>
                                    <p:anim calcmode="lin" valueType="num">
                                      <p:cBhvr>
                                        <p:cTn id="30" dur="1000" fill="hold"/>
                                        <p:tgtEl>
                                          <p:spTgt spid="89"/>
                                        </p:tgtEl>
                                        <p:attrNameLst>
                                          <p:attrName>ppt_x</p:attrName>
                                        </p:attrNameLst>
                                      </p:cBhvr>
                                      <p:tavLst>
                                        <p:tav tm="0">
                                          <p:val>
                                            <p:strVal val="#ppt_x"/>
                                          </p:val>
                                        </p:tav>
                                        <p:tav tm="100000">
                                          <p:val>
                                            <p:strVal val="#ppt_x"/>
                                          </p:val>
                                        </p:tav>
                                      </p:tavLst>
                                    </p:anim>
                                    <p:anim calcmode="lin" valueType="num">
                                      <p:cBhvr>
                                        <p:cTn id="3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1000"/>
                                        <p:tgtEl>
                                          <p:spTgt spid="88"/>
                                        </p:tgtEl>
                                      </p:cBhvr>
                                    </p:animEffect>
                                    <p:anim calcmode="lin" valueType="num">
                                      <p:cBhvr>
                                        <p:cTn id="38" dur="1000" fill="hold"/>
                                        <p:tgtEl>
                                          <p:spTgt spid="88"/>
                                        </p:tgtEl>
                                        <p:attrNameLst>
                                          <p:attrName>ppt_x</p:attrName>
                                        </p:attrNameLst>
                                      </p:cBhvr>
                                      <p:tavLst>
                                        <p:tav tm="0">
                                          <p:val>
                                            <p:strVal val="#ppt_x"/>
                                          </p:val>
                                        </p:tav>
                                        <p:tav tm="100000">
                                          <p:val>
                                            <p:strVal val="#ppt_x"/>
                                          </p:val>
                                        </p:tav>
                                      </p:tavLst>
                                    </p:anim>
                                    <p:anim calcmode="lin" valueType="num">
                                      <p:cBhvr>
                                        <p:cTn id="3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38"/>
                </p:tgtEl>
              </p:cMediaNode>
            </p:audio>
          </p:childTnLst>
        </p:cTn>
      </p:par>
    </p:tnLst>
    <p:bldLst>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Em Yêu Cây Xanh  Em Rất Thích Trồng Nhiều Cây Xanh Official Full HD_1080p">
            <a:hlinkClick r:id="" action="ppaction://media"/>
            <a:extLst>
              <a:ext uri="{FF2B5EF4-FFF2-40B4-BE49-F238E27FC236}">
                <a16:creationId xmlns:a16="http://schemas.microsoft.com/office/drawing/2014/main" id="{A2877476-2B84-F9F5-F10E-768CF95EEB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48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6FDDCD8A-86D1-85A4-B7DE-1EB4F1B98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627" y="2057702"/>
            <a:ext cx="6142614" cy="4431071"/>
          </a:xfrm>
          <a:prstGeom prst="rect">
            <a:avLst/>
          </a:prstGeom>
        </p:spPr>
      </p:pic>
      <p:sp>
        <p:nvSpPr>
          <p:cNvPr id="4" name="Rounded Rectangle 8">
            <a:extLst>
              <a:ext uri="{FF2B5EF4-FFF2-40B4-BE49-F238E27FC236}">
                <a16:creationId xmlns:a16="http://schemas.microsoft.com/office/drawing/2014/main" id="{C81A74E3-4B53-F357-F2D6-01504FAA370A}"/>
              </a:ext>
            </a:extLst>
          </p:cNvPr>
          <p:cNvSpPr/>
          <p:nvPr/>
        </p:nvSpPr>
        <p:spPr>
          <a:xfrm>
            <a:off x="463138" y="338575"/>
            <a:ext cx="5058888" cy="2368999"/>
          </a:xfrm>
          <a:prstGeom prst="roundRect">
            <a:avLst/>
          </a:prstGeom>
          <a:solidFill>
            <a:sysClr val="window" lastClr="FFFFFF"/>
          </a:solidFill>
          <a:ln w="57150" cap="flat" cmpd="sng" algn="ctr">
            <a:solidFill>
              <a:srgbClr val="70AD47">
                <a:lumMod val="50000"/>
              </a:srgbClr>
            </a:solidFill>
            <a:prstDash val="lg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CC0000"/>
                </a:solidFill>
                <a:effectLst/>
                <a:uLnTx/>
                <a:uFillTx/>
                <a:latin typeface="Calibri"/>
                <a:ea typeface="+mn-ea"/>
                <a:cs typeface="+mn-cs"/>
              </a:rPr>
              <a:t>Bài hát vừa rồi nhắc đến những loài cây nào? Vì sao chúng ta phải yêu cây xanh?</a:t>
            </a:r>
            <a:r>
              <a:rPr kumimoji="0" lang="en-US" sz="3600" b="0" i="0" u="none" strike="noStrike" kern="0" cap="none" spc="0" normalizeH="0" baseline="0" noProof="0">
                <a:ln>
                  <a:noFill/>
                </a:ln>
                <a:solidFill>
                  <a:prstClr val="white"/>
                </a:solidFill>
                <a:effectLst/>
                <a:uLnTx/>
                <a:uFillTx/>
                <a:latin typeface="Calibri"/>
                <a:ea typeface="+mn-ea"/>
                <a:cs typeface="+mn-cs"/>
              </a:rPr>
              <a:t>em biết.</a:t>
            </a:r>
          </a:p>
        </p:txBody>
      </p:sp>
    </p:spTree>
    <p:extLst>
      <p:ext uri="{BB962C8B-B14F-4D97-AF65-F5344CB8AC3E}">
        <p14:creationId xmlns:p14="http://schemas.microsoft.com/office/powerpoint/2010/main" val="3035318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3369DA-00F0-35D4-9959-2119618192B3}"/>
              </a:ext>
            </a:extLst>
          </p:cNvPr>
          <p:cNvPicPr>
            <a:picLocks noChangeAspect="1"/>
          </p:cNvPicPr>
          <p:nvPr/>
        </p:nvPicPr>
        <p:blipFill>
          <a:blip r:embed="rId2"/>
          <a:stretch>
            <a:fillRect/>
          </a:stretch>
        </p:blipFill>
        <p:spPr>
          <a:xfrm>
            <a:off x="11664" y="69813"/>
            <a:ext cx="12168671" cy="6718374"/>
          </a:xfrm>
          <a:prstGeom prst="rect">
            <a:avLst/>
          </a:prstGeom>
        </p:spPr>
      </p:pic>
    </p:spTree>
    <p:extLst>
      <p:ext uri="{BB962C8B-B14F-4D97-AF65-F5344CB8AC3E}">
        <p14:creationId xmlns:p14="http://schemas.microsoft.com/office/powerpoint/2010/main" val="212130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3213AC45-9918-470F-9829-0A3D116400F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5844"/>
  <p:tag name="ISPRING_PRESENTATION_TITLE" val="5a97b1fa2b6f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697</TotalTime>
  <Words>494</Words>
  <Application>Microsoft Office PowerPoint</Application>
  <PresentationFormat>Widescreen</PresentationFormat>
  <Paragraphs>60</Paragraphs>
  <Slides>20</Slides>
  <Notes>6</Notes>
  <HiddenSlides>0</HiddenSlides>
  <MMClips>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20</vt:i4>
      </vt:variant>
    </vt:vector>
  </HeadingPairs>
  <TitlesOfParts>
    <vt:vector size="39" baseType="lpstr">
      <vt:lpstr>微软雅黑</vt:lpstr>
      <vt:lpstr>宋体</vt:lpstr>
      <vt:lpstr>Arial</vt:lpstr>
      <vt:lpstr>Calibri</vt:lpstr>
      <vt:lpstr>等线</vt:lpstr>
      <vt:lpstr>Fredoka One</vt:lpstr>
      <vt:lpstr>Times New Roman</vt:lpstr>
      <vt:lpstr>UTM Avo</vt:lpstr>
      <vt:lpstr>UTM Duepuntozero</vt:lpstr>
      <vt:lpstr>UVN Banh Mi</vt:lpstr>
      <vt:lpstr>字魂20号-石头体</vt:lpstr>
      <vt:lpstr>字魂59号-创粗黑</vt:lpstr>
      <vt:lpstr>思源黑体 CN Bold</vt:lpstr>
      <vt:lpstr>Office 主题</vt:lpstr>
      <vt:lpstr>Office 主题​​</vt:lpstr>
      <vt:lpstr>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4</cp:revision>
  <dcterms:created xsi:type="dcterms:W3CDTF">2017-08-03T09:01:00Z</dcterms:created>
  <dcterms:modified xsi:type="dcterms:W3CDTF">2024-01-28T14:25:43Z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