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3" r:id="rId2"/>
    <p:sldId id="294" r:id="rId3"/>
    <p:sldId id="296" r:id="rId4"/>
    <p:sldId id="289" r:id="rId5"/>
    <p:sldId id="286" r:id="rId6"/>
    <p:sldId id="284" r:id="rId7"/>
    <p:sldId id="285" r:id="rId8"/>
    <p:sldId id="288" r:id="rId9"/>
    <p:sldId id="297" r:id="rId10"/>
    <p:sldId id="299" r:id="rId11"/>
    <p:sldId id="300" r:id="rId12"/>
    <p:sldId id="301" r:id="rId13"/>
    <p:sldId id="302" r:id="rId14"/>
    <p:sldId id="303" r:id="rId15"/>
    <p:sldId id="298" r:id="rId16"/>
    <p:sldId id="304" r:id="rId17"/>
    <p:sldId id="305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Arial-Rounded" panose="020B0500000000000000" pitchFamily="34" charset="0"/>
      <p:regular r:id="rId22"/>
    </p:embeddedFont>
    <p:embeddedFont>
      <p:font typeface="AvantGarde" panose="000004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Anastasia" panose="020B0606040200020203" pitchFamily="34" charset="0"/>
      <p:regular r:id="rId28"/>
    </p:embeddedFont>
    <p:embeddedFont>
      <p:font typeface="SVN-Billo" panose="00000400000000000000" pitchFamily="2" charset="0"/>
      <p:regular r:id="rId29"/>
    </p:embeddedFont>
    <p:embeddedFont>
      <p:font typeface="SVN-Ziclets" panose="02000603000000000000" pitchFamily="2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66F"/>
    <a:srgbClr val="D8C4BB"/>
    <a:srgbClr val="E87A75"/>
    <a:srgbClr val="FFC756"/>
    <a:srgbClr val="A88755"/>
    <a:srgbClr val="4E6C57"/>
    <a:srgbClr val="C4FAC3"/>
    <a:srgbClr val="263B45"/>
    <a:srgbClr val="ECE8E5"/>
    <a:srgbClr val="CDB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7" autoAdjust="0"/>
    <p:restoredTop sz="94660"/>
  </p:normalViewPr>
  <p:slideViewPr>
    <p:cSldViewPr snapToGrid="0">
      <p:cViewPr>
        <p:scale>
          <a:sx n="66" d="100"/>
          <a:sy n="66" d="100"/>
        </p:scale>
        <p:origin x="451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4BD37D-BA0A-FEFE-E0CB-BA69B323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23611" r="68033" b="42520"/>
          <a:stretch/>
        </p:blipFill>
        <p:spPr>
          <a:xfrm rot="20329025">
            <a:off x="-692808" y="-255564"/>
            <a:ext cx="8616433" cy="7612967"/>
          </a:xfrm>
          <a:prstGeom prst="rect">
            <a:avLst/>
          </a:prstGeom>
        </p:spPr>
      </p:pic>
      <p:pic>
        <p:nvPicPr>
          <p:cNvPr id="3" name="图片 2" descr="图片包含 LEGO&#10;&#10;描述已自动生成">
            <a:extLst>
              <a:ext uri="{FF2B5EF4-FFF2-40B4-BE49-F238E27FC236}">
                <a16:creationId xmlns:a16="http://schemas.microsoft.com/office/drawing/2014/main" id="{F890B9AC-41CF-2103-9DAF-9A13437E29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2065758"/>
            <a:ext cx="6324600" cy="948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DFB7634-A0D5-ECDE-A8AE-8B64A481D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47426" r="54724" b="33165"/>
          <a:stretch/>
        </p:blipFill>
        <p:spPr>
          <a:xfrm>
            <a:off x="5998030" y="451823"/>
            <a:ext cx="4957823" cy="6406177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B80DA6BE-898D-CDCB-2434-D3EACE64A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44388" r="10377" b="2279"/>
          <a:stretch/>
        </p:blipFill>
        <p:spPr>
          <a:xfrm>
            <a:off x="1236147" y="1374287"/>
            <a:ext cx="4632217" cy="48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文字&#10;&#10;描述已自动生成">
            <a:extLst>
              <a:ext uri="{FF2B5EF4-FFF2-40B4-BE49-F238E27FC236}">
                <a16:creationId xmlns:a16="http://schemas.microsoft.com/office/drawing/2014/main" id="{EB96F8F4-1EA0-F6F9-F022-D8D51710E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1141">
            <a:off x="787455" y="-317491"/>
            <a:ext cx="8725958" cy="749298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2121E254-A30B-B661-4D3F-D0A2F9595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7397756" y="516647"/>
            <a:ext cx="4526604" cy="63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060AFE2-12CE-CE50-1A9C-EA5A5BDEF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矩形: 圆角 6">
            <a:extLst>
              <a:ext uri="{FF2B5EF4-FFF2-40B4-BE49-F238E27FC236}">
                <a16:creationId xmlns:a16="http://schemas.microsoft.com/office/drawing/2014/main" id="{0673592A-B660-5B0E-2033-EC45147E1411}"/>
              </a:ext>
            </a:extLst>
          </p:cNvPr>
          <p:cNvSpPr/>
          <p:nvPr userDrawn="1"/>
        </p:nvSpPr>
        <p:spPr>
          <a:xfrm>
            <a:off x="1697620" y="4279370"/>
            <a:ext cx="8634714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89A84415-2A3A-BD99-A9CD-1BF20A6F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9138210" y="4762307"/>
            <a:ext cx="1194123" cy="1055056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08B9821C-15E3-F35D-9B20-4859761DA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1880237" y="4754880"/>
            <a:ext cx="1194123" cy="10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7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E739A94B-CF66-464B-C5EC-6005EDE5F5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7BEBD7E-6B6A-83F4-9EF1-9E7B70659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1">
            <a:extLst>
              <a:ext uri="{FF2B5EF4-FFF2-40B4-BE49-F238E27FC236}">
                <a16:creationId xmlns:a16="http://schemas.microsoft.com/office/drawing/2014/main" id="{52A18005-7705-044C-69B8-3FDB22B96DE3}"/>
              </a:ext>
            </a:extLst>
          </p:cNvPr>
          <p:cNvSpPr/>
          <p:nvPr userDrawn="1"/>
        </p:nvSpPr>
        <p:spPr>
          <a:xfrm>
            <a:off x="3843442" y="1183511"/>
            <a:ext cx="7998037" cy="492772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2" descr="图片包含 物体&#10;&#10;描述已自动生成">
            <a:extLst>
              <a:ext uri="{FF2B5EF4-FFF2-40B4-BE49-F238E27FC236}">
                <a16:creationId xmlns:a16="http://schemas.microsoft.com/office/drawing/2014/main" id="{7B10158F-3041-D9E5-EF58-1A1F49E06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60" y="44196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猫&#10;&#10;描述已自动生成">
            <a:extLst>
              <a:ext uri="{FF2B5EF4-FFF2-40B4-BE49-F238E27FC236}">
                <a16:creationId xmlns:a16="http://schemas.microsoft.com/office/drawing/2014/main" id="{4E4C5511-C552-99B6-E716-7A3AFB5CF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BEF56AE5-89D6-2EED-DAE1-53B1EE9F66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128299-C2A6-A723-DA16-67C399E0E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852"/>
            <a:ext cx="7294602" cy="8097152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018C8693-3DD9-6094-63AC-E234AC3527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5" y="1063278"/>
            <a:ext cx="6142637" cy="614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74B71CDA-3048-B053-BD2E-2EDCEB7DF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15" y="277792"/>
            <a:ext cx="6858000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540387B-AFC3-88EA-EE52-416035C19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9" b="14063"/>
          <a:stretch/>
        </p:blipFill>
        <p:spPr>
          <a:xfrm>
            <a:off x="5150811" y="1817479"/>
            <a:ext cx="2629344" cy="1764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5814132E-7746-89AA-2EC1-8F6F0DCA0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9" b="14063"/>
          <a:stretch/>
        </p:blipFill>
        <p:spPr>
          <a:xfrm rot="1012879">
            <a:off x="7198556" y="3639525"/>
            <a:ext cx="2629344" cy="1764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762691E4-8CA4-DA78-355C-5267EC6A9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9" b="14063"/>
          <a:stretch/>
        </p:blipFill>
        <p:spPr>
          <a:xfrm rot="162514">
            <a:off x="8621922" y="1343358"/>
            <a:ext cx="2811189" cy="1887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37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155ACA-F773-1216-91E6-E64CEB3C6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25021" r="48350" b="25777"/>
          <a:stretch/>
        </p:blipFill>
        <p:spPr>
          <a:xfrm>
            <a:off x="4344170" y="2112377"/>
            <a:ext cx="4456687" cy="4614166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362DE848-35BA-33F5-1490-347A4D0DC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8172746" y="1215229"/>
            <a:ext cx="3325401" cy="2719611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0B432763-2C99-2037-04FF-636FC6ECF8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434" y="3107468"/>
            <a:ext cx="3738624" cy="30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53EBD7-24C2-DCDF-E5FF-7901FF643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6" t="7076" r="9975" b="65890"/>
          <a:stretch/>
        </p:blipFill>
        <p:spPr>
          <a:xfrm>
            <a:off x="4930140" y="1600200"/>
            <a:ext cx="1775461" cy="14911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5177602-EEE3-3C98-372D-51FD625FF4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4" t="25346" r="4311" b="25452"/>
          <a:stretch/>
        </p:blipFill>
        <p:spPr>
          <a:xfrm>
            <a:off x="600163" y="1232118"/>
            <a:ext cx="4450080" cy="5294385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5BC6B09-1DE5-ED6A-8A77-415DB8C88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2" t="36291" r="12119" b="36675"/>
          <a:stretch/>
        </p:blipFill>
        <p:spPr>
          <a:xfrm>
            <a:off x="4930140" y="4134728"/>
            <a:ext cx="1775461" cy="14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5" name="5cd2f624bc915">
            <a:hlinkClick r:id="" action="ppaction://media"/>
            <a:extLst>
              <a:ext uri="{FF2B5EF4-FFF2-40B4-BE49-F238E27FC236}">
                <a16:creationId xmlns:a16="http://schemas.microsoft.com/office/drawing/2014/main" id="{8F62E02E-27FD-44DC-9A1A-3E4AE08AC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171" y="-924487"/>
            <a:ext cx="487363" cy="48736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1697620" y="4279370"/>
            <a:ext cx="8634714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6F9B305-8B8A-4124-98E0-34BE48796B9C}"/>
              </a:ext>
            </a:extLst>
          </p:cNvPr>
          <p:cNvSpPr txBox="1"/>
          <p:nvPr/>
        </p:nvSpPr>
        <p:spPr>
          <a:xfrm>
            <a:off x="2746093" y="4401181"/>
            <a:ext cx="6537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仓耳暖男手札体 W01" panose="02020400000000000000" pitchFamily="18" charset="-122"/>
              </a:rPr>
              <a:t>TỰ NHIÊN VÀ XÃ HỘI 3</a:t>
            </a:r>
            <a:endParaRPr lang="zh-CN" altLang="en-US" sz="48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ea typeface="仓耳暖男手札体 W01" panose="02020400000000000000" pitchFamily="18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144C4-BC68-4D43-AE96-F30B2ABE5C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9138210" y="4762307"/>
            <a:ext cx="1194123" cy="10550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A1E0CF-FBCA-4FAA-9509-DFA8141C98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1931693" y="4783310"/>
            <a:ext cx="1194123" cy="10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EFA3851-4083-B9E6-B3FF-1C23348C3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23" b="70520" l="10343" r="30678">
                        <a14:foregroundMark x1="16329" y1="40860" x2="16329" y2="40860"/>
                        <a14:foregroundMark x1="21919" y1="70609" x2="21919" y2="70609"/>
                        <a14:foregroundMark x1="29710" y1="54570" x2="29710" y2="54570"/>
                        <a14:foregroundMark x1="11004" y1="66756" x2="11004" y2="66756"/>
                        <a14:foregroundMark x1="10431" y1="66935" x2="10431" y2="66935"/>
                        <a14:foregroundMark x1="11576" y1="68100" x2="11576" y2="68100"/>
                        <a14:foregroundMark x1="15097" y1="40323" x2="15097" y2="40323"/>
                        <a14:foregroundMark x1="30678" y1="53226" x2="30678" y2="5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39355" r="68671" b="25828"/>
          <a:stretch/>
        </p:blipFill>
        <p:spPr>
          <a:xfrm>
            <a:off x="1047602" y="1348708"/>
            <a:ext cx="4836615" cy="3889629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F54B1C26-929F-2188-A047-24E313387CBF}"/>
              </a:ext>
            </a:extLst>
          </p:cNvPr>
          <p:cNvSpPr/>
          <p:nvPr/>
        </p:nvSpPr>
        <p:spPr>
          <a:xfrm>
            <a:off x="2516270" y="5238337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vẹt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312A95-1C74-81B2-C4FF-9EB148FAECC0}"/>
              </a:ext>
            </a:extLst>
          </p:cNvPr>
          <p:cNvSpPr/>
          <p:nvPr/>
        </p:nvSpPr>
        <p:spPr>
          <a:xfrm>
            <a:off x="7326775" y="1365809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4FDD89C-B39A-538F-51D0-52B2A940177E}"/>
              </a:ext>
            </a:extLst>
          </p:cNvPr>
          <p:cNvSpPr/>
          <p:nvPr/>
        </p:nvSpPr>
        <p:spPr>
          <a:xfrm>
            <a:off x="7326775" y="2171355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1AA83FA0-5E14-CCA3-53D8-67BB51B3FD36}"/>
              </a:ext>
            </a:extLst>
          </p:cNvPr>
          <p:cNvSpPr/>
          <p:nvPr/>
        </p:nvSpPr>
        <p:spPr>
          <a:xfrm>
            <a:off x="7326775" y="2976901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Lông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449A93A2-4C1B-4139-61EE-69ECF31131CF}"/>
              </a:ext>
            </a:extLst>
          </p:cNvPr>
          <p:cNvSpPr/>
          <p:nvPr/>
        </p:nvSpPr>
        <p:spPr>
          <a:xfrm>
            <a:off x="7326775" y="3782447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Mỏ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5421BD5-5854-B3EB-3087-90DE75661864}"/>
              </a:ext>
            </a:extLst>
          </p:cNvPr>
          <p:cNvSpPr/>
          <p:nvPr/>
        </p:nvSpPr>
        <p:spPr>
          <a:xfrm>
            <a:off x="7326775" y="4587993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841CC49-01D8-764C-30C5-4E603A27BDCF}"/>
              </a:ext>
            </a:extLst>
          </p:cNvPr>
          <p:cNvSpPr/>
          <p:nvPr/>
        </p:nvSpPr>
        <p:spPr>
          <a:xfrm>
            <a:off x="7326775" y="5393541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5F17E8A0-BAD7-D507-AD96-84A468ED1FB3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3465909" y="1713050"/>
            <a:ext cx="3860866" cy="9144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B456FD75-4D49-D46E-4666-AAE2E3DA7C80}"/>
              </a:ext>
            </a:extLst>
          </p:cNvPr>
          <p:cNvCxnSpPr>
            <a:cxnSpLocks/>
          </p:cNvCxnSpPr>
          <p:nvPr/>
        </p:nvCxnSpPr>
        <p:spPr>
          <a:xfrm flipH="1">
            <a:off x="4525701" y="2514597"/>
            <a:ext cx="2801074" cy="14945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0C7BFAB6-854F-1805-5B7D-E54A2FFE0712}"/>
              </a:ext>
            </a:extLst>
          </p:cNvPr>
          <p:cNvCxnSpPr>
            <a:cxnSpLocks/>
          </p:cNvCxnSpPr>
          <p:nvPr/>
        </p:nvCxnSpPr>
        <p:spPr>
          <a:xfrm flipH="1">
            <a:off x="4525701" y="3306464"/>
            <a:ext cx="2833888" cy="1064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03A5AA27-E5AC-76AA-E62A-179D02389B21}"/>
              </a:ext>
            </a:extLst>
          </p:cNvPr>
          <p:cNvCxnSpPr>
            <a:cxnSpLocks/>
          </p:cNvCxnSpPr>
          <p:nvPr/>
        </p:nvCxnSpPr>
        <p:spPr>
          <a:xfrm flipH="1">
            <a:off x="4525701" y="4098331"/>
            <a:ext cx="2833888" cy="2013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DF5EB561-6862-ADE1-C7AC-D3F92C9500C3}"/>
              </a:ext>
            </a:extLst>
          </p:cNvPr>
          <p:cNvCxnSpPr>
            <a:cxnSpLocks/>
          </p:cNvCxnSpPr>
          <p:nvPr/>
        </p:nvCxnSpPr>
        <p:spPr>
          <a:xfrm flipH="1" flipV="1">
            <a:off x="2662177" y="4343162"/>
            <a:ext cx="4697412" cy="5470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6BDC4364-B129-4B7B-C961-754F28D671BC}"/>
              </a:ext>
            </a:extLst>
          </p:cNvPr>
          <p:cNvCxnSpPr>
            <a:cxnSpLocks/>
          </p:cNvCxnSpPr>
          <p:nvPr/>
        </p:nvCxnSpPr>
        <p:spPr>
          <a:xfrm flipH="1" flipV="1">
            <a:off x="3778602" y="4890198"/>
            <a:ext cx="3574283" cy="8465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7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ựa Đang Chạy Màu Nâu Thú - Ảnh miễn phí trên Pixabay">
            <a:extLst>
              <a:ext uri="{FF2B5EF4-FFF2-40B4-BE49-F238E27FC236}">
                <a16:creationId xmlns:a16="http://schemas.microsoft.com/office/drawing/2014/main" id="{6082D1EA-E094-8DEF-116F-9FB7FFD09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62" y="1852740"/>
            <a:ext cx="4726329" cy="35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0DE5D21-58CB-EBC7-BBCA-888451C3A942}"/>
              </a:ext>
            </a:extLst>
          </p:cNvPr>
          <p:cNvSpPr/>
          <p:nvPr/>
        </p:nvSpPr>
        <p:spPr>
          <a:xfrm>
            <a:off x="1995261" y="5135234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ngựa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139014C-3CE8-8718-C555-4B48B8C40445}"/>
              </a:ext>
            </a:extLst>
          </p:cNvPr>
          <p:cNvSpPr/>
          <p:nvPr/>
        </p:nvSpPr>
        <p:spPr>
          <a:xfrm>
            <a:off x="7118431" y="1535654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33BD090-A360-D13F-2DDF-5E4BC5775201}"/>
              </a:ext>
            </a:extLst>
          </p:cNvPr>
          <p:cNvSpPr/>
          <p:nvPr/>
        </p:nvSpPr>
        <p:spPr>
          <a:xfrm>
            <a:off x="7118431" y="2341200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4956CAB-1CDE-6A3B-FBFD-AE7EC980041B}"/>
              </a:ext>
            </a:extLst>
          </p:cNvPr>
          <p:cNvSpPr/>
          <p:nvPr/>
        </p:nvSpPr>
        <p:spPr>
          <a:xfrm>
            <a:off x="7118431" y="3146746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Bờm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FB994E0-1B5F-49E3-C34F-6B2913182190}"/>
              </a:ext>
            </a:extLst>
          </p:cNvPr>
          <p:cNvSpPr/>
          <p:nvPr/>
        </p:nvSpPr>
        <p:spPr>
          <a:xfrm>
            <a:off x="7118431" y="3952292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DDA8BF2-A832-C803-3A8E-8EF12599EDF3}"/>
              </a:ext>
            </a:extLst>
          </p:cNvPr>
          <p:cNvSpPr/>
          <p:nvPr/>
        </p:nvSpPr>
        <p:spPr>
          <a:xfrm>
            <a:off x="7118431" y="4757838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1E7F3391-4327-29E0-7147-185E75675F18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583575" y="1882895"/>
            <a:ext cx="2534856" cy="597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534390E-133C-C21B-0125-77FAA59629F9}"/>
              </a:ext>
            </a:extLst>
          </p:cNvPr>
          <p:cNvCxnSpPr>
            <a:cxnSpLocks/>
          </p:cNvCxnSpPr>
          <p:nvPr/>
        </p:nvCxnSpPr>
        <p:spPr>
          <a:xfrm flipH="1">
            <a:off x="3240911" y="2684442"/>
            <a:ext cx="3877520" cy="8982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A1206358-F167-382D-1760-AEFDC624037A}"/>
              </a:ext>
            </a:extLst>
          </p:cNvPr>
          <p:cNvCxnSpPr>
            <a:cxnSpLocks/>
          </p:cNvCxnSpPr>
          <p:nvPr/>
        </p:nvCxnSpPr>
        <p:spPr>
          <a:xfrm flipH="1" flipV="1">
            <a:off x="3900668" y="2510996"/>
            <a:ext cx="3250577" cy="9653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BF1F8043-C023-ADEC-7D53-59773B2DEE66}"/>
              </a:ext>
            </a:extLst>
          </p:cNvPr>
          <p:cNvCxnSpPr>
            <a:cxnSpLocks/>
          </p:cNvCxnSpPr>
          <p:nvPr/>
        </p:nvCxnSpPr>
        <p:spPr>
          <a:xfrm flipH="1" flipV="1">
            <a:off x="1666754" y="3504901"/>
            <a:ext cx="5484491" cy="763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14588346-E703-0F5E-F4B8-8EECAE523BC2}"/>
              </a:ext>
            </a:extLst>
          </p:cNvPr>
          <p:cNvCxnSpPr>
            <a:cxnSpLocks/>
          </p:cNvCxnSpPr>
          <p:nvPr/>
        </p:nvCxnSpPr>
        <p:spPr>
          <a:xfrm flipH="1" flipV="1">
            <a:off x="4406831" y="4806184"/>
            <a:ext cx="2744414" cy="2538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4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Thú Vật Cá Chép Nước - Miễn Phí vector hình ảnh trên Pixabay">
            <a:extLst>
              <a:ext uri="{FF2B5EF4-FFF2-40B4-BE49-F238E27FC236}">
                <a16:creationId xmlns:a16="http://schemas.microsoft.com/office/drawing/2014/main" id="{B78ACB91-C85D-F7FB-8213-1465E2349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22" y="2230136"/>
            <a:ext cx="5130598" cy="26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139014C-3CE8-8718-C555-4B48B8C40445}"/>
              </a:ext>
            </a:extLst>
          </p:cNvPr>
          <p:cNvSpPr/>
          <p:nvPr/>
        </p:nvSpPr>
        <p:spPr>
          <a:xfrm>
            <a:off x="7118431" y="1535654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33BD090-A360-D13F-2DDF-5E4BC5775201}"/>
              </a:ext>
            </a:extLst>
          </p:cNvPr>
          <p:cNvSpPr/>
          <p:nvPr/>
        </p:nvSpPr>
        <p:spPr>
          <a:xfrm>
            <a:off x="7118431" y="2341200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4956CAB-1CDE-6A3B-FBFD-AE7EC980041B}"/>
              </a:ext>
            </a:extLst>
          </p:cNvPr>
          <p:cNvSpPr/>
          <p:nvPr/>
        </p:nvSpPr>
        <p:spPr>
          <a:xfrm>
            <a:off x="7118431" y="3146746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Vây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FB994E0-1B5F-49E3-C34F-6B2913182190}"/>
              </a:ext>
            </a:extLst>
          </p:cNvPr>
          <p:cNvSpPr/>
          <p:nvPr/>
        </p:nvSpPr>
        <p:spPr>
          <a:xfrm>
            <a:off x="7118431" y="3952292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Đuôi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DDA8BF2-A832-C803-3A8E-8EF12599EDF3}"/>
              </a:ext>
            </a:extLst>
          </p:cNvPr>
          <p:cNvSpPr/>
          <p:nvPr/>
        </p:nvSpPr>
        <p:spPr>
          <a:xfrm>
            <a:off x="7118431" y="4757838"/>
            <a:ext cx="3495554" cy="694482"/>
          </a:xfrm>
          <a:prstGeom prst="roundRect">
            <a:avLst>
              <a:gd name="adj" fmla="val 2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Vẩy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1E7F3391-4327-29E0-7147-185E75675F18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5411165" y="1882895"/>
            <a:ext cx="1707266" cy="14030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534390E-133C-C21B-0125-77FAA59629F9}"/>
              </a:ext>
            </a:extLst>
          </p:cNvPr>
          <p:cNvCxnSpPr>
            <a:cxnSpLocks/>
          </p:cNvCxnSpPr>
          <p:nvPr/>
        </p:nvCxnSpPr>
        <p:spPr>
          <a:xfrm flipH="1">
            <a:off x="3240911" y="2684442"/>
            <a:ext cx="3877520" cy="89827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A1206358-F167-382D-1760-AEFDC624037A}"/>
              </a:ext>
            </a:extLst>
          </p:cNvPr>
          <p:cNvCxnSpPr>
            <a:cxnSpLocks/>
          </p:cNvCxnSpPr>
          <p:nvPr/>
        </p:nvCxnSpPr>
        <p:spPr>
          <a:xfrm flipH="1" flipV="1">
            <a:off x="3900668" y="2577377"/>
            <a:ext cx="3250577" cy="8989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BF1F8043-C023-ADEC-7D53-59773B2DEE66}"/>
              </a:ext>
            </a:extLst>
          </p:cNvPr>
          <p:cNvCxnSpPr>
            <a:cxnSpLocks/>
          </p:cNvCxnSpPr>
          <p:nvPr/>
        </p:nvCxnSpPr>
        <p:spPr>
          <a:xfrm flipH="1" flipV="1">
            <a:off x="1736203" y="3610762"/>
            <a:ext cx="5415042" cy="65741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14588346-E703-0F5E-F4B8-8EECAE523BC2}"/>
              </a:ext>
            </a:extLst>
          </p:cNvPr>
          <p:cNvCxnSpPr>
            <a:cxnSpLocks/>
          </p:cNvCxnSpPr>
          <p:nvPr/>
        </p:nvCxnSpPr>
        <p:spPr>
          <a:xfrm flipH="1" flipV="1">
            <a:off x="3240911" y="4013650"/>
            <a:ext cx="3910334" cy="1046393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7EF1BDBB-24E6-A75E-ADE2-79811C9DB70A}"/>
              </a:ext>
            </a:extLst>
          </p:cNvPr>
          <p:cNvSpPr/>
          <p:nvPr/>
        </p:nvSpPr>
        <p:spPr>
          <a:xfrm>
            <a:off x="1877118" y="5443306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5DCA6695-CCEF-8551-0968-F0B47DC386B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703899" y="3493987"/>
            <a:ext cx="3414532" cy="10393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7F0E92C1-A719-D766-87C2-3EB3B75F9C9C}"/>
              </a:ext>
            </a:extLst>
          </p:cNvPr>
          <p:cNvCxnSpPr>
            <a:cxnSpLocks/>
          </p:cNvCxnSpPr>
          <p:nvPr/>
        </p:nvCxnSpPr>
        <p:spPr>
          <a:xfrm flipH="1">
            <a:off x="4583575" y="3476309"/>
            <a:ext cx="2551263" cy="2588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29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4604006-0E3F-7BCE-6C07-D4B339A56935}"/>
              </a:ext>
            </a:extLst>
          </p:cNvPr>
          <p:cNvSpPr txBox="1"/>
          <p:nvPr/>
        </p:nvSpPr>
        <p:spPr>
          <a:xfrm>
            <a:off x="1157468" y="1331089"/>
            <a:ext cx="10174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chức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09A390B-06A4-1855-6483-45BC610A9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23" b="70520" l="10343" r="30678">
                        <a14:foregroundMark x1="16329" y1="40860" x2="16329" y2="40860"/>
                        <a14:foregroundMark x1="21919" y1="70609" x2="21919" y2="70609"/>
                        <a14:foregroundMark x1="29710" y1="54570" x2="29710" y2="54570"/>
                        <a14:foregroundMark x1="11004" y1="66756" x2="11004" y2="66756"/>
                        <a14:foregroundMark x1="10431" y1="66935" x2="10431" y2="66935"/>
                        <a14:foregroundMark x1="11576" y1="68100" x2="11576" y2="68100"/>
                        <a14:foregroundMark x1="15097" y1="40323" x2="15097" y2="40323"/>
                        <a14:foregroundMark x1="30678" y1="53226" x2="30678" y2="5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39355" r="68671" b="25828"/>
          <a:stretch/>
        </p:blipFill>
        <p:spPr>
          <a:xfrm>
            <a:off x="873983" y="2043189"/>
            <a:ext cx="2977412" cy="2394449"/>
          </a:xfrm>
          <a:prstGeom prst="rect">
            <a:avLst/>
          </a:prstGeom>
        </p:spPr>
      </p:pic>
      <p:pic>
        <p:nvPicPr>
          <p:cNvPr id="6" name="Picture 4" descr="Ngựa Đang Chạy Màu Nâu Thú - Ảnh miễn phí trên Pixabay">
            <a:extLst>
              <a:ext uri="{FF2B5EF4-FFF2-40B4-BE49-F238E27FC236}">
                <a16:creationId xmlns:a16="http://schemas.microsoft.com/office/drawing/2014/main" id="{48B017A9-D42B-0F33-55A4-3EFBFD3C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87" y="1829590"/>
            <a:ext cx="4726329" cy="35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hú Vật Cá Chép Nước - Miễn Phí vector hình ảnh trên Pixabay">
            <a:extLst>
              <a:ext uri="{FF2B5EF4-FFF2-40B4-BE49-F238E27FC236}">
                <a16:creationId xmlns:a16="http://schemas.microsoft.com/office/drawing/2014/main" id="{17E139EC-12A7-42E1-4FA7-1D7807DB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96" y="2897655"/>
            <a:ext cx="2773888" cy="140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8609430-9DFB-D10F-979A-74DEBCC4448A}"/>
              </a:ext>
            </a:extLst>
          </p:cNvPr>
          <p:cNvSpPr/>
          <p:nvPr/>
        </p:nvSpPr>
        <p:spPr>
          <a:xfrm>
            <a:off x="1156904" y="4561619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vẹt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AEFCFD5-16A4-732D-F69D-02BD70EFC509}"/>
              </a:ext>
            </a:extLst>
          </p:cNvPr>
          <p:cNvSpPr/>
          <p:nvPr/>
        </p:nvSpPr>
        <p:spPr>
          <a:xfrm>
            <a:off x="4726886" y="5112084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ngựa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5F718B5-58F0-59E3-A7AD-75BD3A13112B}"/>
              </a:ext>
            </a:extLst>
          </p:cNvPr>
          <p:cNvSpPr/>
          <p:nvPr/>
        </p:nvSpPr>
        <p:spPr>
          <a:xfrm>
            <a:off x="8326055" y="4423120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0BA80B2-E5D8-64D6-048F-B7C9C1D5E0E8}"/>
              </a:ext>
            </a:extLst>
          </p:cNvPr>
          <p:cNvGrpSpPr/>
          <p:nvPr/>
        </p:nvGrpSpPr>
        <p:grpSpPr>
          <a:xfrm>
            <a:off x="7634717" y="4965029"/>
            <a:ext cx="3400379" cy="1182626"/>
            <a:chOff x="558438" y="5062680"/>
            <a:chExt cx="3400379" cy="118262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0C7B33AD-078A-D3C5-1093-F74A33FAD396}"/>
                </a:ext>
              </a:extLst>
            </p:cNvPr>
            <p:cNvGrpSpPr/>
            <p:nvPr/>
          </p:nvGrpSpPr>
          <p:grpSpPr>
            <a:xfrm>
              <a:off x="558438" y="5062680"/>
              <a:ext cx="3400379" cy="1182626"/>
              <a:chOff x="558438" y="5062680"/>
              <a:chExt cx="3400379" cy="1182626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127919B0-C6C6-6689-4964-0201D342E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010" y="5062680"/>
                <a:ext cx="3352807" cy="1182626"/>
              </a:xfrm>
              <a:prstGeom prst="rect">
                <a:avLst/>
              </a:prstGeom>
            </p:spPr>
          </p:pic>
          <p:pic>
            <p:nvPicPr>
              <p:cNvPr id="17" name="Hình ảnh 1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893793D0-2C1D-D6DF-97A4-C5AEF4298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438" y="5225939"/>
                <a:ext cx="1423458" cy="854075"/>
              </a:xfrm>
              <a:prstGeom prst="rect">
                <a:avLst/>
              </a:prstGeom>
            </p:spPr>
          </p:pic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43EEBFB-212C-5AD3-EC1E-A02FBD037884}"/>
                </a:ext>
              </a:extLst>
            </p:cNvPr>
            <p:cNvGrpSpPr/>
            <p:nvPr/>
          </p:nvGrpSpPr>
          <p:grpSpPr>
            <a:xfrm>
              <a:off x="1609268" y="5443584"/>
              <a:ext cx="2281394" cy="461665"/>
              <a:chOff x="3316363" y="5440084"/>
              <a:chExt cx="2281394" cy="461665"/>
            </a:xfrm>
          </p:grpSpPr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2240994-B744-BAFB-D7E5-0C2DD076B442}"/>
                  </a:ext>
                </a:extLst>
              </p:cNvPr>
              <p:cNvSpPr txBox="1"/>
              <p:nvPr/>
            </p:nvSpPr>
            <p:spPr>
              <a:xfrm>
                <a:off x="3316363" y="5440084"/>
                <a:ext cx="2281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2400" b="1" dirty="0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2400" b="1" dirty="0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2400" b="1" dirty="0">
                  <a:ln w="76200"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1D3AFE00-4254-8564-72FA-708B2AFEB1CB}"/>
                  </a:ext>
                </a:extLst>
              </p:cNvPr>
              <p:cNvSpPr txBox="1"/>
              <p:nvPr/>
            </p:nvSpPr>
            <p:spPr>
              <a:xfrm>
                <a:off x="3316363" y="5440084"/>
                <a:ext cx="2281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56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7ED8C7B2-01C9-C34A-B8D4-7E7CD13EFAD7}"/>
              </a:ext>
            </a:extLst>
          </p:cNvPr>
          <p:cNvSpPr/>
          <p:nvPr/>
        </p:nvSpPr>
        <p:spPr>
          <a:xfrm>
            <a:off x="1651669" y="2644571"/>
            <a:ext cx="9570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di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FFAD8B2A-CE0D-4B85-EF8B-BA0BB2AA151D}"/>
              </a:ext>
            </a:extLst>
          </p:cNvPr>
          <p:cNvSpPr/>
          <p:nvPr/>
        </p:nvSpPr>
        <p:spPr>
          <a:xfrm>
            <a:off x="1651669" y="3973960"/>
            <a:ext cx="9749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thú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di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cạn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C859F8F5-1012-1935-1A3C-9B8FC05EABB8}"/>
              </a:ext>
            </a:extLst>
          </p:cNvPr>
          <p:cNvSpPr/>
          <p:nvPr/>
        </p:nvSpPr>
        <p:spPr>
          <a:xfrm>
            <a:off x="1651669" y="3093822"/>
            <a:ext cx="9749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Lông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thú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nhiệt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an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toàn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lẩn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trốn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rậm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9559C311-FB64-7474-165D-693F1EF6124C}"/>
              </a:ext>
            </a:extLst>
          </p:cNvPr>
          <p:cNvSpPr/>
          <p:nvPr/>
        </p:nvSpPr>
        <p:spPr>
          <a:xfrm>
            <a:off x="1651670" y="4423211"/>
            <a:ext cx="97493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Vảy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chống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lội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95AFF14D-B275-D65F-3845-31CFC9013C3A}"/>
              </a:ext>
            </a:extLst>
          </p:cNvPr>
          <p:cNvSpPr/>
          <p:nvPr/>
        </p:nvSpPr>
        <p:spPr>
          <a:xfrm>
            <a:off x="1651669" y="5303347"/>
            <a:ext cx="906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Vây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04C941B-A72F-D4D7-F4AD-D435C4A92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23" b="70520" l="10343" r="30678">
                        <a14:foregroundMark x1="16329" y1="40860" x2="16329" y2="40860"/>
                        <a14:foregroundMark x1="21919" y1="70609" x2="21919" y2="70609"/>
                        <a14:foregroundMark x1="29710" y1="54570" x2="29710" y2="54570"/>
                        <a14:foregroundMark x1="11004" y1="66756" x2="11004" y2="66756"/>
                        <a14:foregroundMark x1="10431" y1="66935" x2="10431" y2="66935"/>
                        <a14:foregroundMark x1="11576" y1="68100" x2="11576" y2="68100"/>
                        <a14:foregroundMark x1="15097" y1="40323" x2="15097" y2="40323"/>
                        <a14:foregroundMark x1="30678" y1="53226" x2="30678" y2="5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39355" r="68671" b="25828"/>
          <a:stretch/>
        </p:blipFill>
        <p:spPr>
          <a:xfrm>
            <a:off x="2170347" y="915078"/>
            <a:ext cx="2112286" cy="1698710"/>
          </a:xfrm>
          <a:prstGeom prst="rect">
            <a:avLst/>
          </a:prstGeom>
        </p:spPr>
      </p:pic>
      <p:pic>
        <p:nvPicPr>
          <p:cNvPr id="8" name="Picture 4" descr="Ngựa Đang Chạy Màu Nâu Thú - Ảnh miễn phí trên Pixabay">
            <a:extLst>
              <a:ext uri="{FF2B5EF4-FFF2-40B4-BE49-F238E27FC236}">
                <a16:creationId xmlns:a16="http://schemas.microsoft.com/office/drawing/2014/main" id="{5B45E826-A0A0-5FFB-EC79-02720F7B1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09" y="757239"/>
            <a:ext cx="2815942" cy="21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ú Vật Cá Chép Nước - Miễn Phí vector hình ảnh trên Pixabay">
            <a:extLst>
              <a:ext uri="{FF2B5EF4-FFF2-40B4-BE49-F238E27FC236}">
                <a16:creationId xmlns:a16="http://schemas.microsoft.com/office/drawing/2014/main" id="{0FAB0838-A2A0-A619-C6ED-11A230C56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42" y="1311449"/>
            <a:ext cx="2561169" cy="130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0E07B83-D592-22CF-390E-EF7807D2A988}"/>
              </a:ext>
            </a:extLst>
          </p:cNvPr>
          <p:cNvGrpSpPr/>
          <p:nvPr/>
        </p:nvGrpSpPr>
        <p:grpSpPr>
          <a:xfrm>
            <a:off x="1304079" y="1062956"/>
            <a:ext cx="4560426" cy="4893647"/>
            <a:chOff x="1535575" y="1329176"/>
            <a:chExt cx="4560426" cy="4893647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11440A9-FE10-9AFB-96EA-D48CBBAB976C}"/>
                </a:ext>
              </a:extLst>
            </p:cNvPr>
            <p:cNvSpPr txBox="1"/>
            <p:nvPr/>
          </p:nvSpPr>
          <p:spPr>
            <a:xfrm>
              <a:off x="1535575" y="1329176"/>
              <a:ext cx="4560426" cy="489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Chẳng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béc-giê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khả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sử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tội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phạm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nạn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Con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châu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Phi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đuổi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mồi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đại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bang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tinh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chuột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dirty="0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C588D274-9A82-B467-EE99-E88DA504402F}"/>
                </a:ext>
              </a:extLst>
            </p:cNvPr>
            <p:cNvSpPr txBox="1"/>
            <p:nvPr/>
          </p:nvSpPr>
          <p:spPr>
            <a:xfrm>
              <a:off x="1535575" y="1329176"/>
              <a:ext cx="4560426" cy="489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Chẳng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béc-giê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khả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sử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tội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phạm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nạn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Con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châu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Phi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đuổi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mồi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đại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bang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tinh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chuột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dưới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259CF79-85D9-C07C-AA19-76C43C05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1591"/>
            <a:ext cx="5834534" cy="14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82468FB-6575-25A5-A36B-E8654A897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208" y="3048411"/>
            <a:ext cx="423708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4D532C2-31EA-8D9C-12A0-152AEFDD0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398" y="4624466"/>
            <a:ext cx="613920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云形 11">
            <a:extLst>
              <a:ext uri="{FF2B5EF4-FFF2-40B4-BE49-F238E27FC236}">
                <a16:creationId xmlns:a16="http://schemas.microsoft.com/office/drawing/2014/main" id="{FF33D849-A684-4AF5-9729-FD2E15010BAE}"/>
              </a:ext>
            </a:extLst>
          </p:cNvPr>
          <p:cNvSpPr/>
          <p:nvPr/>
        </p:nvSpPr>
        <p:spPr>
          <a:xfrm>
            <a:off x="3843442" y="1183511"/>
            <a:ext cx="7998037" cy="492772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C05291BD-FBA7-4D86-BC79-761168CED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60" y="441960"/>
            <a:ext cx="6858000" cy="685800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A3C543F0-CBD5-9EFE-469D-E12604275BCB}"/>
              </a:ext>
            </a:extLst>
          </p:cNvPr>
          <p:cNvGrpSpPr/>
          <p:nvPr/>
        </p:nvGrpSpPr>
        <p:grpSpPr>
          <a:xfrm>
            <a:off x="5476672" y="2767280"/>
            <a:ext cx="5241930" cy="1473131"/>
            <a:chOff x="5476672" y="2767280"/>
            <a:chExt cx="5241930" cy="1473131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4E44EEEE-20E4-9022-F46B-E94F82AB120E}"/>
                </a:ext>
              </a:extLst>
            </p:cNvPr>
            <p:cNvSpPr txBox="1"/>
            <p:nvPr/>
          </p:nvSpPr>
          <p:spPr>
            <a:xfrm>
              <a:off x="5476672" y="2767280"/>
              <a:ext cx="52247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ln w="2921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Billo" panose="00000400000000000000" pitchFamily="2" charset="0"/>
                </a:rPr>
                <a:t>Khởi</a:t>
              </a:r>
              <a:r>
                <a:rPr lang="en-US" sz="8800" dirty="0">
                  <a:ln w="2921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Billo" panose="00000400000000000000" pitchFamily="2" charset="0"/>
                </a:rPr>
                <a:t> </a:t>
              </a:r>
              <a:r>
                <a:rPr lang="en-US" sz="8800" dirty="0" err="1">
                  <a:ln w="2921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Billo" panose="00000400000000000000" pitchFamily="2" charset="0"/>
                </a:rPr>
                <a:t>động</a:t>
              </a:r>
              <a:endParaRPr lang="en-US" sz="8800" dirty="0">
                <a:ln w="2921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Billo" panose="00000400000000000000" pitchFamily="2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C325561-6066-EF7C-52CC-AB0700E1E23D}"/>
                </a:ext>
              </a:extLst>
            </p:cNvPr>
            <p:cNvSpPr txBox="1"/>
            <p:nvPr/>
          </p:nvSpPr>
          <p:spPr>
            <a:xfrm>
              <a:off x="5493832" y="2793861"/>
              <a:ext cx="52247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A88755"/>
                  </a:solidFill>
                  <a:latin typeface="SVN-Billo" panose="00000400000000000000" pitchFamily="2" charset="0"/>
                </a:rPr>
                <a:t>K</a:t>
              </a:r>
              <a:r>
                <a:rPr lang="en-US" sz="8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CDBF97"/>
                  </a:solidFill>
                  <a:latin typeface="SVN-Billo" panose="00000400000000000000" pitchFamily="2" charset="0"/>
                </a:rPr>
                <a:t>h</a:t>
              </a:r>
              <a:r>
                <a:rPr lang="en-US" sz="8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ECE8E5"/>
                  </a:solidFill>
                  <a:latin typeface="SVN-Billo" panose="00000400000000000000" pitchFamily="2" charset="0"/>
                </a:rPr>
                <a:t>ở</a:t>
              </a:r>
              <a:r>
                <a:rPr lang="en-US" sz="88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Billo" panose="00000400000000000000" pitchFamily="2" charset="0"/>
                </a:rPr>
                <a:t>i</a:t>
              </a:r>
              <a:r>
                <a:rPr lang="en-US" sz="8800" dirty="0">
                  <a:ln>
                    <a:solidFill>
                      <a:sysClr val="windowText" lastClr="000000"/>
                    </a:solidFill>
                  </a:ln>
                  <a:latin typeface="SVN-Billo" panose="00000400000000000000" pitchFamily="2" charset="0"/>
                </a:rPr>
                <a:t> </a:t>
              </a:r>
              <a:r>
                <a:rPr lang="en-US" sz="8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4E6C57"/>
                  </a:solidFill>
                  <a:latin typeface="SVN-Billo" panose="00000400000000000000" pitchFamily="2" charset="0"/>
                </a:rPr>
                <a:t>đ</a:t>
              </a:r>
              <a:r>
                <a:rPr lang="en-US" sz="8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263B45"/>
                  </a:solidFill>
                  <a:latin typeface="SVN-Billo" panose="00000400000000000000" pitchFamily="2" charset="0"/>
                </a:rPr>
                <a:t>ộ</a:t>
              </a:r>
              <a:r>
                <a:rPr lang="en-US" sz="88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SVN-Billo" panose="00000400000000000000" pitchFamily="2" charset="0"/>
                </a:rPr>
                <a:t>n</a:t>
              </a:r>
              <a:r>
                <a:rPr lang="en-US" sz="8800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SVN-Billo" panose="00000400000000000000" pitchFamily="2" charset="0"/>
                </a:rPr>
                <a:t>g</a:t>
              </a:r>
              <a:endParaRPr lang="en-US" sz="880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SVN-Billo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9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 vàng bơi trong bể nước chế">
            <a:hlinkClick r:id="" action="ppaction://media"/>
            <a:extLst>
              <a:ext uri="{FF2B5EF4-FFF2-40B4-BE49-F238E27FC236}">
                <a16:creationId xmlns:a16="http://schemas.microsoft.com/office/drawing/2014/main" id="{ED1CF57D-05EE-CEDB-9445-B4EF59AF2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7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B4C43D-658D-436B-987D-9B0D4DCCC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852"/>
            <a:ext cx="7294602" cy="80971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EC549ED-97A5-45B3-9E58-9FBF9AD03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55" y="1063278"/>
            <a:ext cx="6142637" cy="614263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E5F1F9A-0B0E-52B7-8F66-3CAC0904B8E1}"/>
              </a:ext>
            </a:extLst>
          </p:cNvPr>
          <p:cNvSpPr txBox="1"/>
          <p:nvPr/>
        </p:nvSpPr>
        <p:spPr>
          <a:xfrm>
            <a:off x="1284052" y="1391055"/>
            <a:ext cx="4649820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Tự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nhiên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và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xã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hội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Anastasia" panose="020B0606040200020203" pitchFamily="34" charset="0"/>
              </a:rPr>
              <a:t> 3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C00000"/>
                </a:solidFill>
                <a:latin typeface="SVN-Anastasia" panose="020B0606040200020203" pitchFamily="34" charset="0"/>
              </a:rPr>
              <a:t>Bài</a:t>
            </a:r>
            <a:endParaRPr lang="en-US" sz="4000" dirty="0">
              <a:solidFill>
                <a:srgbClr val="C00000"/>
              </a:solidFill>
              <a:latin typeface="SVN-Anastasia" panose="020B0606040200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bộ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phận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động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vật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chức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năng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chúng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SVN-Anastasia" panose="020B0606040200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(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Tiết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SVN-Anastasia" panose="020B0606040200020203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954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8355C53-485D-491D-A499-162B62939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15" y="277792"/>
            <a:ext cx="6858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0CB2B0B-5276-7CD7-AE42-FAA8CE616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73964"/>
            <a:ext cx="5968501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-407190" y="-327855"/>
            <a:ext cx="12259467" cy="7784761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182"/>
            <a:ext cx="2126547" cy="21265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41D8C88-39C6-0788-42B6-DD96BFBF3D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21948" r="16456" b="7246"/>
          <a:stretch/>
        </p:blipFill>
        <p:spPr>
          <a:xfrm>
            <a:off x="1892255" y="1418447"/>
            <a:ext cx="8407489" cy="4229455"/>
          </a:xfrm>
          <a:prstGeom prst="roundRect">
            <a:avLst>
              <a:gd name="adj" fmla="val 99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36908A9-0245-0C0B-8899-42F60C414549}"/>
              </a:ext>
            </a:extLst>
          </p:cNvPr>
          <p:cNvSpPr txBox="1"/>
          <p:nvPr/>
        </p:nvSpPr>
        <p:spPr>
          <a:xfrm>
            <a:off x="5671595" y="2598374"/>
            <a:ext cx="5532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VN-Billo" panose="00000400000000000000" pitchFamily="2" charset="0"/>
              </a:rPr>
              <a:t>Khám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VN-Billo" panose="00000400000000000000" pitchFamily="2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VN-Billo" panose="00000400000000000000" pitchFamily="2" charset="0"/>
              </a:rPr>
              <a:t>phá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VN-Billo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F8CF5F1-AD41-7211-2DC5-2DFDD4E23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23" b="70520" l="10343" r="30678">
                        <a14:foregroundMark x1="16329" y1="40860" x2="16329" y2="40860"/>
                        <a14:foregroundMark x1="21919" y1="70609" x2="21919" y2="70609"/>
                        <a14:foregroundMark x1="29710" y1="54570" x2="29710" y2="54570"/>
                        <a14:foregroundMark x1="11004" y1="66756" x2="11004" y2="66756"/>
                        <a14:foregroundMark x1="10431" y1="66935" x2="10431" y2="66935"/>
                        <a14:foregroundMark x1="11576" y1="68100" x2="11576" y2="68100"/>
                        <a14:foregroundMark x1="15097" y1="40323" x2="15097" y2="40323"/>
                        <a14:foregroundMark x1="30678" y1="53226" x2="30678" y2="53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39355" r="68671" b="25828"/>
          <a:stretch/>
        </p:blipFill>
        <p:spPr>
          <a:xfrm>
            <a:off x="873983" y="2043189"/>
            <a:ext cx="2977412" cy="239444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99151B2-ADAE-8501-ABBC-6697CFDC4905}"/>
              </a:ext>
            </a:extLst>
          </p:cNvPr>
          <p:cNvSpPr txBox="1"/>
          <p:nvPr/>
        </p:nvSpPr>
        <p:spPr>
          <a:xfrm>
            <a:off x="1851950" y="1284789"/>
            <a:ext cx="9248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028" name="Picture 4" descr="Ngựa Đang Chạy Màu Nâu Thú - Ảnh miễn phí trên Pixabay">
            <a:extLst>
              <a:ext uri="{FF2B5EF4-FFF2-40B4-BE49-F238E27FC236}">
                <a16:creationId xmlns:a16="http://schemas.microsoft.com/office/drawing/2014/main" id="{B07DF3FD-6339-4CE7-AE25-28CE066B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87" y="1829590"/>
            <a:ext cx="4726329" cy="354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ú Vật Cá Chép Nước - Miễn Phí vector hình ảnh trên Pixabay">
            <a:extLst>
              <a:ext uri="{FF2B5EF4-FFF2-40B4-BE49-F238E27FC236}">
                <a16:creationId xmlns:a16="http://schemas.microsoft.com/office/drawing/2014/main" id="{067BD905-1A97-7729-9F08-91423E0F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896" y="2897655"/>
            <a:ext cx="2773888" cy="140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A6178DE-34A9-1ED3-F120-64DFA5668611}"/>
              </a:ext>
            </a:extLst>
          </p:cNvPr>
          <p:cNvSpPr/>
          <p:nvPr/>
        </p:nvSpPr>
        <p:spPr>
          <a:xfrm>
            <a:off x="1156904" y="4561619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vẹt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CF833B20-6E70-8E9C-1584-CCE7C1CBB257}"/>
              </a:ext>
            </a:extLst>
          </p:cNvPr>
          <p:cNvSpPr/>
          <p:nvPr/>
        </p:nvSpPr>
        <p:spPr>
          <a:xfrm>
            <a:off x="4726886" y="5112084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ngựa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E78D86EC-9301-37D0-4AD6-7241B150117D}"/>
              </a:ext>
            </a:extLst>
          </p:cNvPr>
          <p:cNvSpPr/>
          <p:nvPr/>
        </p:nvSpPr>
        <p:spPr>
          <a:xfrm>
            <a:off x="8326055" y="4423120"/>
            <a:ext cx="2411570" cy="541909"/>
          </a:xfrm>
          <a:prstGeom prst="roundRect">
            <a:avLst>
              <a:gd name="adj" fmla="val 50000"/>
            </a:avLst>
          </a:prstGeom>
          <a:solidFill>
            <a:srgbClr val="C4FAC3"/>
          </a:solidFill>
          <a:ln>
            <a:solidFill>
              <a:srgbClr val="4E6C5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Con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63FB30C-C26C-6183-0C3A-AD9B79DCAB27}"/>
              </a:ext>
            </a:extLst>
          </p:cNvPr>
          <p:cNvGrpSpPr/>
          <p:nvPr/>
        </p:nvGrpSpPr>
        <p:grpSpPr>
          <a:xfrm>
            <a:off x="558438" y="5062680"/>
            <a:ext cx="3400379" cy="1182626"/>
            <a:chOff x="558438" y="5062680"/>
            <a:chExt cx="3400379" cy="1182626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F71EDF2D-E1AB-EA6E-FEC9-7A7DC9EB5DDC}"/>
                </a:ext>
              </a:extLst>
            </p:cNvPr>
            <p:cNvGrpSpPr/>
            <p:nvPr/>
          </p:nvGrpSpPr>
          <p:grpSpPr>
            <a:xfrm>
              <a:off x="558438" y="5062680"/>
              <a:ext cx="3400379" cy="1182626"/>
              <a:chOff x="558438" y="5062680"/>
              <a:chExt cx="3400379" cy="1182626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B0F8337B-F42C-0F38-6423-14B3D6828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010" y="5062680"/>
                <a:ext cx="3352807" cy="1182626"/>
              </a:xfrm>
              <a:prstGeom prst="rect">
                <a:avLst/>
              </a:prstGeom>
            </p:spPr>
          </p:pic>
          <p:pic>
            <p:nvPicPr>
              <p:cNvPr id="21" name="Hình ảnh 20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C6519E-24F3-11F4-6630-EE319CE6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438" y="5225939"/>
                <a:ext cx="1423458" cy="854075"/>
              </a:xfrm>
              <a:prstGeom prst="rect">
                <a:avLst/>
              </a:prstGeom>
            </p:spPr>
          </p:pic>
        </p:grpSp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8B249028-7A01-756D-E34E-9C61279C02B0}"/>
                </a:ext>
              </a:extLst>
            </p:cNvPr>
            <p:cNvGrpSpPr/>
            <p:nvPr/>
          </p:nvGrpSpPr>
          <p:grpSpPr>
            <a:xfrm>
              <a:off x="1609268" y="5443584"/>
              <a:ext cx="2281394" cy="461665"/>
              <a:chOff x="3316363" y="5440084"/>
              <a:chExt cx="2281394" cy="461665"/>
            </a:xfrm>
          </p:grpSpPr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FBA28ADC-349D-03A1-1965-32EA5FB2654E}"/>
                  </a:ext>
                </a:extLst>
              </p:cNvPr>
              <p:cNvSpPr txBox="1"/>
              <p:nvPr/>
            </p:nvSpPr>
            <p:spPr>
              <a:xfrm>
                <a:off x="3316363" y="5440084"/>
                <a:ext cx="2281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2400" b="1" dirty="0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2400" b="1" dirty="0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ln w="76200"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2400" b="1" dirty="0">
                  <a:ln w="76200"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B0DAD16C-2DE1-B88A-331F-22C79F2E554A}"/>
                  </a:ext>
                </a:extLst>
              </p:cNvPr>
              <p:cNvSpPr txBox="1"/>
              <p:nvPr/>
            </p:nvSpPr>
            <p:spPr>
              <a:xfrm>
                <a:off x="3316363" y="5440084"/>
                <a:ext cx="2281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99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5D9DE21-4E04-F328-265E-E80C16D30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13" y="2424179"/>
            <a:ext cx="4706520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398</Words>
  <Application>Microsoft Office PowerPoint</Application>
  <PresentationFormat>Màn hình rộng</PresentationFormat>
  <Paragraphs>46</Paragraphs>
  <Slides>17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SVN-Billo</vt:lpstr>
      <vt:lpstr>SVN-Anastasia</vt:lpstr>
      <vt:lpstr>等线</vt:lpstr>
      <vt:lpstr>Arial-Rounded</vt:lpstr>
      <vt:lpstr>SVN-Ziclets</vt:lpstr>
      <vt:lpstr>AvantGarde</vt:lpstr>
      <vt:lpstr>Arial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Nga Nguyen - 0964298488</cp:lastModifiedBy>
  <cp:revision>74</cp:revision>
  <dcterms:created xsi:type="dcterms:W3CDTF">2019-07-23T06:45:20Z</dcterms:created>
  <dcterms:modified xsi:type="dcterms:W3CDTF">2022-12-17T16:55:05Z</dcterms:modified>
</cp:coreProperties>
</file>