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7" r:id="rId4"/>
    <p:sldMasterId id="2147483701" r:id="rId5"/>
    <p:sldMasterId id="2147483713" r:id="rId6"/>
  </p:sldMasterIdLst>
  <p:notesMasterIdLst>
    <p:notesMasterId r:id="rId23"/>
  </p:notesMasterIdLst>
  <p:sldIdLst>
    <p:sldId id="311" r:id="rId7"/>
    <p:sldId id="312" r:id="rId8"/>
    <p:sldId id="306" r:id="rId9"/>
    <p:sldId id="259" r:id="rId10"/>
    <p:sldId id="281" r:id="rId11"/>
    <p:sldId id="315" r:id="rId12"/>
    <p:sldId id="8562" r:id="rId13"/>
    <p:sldId id="8563" r:id="rId14"/>
    <p:sldId id="318" r:id="rId15"/>
    <p:sldId id="8559" r:id="rId16"/>
    <p:sldId id="260" r:id="rId17"/>
    <p:sldId id="319" r:id="rId18"/>
    <p:sldId id="8560" r:id="rId19"/>
    <p:sldId id="8561" r:id="rId20"/>
    <p:sldId id="8558" r:id="rId21"/>
    <p:sldId id="8564" r:id="rId22"/>
  </p:sldIdLst>
  <p:sldSz cx="12192000" cy="6858000"/>
  <p:notesSz cx="7104063" cy="10234613"/>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CC0000"/>
    <a:srgbClr val="12033D"/>
    <a:srgbClr val="0B023E"/>
    <a:srgbClr val="CC3300"/>
    <a:srgbClr val="548235"/>
    <a:srgbClr val="628911"/>
    <a:srgbClr val="85933E"/>
    <a:srgbClr val="82BA54"/>
    <a:srgbClr val="689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p:normalViewPr>
  <p:slideViewPr>
    <p:cSldViewPr snapToGrid="0">
      <p:cViewPr varScale="1">
        <p:scale>
          <a:sx n="73" d="100"/>
          <a:sy n="73" d="100"/>
        </p:scale>
        <p:origin x="58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17FE9E37-9F6C-48DB-9BB5-1F03C2C181CB}" type="datetimeFigureOut">
              <a:rPr lang="zh-CN" altLang="en-US" smtClean="0"/>
              <a:t>2024/1/28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E14D2E83-BF93-41E1-BF38-D922D5494FF3}" type="slidenum">
              <a:rPr lang="zh-CN" altLang="en-US" smtClean="0"/>
              <a:t>‹#›</a:t>
            </a:fld>
            <a:endParaRPr lang="zh-CN" altLang="en-US"/>
          </a:p>
        </p:txBody>
      </p:sp>
    </p:spTree>
    <p:extLst>
      <p:ext uri="{BB962C8B-B14F-4D97-AF65-F5344CB8AC3E}">
        <p14:creationId xmlns:p14="http://schemas.microsoft.com/office/powerpoint/2010/main" val="267558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372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942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989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221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45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2249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900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0157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736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543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7387463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00607287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0246208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14393294"/>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74717838"/>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410244969"/>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1488519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610823068"/>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835505542"/>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0548326"/>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19400704"/>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785B58-D12A-4641-857E-B83BDF4FAD3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5947C77-0235-4B8A-B34D-BE859503D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56F78DF-B159-4C6A-8140-D2DF41A6F099}"/>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EE00760F-6691-4D4F-B33D-22AD5E2EB7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32133-4018-45ED-89E6-A5D89CF88A4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474209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D0AAE9-9EA0-4649-B548-1DDD39A1CF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636770-C330-4523-AF54-347A201CC64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B23BC6-01CA-4858-998B-C36D91F0AD00}"/>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F8A1E806-8917-4771-9F46-54C1887E87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751276-F910-49D6-B527-7241FC160A20}"/>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580812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1C5C86-6C78-4332-B8D2-DAE55590209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258158B-315F-4F82-9D03-56B73D012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602882-85EA-4C47-A828-4C3DABF94762}"/>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10D92977-04BA-4E3B-BD76-D449F90C9B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8254496-74D2-49AD-A6C1-47BA17B1F44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31377501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BC415C-50C4-4D90-B0C5-A29BEDA118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B1B470-992C-4D5E-B18B-5373514B430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BE55FC-9BC6-426F-B150-903D412D59C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DA005DA-60A7-4FBE-B834-C04259AD6BEE}"/>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A004353E-56CA-4710-A70E-2DEF47895A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58B3FA-2BE3-4B5E-A81F-BA5186B0378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6097977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C81A2E-4DB0-4044-8729-7ABADBC008A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9ECC320-43E2-436D-9F8D-4AC98177F7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8472207-0AC8-4187-A0BB-54E56FACA35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19D49B-494C-4402-A321-13B22C271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01E8464-55D2-442D-A6AE-8FB8A4811D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7FCCB0-ECDB-455D-9F2F-50A8E7914408}"/>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8" name="页脚占位符 7">
            <a:extLst>
              <a:ext uri="{FF2B5EF4-FFF2-40B4-BE49-F238E27FC236}">
                <a16:creationId xmlns:a16="http://schemas.microsoft.com/office/drawing/2014/main" id="{A5996EA2-B508-42C9-A7FC-C635C8E79AB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0F1F86E-CA7F-4193-BF16-2588881703C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2678311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A531D3-7402-4337-8E0D-598E85254C9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B1FE14-CBE2-4475-8E6B-B166BE2B9EF5}"/>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4" name="页脚占位符 3">
            <a:extLst>
              <a:ext uri="{FF2B5EF4-FFF2-40B4-BE49-F238E27FC236}">
                <a16:creationId xmlns:a16="http://schemas.microsoft.com/office/drawing/2014/main" id="{E55A4D90-3580-4988-B719-1A97ED8EC4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7E7CA19-956E-4314-BCB7-0BF6FA703287}"/>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0840252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9A1CE6-C2D6-4F9C-8CE0-86B11C223244}"/>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3" name="页脚占位符 2">
            <a:extLst>
              <a:ext uri="{FF2B5EF4-FFF2-40B4-BE49-F238E27FC236}">
                <a16:creationId xmlns:a16="http://schemas.microsoft.com/office/drawing/2014/main" id="{4CDDDA7F-7A61-4062-8D43-69F3F0B7033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EC52D3-CA84-4D6A-98CF-DBCC86E835C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9202874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72F3E-43A6-4E1F-B262-FD56F26F27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46689E-0AD6-4544-B9DF-9F86326A3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56557BE-7837-4540-8B42-CDEE43EBC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268CBD5-9490-482F-86B3-ED6ADCBD5496}"/>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3ACA3E0C-6693-4684-9526-69E1D0417B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155FE3-B935-40D8-9DAD-3B6512C0A8D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4818753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8F03C-93DC-431A-B0FE-29239033B4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BC78CB-8C1C-4324-B5E6-5B14C4C19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30878D1-D72A-422B-807D-B3E6D7CCF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14161C8-6C98-4AEC-9558-2B1D20A68A6E}"/>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A960B70E-EB5F-4D79-82F4-DF455B3202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429127-A129-4D71-B305-E68706B1566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9611040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B471F-F67F-4BAA-B628-176106E32D3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FB52EBC-9794-488D-9A29-AA569852FDC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01054-3CCE-45E7-8929-ECB9E98442F3}"/>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1F4AE9E3-C884-4BED-8B95-D545602EC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8E558C-635F-4630-B616-B1B5E8F767C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94958416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71D0C7-177D-4FAF-AEE3-BA73708B3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8" name="图片 7">
            <a:extLst>
              <a:ext uri="{FF2B5EF4-FFF2-40B4-BE49-F238E27FC236}">
                <a16:creationId xmlns:a16="http://schemas.microsoft.com/office/drawing/2014/main" id="{34B5A0C4-0214-4511-92F3-6C122C2661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9" name="图片 8">
            <a:extLst>
              <a:ext uri="{FF2B5EF4-FFF2-40B4-BE49-F238E27FC236}">
                <a16:creationId xmlns:a16="http://schemas.microsoft.com/office/drawing/2014/main" id="{FB455E84-651D-4A6C-9F35-28371602B9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10" name="图片 9">
            <a:extLst>
              <a:ext uri="{FF2B5EF4-FFF2-40B4-BE49-F238E27FC236}">
                <a16:creationId xmlns:a16="http://schemas.microsoft.com/office/drawing/2014/main" id="{CC915921-394B-48E4-83A6-C0829E09F5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1" name="图片 10">
            <a:extLst>
              <a:ext uri="{FF2B5EF4-FFF2-40B4-BE49-F238E27FC236}">
                <a16:creationId xmlns:a16="http://schemas.microsoft.com/office/drawing/2014/main" id="{B37EB6DC-6C97-4DBB-B492-02E0CCAC124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2" name="图片 11">
            <a:extLst>
              <a:ext uri="{FF2B5EF4-FFF2-40B4-BE49-F238E27FC236}">
                <a16:creationId xmlns:a16="http://schemas.microsoft.com/office/drawing/2014/main" id="{A2BA240E-271A-4A52-BF14-20600FD4A3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5" name="图片 14">
            <a:extLst>
              <a:ext uri="{FF2B5EF4-FFF2-40B4-BE49-F238E27FC236}">
                <a16:creationId xmlns:a16="http://schemas.microsoft.com/office/drawing/2014/main" id="{75B98EB6-C293-476D-965D-245468CD753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0935792">
            <a:off x="4857137" y="6069526"/>
            <a:ext cx="3156500" cy="2654462"/>
          </a:xfrm>
          <a:prstGeom prst="rect">
            <a:avLst/>
          </a:prstGeom>
        </p:spPr>
      </p:pic>
      <p:pic>
        <p:nvPicPr>
          <p:cNvPr id="28" name="图片 27">
            <a:extLst>
              <a:ext uri="{FF2B5EF4-FFF2-40B4-BE49-F238E27FC236}">
                <a16:creationId xmlns:a16="http://schemas.microsoft.com/office/drawing/2014/main" id="{CED7AC36-5B99-472A-92E8-71CD8842671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1733585" flipH="1" flipV="1">
            <a:off x="1808780" y="-45919"/>
            <a:ext cx="2544429" cy="2544429"/>
          </a:xfrm>
          <a:prstGeom prst="rect">
            <a:avLst/>
          </a:prstGeom>
        </p:spPr>
      </p:pic>
      <p:pic>
        <p:nvPicPr>
          <p:cNvPr id="31" name="图片 30">
            <a:extLst>
              <a:ext uri="{FF2B5EF4-FFF2-40B4-BE49-F238E27FC236}">
                <a16:creationId xmlns:a16="http://schemas.microsoft.com/office/drawing/2014/main" id="{0EB58DDF-F30C-4CBB-BBCD-9F0AB327FD6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2114250" y="967871"/>
            <a:ext cx="3133705" cy="3133705"/>
          </a:xfrm>
          <a:prstGeom prst="rect">
            <a:avLst/>
          </a:prstGeom>
        </p:spPr>
      </p:pic>
      <p:pic>
        <p:nvPicPr>
          <p:cNvPr id="30" name="图片 29">
            <a:extLst>
              <a:ext uri="{FF2B5EF4-FFF2-40B4-BE49-F238E27FC236}">
                <a16:creationId xmlns:a16="http://schemas.microsoft.com/office/drawing/2014/main" id="{847F1BA6-AA76-45D0-8AA9-0927A63C3F8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1089984" flipH="1" flipV="1">
            <a:off x="8367457" y="4480976"/>
            <a:ext cx="1733474" cy="1733474"/>
          </a:xfrm>
          <a:prstGeom prst="rect">
            <a:avLst/>
          </a:prstGeom>
        </p:spPr>
      </p:pic>
      <p:pic>
        <p:nvPicPr>
          <p:cNvPr id="32" name="图片 31">
            <a:extLst>
              <a:ext uri="{FF2B5EF4-FFF2-40B4-BE49-F238E27FC236}">
                <a16:creationId xmlns:a16="http://schemas.microsoft.com/office/drawing/2014/main" id="{48033397-5979-411A-9C86-BFE98585412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4081363" flipH="1">
            <a:off x="8474884" y="4070299"/>
            <a:ext cx="1326920" cy="1326920"/>
          </a:xfrm>
          <a:prstGeom prst="rect">
            <a:avLst/>
          </a:prstGeom>
        </p:spPr>
      </p:pic>
      <p:sp>
        <p:nvSpPr>
          <p:cNvPr id="20" name="矩形 19">
            <a:extLst>
              <a:ext uri="{FF2B5EF4-FFF2-40B4-BE49-F238E27FC236}">
                <a16:creationId xmlns:a16="http://schemas.microsoft.com/office/drawing/2014/main" id="{54ADE82B-927D-4208-85DE-1A2DC968BB15}"/>
              </a:ext>
            </a:extLst>
          </p:cNvPr>
          <p:cNvSpPr/>
          <p:nvPr userDrawn="1"/>
        </p:nvSpPr>
        <p:spPr>
          <a:xfrm>
            <a:off x="3005079" y="726360"/>
            <a:ext cx="6120010" cy="4599556"/>
          </a:xfrm>
          <a:prstGeom prst="rect">
            <a:avLst/>
          </a:prstGeom>
          <a:solidFill>
            <a:srgbClr val="F8FC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03931690-060C-4901-A1EA-C66E8E0290D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9068" t="15614" r="14690" b="5503"/>
          <a:stretch/>
        </p:blipFill>
        <p:spPr>
          <a:xfrm rot="904235">
            <a:off x="7374989" y="3960140"/>
            <a:ext cx="7619826" cy="6407900"/>
          </a:xfrm>
          <a:prstGeom prst="rect">
            <a:avLst/>
          </a:prstGeom>
        </p:spPr>
      </p:pic>
      <p:pic>
        <p:nvPicPr>
          <p:cNvPr id="18" name="图片 17">
            <a:extLst>
              <a:ext uri="{FF2B5EF4-FFF2-40B4-BE49-F238E27FC236}">
                <a16:creationId xmlns:a16="http://schemas.microsoft.com/office/drawing/2014/main" id="{E2FCE3CE-7381-48E4-8E4A-783C468A93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9" name="图片 18">
            <a:extLst>
              <a:ext uri="{FF2B5EF4-FFF2-40B4-BE49-F238E27FC236}">
                <a16:creationId xmlns:a16="http://schemas.microsoft.com/office/drawing/2014/main" id="{A19E3FFC-D940-4279-A956-AEE736855E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21" name="图片 20">
            <a:extLst>
              <a:ext uri="{FF2B5EF4-FFF2-40B4-BE49-F238E27FC236}">
                <a16:creationId xmlns:a16="http://schemas.microsoft.com/office/drawing/2014/main" id="{1229DAD6-E213-4C1F-9620-2777CC063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85790" y="2158170"/>
            <a:ext cx="5216580" cy="6014543"/>
          </a:xfrm>
          <a:prstGeom prst="rect">
            <a:avLst/>
          </a:prstGeom>
        </p:spPr>
      </p:pic>
      <p:pic>
        <p:nvPicPr>
          <p:cNvPr id="27" name="图片 26">
            <a:extLst>
              <a:ext uri="{FF2B5EF4-FFF2-40B4-BE49-F238E27FC236}">
                <a16:creationId xmlns:a16="http://schemas.microsoft.com/office/drawing/2014/main" id="{59A8235F-C077-4728-A943-B3B6C2E8353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19068" t="15614" r="14690" b="5503"/>
          <a:stretch/>
        </p:blipFill>
        <p:spPr>
          <a:xfrm rot="21282547">
            <a:off x="-375149" y="4099464"/>
            <a:ext cx="4414419" cy="3712310"/>
          </a:xfrm>
          <a:prstGeom prst="rect">
            <a:avLst/>
          </a:prstGeom>
        </p:spPr>
      </p:pic>
      <p:pic>
        <p:nvPicPr>
          <p:cNvPr id="29" name="图片 28">
            <a:extLst>
              <a:ext uri="{FF2B5EF4-FFF2-40B4-BE49-F238E27FC236}">
                <a16:creationId xmlns:a16="http://schemas.microsoft.com/office/drawing/2014/main" id="{0B334007-50A0-43F1-81EC-774FC97E241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48529" y="-110753"/>
            <a:ext cx="1915055" cy="1915055"/>
          </a:xfrm>
          <a:prstGeom prst="rect">
            <a:avLst/>
          </a:prstGeom>
        </p:spPr>
      </p:pic>
    </p:spTree>
    <p:extLst>
      <p:ext uri="{BB962C8B-B14F-4D97-AF65-F5344CB8AC3E}">
        <p14:creationId xmlns:p14="http://schemas.microsoft.com/office/powerpoint/2010/main" val="20828274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552561" y="372979"/>
            <a:ext cx="11086880" cy="6052951"/>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904235">
            <a:off x="7713569" y="4160246"/>
            <a:ext cx="6535112" cy="5495708"/>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Tree>
    <p:extLst>
      <p:ext uri="{BB962C8B-B14F-4D97-AF65-F5344CB8AC3E}">
        <p14:creationId xmlns:p14="http://schemas.microsoft.com/office/powerpoint/2010/main" val="41175693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8" name="图片 17">
            <a:extLst>
              <a:ext uri="{FF2B5EF4-FFF2-40B4-BE49-F238E27FC236}">
                <a16:creationId xmlns:a16="http://schemas.microsoft.com/office/drawing/2014/main" id="{BDBF8E8C-A1FE-4C18-B48B-4321EA67ED0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1733585" flipH="1" flipV="1">
            <a:off x="-147226" y="1012678"/>
            <a:ext cx="2544429" cy="2544429"/>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789974" y="618978"/>
            <a:ext cx="10548586" cy="5670986"/>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068" t="15614" r="14690" b="5503"/>
          <a:stretch/>
        </p:blipFill>
        <p:spPr>
          <a:xfrm rot="904235">
            <a:off x="7485522" y="4001820"/>
            <a:ext cx="7706077" cy="6480432"/>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9329373">
            <a:off x="-273374" y="-728706"/>
            <a:ext cx="2534890" cy="2922641"/>
          </a:xfrm>
          <a:prstGeom prst="rect">
            <a:avLst/>
          </a:prstGeom>
        </p:spPr>
      </p:pic>
    </p:spTree>
    <p:extLst>
      <p:ext uri="{BB962C8B-B14F-4D97-AF65-F5344CB8AC3E}">
        <p14:creationId xmlns:p14="http://schemas.microsoft.com/office/powerpoint/2010/main" val="663856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785B58-D12A-4641-857E-B83BDF4FAD3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5947C77-0235-4B8A-B34D-BE859503D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56F78DF-B159-4C6A-8140-D2DF41A6F099}"/>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EE00760F-6691-4D4F-B33D-22AD5E2EB7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32133-4018-45ED-89E6-A5D89CF88A4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8386346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D0AAE9-9EA0-4649-B548-1DDD39A1CF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636770-C330-4523-AF54-347A201CC64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B23BC6-01CA-4858-998B-C36D91F0AD00}"/>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F8A1E806-8917-4771-9F46-54C1887E87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751276-F910-49D6-B527-7241FC160A20}"/>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6088764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1C5C86-6C78-4332-B8D2-DAE55590209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258158B-315F-4F82-9D03-56B73D012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602882-85EA-4C47-A828-4C3DABF94762}"/>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10D92977-04BA-4E3B-BD76-D449F90C9B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8254496-74D2-49AD-A6C1-47BA17B1F44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9021834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BC415C-50C4-4D90-B0C5-A29BEDA118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B1B470-992C-4D5E-B18B-5373514B430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BE55FC-9BC6-426F-B150-903D412D59C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DA005DA-60A7-4FBE-B834-C04259AD6BEE}"/>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A004353E-56CA-4710-A70E-2DEF47895A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58B3FA-2BE3-4B5E-A81F-BA5186B0378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9562400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C81A2E-4DB0-4044-8729-7ABADBC008A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9ECC320-43E2-436D-9F8D-4AC98177F7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8472207-0AC8-4187-A0BB-54E56FACA35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19D49B-494C-4402-A321-13B22C271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01E8464-55D2-442D-A6AE-8FB8A4811D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7FCCB0-ECDB-455D-9F2F-50A8E7914408}"/>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8" name="页脚占位符 7">
            <a:extLst>
              <a:ext uri="{FF2B5EF4-FFF2-40B4-BE49-F238E27FC236}">
                <a16:creationId xmlns:a16="http://schemas.microsoft.com/office/drawing/2014/main" id="{A5996EA2-B508-42C9-A7FC-C635C8E79AB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0F1F86E-CA7F-4193-BF16-2588881703C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0329543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A531D3-7402-4337-8E0D-598E85254C9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B1FE14-CBE2-4475-8E6B-B166BE2B9EF5}"/>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4" name="页脚占位符 3">
            <a:extLst>
              <a:ext uri="{FF2B5EF4-FFF2-40B4-BE49-F238E27FC236}">
                <a16:creationId xmlns:a16="http://schemas.microsoft.com/office/drawing/2014/main" id="{E55A4D90-3580-4988-B719-1A97ED8EC4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7E7CA19-956E-4314-BCB7-0BF6FA703287}"/>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8548842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9A1CE6-C2D6-4F9C-8CE0-86B11C223244}"/>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3" name="页脚占位符 2">
            <a:extLst>
              <a:ext uri="{FF2B5EF4-FFF2-40B4-BE49-F238E27FC236}">
                <a16:creationId xmlns:a16="http://schemas.microsoft.com/office/drawing/2014/main" id="{4CDDDA7F-7A61-4062-8D43-69F3F0B7033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EC52D3-CA84-4D6A-98CF-DBCC86E835C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8689329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72F3E-43A6-4E1F-B262-FD56F26F27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46689E-0AD6-4544-B9DF-9F86326A3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56557BE-7837-4540-8B42-CDEE43EBC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268CBD5-9490-482F-86B3-ED6ADCBD5496}"/>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3ACA3E0C-6693-4684-9526-69E1D0417B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155FE3-B935-40D8-9DAD-3B6512C0A8D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4392990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8F03C-93DC-431A-B0FE-29239033B4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BC78CB-8C1C-4324-B5E6-5B14C4C19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30878D1-D72A-422B-807D-B3E6D7CCF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14161C8-6C98-4AEC-9558-2B1D20A68A6E}"/>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A960B70E-EB5F-4D79-82F4-DF455B3202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429127-A129-4D71-B305-E68706B1566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0814213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B471F-F67F-4BAA-B628-176106E32D3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FB52EBC-9794-488D-9A29-AA569852FDC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01054-3CCE-45E7-8929-ECB9E98442F3}"/>
              </a:ext>
            </a:extLst>
          </p:cNvPr>
          <p:cNvSpPr>
            <a:spLocks noGrp="1"/>
          </p:cNvSpPr>
          <p:nvPr>
            <p:ph type="dt" sz="half" idx="10"/>
          </p:nvPr>
        </p:nvSpPr>
        <p:spPr/>
        <p:txBody>
          <a:bodyPr/>
          <a:lstStyle/>
          <a:p>
            <a:fld id="{FEF99FE7-626C-4B9B-9BC9-16100EB64BF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1F4AE9E3-C884-4BED-8B95-D545602EC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8E558C-635F-4630-B616-B1B5E8F767C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34861217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71D0C7-177D-4FAF-AEE3-BA73708B3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8" name="图片 7">
            <a:extLst>
              <a:ext uri="{FF2B5EF4-FFF2-40B4-BE49-F238E27FC236}">
                <a16:creationId xmlns:a16="http://schemas.microsoft.com/office/drawing/2014/main" id="{34B5A0C4-0214-4511-92F3-6C122C2661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9" name="图片 8">
            <a:extLst>
              <a:ext uri="{FF2B5EF4-FFF2-40B4-BE49-F238E27FC236}">
                <a16:creationId xmlns:a16="http://schemas.microsoft.com/office/drawing/2014/main" id="{FB455E84-651D-4A6C-9F35-28371602B9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10" name="图片 9">
            <a:extLst>
              <a:ext uri="{FF2B5EF4-FFF2-40B4-BE49-F238E27FC236}">
                <a16:creationId xmlns:a16="http://schemas.microsoft.com/office/drawing/2014/main" id="{CC915921-394B-48E4-83A6-C0829E09F5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1" name="图片 10">
            <a:extLst>
              <a:ext uri="{FF2B5EF4-FFF2-40B4-BE49-F238E27FC236}">
                <a16:creationId xmlns:a16="http://schemas.microsoft.com/office/drawing/2014/main" id="{B37EB6DC-6C97-4DBB-B492-02E0CCAC124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2" name="图片 11">
            <a:extLst>
              <a:ext uri="{FF2B5EF4-FFF2-40B4-BE49-F238E27FC236}">
                <a16:creationId xmlns:a16="http://schemas.microsoft.com/office/drawing/2014/main" id="{A2BA240E-271A-4A52-BF14-20600FD4A3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5" name="图片 14">
            <a:extLst>
              <a:ext uri="{FF2B5EF4-FFF2-40B4-BE49-F238E27FC236}">
                <a16:creationId xmlns:a16="http://schemas.microsoft.com/office/drawing/2014/main" id="{75B98EB6-C293-476D-965D-245468CD753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0935792">
            <a:off x="4857137" y="6069526"/>
            <a:ext cx="3156500" cy="2654462"/>
          </a:xfrm>
          <a:prstGeom prst="rect">
            <a:avLst/>
          </a:prstGeom>
        </p:spPr>
      </p:pic>
      <p:pic>
        <p:nvPicPr>
          <p:cNvPr id="28" name="图片 27">
            <a:extLst>
              <a:ext uri="{FF2B5EF4-FFF2-40B4-BE49-F238E27FC236}">
                <a16:creationId xmlns:a16="http://schemas.microsoft.com/office/drawing/2014/main" id="{CED7AC36-5B99-472A-92E8-71CD8842671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1733585" flipH="1" flipV="1">
            <a:off x="1808780" y="-45919"/>
            <a:ext cx="2544429" cy="2544429"/>
          </a:xfrm>
          <a:prstGeom prst="rect">
            <a:avLst/>
          </a:prstGeom>
        </p:spPr>
      </p:pic>
      <p:pic>
        <p:nvPicPr>
          <p:cNvPr id="31" name="图片 30">
            <a:extLst>
              <a:ext uri="{FF2B5EF4-FFF2-40B4-BE49-F238E27FC236}">
                <a16:creationId xmlns:a16="http://schemas.microsoft.com/office/drawing/2014/main" id="{0EB58DDF-F30C-4CBB-BBCD-9F0AB327FD6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2114250" y="967871"/>
            <a:ext cx="3133705" cy="3133705"/>
          </a:xfrm>
          <a:prstGeom prst="rect">
            <a:avLst/>
          </a:prstGeom>
        </p:spPr>
      </p:pic>
      <p:pic>
        <p:nvPicPr>
          <p:cNvPr id="30" name="图片 29">
            <a:extLst>
              <a:ext uri="{FF2B5EF4-FFF2-40B4-BE49-F238E27FC236}">
                <a16:creationId xmlns:a16="http://schemas.microsoft.com/office/drawing/2014/main" id="{847F1BA6-AA76-45D0-8AA9-0927A63C3F8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1089984" flipH="1" flipV="1">
            <a:off x="8367457" y="4480976"/>
            <a:ext cx="1733474" cy="1733474"/>
          </a:xfrm>
          <a:prstGeom prst="rect">
            <a:avLst/>
          </a:prstGeom>
        </p:spPr>
      </p:pic>
      <p:pic>
        <p:nvPicPr>
          <p:cNvPr id="32" name="图片 31">
            <a:extLst>
              <a:ext uri="{FF2B5EF4-FFF2-40B4-BE49-F238E27FC236}">
                <a16:creationId xmlns:a16="http://schemas.microsoft.com/office/drawing/2014/main" id="{48033397-5979-411A-9C86-BFE98585412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4081363" flipH="1">
            <a:off x="8474884" y="4070299"/>
            <a:ext cx="1326920" cy="1326920"/>
          </a:xfrm>
          <a:prstGeom prst="rect">
            <a:avLst/>
          </a:prstGeom>
        </p:spPr>
      </p:pic>
      <p:sp>
        <p:nvSpPr>
          <p:cNvPr id="20" name="矩形 19">
            <a:extLst>
              <a:ext uri="{FF2B5EF4-FFF2-40B4-BE49-F238E27FC236}">
                <a16:creationId xmlns:a16="http://schemas.microsoft.com/office/drawing/2014/main" id="{54ADE82B-927D-4208-85DE-1A2DC968BB15}"/>
              </a:ext>
            </a:extLst>
          </p:cNvPr>
          <p:cNvSpPr/>
          <p:nvPr userDrawn="1"/>
        </p:nvSpPr>
        <p:spPr>
          <a:xfrm>
            <a:off x="3005079" y="726360"/>
            <a:ext cx="6120010" cy="4599556"/>
          </a:xfrm>
          <a:prstGeom prst="rect">
            <a:avLst/>
          </a:prstGeom>
          <a:solidFill>
            <a:srgbClr val="F8FC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03931690-060C-4901-A1EA-C66E8E0290D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9068" t="15614" r="14690" b="5503"/>
          <a:stretch/>
        </p:blipFill>
        <p:spPr>
          <a:xfrm rot="904235">
            <a:off x="7374989" y="3960140"/>
            <a:ext cx="7619826" cy="6407900"/>
          </a:xfrm>
          <a:prstGeom prst="rect">
            <a:avLst/>
          </a:prstGeom>
        </p:spPr>
      </p:pic>
      <p:pic>
        <p:nvPicPr>
          <p:cNvPr id="18" name="图片 17">
            <a:extLst>
              <a:ext uri="{FF2B5EF4-FFF2-40B4-BE49-F238E27FC236}">
                <a16:creationId xmlns:a16="http://schemas.microsoft.com/office/drawing/2014/main" id="{E2FCE3CE-7381-48E4-8E4A-783C468A93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9" name="图片 18">
            <a:extLst>
              <a:ext uri="{FF2B5EF4-FFF2-40B4-BE49-F238E27FC236}">
                <a16:creationId xmlns:a16="http://schemas.microsoft.com/office/drawing/2014/main" id="{A19E3FFC-D940-4279-A956-AEE736855E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21" name="图片 20">
            <a:extLst>
              <a:ext uri="{FF2B5EF4-FFF2-40B4-BE49-F238E27FC236}">
                <a16:creationId xmlns:a16="http://schemas.microsoft.com/office/drawing/2014/main" id="{1229DAD6-E213-4C1F-9620-2777CC063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85790" y="2158170"/>
            <a:ext cx="5216580" cy="6014543"/>
          </a:xfrm>
          <a:prstGeom prst="rect">
            <a:avLst/>
          </a:prstGeom>
        </p:spPr>
      </p:pic>
      <p:pic>
        <p:nvPicPr>
          <p:cNvPr id="27" name="图片 26">
            <a:extLst>
              <a:ext uri="{FF2B5EF4-FFF2-40B4-BE49-F238E27FC236}">
                <a16:creationId xmlns:a16="http://schemas.microsoft.com/office/drawing/2014/main" id="{59A8235F-C077-4728-A943-B3B6C2E8353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19068" t="15614" r="14690" b="5503"/>
          <a:stretch/>
        </p:blipFill>
        <p:spPr>
          <a:xfrm rot="21282547">
            <a:off x="-375149" y="4099464"/>
            <a:ext cx="4414419" cy="3712310"/>
          </a:xfrm>
          <a:prstGeom prst="rect">
            <a:avLst/>
          </a:prstGeom>
        </p:spPr>
      </p:pic>
      <p:pic>
        <p:nvPicPr>
          <p:cNvPr id="29" name="图片 28">
            <a:extLst>
              <a:ext uri="{FF2B5EF4-FFF2-40B4-BE49-F238E27FC236}">
                <a16:creationId xmlns:a16="http://schemas.microsoft.com/office/drawing/2014/main" id="{0B334007-50A0-43F1-81EC-774FC97E241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48529" y="-110753"/>
            <a:ext cx="1915055" cy="1915055"/>
          </a:xfrm>
          <a:prstGeom prst="rect">
            <a:avLst/>
          </a:prstGeom>
        </p:spPr>
      </p:pic>
    </p:spTree>
    <p:extLst>
      <p:ext uri="{BB962C8B-B14F-4D97-AF65-F5344CB8AC3E}">
        <p14:creationId xmlns:p14="http://schemas.microsoft.com/office/powerpoint/2010/main" val="12522394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552561" y="372979"/>
            <a:ext cx="11086880" cy="6052951"/>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904235">
            <a:off x="7713569" y="4160246"/>
            <a:ext cx="6535112" cy="5495708"/>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Tree>
    <p:extLst>
      <p:ext uri="{BB962C8B-B14F-4D97-AF65-F5344CB8AC3E}">
        <p14:creationId xmlns:p14="http://schemas.microsoft.com/office/powerpoint/2010/main" val="26707547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8" name="图片 17">
            <a:extLst>
              <a:ext uri="{FF2B5EF4-FFF2-40B4-BE49-F238E27FC236}">
                <a16:creationId xmlns:a16="http://schemas.microsoft.com/office/drawing/2014/main" id="{BDBF8E8C-A1FE-4C18-B48B-4321EA67ED0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1733585" flipH="1" flipV="1">
            <a:off x="-147226" y="1012678"/>
            <a:ext cx="2544429" cy="2544429"/>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789974" y="618978"/>
            <a:ext cx="10548586" cy="5670986"/>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068" t="15614" r="14690" b="5503"/>
          <a:stretch/>
        </p:blipFill>
        <p:spPr>
          <a:xfrm rot="904235">
            <a:off x="7485522" y="4001820"/>
            <a:ext cx="7706077" cy="6480432"/>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9329373">
            <a:off x="-273374" y="-728706"/>
            <a:ext cx="2534890" cy="2922641"/>
          </a:xfrm>
          <a:prstGeom prst="rect">
            <a:avLst/>
          </a:prstGeom>
        </p:spPr>
      </p:pic>
    </p:spTree>
    <p:extLst>
      <p:ext uri="{BB962C8B-B14F-4D97-AF65-F5344CB8AC3E}">
        <p14:creationId xmlns:p14="http://schemas.microsoft.com/office/powerpoint/2010/main" val="34039438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155215416"/>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271827487"/>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188334428"/>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691802833"/>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47974093"/>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241497873"/>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853318562"/>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451247985"/>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155821099"/>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4819077"/>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650732938"/>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9EAA66-2C9D-42C5-82F9-2AFC9F7BC62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EF3E5E2-8F70-42DE-A647-59417B1C6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6BAAD45-9BA9-4654-8A07-D03137CF83D2}"/>
              </a:ext>
            </a:extLst>
          </p:cNvPr>
          <p:cNvSpPr>
            <a:spLocks noGrp="1"/>
          </p:cNvSpPr>
          <p:nvPr>
            <p:ph type="dt" sz="half" idx="10"/>
          </p:nvPr>
        </p:nvSpPr>
        <p:spPr/>
        <p:txBody>
          <a:bodyPr/>
          <a:lstStyle/>
          <a:p>
            <a:fld id="{B310BA30-0F69-49FB-BB06-5C765CC64449}" type="datetimeFigureOut">
              <a:rPr lang="en-US" smtClean="0"/>
              <a:t>28/1/2024</a:t>
            </a:fld>
            <a:endParaRPr lang="en-US"/>
          </a:p>
        </p:txBody>
      </p:sp>
      <p:sp>
        <p:nvSpPr>
          <p:cNvPr id="5" name="Chỗ dành sẵn cho Chân trang 4">
            <a:extLst>
              <a:ext uri="{FF2B5EF4-FFF2-40B4-BE49-F238E27FC236}">
                <a16:creationId xmlns:a16="http://schemas.microsoft.com/office/drawing/2014/main" id="{B2BB3778-CBA1-4319-A790-A820BAF26F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0A1BB53-2D67-4CB3-93A1-76E0EF8511F8}"/>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551479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421D48-9FE2-44F7-88DC-7A3DA01F501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949772-5C08-434F-ADF6-F27FE82E781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F1450B0-D074-447A-9CF6-9C7E24653CDD}"/>
              </a:ext>
            </a:extLst>
          </p:cNvPr>
          <p:cNvSpPr>
            <a:spLocks noGrp="1"/>
          </p:cNvSpPr>
          <p:nvPr>
            <p:ph type="dt" sz="half" idx="10"/>
          </p:nvPr>
        </p:nvSpPr>
        <p:spPr/>
        <p:txBody>
          <a:bodyPr/>
          <a:lstStyle/>
          <a:p>
            <a:fld id="{B310BA30-0F69-49FB-BB06-5C765CC64449}" type="datetimeFigureOut">
              <a:rPr lang="en-US" smtClean="0"/>
              <a:t>28/1/2024</a:t>
            </a:fld>
            <a:endParaRPr lang="en-US"/>
          </a:p>
        </p:txBody>
      </p:sp>
      <p:sp>
        <p:nvSpPr>
          <p:cNvPr id="5" name="Chỗ dành sẵn cho Chân trang 4">
            <a:extLst>
              <a:ext uri="{FF2B5EF4-FFF2-40B4-BE49-F238E27FC236}">
                <a16:creationId xmlns:a16="http://schemas.microsoft.com/office/drawing/2014/main" id="{D8BD4959-C95A-4532-BE22-72ADBF31910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AA98471-2A4B-49D2-9027-1750AB7313C2}"/>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443884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0F9FF3-C9FE-47C2-888C-27E734DB869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E4AD53-2960-4AC9-96B5-1195C4DB85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83AF9CF-D0D7-440A-B86E-0CE0D4E5CCE3}"/>
              </a:ext>
            </a:extLst>
          </p:cNvPr>
          <p:cNvSpPr>
            <a:spLocks noGrp="1"/>
          </p:cNvSpPr>
          <p:nvPr>
            <p:ph type="dt" sz="half" idx="10"/>
          </p:nvPr>
        </p:nvSpPr>
        <p:spPr/>
        <p:txBody>
          <a:bodyPr/>
          <a:lstStyle/>
          <a:p>
            <a:fld id="{B310BA30-0F69-49FB-BB06-5C765CC64449}" type="datetimeFigureOut">
              <a:rPr lang="en-US" smtClean="0"/>
              <a:t>28/1/2024</a:t>
            </a:fld>
            <a:endParaRPr lang="en-US"/>
          </a:p>
        </p:txBody>
      </p:sp>
      <p:sp>
        <p:nvSpPr>
          <p:cNvPr id="5" name="Chỗ dành sẵn cho Chân trang 4">
            <a:extLst>
              <a:ext uri="{FF2B5EF4-FFF2-40B4-BE49-F238E27FC236}">
                <a16:creationId xmlns:a16="http://schemas.microsoft.com/office/drawing/2014/main" id="{C5B490E5-5FC8-4C7A-8F5E-2BD1BF2D198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D3BBDBD-8C85-4A38-A488-C0E4FF195C7E}"/>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6897875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FA51DB-53A2-458A-B93C-C29B513E3EB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D7FE5A7-53CD-47A5-A6E9-927F1F8A6BD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5A7F590-1542-46DD-8B61-AD4E0563ED5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9091DA1-2BE6-4540-B00D-D26E6B99E587}"/>
              </a:ext>
            </a:extLst>
          </p:cNvPr>
          <p:cNvSpPr>
            <a:spLocks noGrp="1"/>
          </p:cNvSpPr>
          <p:nvPr>
            <p:ph type="dt" sz="half" idx="10"/>
          </p:nvPr>
        </p:nvSpPr>
        <p:spPr/>
        <p:txBody>
          <a:bodyPr/>
          <a:lstStyle/>
          <a:p>
            <a:fld id="{B310BA30-0F69-49FB-BB06-5C765CC64449}" type="datetimeFigureOut">
              <a:rPr lang="en-US" smtClean="0"/>
              <a:t>28/1/2024</a:t>
            </a:fld>
            <a:endParaRPr lang="en-US"/>
          </a:p>
        </p:txBody>
      </p:sp>
      <p:sp>
        <p:nvSpPr>
          <p:cNvPr id="6" name="Chỗ dành sẵn cho Chân trang 5">
            <a:extLst>
              <a:ext uri="{FF2B5EF4-FFF2-40B4-BE49-F238E27FC236}">
                <a16:creationId xmlns:a16="http://schemas.microsoft.com/office/drawing/2014/main" id="{E2D12375-28C8-4B3B-B081-5DE1753C6FD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1FC775A-2EF6-4263-BB02-45508A1A165D}"/>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4042846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65D7A2-880C-4376-A68A-C5A0CE3BA19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D2F6608-3F58-4E80-A99B-61833F42E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6B3D0A2-D64F-419D-8075-CBEDF7A8F03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9DBC5D9-6AF8-42D8-9502-08A3D9C7A7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4DF6BA0-3A71-4DC9-A9CC-406812D9CEA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2BA64B3-5349-4571-9DA7-8AB4826F7E21}"/>
              </a:ext>
            </a:extLst>
          </p:cNvPr>
          <p:cNvSpPr>
            <a:spLocks noGrp="1"/>
          </p:cNvSpPr>
          <p:nvPr>
            <p:ph type="dt" sz="half" idx="10"/>
          </p:nvPr>
        </p:nvSpPr>
        <p:spPr/>
        <p:txBody>
          <a:bodyPr/>
          <a:lstStyle/>
          <a:p>
            <a:fld id="{B310BA30-0F69-49FB-BB06-5C765CC64449}" type="datetimeFigureOut">
              <a:rPr lang="en-US" smtClean="0"/>
              <a:t>28/1/2024</a:t>
            </a:fld>
            <a:endParaRPr lang="en-US"/>
          </a:p>
        </p:txBody>
      </p:sp>
      <p:sp>
        <p:nvSpPr>
          <p:cNvPr id="8" name="Chỗ dành sẵn cho Chân trang 7">
            <a:extLst>
              <a:ext uri="{FF2B5EF4-FFF2-40B4-BE49-F238E27FC236}">
                <a16:creationId xmlns:a16="http://schemas.microsoft.com/office/drawing/2014/main" id="{1B9ACA40-B5F0-40F1-82DE-9CA155DA4BD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B208ACD2-954E-4527-B2B3-17B6E48CDB72}"/>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989932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D523DD-A404-45CB-A3FC-54F71CC81388}"/>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739DF72B-BCF2-45B7-BC8A-47D51230FFDC}"/>
              </a:ext>
            </a:extLst>
          </p:cNvPr>
          <p:cNvSpPr>
            <a:spLocks noGrp="1"/>
          </p:cNvSpPr>
          <p:nvPr>
            <p:ph type="dt" sz="half" idx="10"/>
          </p:nvPr>
        </p:nvSpPr>
        <p:spPr/>
        <p:txBody>
          <a:bodyPr/>
          <a:lstStyle/>
          <a:p>
            <a:fld id="{B310BA30-0F69-49FB-BB06-5C765CC64449}" type="datetimeFigureOut">
              <a:rPr lang="en-US" smtClean="0"/>
              <a:t>28/1/2024</a:t>
            </a:fld>
            <a:endParaRPr lang="en-US"/>
          </a:p>
        </p:txBody>
      </p:sp>
      <p:sp>
        <p:nvSpPr>
          <p:cNvPr id="4" name="Chỗ dành sẵn cho Chân trang 3">
            <a:extLst>
              <a:ext uri="{FF2B5EF4-FFF2-40B4-BE49-F238E27FC236}">
                <a16:creationId xmlns:a16="http://schemas.microsoft.com/office/drawing/2014/main" id="{AD2ABF48-768A-4C93-8C7F-445561D1A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75D6BE2-8241-4D88-A68D-2498AD1C9E79}"/>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67935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7E9A5BB-EEE2-4020-A543-5620ADF2ECC2}"/>
              </a:ext>
            </a:extLst>
          </p:cNvPr>
          <p:cNvSpPr>
            <a:spLocks noGrp="1"/>
          </p:cNvSpPr>
          <p:nvPr>
            <p:ph type="dt" sz="half" idx="10"/>
          </p:nvPr>
        </p:nvSpPr>
        <p:spPr/>
        <p:txBody>
          <a:bodyPr/>
          <a:lstStyle/>
          <a:p>
            <a:fld id="{B310BA30-0F69-49FB-BB06-5C765CC64449}" type="datetimeFigureOut">
              <a:rPr lang="en-US" smtClean="0"/>
              <a:t>28/1/2024</a:t>
            </a:fld>
            <a:endParaRPr lang="en-US"/>
          </a:p>
        </p:txBody>
      </p:sp>
      <p:sp>
        <p:nvSpPr>
          <p:cNvPr id="3" name="Chỗ dành sẵn cho Chân trang 2">
            <a:extLst>
              <a:ext uri="{FF2B5EF4-FFF2-40B4-BE49-F238E27FC236}">
                <a16:creationId xmlns:a16="http://schemas.microsoft.com/office/drawing/2014/main" id="{2BE0C25B-EE8C-4641-AB82-07542F5CE79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667EC7D-6BD4-44E6-9949-7DF28024246F}"/>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6532562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3475A3-F6B2-4143-B53F-DC305C501A2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A05A5CB-3A1B-46BF-A2AA-1A878138D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90DC13E-3034-441C-AC40-964E1D4C12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784FEC5-9ABC-4DF2-9ABA-0631EABA9C67}"/>
              </a:ext>
            </a:extLst>
          </p:cNvPr>
          <p:cNvSpPr>
            <a:spLocks noGrp="1"/>
          </p:cNvSpPr>
          <p:nvPr>
            <p:ph type="dt" sz="half" idx="10"/>
          </p:nvPr>
        </p:nvSpPr>
        <p:spPr/>
        <p:txBody>
          <a:bodyPr/>
          <a:lstStyle/>
          <a:p>
            <a:fld id="{B310BA30-0F69-49FB-BB06-5C765CC64449}" type="datetimeFigureOut">
              <a:rPr lang="en-US" smtClean="0"/>
              <a:t>28/1/2024</a:t>
            </a:fld>
            <a:endParaRPr lang="en-US"/>
          </a:p>
        </p:txBody>
      </p:sp>
      <p:sp>
        <p:nvSpPr>
          <p:cNvPr id="6" name="Chỗ dành sẵn cho Chân trang 5">
            <a:extLst>
              <a:ext uri="{FF2B5EF4-FFF2-40B4-BE49-F238E27FC236}">
                <a16:creationId xmlns:a16="http://schemas.microsoft.com/office/drawing/2014/main" id="{1875AD9A-E5B2-4999-8500-CE055FDD18C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EE42C61-1AA4-4FCC-A5D0-77E1C49CBC84}"/>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250954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8EA623-9B65-400D-9668-8BBAF3A920A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E4762C4-154C-4C6F-8906-5379F989D8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E7D3376-323F-4305-B905-4951BE696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0B333E0-C13E-4A98-9B50-04E13623D5FD}"/>
              </a:ext>
            </a:extLst>
          </p:cNvPr>
          <p:cNvSpPr>
            <a:spLocks noGrp="1"/>
          </p:cNvSpPr>
          <p:nvPr>
            <p:ph type="dt" sz="half" idx="10"/>
          </p:nvPr>
        </p:nvSpPr>
        <p:spPr/>
        <p:txBody>
          <a:bodyPr/>
          <a:lstStyle/>
          <a:p>
            <a:fld id="{B310BA30-0F69-49FB-BB06-5C765CC64449}" type="datetimeFigureOut">
              <a:rPr lang="en-US" smtClean="0"/>
              <a:t>28/1/2024</a:t>
            </a:fld>
            <a:endParaRPr lang="en-US"/>
          </a:p>
        </p:txBody>
      </p:sp>
      <p:sp>
        <p:nvSpPr>
          <p:cNvPr id="6" name="Chỗ dành sẵn cho Chân trang 5">
            <a:extLst>
              <a:ext uri="{FF2B5EF4-FFF2-40B4-BE49-F238E27FC236}">
                <a16:creationId xmlns:a16="http://schemas.microsoft.com/office/drawing/2014/main" id="{F200F910-0263-4004-9D77-28B6ECB5BB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09689D6-F8F5-489F-BD3B-722C2B4A435A}"/>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5882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0CD761-1D88-4C11-8ECB-3B617EA12DB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FADA1ED-122F-4770-8F3D-462F17C5EC7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DBE9FD9-0644-47E4-9C00-6B02BE7AE6AA}"/>
              </a:ext>
            </a:extLst>
          </p:cNvPr>
          <p:cNvSpPr>
            <a:spLocks noGrp="1"/>
          </p:cNvSpPr>
          <p:nvPr>
            <p:ph type="dt" sz="half" idx="10"/>
          </p:nvPr>
        </p:nvSpPr>
        <p:spPr/>
        <p:txBody>
          <a:bodyPr/>
          <a:lstStyle/>
          <a:p>
            <a:fld id="{B310BA30-0F69-49FB-BB06-5C765CC64449}" type="datetimeFigureOut">
              <a:rPr lang="en-US" smtClean="0"/>
              <a:t>28/1/2024</a:t>
            </a:fld>
            <a:endParaRPr lang="en-US"/>
          </a:p>
        </p:txBody>
      </p:sp>
      <p:sp>
        <p:nvSpPr>
          <p:cNvPr id="5" name="Chỗ dành sẵn cho Chân trang 4">
            <a:extLst>
              <a:ext uri="{FF2B5EF4-FFF2-40B4-BE49-F238E27FC236}">
                <a16:creationId xmlns:a16="http://schemas.microsoft.com/office/drawing/2014/main" id="{B75CA205-7305-4242-8D92-162F8C1FD2C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5D86E2D-F4CA-4834-91E3-3A076FFA91B0}"/>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0131656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2615D10-3F5A-41C3-803E-61540B48B18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7168F942-5210-49CB-8E5D-65F48CED507F}"/>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51316BE-CAE6-4A23-AA04-C3591577B320}"/>
              </a:ext>
            </a:extLst>
          </p:cNvPr>
          <p:cNvSpPr>
            <a:spLocks noGrp="1"/>
          </p:cNvSpPr>
          <p:nvPr>
            <p:ph type="dt" sz="half" idx="10"/>
          </p:nvPr>
        </p:nvSpPr>
        <p:spPr/>
        <p:txBody>
          <a:bodyPr/>
          <a:lstStyle/>
          <a:p>
            <a:fld id="{B310BA30-0F69-49FB-BB06-5C765CC64449}" type="datetimeFigureOut">
              <a:rPr lang="en-US" smtClean="0"/>
              <a:t>28/1/2024</a:t>
            </a:fld>
            <a:endParaRPr lang="en-US"/>
          </a:p>
        </p:txBody>
      </p:sp>
      <p:sp>
        <p:nvSpPr>
          <p:cNvPr id="5" name="Chỗ dành sẵn cho Chân trang 4">
            <a:extLst>
              <a:ext uri="{FF2B5EF4-FFF2-40B4-BE49-F238E27FC236}">
                <a16:creationId xmlns:a16="http://schemas.microsoft.com/office/drawing/2014/main" id="{C123B875-0D85-48A3-B648-E22333A3325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C90EC1-3F14-466C-97C7-836A5949A3EE}"/>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011379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402746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90788AD-ECE8-4A26-96CD-516A0015791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descr="图片1"/>
          <p:cNvPicPr>
            <a:picLocks noChangeAspect="1"/>
          </p:cNvPicPr>
          <p:nvPr userDrawn="1"/>
        </p:nvPicPr>
        <p:blipFill>
          <a:blip r:embed="rId14"/>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0AFDC6-69FB-4B72-8E05-621A19EC6A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793148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3000" b="-13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EB846E0-E2C0-4F9E-938A-50B2CEA43C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78E4BAFA-0E1A-4FDB-9196-4DDCC67489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C958FA8-A4E5-474B-B405-B210CB5B4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8EF72A-4804-4F7F-BC46-46A45B3A2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99FE7-626C-4B9B-9BC9-16100EB64BF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FDF9626A-64D7-4250-B6A2-2EDE06C47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7105198-25C6-4775-AA50-D39C90E94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7628905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3000" b="-13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F3A2CA7-BC6E-4EBD-89E2-2246A8FA35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78E4BAFA-0E1A-4FDB-9196-4DDCC67489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C958FA8-A4E5-474B-B405-B210CB5B4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8EF72A-4804-4F7F-BC46-46A45B3A2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99FE7-626C-4B9B-9BC9-16100EB64BF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FDF9626A-64D7-4250-B6A2-2EDE06C47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7105198-25C6-4775-AA50-D39C90E94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5334918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0A03A1C-DDFC-422A-AE9B-2F4494257D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64015600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928E931-C9C8-412C-BD49-C219E71D73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1379AB0E-9168-452D-8AFF-5FAB6E918C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1DBB6AB-EA12-45E0-8706-EE7493CA3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C7E776-C745-4FB9-8F4B-C783375488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0BA30-0F69-49FB-BB06-5C765CC64449}" type="datetimeFigureOut">
              <a:rPr lang="en-US" smtClean="0"/>
              <a:t>28/1/2024</a:t>
            </a:fld>
            <a:endParaRPr lang="en-US"/>
          </a:p>
        </p:txBody>
      </p:sp>
      <p:sp>
        <p:nvSpPr>
          <p:cNvPr id="5" name="Chỗ dành sẵn cho Chân trang 4">
            <a:extLst>
              <a:ext uri="{FF2B5EF4-FFF2-40B4-BE49-F238E27FC236}">
                <a16:creationId xmlns:a16="http://schemas.microsoft.com/office/drawing/2014/main" id="{036FAEAD-3BED-4991-A610-576804C03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4FA626DB-0B19-4346-9FB1-5B5CA4565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E0A41-D35E-4000-A36F-DA1EE143A05E}" type="slidenum">
              <a:rPr lang="en-US" smtClean="0"/>
              <a:t>‹#›</a:t>
            </a:fld>
            <a:endParaRPr lang="en-US"/>
          </a:p>
        </p:txBody>
      </p:sp>
    </p:spTree>
    <p:extLst>
      <p:ext uri="{BB962C8B-B14F-4D97-AF65-F5344CB8AC3E}">
        <p14:creationId xmlns:p14="http://schemas.microsoft.com/office/powerpoint/2010/main" val="311555245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1.xml"/><Relationship Id="rId7" Type="http://schemas.openxmlformats.org/officeDocument/2006/relationships/image" Target="../media/image30.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jpg"/><Relationship Id="rId9" Type="http://schemas.openxmlformats.org/officeDocument/2006/relationships/image" Target="../media/image32.gif"/></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15.xml"/><Relationship Id="rId3" Type="http://schemas.openxmlformats.org/officeDocument/2006/relationships/slideLayout" Target="../slideLayouts/slideLayout61.xml"/><Relationship Id="rId7" Type="http://schemas.microsoft.com/office/2007/relationships/hdphoto" Target="../media/hdphoto2.wdp"/><Relationship Id="rId12" Type="http://schemas.openxmlformats.org/officeDocument/2006/relationships/slide" Target="slide1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9.png"/><Relationship Id="rId11" Type="http://schemas.openxmlformats.org/officeDocument/2006/relationships/slide" Target="slide13.xml"/><Relationship Id="rId5" Type="http://schemas.openxmlformats.org/officeDocument/2006/relationships/image" Target="../media/image32.gif"/><Relationship Id="rId10" Type="http://schemas.openxmlformats.org/officeDocument/2006/relationships/image" Target="../media/image30.gif"/><Relationship Id="rId4" Type="http://schemas.openxmlformats.org/officeDocument/2006/relationships/image" Target="../media/image33.jpg"/><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audio" Target="../media/audio2.wav"/><Relationship Id="rId9"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slide" Target="slide11.xml"/><Relationship Id="rId5" Type="http://schemas.openxmlformats.org/officeDocument/2006/relationships/image" Target="../media/image22.jpg"/><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slide" Target="slide11.xml"/><Relationship Id="rId5" Type="http://schemas.openxmlformats.org/officeDocument/2006/relationships/image" Target="../media/image19.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2.jp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itle 1">
            <a:extLst>
              <a:ext uri="{FF2B5EF4-FFF2-40B4-BE49-F238E27FC236}">
                <a16:creationId xmlns:a16="http://schemas.microsoft.com/office/drawing/2014/main" id="{AFCB9FAC-81C1-CA3F-59E4-D62AC88E3F67}"/>
              </a:ext>
            </a:extLst>
          </p:cNvPr>
          <p:cNvSpPr txBox="1">
            <a:spLocks/>
          </p:cNvSpPr>
          <p:nvPr/>
        </p:nvSpPr>
        <p:spPr>
          <a:xfrm>
            <a:off x="1344023" y="891062"/>
            <a:ext cx="9018633" cy="2663044"/>
          </a:xfrm>
        </p:spPr>
        <p:txBody>
          <a:bodyPr anchor="b" anchorCtr="0"/>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gn="ctr">
              <a:lnSpc>
                <a:spcPct val="150000"/>
              </a:lnSpc>
            </a:pPr>
            <a:r>
              <a:rPr lang="en-US" sz="3200" b="1" dirty="0" err="1" smtClean="0">
                <a:solidFill>
                  <a:srgbClr val="12033D"/>
                </a:solidFill>
                <a:effectLst/>
                <a:latin typeface="Times New Roman" panose="02020603050405020304" pitchFamily="18" charset="0"/>
                <a:cs typeface="Times New Roman" panose="02020603050405020304" pitchFamily="18" charset="0"/>
              </a:rPr>
              <a:t>Thứ</a:t>
            </a:r>
            <a:r>
              <a:rPr lang="en-US" sz="3200" b="1" dirty="0" smtClean="0">
                <a:solidFill>
                  <a:srgbClr val="12033D"/>
                </a:solidFill>
                <a:effectLst/>
                <a:latin typeface="Times New Roman" panose="02020603050405020304" pitchFamily="18" charset="0"/>
                <a:cs typeface="Times New Roman" panose="02020603050405020304" pitchFamily="18" charset="0"/>
              </a:rPr>
              <a:t> </a:t>
            </a:r>
            <a:r>
              <a:rPr lang="en-US" sz="3200" b="1" dirty="0" err="1" smtClean="0">
                <a:solidFill>
                  <a:srgbClr val="12033D"/>
                </a:solidFill>
                <a:effectLst/>
                <a:latin typeface="Times New Roman" panose="02020603050405020304" pitchFamily="18" charset="0"/>
                <a:cs typeface="Times New Roman" panose="02020603050405020304" pitchFamily="18" charset="0"/>
              </a:rPr>
              <a:t>Năm</a:t>
            </a:r>
            <a:r>
              <a:rPr lang="en-US" sz="3200" b="1" dirty="0" smtClean="0">
                <a:solidFill>
                  <a:srgbClr val="12033D"/>
                </a:solidFill>
                <a:effectLst/>
                <a:latin typeface="Times New Roman" panose="02020603050405020304" pitchFamily="18" charset="0"/>
                <a:cs typeface="Times New Roman" panose="02020603050405020304" pitchFamily="18" charset="0"/>
              </a:rPr>
              <a:t> </a:t>
            </a:r>
            <a:r>
              <a:rPr lang="en-US" sz="3200" b="1" dirty="0" err="1" smtClean="0">
                <a:solidFill>
                  <a:srgbClr val="12033D"/>
                </a:solidFill>
                <a:effectLst/>
                <a:latin typeface="Times New Roman" panose="02020603050405020304" pitchFamily="18" charset="0"/>
                <a:cs typeface="Times New Roman" panose="02020603050405020304" pitchFamily="18" charset="0"/>
              </a:rPr>
              <a:t>ngày</a:t>
            </a:r>
            <a:r>
              <a:rPr lang="en-US" sz="3200" b="1" dirty="0" smtClean="0">
                <a:solidFill>
                  <a:srgbClr val="12033D"/>
                </a:solidFill>
                <a:effectLst/>
                <a:latin typeface="Times New Roman" panose="02020603050405020304" pitchFamily="18" charset="0"/>
                <a:cs typeface="Times New Roman" panose="02020603050405020304" pitchFamily="18" charset="0"/>
              </a:rPr>
              <a:t> 1 </a:t>
            </a:r>
            <a:r>
              <a:rPr lang="en-US" sz="3200" b="1" dirty="0" err="1" smtClean="0">
                <a:solidFill>
                  <a:srgbClr val="12033D"/>
                </a:solidFill>
                <a:effectLst/>
                <a:latin typeface="Times New Roman" panose="02020603050405020304" pitchFamily="18" charset="0"/>
                <a:cs typeface="Times New Roman" panose="02020603050405020304" pitchFamily="18" charset="0"/>
              </a:rPr>
              <a:t>tháng</a:t>
            </a:r>
            <a:r>
              <a:rPr lang="en-US" sz="3200" b="1" dirty="0" smtClean="0">
                <a:solidFill>
                  <a:srgbClr val="12033D"/>
                </a:solidFill>
                <a:effectLst/>
                <a:latin typeface="Times New Roman" panose="02020603050405020304" pitchFamily="18" charset="0"/>
                <a:cs typeface="Times New Roman" panose="02020603050405020304" pitchFamily="18" charset="0"/>
              </a:rPr>
              <a:t> 2 </a:t>
            </a:r>
            <a:r>
              <a:rPr lang="en-US" sz="3200" b="1" dirty="0" err="1" smtClean="0">
                <a:solidFill>
                  <a:srgbClr val="12033D"/>
                </a:solidFill>
                <a:effectLst/>
                <a:latin typeface="Times New Roman" panose="02020603050405020304" pitchFamily="18" charset="0"/>
                <a:cs typeface="Times New Roman" panose="02020603050405020304" pitchFamily="18" charset="0"/>
              </a:rPr>
              <a:t>năm</a:t>
            </a:r>
            <a:r>
              <a:rPr lang="en-US" sz="3200" b="1" dirty="0" smtClean="0">
                <a:solidFill>
                  <a:srgbClr val="12033D"/>
                </a:solidFill>
                <a:effectLst/>
                <a:latin typeface="Times New Roman" panose="02020603050405020304" pitchFamily="18" charset="0"/>
                <a:cs typeface="Times New Roman" panose="02020603050405020304" pitchFamily="18" charset="0"/>
              </a:rPr>
              <a:t> 2024</a:t>
            </a:r>
            <a:endParaRPr lang="en-US" sz="3200" b="1" dirty="0">
              <a:solidFill>
                <a:srgbClr val="12033D"/>
              </a:solidFill>
              <a:effectLst/>
              <a:latin typeface="Times New Roman" panose="02020603050405020304" pitchFamily="18" charset="0"/>
              <a:cs typeface="Times New Roman" panose="02020603050405020304" pitchFamily="18" charset="0"/>
            </a:endParaRPr>
          </a:p>
          <a:p>
            <a:pPr algn="ctr">
              <a:lnSpc>
                <a:spcPct val="150000"/>
              </a:lnSpc>
            </a:pPr>
            <a:r>
              <a:rPr lang="en-US" sz="3200" b="1" dirty="0" err="1" smtClean="0">
                <a:solidFill>
                  <a:srgbClr val="12033D"/>
                </a:solidFill>
                <a:effectLst/>
                <a:latin typeface="Times New Roman" panose="02020603050405020304" pitchFamily="18" charset="0"/>
                <a:cs typeface="Times New Roman" panose="02020603050405020304" pitchFamily="18" charset="0"/>
              </a:rPr>
              <a:t>Tự</a:t>
            </a:r>
            <a:r>
              <a:rPr lang="en-US" sz="3200" b="1" dirty="0" smtClean="0">
                <a:solidFill>
                  <a:srgbClr val="12033D"/>
                </a:solidFill>
                <a:effectLst/>
                <a:latin typeface="Times New Roman" panose="02020603050405020304" pitchFamily="18" charset="0"/>
                <a:cs typeface="Times New Roman" panose="02020603050405020304" pitchFamily="18" charset="0"/>
              </a:rPr>
              <a:t> </a:t>
            </a:r>
            <a:r>
              <a:rPr lang="en-US" sz="3200" b="1" dirty="0" err="1" smtClean="0">
                <a:solidFill>
                  <a:srgbClr val="12033D"/>
                </a:solidFill>
                <a:effectLst/>
                <a:latin typeface="Times New Roman" panose="02020603050405020304" pitchFamily="18" charset="0"/>
                <a:cs typeface="Times New Roman" panose="02020603050405020304" pitchFamily="18" charset="0"/>
              </a:rPr>
              <a:t>nhiên</a:t>
            </a:r>
            <a:r>
              <a:rPr lang="en-US" sz="3200" b="1" dirty="0" smtClean="0">
                <a:solidFill>
                  <a:srgbClr val="12033D"/>
                </a:solidFill>
                <a:effectLst/>
                <a:latin typeface="Times New Roman" panose="02020603050405020304" pitchFamily="18" charset="0"/>
                <a:cs typeface="Times New Roman" panose="02020603050405020304" pitchFamily="18" charset="0"/>
              </a:rPr>
              <a:t> </a:t>
            </a:r>
            <a:r>
              <a:rPr lang="en-US" sz="3200" b="1" dirty="0" err="1" smtClean="0">
                <a:solidFill>
                  <a:srgbClr val="12033D"/>
                </a:solidFill>
                <a:effectLst/>
                <a:latin typeface="Times New Roman" panose="02020603050405020304" pitchFamily="18" charset="0"/>
                <a:cs typeface="Times New Roman" panose="02020603050405020304" pitchFamily="18" charset="0"/>
              </a:rPr>
              <a:t>và</a:t>
            </a:r>
            <a:r>
              <a:rPr lang="en-US" sz="3200" b="1" dirty="0" smtClean="0">
                <a:solidFill>
                  <a:srgbClr val="12033D"/>
                </a:solidFill>
                <a:effectLst/>
                <a:latin typeface="Times New Roman" panose="02020603050405020304" pitchFamily="18" charset="0"/>
                <a:cs typeface="Times New Roman" panose="02020603050405020304" pitchFamily="18" charset="0"/>
              </a:rPr>
              <a:t> </a:t>
            </a:r>
            <a:r>
              <a:rPr lang="en-US" sz="3200" b="1" dirty="0" err="1" smtClean="0">
                <a:solidFill>
                  <a:srgbClr val="12033D"/>
                </a:solidFill>
                <a:effectLst/>
                <a:latin typeface="Times New Roman" panose="02020603050405020304" pitchFamily="18" charset="0"/>
                <a:cs typeface="Times New Roman" panose="02020603050405020304" pitchFamily="18" charset="0"/>
              </a:rPr>
              <a:t>xã</a:t>
            </a:r>
            <a:r>
              <a:rPr lang="en-US" sz="3200" b="1" dirty="0" smtClean="0">
                <a:solidFill>
                  <a:srgbClr val="12033D"/>
                </a:solidFill>
                <a:effectLst/>
                <a:latin typeface="Times New Roman" panose="02020603050405020304" pitchFamily="18" charset="0"/>
                <a:cs typeface="Times New Roman" panose="02020603050405020304" pitchFamily="18" charset="0"/>
              </a:rPr>
              <a:t> </a:t>
            </a:r>
            <a:r>
              <a:rPr lang="en-US" sz="3200" b="1" dirty="0" err="1" smtClean="0">
                <a:solidFill>
                  <a:srgbClr val="12033D"/>
                </a:solidFill>
                <a:effectLst/>
                <a:latin typeface="Times New Roman" panose="02020603050405020304" pitchFamily="18" charset="0"/>
                <a:cs typeface="Times New Roman" panose="02020603050405020304" pitchFamily="18" charset="0"/>
              </a:rPr>
              <a:t>hội</a:t>
            </a:r>
            <a:endParaRPr lang="en-US" sz="3200" b="1" dirty="0">
              <a:solidFill>
                <a:srgbClr val="12033D"/>
              </a:solidFill>
              <a:effectLst/>
              <a:latin typeface="Times New Roman" panose="02020603050405020304" pitchFamily="18" charset="0"/>
              <a:cs typeface="Times New Roman" panose="02020603050405020304" pitchFamily="18" charset="0"/>
            </a:endParaRPr>
          </a:p>
          <a:p>
            <a:pPr algn="ctr">
              <a:lnSpc>
                <a:spcPct val="150000"/>
              </a:lnSpc>
            </a:pPr>
            <a:r>
              <a:rPr lang="en-US" sz="3200" b="1" dirty="0">
                <a:solidFill>
                  <a:srgbClr val="12033D"/>
                </a:solidFill>
                <a:effectLst/>
                <a:latin typeface="Times New Roman" panose="02020603050405020304" pitchFamily="18" charset="0"/>
                <a:cs typeface="Times New Roman" panose="02020603050405020304" pitchFamily="18" charset="0"/>
              </a:rPr>
              <a:t>ÔN TẬP CHỦ ĐỀ THỰC VẬT VÀ ĐỘNG VẬT (TIẾT 2)</a:t>
            </a:r>
          </a:p>
        </p:txBody>
      </p:sp>
    </p:spTree>
    <p:extLst>
      <p:ext uri="{BB962C8B-B14F-4D97-AF65-F5344CB8AC3E}">
        <p14:creationId xmlns:p14="http://schemas.microsoft.com/office/powerpoint/2010/main" val="2549089213"/>
      </p:ext>
    </p:extLst>
  </p:cSld>
  <p:clrMapOvr>
    <a:masterClrMapping/>
  </p:clrMapOvr>
  <mc:AlternateContent xmlns:mc="http://schemas.openxmlformats.org/markup-compatibility/2006" xmlns:p14="http://schemas.microsoft.com/office/powerpoint/2010/main">
    <mc:Choice Requires="p14">
      <p:transition spd="slow" p14:dur="175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ẽ&#10;&#10;Mô tả được tạo tự động">
            <a:extLst>
              <a:ext uri="{FF2B5EF4-FFF2-40B4-BE49-F238E27FC236}">
                <a16:creationId xmlns:a16="http://schemas.microsoft.com/office/drawing/2014/main" id="{7F38ACAF-E7A9-4847-AC66-F5E557F88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Hình ảnh 22">
            <a:extLst>
              <a:ext uri="{FF2B5EF4-FFF2-40B4-BE49-F238E27FC236}">
                <a16:creationId xmlns:a16="http://schemas.microsoft.com/office/drawing/2014/main" id="{96F3387B-096B-4780-9C10-F2F3FC7889B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70364" y="-9817"/>
            <a:ext cx="12192000" cy="6858000"/>
          </a:xfrm>
          <a:prstGeom prst="rect">
            <a:avLst/>
          </a:prstGeom>
        </p:spPr>
      </p:pic>
      <p:pic>
        <p:nvPicPr>
          <p:cNvPr id="10" name="r1">
            <a:extLst>
              <a:ext uri="{FF2B5EF4-FFF2-40B4-BE49-F238E27FC236}">
                <a16:creationId xmlns:a16="http://schemas.microsoft.com/office/drawing/2014/main" id="{72847230-02A4-4A1C-B0B1-4E46D08572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73926" y="3867809"/>
            <a:ext cx="990707" cy="890385"/>
          </a:xfrm>
          <a:prstGeom prst="rect">
            <a:avLst/>
          </a:prstGeom>
        </p:spPr>
      </p:pic>
      <p:pic>
        <p:nvPicPr>
          <p:cNvPr id="11" name="r2">
            <a:extLst>
              <a:ext uri="{FF2B5EF4-FFF2-40B4-BE49-F238E27FC236}">
                <a16:creationId xmlns:a16="http://schemas.microsoft.com/office/drawing/2014/main" id="{FACD7B8B-2ECD-4427-B51F-DB8DAAD14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76120" y="3087573"/>
            <a:ext cx="990707" cy="890385"/>
          </a:xfrm>
          <a:prstGeom prst="rect">
            <a:avLst/>
          </a:prstGeom>
        </p:spPr>
      </p:pic>
      <p:pic>
        <p:nvPicPr>
          <p:cNvPr id="12" name="r3">
            <a:extLst>
              <a:ext uri="{FF2B5EF4-FFF2-40B4-BE49-F238E27FC236}">
                <a16:creationId xmlns:a16="http://schemas.microsoft.com/office/drawing/2014/main" id="{20B8F4A9-4D89-4957-85E2-45E46EE77A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297171" y="3754635"/>
            <a:ext cx="990707" cy="890385"/>
          </a:xfrm>
          <a:prstGeom prst="rect">
            <a:avLst/>
          </a:prstGeom>
        </p:spPr>
      </p:pic>
      <p:pic>
        <p:nvPicPr>
          <p:cNvPr id="13" name="r4">
            <a:extLst>
              <a:ext uri="{FF2B5EF4-FFF2-40B4-BE49-F238E27FC236}">
                <a16:creationId xmlns:a16="http://schemas.microsoft.com/office/drawing/2014/main" id="{13D2848D-8043-4260-9375-1936C5343E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196922" y="4431115"/>
            <a:ext cx="990707" cy="890385"/>
          </a:xfrm>
          <a:prstGeom prst="rect">
            <a:avLst/>
          </a:prstGeom>
        </p:spPr>
      </p:pic>
      <p:pic>
        <p:nvPicPr>
          <p:cNvPr id="14" name="r5">
            <a:extLst>
              <a:ext uri="{FF2B5EF4-FFF2-40B4-BE49-F238E27FC236}">
                <a16:creationId xmlns:a16="http://schemas.microsoft.com/office/drawing/2014/main" id="{A3C15D72-D2D5-4012-BD31-0E986F0421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728125" y="3117157"/>
            <a:ext cx="990707" cy="890385"/>
          </a:xfrm>
          <a:prstGeom prst="rect">
            <a:avLst/>
          </a:prstGeom>
        </p:spPr>
      </p:pic>
      <p:pic>
        <p:nvPicPr>
          <p:cNvPr id="15" name="r6">
            <a:extLst>
              <a:ext uri="{FF2B5EF4-FFF2-40B4-BE49-F238E27FC236}">
                <a16:creationId xmlns:a16="http://schemas.microsoft.com/office/drawing/2014/main" id="{13CAE204-2B3E-495B-BF5B-A223C6C54A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719354" y="3958638"/>
            <a:ext cx="990707" cy="890385"/>
          </a:xfrm>
          <a:prstGeom prst="rect">
            <a:avLst/>
          </a:prstGeom>
        </p:spPr>
      </p:pic>
      <p:pic>
        <p:nvPicPr>
          <p:cNvPr id="16" name="r6">
            <a:extLst>
              <a:ext uri="{FF2B5EF4-FFF2-40B4-BE49-F238E27FC236}">
                <a16:creationId xmlns:a16="http://schemas.microsoft.com/office/drawing/2014/main" id="{1699837F-2C0E-4B3A-B25B-2F17586FFB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58257" y="3372359"/>
            <a:ext cx="990706" cy="1000626"/>
          </a:xfrm>
          <a:prstGeom prst="rect">
            <a:avLst/>
          </a:prstGeom>
        </p:spPr>
      </p:pic>
      <p:pic>
        <p:nvPicPr>
          <p:cNvPr id="17" name="r6">
            <a:extLst>
              <a:ext uri="{FF2B5EF4-FFF2-40B4-BE49-F238E27FC236}">
                <a16:creationId xmlns:a16="http://schemas.microsoft.com/office/drawing/2014/main" id="{A713B435-4199-4470-AC6C-62FB6E5E4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27848" y="3532766"/>
            <a:ext cx="990707" cy="890385"/>
          </a:xfrm>
          <a:prstGeom prst="rect">
            <a:avLst/>
          </a:prstGeom>
        </p:spPr>
      </p:pic>
      <p:pic>
        <p:nvPicPr>
          <p:cNvPr id="19" name="Chim Hải Âu-tainhacchuong.biz">
            <a:hlinkClick r:id="" action="ppaction://media"/>
            <a:extLst>
              <a:ext uri="{FF2B5EF4-FFF2-40B4-BE49-F238E27FC236}">
                <a16:creationId xmlns:a16="http://schemas.microsoft.com/office/drawing/2014/main" id="{8E427631-50AB-4781-9EB3-97386541E8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696950" y="2247900"/>
            <a:ext cx="609600" cy="609600"/>
          </a:xfrm>
          <a:prstGeom prst="rect">
            <a:avLst/>
          </a:prstGeom>
        </p:spPr>
      </p:pic>
      <p:pic>
        <p:nvPicPr>
          <p:cNvPr id="24" name="Hình ảnh 23" descr="Ảnh có chứa động vật, bay, con chim&#10;&#10;Mô tả được tạo tự động">
            <a:extLst>
              <a:ext uri="{FF2B5EF4-FFF2-40B4-BE49-F238E27FC236}">
                <a16:creationId xmlns:a16="http://schemas.microsoft.com/office/drawing/2014/main" id="{2B430452-E131-4365-9EEC-0D1856CC94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865817" y="0"/>
            <a:ext cx="4246525" cy="2552700"/>
          </a:xfrm>
          <a:prstGeom prst="rect">
            <a:avLst/>
          </a:prstGeom>
        </p:spPr>
      </p:pic>
      <p:pic>
        <p:nvPicPr>
          <p:cNvPr id="25" name="Hình ảnh 24" descr="Ảnh có chứa động vật, bay, con chim&#10;&#10;Mô tả được tạo tự động">
            <a:extLst>
              <a:ext uri="{FF2B5EF4-FFF2-40B4-BE49-F238E27FC236}">
                <a16:creationId xmlns:a16="http://schemas.microsoft.com/office/drawing/2014/main" id="{991D4EB8-7958-47C9-B222-5484429148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84310" y="-1661037"/>
            <a:ext cx="5366856" cy="2552700"/>
          </a:xfrm>
          <a:prstGeom prst="rect">
            <a:avLst/>
          </a:prstGeom>
        </p:spPr>
      </p:pic>
      <p:sp>
        <p:nvSpPr>
          <p:cNvPr id="26" name="Hình chữ nhật 25">
            <a:extLst>
              <a:ext uri="{FF2B5EF4-FFF2-40B4-BE49-F238E27FC236}">
                <a16:creationId xmlns:a16="http://schemas.microsoft.com/office/drawing/2014/main" id="{53B7780C-45B3-4C5E-86CA-03AEB9A241CC}"/>
              </a:ext>
            </a:extLst>
          </p:cNvPr>
          <p:cNvSpPr/>
          <p:nvPr/>
        </p:nvSpPr>
        <p:spPr>
          <a:xfrm>
            <a:off x="10796891" y="5418223"/>
            <a:ext cx="99418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panose="020F0502020204030204"/>
                <a:ea typeface="+mn-ea"/>
                <a:cs typeface="+mn-cs"/>
              </a:rPr>
              <a:t>GO</a:t>
            </a:r>
            <a:endParaRPr kumimoji="0" lang="vi-VN"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panose="020B0604020202020204" pitchFamily="34" charset="0"/>
              <a:ea typeface="+mn-ea"/>
              <a:cs typeface="+mn-cs"/>
            </a:endParaRPr>
          </a:p>
        </p:txBody>
      </p:sp>
      <p:sp>
        <p:nvSpPr>
          <p:cNvPr id="18" name="Hình chữ nhật 17">
            <a:extLst>
              <a:ext uri="{FF2B5EF4-FFF2-40B4-BE49-F238E27FC236}">
                <a16:creationId xmlns:a16="http://schemas.microsoft.com/office/drawing/2014/main" id="{454974CB-9131-49EE-9738-5ED0FD87F757}"/>
              </a:ext>
            </a:extLst>
          </p:cNvPr>
          <p:cNvSpPr/>
          <p:nvPr/>
        </p:nvSpPr>
        <p:spPr>
          <a:xfrm>
            <a:off x="4533280" y="779295"/>
            <a:ext cx="521117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GIẢI CỨU RÙA BIỂN</a:t>
            </a:r>
            <a:endParaRPr kumimoji="0" lang="vi-VN"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22489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2.70833E-6 -0.10949 L 0.31459 0.01181 C 0.37995 0.03912 0.47839 0.05394 0.58164 0.05394 C 0.69896 0.05394 0.7931 0.03912 0.85847 0.01181 L 1.17318 -0.10949 " pathEditMode="relative" rAng="0" ptsTypes="AAAAA">
                                      <p:cBhvr>
                                        <p:cTn id="6" dur="10000" fill="hold"/>
                                        <p:tgtEl>
                                          <p:spTgt spid="24"/>
                                        </p:tgtEl>
                                        <p:attrNameLst>
                                          <p:attrName>ppt_x</p:attrName>
                                          <p:attrName>ppt_y</p:attrName>
                                        </p:attrNameLst>
                                      </p:cBhvr>
                                      <p:rCtr x="58659" y="8171"/>
                                    </p:animMotion>
                                  </p:childTnLst>
                                </p:cTn>
                              </p:par>
                              <p:par>
                                <p:cTn id="7" presetID="37" presetClass="path" presetSubtype="0" repeatCount="indefinite" accel="50000" decel="50000" fill="hold" nodeType="withEffect">
                                  <p:stCondLst>
                                    <p:cond delay="0"/>
                                  </p:stCondLst>
                                  <p:childTnLst>
                                    <p:animMotion origin="layout" path="M -4.16667E-7 0.29699 L -0.33555 0.11644 C -0.40521 0.0757 -0.51016 0.05394 -0.62018 0.05394 C -0.74518 0.05394 -0.84557 0.0757 -0.91523 0.11644 L -1.25065 0.29699 " pathEditMode="relative" rAng="0" ptsTypes="AAAAA">
                                      <p:cBhvr>
                                        <p:cTn id="8" dur="10000" fill="hold"/>
                                        <p:tgtEl>
                                          <p:spTgt spid="25"/>
                                        </p:tgtEl>
                                        <p:attrNameLst>
                                          <p:attrName>ppt_x</p:attrName>
                                          <p:attrName>ppt_y</p:attrName>
                                        </p:attrNameLst>
                                      </p:cBhvr>
                                      <p:rCtr x="-62539" y="-12153"/>
                                    </p:animMotion>
                                  </p:childTnLst>
                                </p:cTn>
                              </p:par>
                              <p:par>
                                <p:cTn id="9" presetID="1" presetClass="mediacall" presetSubtype="0" fill="hold" nodeType="withEffect">
                                  <p:stCondLst>
                                    <p:cond delay="0"/>
                                  </p:stCondLst>
                                  <p:childTnLst>
                                    <p:cmd type="call" cmd="playFrom(0)">
                                      <p:cBhvr>
                                        <p:cTn id="10" dur="26671" fill="hold"/>
                                        <p:tgtEl>
                                          <p:spTgt spid="19"/>
                                        </p:tgtEl>
                                      </p:cBhvr>
                                    </p:cmd>
                                  </p:childTnLst>
                                </p:cTn>
                              </p:par>
                              <p:par>
                                <p:cTn id="11" presetID="10" presetClass="entr" presetSubtype="0" repeatCount="indefinite"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264" objId="19"/>
        <p14:stopEvt time="9300" objId="1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ẽ&#10;&#10;Mô tả được tạo tự động">
            <a:extLst>
              <a:ext uri="{FF2B5EF4-FFF2-40B4-BE49-F238E27FC236}">
                <a16:creationId xmlns:a16="http://schemas.microsoft.com/office/drawing/2014/main" id="{0EA46215-088A-49A5-A87B-9835C070C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411"/>
            <a:ext cx="12192000" cy="6999188"/>
          </a:xfrm>
          <a:prstGeom prst="rect">
            <a:avLst/>
          </a:prstGeom>
        </p:spPr>
      </p:pic>
      <p:pic>
        <p:nvPicPr>
          <p:cNvPr id="5" name="Hình ảnh 4" descr="Ảnh có chứa động vật, bay, con chim&#10;&#10;Mô tả được tạo tự động">
            <a:extLst>
              <a:ext uri="{FF2B5EF4-FFF2-40B4-BE49-F238E27FC236}">
                <a16:creationId xmlns:a16="http://schemas.microsoft.com/office/drawing/2014/main" id="{B54DD7D1-E18D-4A7C-9D1D-34A83983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65817" y="0"/>
            <a:ext cx="4246525" cy="2552700"/>
          </a:xfrm>
          <a:prstGeom prst="rect">
            <a:avLst/>
          </a:prstGeom>
        </p:spPr>
      </p:pic>
      <p:pic>
        <p:nvPicPr>
          <p:cNvPr id="6" name="Hình ảnh 5" descr="Ảnh có chứa động vật, bay, con chim&#10;&#10;Mô tả được tạo tự động">
            <a:extLst>
              <a:ext uri="{FF2B5EF4-FFF2-40B4-BE49-F238E27FC236}">
                <a16:creationId xmlns:a16="http://schemas.microsoft.com/office/drawing/2014/main" id="{1B17306C-4C92-4254-B108-E6A7F1E8F5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4310" y="-1661037"/>
            <a:ext cx="5366856" cy="2552700"/>
          </a:xfrm>
          <a:prstGeom prst="rect">
            <a:avLst/>
          </a:prstGeom>
        </p:spPr>
      </p:pic>
      <p:pic>
        <p:nvPicPr>
          <p:cNvPr id="8" name="Hình ảnh 7">
            <a:extLst>
              <a:ext uri="{FF2B5EF4-FFF2-40B4-BE49-F238E27FC236}">
                <a16:creationId xmlns:a16="http://schemas.microsoft.com/office/drawing/2014/main" id="{F21B62F4-B525-42F8-91D0-9FDEAB0A21B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70364" y="-9817"/>
            <a:ext cx="12192000" cy="6858000"/>
          </a:xfrm>
          <a:prstGeom prst="rect">
            <a:avLst/>
          </a:prstGeom>
        </p:spPr>
      </p:pic>
      <p:pic>
        <p:nvPicPr>
          <p:cNvPr id="17" name="TiengVoTay-V.A-3234314">
            <a:hlinkClick r:id="" action="ppaction://media"/>
            <a:extLst>
              <a:ext uri="{FF2B5EF4-FFF2-40B4-BE49-F238E27FC236}">
                <a16:creationId xmlns:a16="http://schemas.microsoft.com/office/drawing/2014/main" id="{C964ED01-2CC0-4081-A2FC-6370EC7481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551296" y="4807873"/>
            <a:ext cx="609600" cy="609600"/>
          </a:xfrm>
          <a:prstGeom prst="rect">
            <a:avLst/>
          </a:prstGeom>
        </p:spPr>
      </p:pic>
      <p:pic>
        <p:nvPicPr>
          <p:cNvPr id="21" name="r2">
            <a:hlinkClick r:id="rId9" action="ppaction://hlinksldjump"/>
            <a:extLst>
              <a:ext uri="{FF2B5EF4-FFF2-40B4-BE49-F238E27FC236}">
                <a16:creationId xmlns:a16="http://schemas.microsoft.com/office/drawing/2014/main" id="{88321F59-2224-4D9B-A78A-26C87021EC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562418" y="3198022"/>
            <a:ext cx="990707" cy="890385"/>
          </a:xfrm>
          <a:prstGeom prst="rect">
            <a:avLst/>
          </a:prstGeom>
        </p:spPr>
      </p:pic>
      <p:pic>
        <p:nvPicPr>
          <p:cNvPr id="22" name="r3">
            <a:hlinkClick r:id="rId11" action="ppaction://hlinksldjump"/>
            <a:extLst>
              <a:ext uri="{FF2B5EF4-FFF2-40B4-BE49-F238E27FC236}">
                <a16:creationId xmlns:a16="http://schemas.microsoft.com/office/drawing/2014/main" id="{915B22FA-0AE7-4BA3-BD74-F263ED1D67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168761" y="3867809"/>
            <a:ext cx="990707" cy="890385"/>
          </a:xfrm>
          <a:prstGeom prst="rect">
            <a:avLst/>
          </a:prstGeom>
        </p:spPr>
      </p:pic>
      <p:pic>
        <p:nvPicPr>
          <p:cNvPr id="24" name="r5">
            <a:hlinkClick r:id="rId12" action="ppaction://hlinksldjump"/>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785089" y="3382814"/>
            <a:ext cx="990707" cy="890385"/>
          </a:xfrm>
          <a:prstGeom prst="rect">
            <a:avLst/>
          </a:prstGeom>
        </p:spPr>
      </p:pic>
      <p:sp>
        <p:nvSpPr>
          <p:cNvPr id="39" name="d6">
            <a:extLst>
              <a:ext uri="{FF2B5EF4-FFF2-40B4-BE49-F238E27FC236}">
                <a16:creationId xmlns:a16="http://schemas.microsoft.com/office/drawing/2014/main" id="{2E1D0DB6-C39C-4544-9ADD-7E10796DDFA4}"/>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5">
            <a:extLst>
              <a:ext uri="{FF2B5EF4-FFF2-40B4-BE49-F238E27FC236}">
                <a16:creationId xmlns:a16="http://schemas.microsoft.com/office/drawing/2014/main" id="{44F35C45-FEA6-4B70-AA34-218DAD680B5F}"/>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d4">
            <a:extLst>
              <a:ext uri="{FF2B5EF4-FFF2-40B4-BE49-F238E27FC236}">
                <a16:creationId xmlns:a16="http://schemas.microsoft.com/office/drawing/2014/main" id="{788DA282-C235-440A-B017-0000B637C9FC}"/>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3">
            <a:extLst>
              <a:ext uri="{FF2B5EF4-FFF2-40B4-BE49-F238E27FC236}">
                <a16:creationId xmlns:a16="http://schemas.microsoft.com/office/drawing/2014/main" id="{0E233B00-6D38-4761-9BCC-07B50A5C0E11}"/>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d1">
            <a:extLst>
              <a:ext uri="{FF2B5EF4-FFF2-40B4-BE49-F238E27FC236}">
                <a16:creationId xmlns:a16="http://schemas.microsoft.com/office/drawing/2014/main" id="{1E3D725C-BB8F-46FE-A80A-98DD30E47E56}"/>
              </a:ext>
            </a:extLst>
          </p:cNvPr>
          <p:cNvSpPr/>
          <p:nvPr/>
        </p:nvSpPr>
        <p:spPr>
          <a:xfrm>
            <a:off x="5725923" y="2020220"/>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Arrow: Right 54">
            <a:hlinkClick r:id="rId13" action="ppaction://hlinksldjump"/>
            <a:extLst>
              <a:ext uri="{FF2B5EF4-FFF2-40B4-BE49-F238E27FC236}">
                <a16:creationId xmlns:a16="http://schemas.microsoft.com/office/drawing/2014/main" id="{5325E436-9912-51BA-E329-846D6BE14F57}"/>
              </a:ext>
            </a:extLst>
          </p:cNvPr>
          <p:cNvSpPr/>
          <p:nvPr/>
        </p:nvSpPr>
        <p:spPr>
          <a:xfrm>
            <a:off x="10884310" y="6118408"/>
            <a:ext cx="1068732" cy="557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TiengVoTay-V.A-3234314">
            <a:hlinkClick r:id="" action="ppaction://media"/>
            <a:extLst>
              <a:ext uri="{FF2B5EF4-FFF2-40B4-BE49-F238E27FC236}">
                <a16:creationId xmlns:a16="http://schemas.microsoft.com/office/drawing/2014/main" id="{331EE8FF-80F1-401C-A18F-CB55A4227D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383702" y="6218817"/>
            <a:ext cx="609600" cy="609600"/>
          </a:xfrm>
          <a:prstGeom prst="rect">
            <a:avLst/>
          </a:prstGeom>
        </p:spPr>
      </p:pic>
      <p:pic>
        <p:nvPicPr>
          <p:cNvPr id="52" name="TiengVoTay-V.A-3234314">
            <a:hlinkClick r:id="" action="ppaction://media"/>
            <a:extLst>
              <a:ext uri="{FF2B5EF4-FFF2-40B4-BE49-F238E27FC236}">
                <a16:creationId xmlns:a16="http://schemas.microsoft.com/office/drawing/2014/main" id="{C3B2A107-0A0B-4E35-8665-804AEEF423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383702" y="3682442"/>
            <a:ext cx="609600" cy="609600"/>
          </a:xfrm>
          <a:prstGeom prst="rect">
            <a:avLst/>
          </a:prstGeom>
        </p:spPr>
      </p:pic>
    </p:spTree>
    <p:extLst>
      <p:ext uri="{BB962C8B-B14F-4D97-AF65-F5344CB8AC3E}">
        <p14:creationId xmlns:p14="http://schemas.microsoft.com/office/powerpoint/2010/main" val="79794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2.70833E-6 -0.10949 L 0.31459 0.01181 C 0.37995 0.03912 0.47839 0.05394 0.58164 0.05394 C 0.69896 0.05394 0.7931 0.03912 0.85847 0.01181 L 1.17318 -0.10949 " pathEditMode="relative" rAng="0" ptsTypes="AAAAA">
                                      <p:cBhvr>
                                        <p:cTn id="6" dur="10000" fill="hold"/>
                                        <p:tgtEl>
                                          <p:spTgt spid="5"/>
                                        </p:tgtEl>
                                        <p:attrNameLst>
                                          <p:attrName>ppt_x</p:attrName>
                                          <p:attrName>ppt_y</p:attrName>
                                        </p:attrNameLst>
                                      </p:cBhvr>
                                      <p:rCtr x="58659" y="8171"/>
                                    </p:animMotion>
                                  </p:childTnLst>
                                </p:cTn>
                              </p:par>
                              <p:par>
                                <p:cTn id="7" presetID="37" presetClass="path" presetSubtype="0" repeatCount="indefinite" accel="50000" decel="50000" fill="hold" nodeType="withEffect">
                                  <p:stCondLst>
                                    <p:cond delay="0"/>
                                  </p:stCondLst>
                                  <p:childTnLst>
                                    <p:animMotion origin="layout" path="M -4.16667E-7 0.29699 L -0.33555 0.11644 C -0.40521 0.0757 -0.51016 0.05394 -0.62018 0.05394 C -0.74518 0.05394 -0.84557 0.0757 -0.91523 0.11644 L -1.25065 0.29699 " pathEditMode="relative" rAng="0" ptsTypes="AAAAA">
                                      <p:cBhvr>
                                        <p:cTn id="8" dur="10000" fill="hold"/>
                                        <p:tgtEl>
                                          <p:spTgt spid="6"/>
                                        </p:tgtEl>
                                        <p:attrNameLst>
                                          <p:attrName>ppt_x</p:attrName>
                                          <p:attrName>ppt_y</p:attrName>
                                        </p:attrNameLst>
                                      </p:cBhvr>
                                      <p:rCtr x="-62539" y="-12153"/>
                                    </p:animMotion>
                                  </p:childTnLst>
                                </p:cTn>
                              </p:par>
                              <p:par>
                                <p:cTn id="9" presetID="10" presetClass="entr" presetSubtype="0" repeatCount="indefinite"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7"/>
                </p:tgtEl>
              </p:cMediaNode>
            </p:audio>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35" presetClass="path" presetSubtype="0" accel="50000" decel="50000" fill="hold" nodeType="withEffect">
                                  <p:stCondLst>
                                    <p:cond delay="0"/>
                                  </p:stCondLst>
                                  <p:childTnLst>
                                    <p:animMotion origin="layout" path="M 3.75E-6 0 L -0.68386 0.11806 " pathEditMode="relative" rAng="0" ptsTypes="AA">
                                      <p:cBhvr>
                                        <p:cTn id="17" dur="5000" fill="hold"/>
                                        <p:tgtEl>
                                          <p:spTgt spid="21"/>
                                        </p:tgtEl>
                                        <p:attrNameLst>
                                          <p:attrName>ppt_x</p:attrName>
                                          <p:attrName>ppt_y</p:attrName>
                                        </p:attrNameLst>
                                      </p:cBhvr>
                                      <p:rCtr x="-34193" y="5903"/>
                                    </p:animMotion>
                                  </p:childTnLst>
                                </p:cTn>
                              </p:par>
                            </p:childTnLst>
                          </p:cTn>
                        </p:par>
                        <p:par>
                          <p:cTn id="18" fill="hold">
                            <p:stCondLst>
                              <p:cond delay="5000"/>
                            </p:stCondLst>
                            <p:childTnLst>
                              <p:par>
                                <p:cTn id="19" presetID="1" presetClass="mediacall" presetSubtype="0" fill="hold" nodeType="afterEffect">
                                  <p:stCondLst>
                                    <p:cond delay="0"/>
                                  </p:stCondLst>
                                  <p:childTnLst>
                                    <p:cmd type="call" cmd="playFrom(8)">
                                      <p:cBhvr>
                                        <p:cTn id="20" dur="3071" fill="hold"/>
                                        <p:tgtEl>
                                          <p:spTgt spid="17"/>
                                        </p:tgtEl>
                                      </p:cBhvr>
                                    </p:cmd>
                                  </p:childTnLst>
                                </p:cTn>
                              </p:par>
                            </p:childTnLst>
                          </p:cTn>
                        </p:par>
                      </p:childTnLst>
                    </p:cTn>
                  </p:par>
                </p:childTnLst>
              </p:cTn>
              <p:nextCondLst>
                <p:cond evt="onClick" delay="0">
                  <p:tgtEl>
                    <p:spTgt spid="21"/>
                  </p:tgtEl>
                </p:cond>
              </p:nextCondLst>
            </p:seq>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35" presetClass="path" presetSubtype="0" accel="50000" decel="50000" fill="hold" nodeType="withEffect">
                                  <p:stCondLst>
                                    <p:cond delay="0"/>
                                  </p:stCondLst>
                                  <p:childTnLst>
                                    <p:animMotion origin="layout" path="M 2.91667E-6 -3.7037E-6 L -0.68386 0.11806 " pathEditMode="relative" rAng="0" ptsTypes="AA">
                                      <p:cBhvr>
                                        <p:cTn id="25" dur="5000" fill="hold"/>
                                        <p:tgtEl>
                                          <p:spTgt spid="22"/>
                                        </p:tgtEl>
                                        <p:attrNameLst>
                                          <p:attrName>ppt_x</p:attrName>
                                          <p:attrName>ppt_y</p:attrName>
                                        </p:attrNameLst>
                                      </p:cBhvr>
                                      <p:rCtr x="-34193" y="5903"/>
                                    </p:animMotion>
                                  </p:childTnLst>
                                </p:cTn>
                              </p:par>
                            </p:childTnLst>
                          </p:cTn>
                        </p:par>
                        <p:par>
                          <p:cTn id="26" fill="hold">
                            <p:stCondLst>
                              <p:cond delay="5000"/>
                            </p:stCondLst>
                            <p:childTnLst>
                              <p:par>
                                <p:cTn id="27" presetID="1" presetClass="mediacall" presetSubtype="0" fill="hold" nodeType="afterEffect">
                                  <p:stCondLst>
                                    <p:cond delay="0"/>
                                  </p:stCondLst>
                                  <p:childTnLst>
                                    <p:cmd type="call" cmd="playFrom(8)">
                                      <p:cBhvr>
                                        <p:cTn id="28" dur="3071" fill="hold"/>
                                        <p:tgtEl>
                                          <p:spTgt spid="51"/>
                                        </p:tgtEl>
                                      </p:cBhvr>
                                    </p:cmd>
                                  </p:childTnLst>
                                </p:cTn>
                              </p:par>
                            </p:childTnLst>
                          </p:cTn>
                        </p:par>
                      </p:childTnLst>
                    </p:cTn>
                  </p:par>
                </p:childTnLst>
              </p:cTn>
              <p:nextCondLst>
                <p:cond evt="onClick" delay="0">
                  <p:tgtEl>
                    <p:spTgt spid="22"/>
                  </p:tgtEl>
                </p:cond>
              </p:nextCondLst>
            </p:seq>
            <p:audio>
              <p:cMediaNode vol="80000">
                <p:cTn id="29" fill="hold" display="0">
                  <p:stCondLst>
                    <p:cond delay="indefinite"/>
                  </p:stCondLst>
                  <p:endCondLst>
                    <p:cond evt="onStopAudio" delay="0">
                      <p:tgtEl>
                        <p:sldTgt/>
                      </p:tgtEl>
                    </p:cond>
                  </p:endCondLst>
                </p:cTn>
                <p:tgtEl>
                  <p:spTgt spid="51"/>
                </p:tgtEl>
              </p:cMediaNode>
            </p:audio>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withEffect">
                                  <p:stCondLst>
                                    <p:cond delay="0"/>
                                  </p:stCondLst>
                                  <p:childTnLst>
                                    <p:animMotion origin="layout" path="M 8.33333E-7 -1.85185E-6 L -0.74089 0.12986 " pathEditMode="relative" rAng="0" ptsTypes="AA">
                                      <p:cBhvr>
                                        <p:cTn id="34" dur="5000" fill="hold"/>
                                        <p:tgtEl>
                                          <p:spTgt spid="24"/>
                                        </p:tgtEl>
                                        <p:attrNameLst>
                                          <p:attrName>ppt_x</p:attrName>
                                          <p:attrName>ppt_y</p:attrName>
                                        </p:attrNameLst>
                                      </p:cBhvr>
                                      <p:rCtr x="-37044" y="6481"/>
                                    </p:animMotion>
                                  </p:childTnLst>
                                </p:cTn>
                              </p:par>
                            </p:childTnLst>
                          </p:cTn>
                        </p:par>
                        <p:par>
                          <p:cTn id="35" fill="hold">
                            <p:stCondLst>
                              <p:cond delay="5000"/>
                            </p:stCondLst>
                            <p:childTnLst>
                              <p:par>
                                <p:cTn id="36" presetID="1" presetClass="mediacall" presetSubtype="0" fill="hold" nodeType="afterEffect">
                                  <p:stCondLst>
                                    <p:cond delay="0"/>
                                  </p:stCondLst>
                                  <p:childTnLst>
                                    <p:cmd type="call" cmd="playFrom(8)">
                                      <p:cBhvr>
                                        <p:cTn id="37" dur="3071" fill="hold"/>
                                        <p:tgtEl>
                                          <p:spTgt spid="52"/>
                                        </p:tgtEl>
                                      </p:cBhvr>
                                    </p:cmd>
                                  </p:childTnLst>
                                </p:cTn>
                              </p:par>
                            </p:childTnLst>
                          </p:cTn>
                        </p:par>
                      </p:childTnLst>
                    </p:cTn>
                  </p:par>
                </p:childTnLst>
              </p:cTn>
              <p:nextCondLst>
                <p:cond evt="onClick" delay="0">
                  <p:tgtEl>
                    <p:spTgt spid="24"/>
                  </p:tgtEl>
                </p:cond>
              </p:nextCondLst>
            </p:seq>
            <p:audio>
              <p:cMediaNode vol="80000">
                <p:cTn id="38" fill="hold" display="0">
                  <p:stCondLst>
                    <p:cond delay="indefinite"/>
                  </p:stCondLst>
                  <p:endCondLst>
                    <p:cond evt="onStopAudio" delay="0">
                      <p:tgtEl>
                        <p:sldTgt/>
                      </p:tgtEl>
                    </p:cond>
                  </p:endCondLst>
                </p:cTn>
                <p:tgtEl>
                  <p:spTgt spid="5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04DE06-5F23-40BF-CD14-A25F3D8F67BB}"/>
              </a:ext>
            </a:extLst>
          </p:cNvPr>
          <p:cNvPicPr>
            <a:picLocks noChangeAspect="1"/>
          </p:cNvPicPr>
          <p:nvPr/>
        </p:nvPicPr>
        <p:blipFill>
          <a:blip r:embed="rId5"/>
          <a:stretch>
            <a:fillRect/>
          </a:stretch>
        </p:blipFill>
        <p:spPr>
          <a:xfrm>
            <a:off x="0" y="11441"/>
            <a:ext cx="12192000" cy="6846559"/>
          </a:xfrm>
          <a:prstGeom prst="rect">
            <a:avLst/>
          </a:prstGeom>
        </p:spPr>
      </p:pic>
      <p:grpSp>
        <p:nvGrpSpPr>
          <p:cNvPr id="7" name="Group 6">
            <a:extLst>
              <a:ext uri="{FF2B5EF4-FFF2-40B4-BE49-F238E27FC236}">
                <a16:creationId xmlns:a16="http://schemas.microsoft.com/office/drawing/2014/main" id="{8DA4ADC2-C518-7915-88A7-57BA35F7906F}"/>
              </a:ext>
            </a:extLst>
          </p:cNvPr>
          <p:cNvGrpSpPr/>
          <p:nvPr/>
        </p:nvGrpSpPr>
        <p:grpSpPr>
          <a:xfrm>
            <a:off x="411635" y="13289"/>
            <a:ext cx="10660348" cy="4240860"/>
            <a:chOff x="590273" y="15260"/>
            <a:chExt cx="10660348" cy="4240860"/>
          </a:xfrm>
        </p:grpSpPr>
        <p:grpSp>
          <p:nvGrpSpPr>
            <p:cNvPr id="9" name="Group 8">
              <a:extLst>
                <a:ext uri="{FF2B5EF4-FFF2-40B4-BE49-F238E27FC236}">
                  <a16:creationId xmlns:a16="http://schemas.microsoft.com/office/drawing/2014/main" id="{782F7DC1-59CF-4EF9-9111-42ABE9EF9EF1}"/>
                </a:ext>
              </a:extLst>
            </p:cNvPr>
            <p:cNvGrpSpPr/>
            <p:nvPr/>
          </p:nvGrpSpPr>
          <p:grpSpPr>
            <a:xfrm>
              <a:off x="941379" y="15260"/>
              <a:ext cx="10309242" cy="3992802"/>
              <a:chOff x="711450" y="-4062"/>
              <a:chExt cx="10309242" cy="3992802"/>
            </a:xfrm>
          </p:grpSpPr>
          <p:grpSp>
            <p:nvGrpSpPr>
              <p:cNvPr id="12" name="Group 11">
                <a:extLst>
                  <a:ext uri="{FF2B5EF4-FFF2-40B4-BE49-F238E27FC236}">
                    <a16:creationId xmlns:a16="http://schemas.microsoft.com/office/drawing/2014/main" id="{20FD0FE6-C711-3CF3-BA55-0F581B311454}"/>
                  </a:ext>
                </a:extLst>
              </p:cNvPr>
              <p:cNvGrpSpPr/>
              <p:nvPr/>
            </p:nvGrpSpPr>
            <p:grpSpPr>
              <a:xfrm>
                <a:off x="711450" y="293309"/>
                <a:ext cx="9385222" cy="3695431"/>
                <a:chOff x="888431" y="293310"/>
                <a:chExt cx="9385222" cy="3695431"/>
              </a:xfrm>
            </p:grpSpPr>
            <p:pic>
              <p:nvPicPr>
                <p:cNvPr id="14" name="Picture 13">
                  <a:extLst>
                    <a:ext uri="{FF2B5EF4-FFF2-40B4-BE49-F238E27FC236}">
                      <a16:creationId xmlns:a16="http://schemas.microsoft.com/office/drawing/2014/main" id="{20B4709A-D683-106C-8247-84F59FFE544E}"/>
                    </a:ext>
                  </a:extLst>
                </p:cNvPr>
                <p:cNvPicPr>
                  <a:picLocks noChangeAspect="1"/>
                </p:cNvPicPr>
                <p:nvPr/>
              </p:nvPicPr>
              <p:blipFill>
                <a:blip r:embed="rId6"/>
                <a:srcRect/>
                <a:stretch>
                  <a:fillRect/>
                </a:stretch>
              </p:blipFill>
              <p:spPr>
                <a:xfrm>
                  <a:off x="888431" y="293310"/>
                  <a:ext cx="9385222" cy="3695431"/>
                </a:xfrm>
                <a:prstGeom prst="rect">
                  <a:avLst/>
                </a:prstGeom>
              </p:spPr>
            </p:pic>
            <p:grpSp>
              <p:nvGrpSpPr>
                <p:cNvPr id="15" name="Group 14">
                  <a:extLst>
                    <a:ext uri="{FF2B5EF4-FFF2-40B4-BE49-F238E27FC236}">
                      <a16:creationId xmlns:a16="http://schemas.microsoft.com/office/drawing/2014/main" id="{F5FB81D3-83C5-DCEA-B9CC-59C7A939BDDD}"/>
                    </a:ext>
                  </a:extLst>
                </p:cNvPr>
                <p:cNvGrpSpPr/>
                <p:nvPr/>
              </p:nvGrpSpPr>
              <p:grpSpPr>
                <a:xfrm>
                  <a:off x="1918347" y="1194674"/>
                  <a:ext cx="7644489" cy="1889007"/>
                  <a:chOff x="-1233" y="-54807"/>
                  <a:chExt cx="7745188" cy="1913890"/>
                </a:xfrm>
              </p:grpSpPr>
              <p:sp>
                <p:nvSpPr>
                  <p:cNvPr id="16" name="Freeform 6">
                    <a:extLst>
                      <a:ext uri="{FF2B5EF4-FFF2-40B4-BE49-F238E27FC236}">
                        <a16:creationId xmlns:a16="http://schemas.microsoft.com/office/drawing/2014/main" id="{9E320DDF-21BB-0EB3-2900-41232B096695}"/>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13" name="Picture 12">
                <a:extLst>
                  <a:ext uri="{FF2B5EF4-FFF2-40B4-BE49-F238E27FC236}">
                    <a16:creationId xmlns:a16="http://schemas.microsoft.com/office/drawing/2014/main" id="{9BF1B36B-65B1-77DF-6FBE-F53F721BC4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10" name="Picture 9">
              <a:extLst>
                <a:ext uri="{FF2B5EF4-FFF2-40B4-BE49-F238E27FC236}">
                  <a16:creationId xmlns:a16="http://schemas.microsoft.com/office/drawing/2014/main" id="{06F68809-26B2-5CE5-97A8-6FD071C8A50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17" name="TextBox 16">
            <a:extLst>
              <a:ext uri="{FF2B5EF4-FFF2-40B4-BE49-F238E27FC236}">
                <a16:creationId xmlns:a16="http://schemas.microsoft.com/office/drawing/2014/main" id="{4E46FAEB-74F3-4286-9142-7B3B5E9041FA}"/>
              </a:ext>
            </a:extLst>
          </p:cNvPr>
          <p:cNvSpPr txBox="1"/>
          <p:nvPr/>
        </p:nvSpPr>
        <p:spPr>
          <a:xfrm>
            <a:off x="1886632" y="869045"/>
            <a:ext cx="7498027" cy="646331"/>
          </a:xfrm>
          <a:prstGeom prst="rect">
            <a:avLst/>
          </a:prstGeom>
          <a:noFill/>
        </p:spPr>
        <p:txBody>
          <a:bodyPr wrap="square" rtlCol="0">
            <a:spAutoFit/>
          </a:bodyPr>
          <a:lstStyle/>
          <a:p>
            <a:pPr lvl="0" algn="ctr"/>
            <a:r>
              <a:rPr lang="en-US" sz="3600" b="1">
                <a:solidFill>
                  <a:prstClr val="black"/>
                </a:solidFill>
                <a:latin typeface="Arial" panose="020B0604020202020204" pitchFamily="34" charset="0"/>
                <a:cs typeface="Arial" panose="020B0604020202020204" pitchFamily="34" charset="0"/>
              </a:rPr>
              <a:t>1. Cá di chuyển bằng gì?</a:t>
            </a:r>
            <a:endParaRPr lang="en-US" sz="3600" b="1" dirty="0">
              <a:solidFill>
                <a:prstClr val="black"/>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D26BA8C-AFB6-B1F0-0A54-8DE6DD72E7BA}"/>
              </a:ext>
            </a:extLst>
          </p:cNvPr>
          <p:cNvGrpSpPr/>
          <p:nvPr/>
        </p:nvGrpSpPr>
        <p:grpSpPr>
          <a:xfrm>
            <a:off x="3440388" y="3841659"/>
            <a:ext cx="8546543" cy="1364750"/>
            <a:chOff x="2098496" y="3659454"/>
            <a:chExt cx="8546543" cy="1198789"/>
          </a:xfrm>
        </p:grpSpPr>
        <p:sp>
          <p:nvSpPr>
            <p:cNvPr id="20" name="Rectangle: Rounded Corners 19">
              <a:extLst>
                <a:ext uri="{FF2B5EF4-FFF2-40B4-BE49-F238E27FC236}">
                  <a16:creationId xmlns:a16="http://schemas.microsoft.com/office/drawing/2014/main" id="{4EE42399-5AF9-FD1A-8E11-C434076B0185}"/>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oogle Shape;282;p27">
              <a:extLst>
                <a:ext uri="{FF2B5EF4-FFF2-40B4-BE49-F238E27FC236}">
                  <a16:creationId xmlns:a16="http://schemas.microsoft.com/office/drawing/2014/main" id="{286EF65F-9755-7C26-E4FF-E4B13FDB1589}"/>
                </a:ext>
              </a:extLst>
            </p:cNvPr>
            <p:cNvGrpSpPr/>
            <p:nvPr/>
          </p:nvGrpSpPr>
          <p:grpSpPr>
            <a:xfrm rot="-488383">
              <a:off x="2098496" y="3659454"/>
              <a:ext cx="1094690" cy="1171482"/>
              <a:chOff x="2769810" y="1396779"/>
              <a:chExt cx="508124" cy="605419"/>
            </a:xfrm>
          </p:grpSpPr>
          <p:sp>
            <p:nvSpPr>
              <p:cNvPr id="23" name="Google Shape;283;p27">
                <a:extLst>
                  <a:ext uri="{FF2B5EF4-FFF2-40B4-BE49-F238E27FC236}">
                    <a16:creationId xmlns:a16="http://schemas.microsoft.com/office/drawing/2014/main" id="{2B891D20-490A-33DD-5EB1-7609106E62B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84;p27">
                <a:extLst>
                  <a:ext uri="{FF2B5EF4-FFF2-40B4-BE49-F238E27FC236}">
                    <a16:creationId xmlns:a16="http://schemas.microsoft.com/office/drawing/2014/main" id="{D3F79E22-F4CD-455E-325F-BF31AB6A6AE6}"/>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5;p27">
                <a:extLst>
                  <a:ext uri="{FF2B5EF4-FFF2-40B4-BE49-F238E27FC236}">
                    <a16:creationId xmlns:a16="http://schemas.microsoft.com/office/drawing/2014/main" id="{00DDB292-3A41-F6BE-58F7-95A3A63D494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6;p27">
                <a:extLst>
                  <a:ext uri="{FF2B5EF4-FFF2-40B4-BE49-F238E27FC236}">
                    <a16:creationId xmlns:a16="http://schemas.microsoft.com/office/drawing/2014/main" id="{BAC9C37D-9ED5-F5B3-BE5A-1EDB8CB44B0F}"/>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7;p27">
                <a:extLst>
                  <a:ext uri="{FF2B5EF4-FFF2-40B4-BE49-F238E27FC236}">
                    <a16:creationId xmlns:a16="http://schemas.microsoft.com/office/drawing/2014/main" id="{4BE663CD-D3FD-DC74-DBB5-107C930EB5AF}"/>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8;p27">
                <a:extLst>
                  <a:ext uri="{FF2B5EF4-FFF2-40B4-BE49-F238E27FC236}">
                    <a16:creationId xmlns:a16="http://schemas.microsoft.com/office/drawing/2014/main" id="{86154AAF-E044-06BB-8F91-3F0F51640EF4}"/>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9;p27">
                <a:extLst>
                  <a:ext uri="{FF2B5EF4-FFF2-40B4-BE49-F238E27FC236}">
                    <a16:creationId xmlns:a16="http://schemas.microsoft.com/office/drawing/2014/main" id="{2B0DDF3D-BAFB-812A-8DC8-0405599024AD}"/>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90;p27">
                <a:extLst>
                  <a:ext uri="{FF2B5EF4-FFF2-40B4-BE49-F238E27FC236}">
                    <a16:creationId xmlns:a16="http://schemas.microsoft.com/office/drawing/2014/main" id="{A4A9AFFC-5A67-3028-C6E2-4D3212CAE338}"/>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1;p27">
                <a:extLst>
                  <a:ext uri="{FF2B5EF4-FFF2-40B4-BE49-F238E27FC236}">
                    <a16:creationId xmlns:a16="http://schemas.microsoft.com/office/drawing/2014/main" id="{B48BFFB1-E294-166A-DB79-01A1963272E1}"/>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2;p27">
                <a:extLst>
                  <a:ext uri="{FF2B5EF4-FFF2-40B4-BE49-F238E27FC236}">
                    <a16:creationId xmlns:a16="http://schemas.microsoft.com/office/drawing/2014/main" id="{0A416479-9F56-499D-B83D-7F0B916EE30D}"/>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 name="TextBox 21">
              <a:extLst>
                <a:ext uri="{FF2B5EF4-FFF2-40B4-BE49-F238E27FC236}">
                  <a16:creationId xmlns:a16="http://schemas.microsoft.com/office/drawing/2014/main" id="{09486712-CF58-8AEB-26A8-9DBB292929F0}"/>
                </a:ext>
              </a:extLst>
            </p:cNvPr>
            <p:cNvSpPr txBox="1"/>
            <p:nvPr/>
          </p:nvSpPr>
          <p:spPr>
            <a:xfrm>
              <a:off x="3427060" y="4122997"/>
              <a:ext cx="5306047" cy="68795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Vảy</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3" name="Group 32">
            <a:extLst>
              <a:ext uri="{FF2B5EF4-FFF2-40B4-BE49-F238E27FC236}">
                <a16:creationId xmlns:a16="http://schemas.microsoft.com/office/drawing/2014/main" id="{0982BB04-6537-A524-6C12-6466717EAF80}"/>
              </a:ext>
            </a:extLst>
          </p:cNvPr>
          <p:cNvGrpSpPr/>
          <p:nvPr/>
        </p:nvGrpSpPr>
        <p:grpSpPr>
          <a:xfrm>
            <a:off x="196294" y="2197017"/>
            <a:ext cx="8819884" cy="1507248"/>
            <a:chOff x="1861723" y="2134893"/>
            <a:chExt cx="8819884" cy="1270717"/>
          </a:xfrm>
        </p:grpSpPr>
        <p:sp>
          <p:nvSpPr>
            <p:cNvPr id="34" name="Rectangle: Rounded Corners 33">
              <a:extLst>
                <a:ext uri="{FF2B5EF4-FFF2-40B4-BE49-F238E27FC236}">
                  <a16:creationId xmlns:a16="http://schemas.microsoft.com/office/drawing/2014/main" id="{EA23E77B-E208-1497-564B-EFFC4252011F}"/>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 name="Google Shape;438;p31">
              <a:extLst>
                <a:ext uri="{FF2B5EF4-FFF2-40B4-BE49-F238E27FC236}">
                  <a16:creationId xmlns:a16="http://schemas.microsoft.com/office/drawing/2014/main" id="{5D3294A0-96E0-FB81-B703-1AFCCBCCD4B0}"/>
                </a:ext>
              </a:extLst>
            </p:cNvPr>
            <p:cNvGrpSpPr/>
            <p:nvPr/>
          </p:nvGrpSpPr>
          <p:grpSpPr>
            <a:xfrm>
              <a:off x="1861723" y="2134893"/>
              <a:ext cx="1371125" cy="1248645"/>
              <a:chOff x="1702688" y="1359262"/>
              <a:chExt cx="519674" cy="648887"/>
            </a:xfrm>
          </p:grpSpPr>
          <p:sp>
            <p:nvSpPr>
              <p:cNvPr id="37" name="Google Shape;439;p31">
                <a:extLst>
                  <a:ext uri="{FF2B5EF4-FFF2-40B4-BE49-F238E27FC236}">
                    <a16:creationId xmlns:a16="http://schemas.microsoft.com/office/drawing/2014/main" id="{2DA6D5B1-CAF6-4FA3-0468-8F67856CBA08}"/>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40;p31">
                <a:extLst>
                  <a:ext uri="{FF2B5EF4-FFF2-40B4-BE49-F238E27FC236}">
                    <a16:creationId xmlns:a16="http://schemas.microsoft.com/office/drawing/2014/main" id="{C373B785-B9CB-AE6A-C16F-2202BC645037}"/>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1;p31">
                <a:extLst>
                  <a:ext uri="{FF2B5EF4-FFF2-40B4-BE49-F238E27FC236}">
                    <a16:creationId xmlns:a16="http://schemas.microsoft.com/office/drawing/2014/main" id="{59B0D8D5-546E-DB5F-CA4A-B798D74B6BA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2;p31">
                <a:extLst>
                  <a:ext uri="{FF2B5EF4-FFF2-40B4-BE49-F238E27FC236}">
                    <a16:creationId xmlns:a16="http://schemas.microsoft.com/office/drawing/2014/main" id="{8FD4A9D3-3328-42B1-DA2B-E7572599232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3;p31">
                <a:extLst>
                  <a:ext uri="{FF2B5EF4-FFF2-40B4-BE49-F238E27FC236}">
                    <a16:creationId xmlns:a16="http://schemas.microsoft.com/office/drawing/2014/main" id="{D79174C0-9088-4C45-B8AD-5CF3DD6A379E}"/>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4;p31">
                <a:extLst>
                  <a:ext uri="{FF2B5EF4-FFF2-40B4-BE49-F238E27FC236}">
                    <a16:creationId xmlns:a16="http://schemas.microsoft.com/office/drawing/2014/main" id="{9FCFEA38-A985-16AE-A5F3-A1CC369110E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5;p31">
                <a:extLst>
                  <a:ext uri="{FF2B5EF4-FFF2-40B4-BE49-F238E27FC236}">
                    <a16:creationId xmlns:a16="http://schemas.microsoft.com/office/drawing/2014/main" id="{7D24BFBA-E28B-B1E6-A1DD-A9342666BE5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6;p31">
                <a:extLst>
                  <a:ext uri="{FF2B5EF4-FFF2-40B4-BE49-F238E27FC236}">
                    <a16:creationId xmlns:a16="http://schemas.microsoft.com/office/drawing/2014/main" id="{4339DF78-B8AC-1FBF-E1D5-6D7F7BB355D3}"/>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7;p31">
                <a:extLst>
                  <a:ext uri="{FF2B5EF4-FFF2-40B4-BE49-F238E27FC236}">
                    <a16:creationId xmlns:a16="http://schemas.microsoft.com/office/drawing/2014/main" id="{5117EF70-1B91-12D1-754E-2FF154D38D75}"/>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8;p31">
                <a:extLst>
                  <a:ext uri="{FF2B5EF4-FFF2-40B4-BE49-F238E27FC236}">
                    <a16:creationId xmlns:a16="http://schemas.microsoft.com/office/drawing/2014/main" id="{3B9BCEEB-04E2-F79B-4872-62673E7C2A96}"/>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9;p31">
                <a:extLst>
                  <a:ext uri="{FF2B5EF4-FFF2-40B4-BE49-F238E27FC236}">
                    <a16:creationId xmlns:a16="http://schemas.microsoft.com/office/drawing/2014/main" id="{5A1AE2C3-DA6E-4B34-2A4B-A03B9B5BC276}"/>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50;p31">
                <a:extLst>
                  <a:ext uri="{FF2B5EF4-FFF2-40B4-BE49-F238E27FC236}">
                    <a16:creationId xmlns:a16="http://schemas.microsoft.com/office/drawing/2014/main" id="{A634A44D-6E1E-588B-C5BE-B2C3F2504D11}"/>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1;p31">
                <a:extLst>
                  <a:ext uri="{FF2B5EF4-FFF2-40B4-BE49-F238E27FC236}">
                    <a16:creationId xmlns:a16="http://schemas.microsoft.com/office/drawing/2014/main" id="{D1EE67FF-9EFD-5A7B-266A-88EDC9DF204D}"/>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2;p31">
                <a:extLst>
                  <a:ext uri="{FF2B5EF4-FFF2-40B4-BE49-F238E27FC236}">
                    <a16:creationId xmlns:a16="http://schemas.microsoft.com/office/drawing/2014/main" id="{CD465D9F-DAB5-976C-A441-B0FC83DBDCA6}"/>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3;p31">
                <a:extLst>
                  <a:ext uri="{FF2B5EF4-FFF2-40B4-BE49-F238E27FC236}">
                    <a16:creationId xmlns:a16="http://schemas.microsoft.com/office/drawing/2014/main" id="{75792558-65F6-03E1-E72A-F16269706CC8}"/>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 name="TextBox 35">
              <a:extLst>
                <a:ext uri="{FF2B5EF4-FFF2-40B4-BE49-F238E27FC236}">
                  <a16:creationId xmlns:a16="http://schemas.microsoft.com/office/drawing/2014/main" id="{A2F8172B-8FF3-B9DB-FBE7-5BC907048D32}"/>
                </a:ext>
              </a:extLst>
            </p:cNvPr>
            <p:cNvSpPr txBox="1"/>
            <p:nvPr/>
          </p:nvSpPr>
          <p:spPr>
            <a:xfrm>
              <a:off x="3422515" y="2658345"/>
              <a:ext cx="5732803" cy="60287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Miệng</a:t>
              </a:r>
              <a:endPar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2" name="Group 51">
            <a:extLst>
              <a:ext uri="{FF2B5EF4-FFF2-40B4-BE49-F238E27FC236}">
                <a16:creationId xmlns:a16="http://schemas.microsoft.com/office/drawing/2014/main" id="{2C480C76-FE53-7482-7A3E-36B3E9154859}"/>
              </a:ext>
            </a:extLst>
          </p:cNvPr>
          <p:cNvGrpSpPr/>
          <p:nvPr/>
        </p:nvGrpSpPr>
        <p:grpSpPr>
          <a:xfrm>
            <a:off x="364803" y="5097555"/>
            <a:ext cx="8973766" cy="1626618"/>
            <a:chOff x="1612674" y="5184381"/>
            <a:chExt cx="8973766" cy="1409055"/>
          </a:xfrm>
        </p:grpSpPr>
        <p:sp>
          <p:nvSpPr>
            <p:cNvPr id="53" name="Rectangle: Rounded Corners 52">
              <a:extLst>
                <a:ext uri="{FF2B5EF4-FFF2-40B4-BE49-F238E27FC236}">
                  <a16:creationId xmlns:a16="http://schemas.microsoft.com/office/drawing/2014/main" id="{3F6E9A0D-31DD-654B-F4C6-969FB02FAFE9}"/>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oogle Shape;293;p27">
              <a:extLst>
                <a:ext uri="{FF2B5EF4-FFF2-40B4-BE49-F238E27FC236}">
                  <a16:creationId xmlns:a16="http://schemas.microsoft.com/office/drawing/2014/main" id="{FD24B3E9-0458-B141-88AC-C061FEBAAF5D}"/>
                </a:ext>
              </a:extLst>
            </p:cNvPr>
            <p:cNvGrpSpPr/>
            <p:nvPr/>
          </p:nvGrpSpPr>
          <p:grpSpPr>
            <a:xfrm rot="21403310">
              <a:off x="1612674" y="5184381"/>
              <a:ext cx="1724419" cy="1409055"/>
              <a:chOff x="3676506" y="1404273"/>
              <a:chExt cx="792384" cy="610489"/>
            </a:xfrm>
          </p:grpSpPr>
          <p:sp>
            <p:nvSpPr>
              <p:cNvPr id="56" name="Google Shape;294;p27">
                <a:extLst>
                  <a:ext uri="{FF2B5EF4-FFF2-40B4-BE49-F238E27FC236}">
                    <a16:creationId xmlns:a16="http://schemas.microsoft.com/office/drawing/2014/main" id="{77E5F8AD-750D-3F17-BA21-A9FA382B86F3}"/>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95;p27">
                <a:extLst>
                  <a:ext uri="{FF2B5EF4-FFF2-40B4-BE49-F238E27FC236}">
                    <a16:creationId xmlns:a16="http://schemas.microsoft.com/office/drawing/2014/main" id="{F5EC2860-42F6-BB92-BC21-2903B1A548A2}"/>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6;p27">
                <a:extLst>
                  <a:ext uri="{FF2B5EF4-FFF2-40B4-BE49-F238E27FC236}">
                    <a16:creationId xmlns:a16="http://schemas.microsoft.com/office/drawing/2014/main" id="{247D6319-4C09-BCA9-AB19-C971D0153A3B}"/>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7;p27">
                <a:extLst>
                  <a:ext uri="{FF2B5EF4-FFF2-40B4-BE49-F238E27FC236}">
                    <a16:creationId xmlns:a16="http://schemas.microsoft.com/office/drawing/2014/main" id="{A295BEB8-8527-D916-32FB-CA028C9CBAD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8;p27">
                <a:extLst>
                  <a:ext uri="{FF2B5EF4-FFF2-40B4-BE49-F238E27FC236}">
                    <a16:creationId xmlns:a16="http://schemas.microsoft.com/office/drawing/2014/main" id="{E1544972-E219-0C51-9904-41937EE1894C}"/>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9;p27">
                <a:extLst>
                  <a:ext uri="{FF2B5EF4-FFF2-40B4-BE49-F238E27FC236}">
                    <a16:creationId xmlns:a16="http://schemas.microsoft.com/office/drawing/2014/main" id="{7099DE60-69E0-6406-8CDD-B856A54DDF02}"/>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300;p27">
                <a:extLst>
                  <a:ext uri="{FF2B5EF4-FFF2-40B4-BE49-F238E27FC236}">
                    <a16:creationId xmlns:a16="http://schemas.microsoft.com/office/drawing/2014/main" id="{9CB033C3-088A-285A-047B-9D3C5D06954F}"/>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1;p27">
                <a:extLst>
                  <a:ext uri="{FF2B5EF4-FFF2-40B4-BE49-F238E27FC236}">
                    <a16:creationId xmlns:a16="http://schemas.microsoft.com/office/drawing/2014/main" id="{A7375B7C-A12B-3F7F-92CC-4522A405D4C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2;p27">
                <a:extLst>
                  <a:ext uri="{FF2B5EF4-FFF2-40B4-BE49-F238E27FC236}">
                    <a16:creationId xmlns:a16="http://schemas.microsoft.com/office/drawing/2014/main" id="{2533133E-6FAD-E07A-2629-F80ECC3BE144}"/>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3;p27">
                <a:extLst>
                  <a:ext uri="{FF2B5EF4-FFF2-40B4-BE49-F238E27FC236}">
                    <a16:creationId xmlns:a16="http://schemas.microsoft.com/office/drawing/2014/main" id="{28554322-F5F0-E44F-FF8E-C3D680A2107E}"/>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4;p27">
                <a:extLst>
                  <a:ext uri="{FF2B5EF4-FFF2-40B4-BE49-F238E27FC236}">
                    <a16:creationId xmlns:a16="http://schemas.microsoft.com/office/drawing/2014/main" id="{F9265F15-1F80-EFF4-00EF-F72F9FA953FE}"/>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5;p27">
                <a:extLst>
                  <a:ext uri="{FF2B5EF4-FFF2-40B4-BE49-F238E27FC236}">
                    <a16:creationId xmlns:a16="http://schemas.microsoft.com/office/drawing/2014/main" id="{755AF1C0-F9E7-1F55-AE35-18FB2A1181E4}"/>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6;p27">
                <a:extLst>
                  <a:ext uri="{FF2B5EF4-FFF2-40B4-BE49-F238E27FC236}">
                    <a16:creationId xmlns:a16="http://schemas.microsoft.com/office/drawing/2014/main" id="{BA0D4B63-6281-7E00-72E6-9F1CC9655335}"/>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7;p27">
                <a:extLst>
                  <a:ext uri="{FF2B5EF4-FFF2-40B4-BE49-F238E27FC236}">
                    <a16:creationId xmlns:a16="http://schemas.microsoft.com/office/drawing/2014/main" id="{98B5822B-F5F4-C075-4F9A-1BDEECC28573}"/>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8;p27">
                <a:extLst>
                  <a:ext uri="{FF2B5EF4-FFF2-40B4-BE49-F238E27FC236}">
                    <a16:creationId xmlns:a16="http://schemas.microsoft.com/office/drawing/2014/main" id="{083CAFF5-2155-7841-BEAB-843A165610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9;p27">
                <a:extLst>
                  <a:ext uri="{FF2B5EF4-FFF2-40B4-BE49-F238E27FC236}">
                    <a16:creationId xmlns:a16="http://schemas.microsoft.com/office/drawing/2014/main" id="{76D239B9-6592-C58E-E253-2198EC6DBA91}"/>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10;p27">
                <a:extLst>
                  <a:ext uri="{FF2B5EF4-FFF2-40B4-BE49-F238E27FC236}">
                    <a16:creationId xmlns:a16="http://schemas.microsoft.com/office/drawing/2014/main" id="{92761852-1E8E-8387-ABAB-193B0802DDEA}"/>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1;p27">
                <a:extLst>
                  <a:ext uri="{FF2B5EF4-FFF2-40B4-BE49-F238E27FC236}">
                    <a16:creationId xmlns:a16="http://schemas.microsoft.com/office/drawing/2014/main" id="{DEDDB383-809D-A0FA-304D-B2501BC075EE}"/>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2;p27">
                <a:extLst>
                  <a:ext uri="{FF2B5EF4-FFF2-40B4-BE49-F238E27FC236}">
                    <a16:creationId xmlns:a16="http://schemas.microsoft.com/office/drawing/2014/main" id="{3E170703-8DC9-463F-8434-94EAA3019455}"/>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3;p27">
                <a:extLst>
                  <a:ext uri="{FF2B5EF4-FFF2-40B4-BE49-F238E27FC236}">
                    <a16:creationId xmlns:a16="http://schemas.microsoft.com/office/drawing/2014/main" id="{D0ACEC0B-1F9E-73BB-EEB4-45C015D91EA1}"/>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4;p27">
                <a:extLst>
                  <a:ext uri="{FF2B5EF4-FFF2-40B4-BE49-F238E27FC236}">
                    <a16:creationId xmlns:a16="http://schemas.microsoft.com/office/drawing/2014/main" id="{80E53CE9-4DB7-EC6C-EE04-0299987DA20C}"/>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TextBox 54">
              <a:extLst>
                <a:ext uri="{FF2B5EF4-FFF2-40B4-BE49-F238E27FC236}">
                  <a16:creationId xmlns:a16="http://schemas.microsoft.com/office/drawing/2014/main" id="{80A285F0-A5FD-36BE-870B-29CF772AD2AA}"/>
                </a:ext>
              </a:extLst>
            </p:cNvPr>
            <p:cNvSpPr txBox="1"/>
            <p:nvPr/>
          </p:nvSpPr>
          <p:spPr>
            <a:xfrm>
              <a:off x="2865297" y="5740674"/>
              <a:ext cx="6189783" cy="61944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Vây, đuôi</a:t>
              </a:r>
              <a:endPar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7" name="Google Shape;1408;p39">
            <a:extLst>
              <a:ext uri="{FF2B5EF4-FFF2-40B4-BE49-F238E27FC236}">
                <a16:creationId xmlns:a16="http://schemas.microsoft.com/office/drawing/2014/main" id="{1F256F47-FD8F-B3DD-FA22-E922EB34B7D0}"/>
              </a:ext>
            </a:extLst>
          </p:cNvPr>
          <p:cNvGrpSpPr/>
          <p:nvPr/>
        </p:nvGrpSpPr>
        <p:grpSpPr>
          <a:xfrm flipH="1">
            <a:off x="7150118" y="5348371"/>
            <a:ext cx="1805754" cy="1610631"/>
            <a:chOff x="2178000" y="1370575"/>
            <a:chExt cx="1417475" cy="1417450"/>
          </a:xfrm>
        </p:grpSpPr>
        <p:sp>
          <p:nvSpPr>
            <p:cNvPr id="78" name="Google Shape;1409;p39">
              <a:extLst>
                <a:ext uri="{FF2B5EF4-FFF2-40B4-BE49-F238E27FC236}">
                  <a16:creationId xmlns:a16="http://schemas.microsoft.com/office/drawing/2014/main" id="{285A89AC-F7B0-819C-F15F-7D1DECF0B56D}"/>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10;p39">
              <a:extLst>
                <a:ext uri="{FF2B5EF4-FFF2-40B4-BE49-F238E27FC236}">
                  <a16:creationId xmlns:a16="http://schemas.microsoft.com/office/drawing/2014/main" id="{86D3B0CF-EFF8-395D-80F9-157096C05E1A}"/>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1;p39">
              <a:extLst>
                <a:ext uri="{FF2B5EF4-FFF2-40B4-BE49-F238E27FC236}">
                  <a16:creationId xmlns:a16="http://schemas.microsoft.com/office/drawing/2014/main" id="{64D226BB-8040-A9D3-D665-40DA1344B9F6}"/>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2;p39">
              <a:extLst>
                <a:ext uri="{FF2B5EF4-FFF2-40B4-BE49-F238E27FC236}">
                  <a16:creationId xmlns:a16="http://schemas.microsoft.com/office/drawing/2014/main" id="{F0F80A55-8374-C269-CE6A-D74B73D7C14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3;p39">
              <a:extLst>
                <a:ext uri="{FF2B5EF4-FFF2-40B4-BE49-F238E27FC236}">
                  <a16:creationId xmlns:a16="http://schemas.microsoft.com/office/drawing/2014/main" id="{C5A3D52B-8A28-F115-DBD9-05D72E6CBA98}"/>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4;p39">
              <a:extLst>
                <a:ext uri="{FF2B5EF4-FFF2-40B4-BE49-F238E27FC236}">
                  <a16:creationId xmlns:a16="http://schemas.microsoft.com/office/drawing/2014/main" id="{E2C0640A-A173-19BD-D943-12CB6EA1E080}"/>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5;p39">
              <a:extLst>
                <a:ext uri="{FF2B5EF4-FFF2-40B4-BE49-F238E27FC236}">
                  <a16:creationId xmlns:a16="http://schemas.microsoft.com/office/drawing/2014/main" id="{8FA17B2C-DE5D-0F5A-F7A4-C703D3E082AD}"/>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6;p39">
              <a:extLst>
                <a:ext uri="{FF2B5EF4-FFF2-40B4-BE49-F238E27FC236}">
                  <a16:creationId xmlns:a16="http://schemas.microsoft.com/office/drawing/2014/main" id="{D5A19805-1425-8CDE-1A9A-179772E568E2}"/>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7;p39">
              <a:extLst>
                <a:ext uri="{FF2B5EF4-FFF2-40B4-BE49-F238E27FC236}">
                  <a16:creationId xmlns:a16="http://schemas.microsoft.com/office/drawing/2014/main" id="{74FDC63D-9F96-0052-29D8-8899AE38742C}"/>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8;p39">
              <a:extLst>
                <a:ext uri="{FF2B5EF4-FFF2-40B4-BE49-F238E27FC236}">
                  <a16:creationId xmlns:a16="http://schemas.microsoft.com/office/drawing/2014/main" id="{FCDBD9A2-8E2C-4FF2-E798-7204457D87B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9;p39">
              <a:extLst>
                <a:ext uri="{FF2B5EF4-FFF2-40B4-BE49-F238E27FC236}">
                  <a16:creationId xmlns:a16="http://schemas.microsoft.com/office/drawing/2014/main" id="{76F75F11-0A64-D0DA-8C1B-E367A6A8C2FA}"/>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20;p39">
              <a:extLst>
                <a:ext uri="{FF2B5EF4-FFF2-40B4-BE49-F238E27FC236}">
                  <a16:creationId xmlns:a16="http://schemas.microsoft.com/office/drawing/2014/main" id="{7063C2EE-C55E-0E02-B383-289B01B1BC54}"/>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1;p39">
              <a:extLst>
                <a:ext uri="{FF2B5EF4-FFF2-40B4-BE49-F238E27FC236}">
                  <a16:creationId xmlns:a16="http://schemas.microsoft.com/office/drawing/2014/main" id="{5BC9929E-A812-1116-AE61-58BA043DC834}"/>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2;p39">
              <a:extLst>
                <a:ext uri="{FF2B5EF4-FFF2-40B4-BE49-F238E27FC236}">
                  <a16:creationId xmlns:a16="http://schemas.microsoft.com/office/drawing/2014/main" id="{C3DC8967-445E-7D2C-4351-43F8A5C3EA53}"/>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 name="Google Shape;118;p4">
            <a:extLst>
              <a:ext uri="{FF2B5EF4-FFF2-40B4-BE49-F238E27FC236}">
                <a16:creationId xmlns:a16="http://schemas.microsoft.com/office/drawing/2014/main" id="{8B9F2128-B0BD-A62D-A304-9BCF8DB9C690}"/>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Arrow: Left 1">
            <a:hlinkClick r:id="rId9" action="ppaction://hlinksldjump"/>
            <a:extLst>
              <a:ext uri="{FF2B5EF4-FFF2-40B4-BE49-F238E27FC236}">
                <a16:creationId xmlns:a16="http://schemas.microsoft.com/office/drawing/2014/main" id="{DAC1C6B2-2D82-FEC0-38B2-4F02E1A4FE4F}"/>
              </a:ext>
            </a:extLst>
          </p:cNvPr>
          <p:cNvSpPr/>
          <p:nvPr/>
        </p:nvSpPr>
        <p:spPr>
          <a:xfrm>
            <a:off x="10735294" y="6058977"/>
            <a:ext cx="926275" cy="5997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398864"/>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par>
                                <p:cTn id="23" presetID="53" presetClass="entr" presetSubtype="16"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Effect transition="in" filter="fade">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2" presetClass="entr" presetSubtype="12"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anim calcmode="lin" valueType="num">
                                      <p:cBhvr additive="base">
                                        <p:cTn id="33" dur="500" fill="hold"/>
                                        <p:tgtEl>
                                          <p:spTgt spid="92"/>
                                        </p:tgtEl>
                                        <p:attrNameLst>
                                          <p:attrName>ppt_x</p:attrName>
                                        </p:attrNameLst>
                                      </p:cBhvr>
                                      <p:tavLst>
                                        <p:tav tm="0">
                                          <p:val>
                                            <p:strVal val="0-#ppt_w/2"/>
                                          </p:val>
                                        </p:tav>
                                        <p:tav tm="100000">
                                          <p:val>
                                            <p:strVal val="#ppt_x"/>
                                          </p:val>
                                        </p:tav>
                                      </p:tavLst>
                                    </p:anim>
                                    <p:anim calcmode="lin" valueType="num">
                                      <p:cBhvr additive="base">
                                        <p:cTn id="34" dur="500" fill="hold"/>
                                        <p:tgtEl>
                                          <p:spTgt spid="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2" presetClass="entr" presetSubtype="3" fill="hold"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additive="base">
                                        <p:cTn id="40" dur="500" fill="hold"/>
                                        <p:tgtEl>
                                          <p:spTgt spid="77"/>
                                        </p:tgtEl>
                                        <p:attrNameLst>
                                          <p:attrName>ppt_x</p:attrName>
                                        </p:attrNameLst>
                                      </p:cBhvr>
                                      <p:tavLst>
                                        <p:tav tm="0">
                                          <p:val>
                                            <p:strVal val="1+#ppt_w/2"/>
                                          </p:val>
                                        </p:tav>
                                        <p:tav tm="100000">
                                          <p:val>
                                            <p:strVal val="#ppt_x"/>
                                          </p:val>
                                        </p:tav>
                                      </p:tavLst>
                                    </p:anim>
                                    <p:anim calcmode="lin" valueType="num">
                                      <p:cBhvr additive="base">
                                        <p:cTn id="41" dur="500" fill="hold"/>
                                        <p:tgtEl>
                                          <p:spTgt spid="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
                  </p:tgtEl>
                </p:cond>
              </p:nextCondLst>
            </p:seq>
          </p:childTnLst>
        </p:cTn>
      </p:par>
    </p:tnLst>
    <p:bldLst>
      <p:bldP spid="17" grpId="0"/>
      <p:bldP spid="9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pic>
        <p:nvPicPr>
          <p:cNvPr id="6" name="Picture 5">
            <a:extLst>
              <a:ext uri="{FF2B5EF4-FFF2-40B4-BE49-F238E27FC236}">
                <a16:creationId xmlns:a16="http://schemas.microsoft.com/office/drawing/2014/main" id="{30C377CD-6C9A-E26C-A8FF-23C13C39F71C}"/>
              </a:ext>
            </a:extLst>
          </p:cNvPr>
          <p:cNvPicPr>
            <a:picLocks noChangeAspect="1"/>
          </p:cNvPicPr>
          <p:nvPr/>
        </p:nvPicPr>
        <p:blipFill>
          <a:blip r:embed="rId7"/>
          <a:stretch>
            <a:fillRect/>
          </a:stretch>
        </p:blipFill>
        <p:spPr>
          <a:xfrm>
            <a:off x="0" y="11441"/>
            <a:ext cx="12192000" cy="6846559"/>
          </a:xfrm>
          <a:prstGeom prst="rect">
            <a:avLst/>
          </a:prstGeom>
        </p:spPr>
      </p:pic>
      <p:grpSp>
        <p:nvGrpSpPr>
          <p:cNvPr id="7" name="Group 6">
            <a:extLst>
              <a:ext uri="{FF2B5EF4-FFF2-40B4-BE49-F238E27FC236}">
                <a16:creationId xmlns:a16="http://schemas.microsoft.com/office/drawing/2014/main" id="{9756B6D6-4F70-CC93-628B-64C20396A02B}"/>
              </a:ext>
            </a:extLst>
          </p:cNvPr>
          <p:cNvGrpSpPr/>
          <p:nvPr/>
        </p:nvGrpSpPr>
        <p:grpSpPr>
          <a:xfrm>
            <a:off x="411635" y="13289"/>
            <a:ext cx="10660348" cy="4240860"/>
            <a:chOff x="590273" y="15260"/>
            <a:chExt cx="10660348" cy="4240860"/>
          </a:xfrm>
        </p:grpSpPr>
        <p:grpSp>
          <p:nvGrpSpPr>
            <p:cNvPr id="9" name="Group 8">
              <a:extLst>
                <a:ext uri="{FF2B5EF4-FFF2-40B4-BE49-F238E27FC236}">
                  <a16:creationId xmlns:a16="http://schemas.microsoft.com/office/drawing/2014/main" id="{039ADE5C-23B9-2223-3B64-9E6731D3B9D5}"/>
                </a:ext>
              </a:extLst>
            </p:cNvPr>
            <p:cNvGrpSpPr/>
            <p:nvPr/>
          </p:nvGrpSpPr>
          <p:grpSpPr>
            <a:xfrm>
              <a:off x="941379" y="15260"/>
              <a:ext cx="10309242" cy="3992802"/>
              <a:chOff x="711450" y="-4062"/>
              <a:chExt cx="10309242" cy="3992802"/>
            </a:xfrm>
          </p:grpSpPr>
          <p:grpSp>
            <p:nvGrpSpPr>
              <p:cNvPr id="12" name="Group 11">
                <a:extLst>
                  <a:ext uri="{FF2B5EF4-FFF2-40B4-BE49-F238E27FC236}">
                    <a16:creationId xmlns:a16="http://schemas.microsoft.com/office/drawing/2014/main" id="{3078C133-CF06-DC65-4453-B077C2C22704}"/>
                  </a:ext>
                </a:extLst>
              </p:cNvPr>
              <p:cNvGrpSpPr/>
              <p:nvPr/>
            </p:nvGrpSpPr>
            <p:grpSpPr>
              <a:xfrm>
                <a:off x="711450" y="293309"/>
                <a:ext cx="9385222" cy="3695431"/>
                <a:chOff x="888431" y="293310"/>
                <a:chExt cx="9385222" cy="3695431"/>
              </a:xfrm>
            </p:grpSpPr>
            <p:pic>
              <p:nvPicPr>
                <p:cNvPr id="14" name="Picture 13">
                  <a:extLst>
                    <a:ext uri="{FF2B5EF4-FFF2-40B4-BE49-F238E27FC236}">
                      <a16:creationId xmlns:a16="http://schemas.microsoft.com/office/drawing/2014/main" id="{6641191E-4AA2-B459-741D-A1E8DCCCFE7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5" name="Group 14">
                  <a:extLst>
                    <a:ext uri="{FF2B5EF4-FFF2-40B4-BE49-F238E27FC236}">
                      <a16:creationId xmlns:a16="http://schemas.microsoft.com/office/drawing/2014/main" id="{63C27380-28A9-1827-D754-09D5C4CBD8A0}"/>
                    </a:ext>
                  </a:extLst>
                </p:cNvPr>
                <p:cNvGrpSpPr/>
                <p:nvPr/>
              </p:nvGrpSpPr>
              <p:grpSpPr>
                <a:xfrm>
                  <a:off x="1918347" y="1194674"/>
                  <a:ext cx="7644489" cy="1889007"/>
                  <a:chOff x="-1233" y="-54807"/>
                  <a:chExt cx="7745188" cy="1913890"/>
                </a:xfrm>
              </p:grpSpPr>
              <p:sp>
                <p:nvSpPr>
                  <p:cNvPr id="16" name="Freeform 6">
                    <a:extLst>
                      <a:ext uri="{FF2B5EF4-FFF2-40B4-BE49-F238E27FC236}">
                        <a16:creationId xmlns:a16="http://schemas.microsoft.com/office/drawing/2014/main" id="{1ECC0197-ABD8-B1E2-0594-A7A61D0DDABE}"/>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13" name="Picture 12">
                <a:extLst>
                  <a:ext uri="{FF2B5EF4-FFF2-40B4-BE49-F238E27FC236}">
                    <a16:creationId xmlns:a16="http://schemas.microsoft.com/office/drawing/2014/main" id="{79509D11-8B5B-F011-8269-087D29CE71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10" name="Picture 9">
              <a:extLst>
                <a:ext uri="{FF2B5EF4-FFF2-40B4-BE49-F238E27FC236}">
                  <a16:creationId xmlns:a16="http://schemas.microsoft.com/office/drawing/2014/main" id="{D2211CD4-B700-16D2-B00C-754D8765A944}"/>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17" name="TextBox 16">
            <a:extLst>
              <a:ext uri="{FF2B5EF4-FFF2-40B4-BE49-F238E27FC236}">
                <a16:creationId xmlns:a16="http://schemas.microsoft.com/office/drawing/2014/main" id="{02001F5B-9B9A-0EB5-B344-580F5113AEE4}"/>
              </a:ext>
            </a:extLst>
          </p:cNvPr>
          <p:cNvSpPr txBox="1"/>
          <p:nvPr/>
        </p:nvSpPr>
        <p:spPr>
          <a:xfrm>
            <a:off x="1886632" y="869045"/>
            <a:ext cx="7498027" cy="1200329"/>
          </a:xfrm>
          <a:prstGeom prst="rect">
            <a:avLst/>
          </a:prstGeom>
          <a:noFill/>
        </p:spPr>
        <p:txBody>
          <a:bodyPr wrap="square" rtlCol="0">
            <a:spAutoFit/>
          </a:bodyPr>
          <a:lstStyle/>
          <a:p>
            <a:pPr lvl="0" algn="ctr"/>
            <a:r>
              <a:rPr lang="en-US" sz="3600" b="1">
                <a:solidFill>
                  <a:prstClr val="black"/>
                </a:solidFill>
                <a:latin typeface="Arial" panose="020B0604020202020204" pitchFamily="34" charset="0"/>
                <a:cs typeface="Arial" panose="020B0604020202020204" pitchFamily="34" charset="0"/>
              </a:rPr>
              <a:t>2. Trâu là động vật di chuyển bằng gì?</a:t>
            </a:r>
            <a:endParaRPr lang="en-US" sz="3600" b="1" dirty="0">
              <a:solidFill>
                <a:prstClr val="black"/>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EFA96052-5AD1-2477-0DF8-F16877025B4B}"/>
              </a:ext>
            </a:extLst>
          </p:cNvPr>
          <p:cNvGrpSpPr/>
          <p:nvPr/>
        </p:nvGrpSpPr>
        <p:grpSpPr>
          <a:xfrm>
            <a:off x="3440388" y="3841659"/>
            <a:ext cx="8546543" cy="1364750"/>
            <a:chOff x="2098496" y="3659454"/>
            <a:chExt cx="8546543" cy="1198789"/>
          </a:xfrm>
        </p:grpSpPr>
        <p:sp>
          <p:nvSpPr>
            <p:cNvPr id="20" name="Rectangle: Rounded Corners 19">
              <a:extLst>
                <a:ext uri="{FF2B5EF4-FFF2-40B4-BE49-F238E27FC236}">
                  <a16:creationId xmlns:a16="http://schemas.microsoft.com/office/drawing/2014/main" id="{0E0C94C5-68BB-5C85-38AB-88AB63A1D35A}"/>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oogle Shape;282;p27">
              <a:extLst>
                <a:ext uri="{FF2B5EF4-FFF2-40B4-BE49-F238E27FC236}">
                  <a16:creationId xmlns:a16="http://schemas.microsoft.com/office/drawing/2014/main" id="{846DB6DD-517E-F876-E2DE-C234BEDA954E}"/>
                </a:ext>
              </a:extLst>
            </p:cNvPr>
            <p:cNvGrpSpPr/>
            <p:nvPr/>
          </p:nvGrpSpPr>
          <p:grpSpPr>
            <a:xfrm rot="-488383">
              <a:off x="2098496" y="3659454"/>
              <a:ext cx="1094690" cy="1171482"/>
              <a:chOff x="2769810" y="1396779"/>
              <a:chExt cx="508124" cy="605419"/>
            </a:xfrm>
          </p:grpSpPr>
          <p:sp>
            <p:nvSpPr>
              <p:cNvPr id="23" name="Google Shape;283;p27">
                <a:extLst>
                  <a:ext uri="{FF2B5EF4-FFF2-40B4-BE49-F238E27FC236}">
                    <a16:creationId xmlns:a16="http://schemas.microsoft.com/office/drawing/2014/main" id="{61F7BC2D-A5D1-5271-6189-1C9F2ACB4311}"/>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84;p27">
                <a:extLst>
                  <a:ext uri="{FF2B5EF4-FFF2-40B4-BE49-F238E27FC236}">
                    <a16:creationId xmlns:a16="http://schemas.microsoft.com/office/drawing/2014/main" id="{6549E7F3-53AF-46E6-9008-7497DB232451}"/>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5;p27">
                <a:extLst>
                  <a:ext uri="{FF2B5EF4-FFF2-40B4-BE49-F238E27FC236}">
                    <a16:creationId xmlns:a16="http://schemas.microsoft.com/office/drawing/2014/main" id="{D0F72353-F2DC-05B4-4972-AE92A9E0B04C}"/>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6;p27">
                <a:extLst>
                  <a:ext uri="{FF2B5EF4-FFF2-40B4-BE49-F238E27FC236}">
                    <a16:creationId xmlns:a16="http://schemas.microsoft.com/office/drawing/2014/main" id="{96F9061E-C176-9C3E-A061-37F667357F04}"/>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7;p27">
                <a:extLst>
                  <a:ext uri="{FF2B5EF4-FFF2-40B4-BE49-F238E27FC236}">
                    <a16:creationId xmlns:a16="http://schemas.microsoft.com/office/drawing/2014/main" id="{F00F03DE-F383-9761-6EC5-0A2677EAE7DF}"/>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8;p27">
                <a:extLst>
                  <a:ext uri="{FF2B5EF4-FFF2-40B4-BE49-F238E27FC236}">
                    <a16:creationId xmlns:a16="http://schemas.microsoft.com/office/drawing/2014/main" id="{9C93C8D9-C2E7-AEBF-BEE2-8C98FC466DB5}"/>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9;p27">
                <a:extLst>
                  <a:ext uri="{FF2B5EF4-FFF2-40B4-BE49-F238E27FC236}">
                    <a16:creationId xmlns:a16="http://schemas.microsoft.com/office/drawing/2014/main" id="{012F6CE9-04ED-30BD-F04F-6B0302FE2508}"/>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90;p27">
                <a:extLst>
                  <a:ext uri="{FF2B5EF4-FFF2-40B4-BE49-F238E27FC236}">
                    <a16:creationId xmlns:a16="http://schemas.microsoft.com/office/drawing/2014/main" id="{1C71421B-4FF7-30D8-D4E0-2516DA6EB460}"/>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1;p27">
                <a:extLst>
                  <a:ext uri="{FF2B5EF4-FFF2-40B4-BE49-F238E27FC236}">
                    <a16:creationId xmlns:a16="http://schemas.microsoft.com/office/drawing/2014/main" id="{CB75F692-EA99-1A58-3C2F-50F501271EF7}"/>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2;p27">
                <a:extLst>
                  <a:ext uri="{FF2B5EF4-FFF2-40B4-BE49-F238E27FC236}">
                    <a16:creationId xmlns:a16="http://schemas.microsoft.com/office/drawing/2014/main" id="{7F289A1A-99B9-69C8-16F6-9380BC3B0158}"/>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 name="TextBox 21">
              <a:extLst>
                <a:ext uri="{FF2B5EF4-FFF2-40B4-BE49-F238E27FC236}">
                  <a16:creationId xmlns:a16="http://schemas.microsoft.com/office/drawing/2014/main" id="{CC8BF16D-91F7-879D-5BB1-28150D772C4C}"/>
                </a:ext>
              </a:extLst>
            </p:cNvPr>
            <p:cNvSpPr txBox="1"/>
            <p:nvPr/>
          </p:nvSpPr>
          <p:spPr>
            <a:xfrm>
              <a:off x="2925515" y="3997944"/>
              <a:ext cx="7305133" cy="68795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ĐV di chuyển bằng vây</a:t>
              </a:r>
            </a:p>
          </p:txBody>
        </p:sp>
      </p:grpSp>
      <p:grpSp>
        <p:nvGrpSpPr>
          <p:cNvPr id="33" name="Group 32">
            <a:extLst>
              <a:ext uri="{FF2B5EF4-FFF2-40B4-BE49-F238E27FC236}">
                <a16:creationId xmlns:a16="http://schemas.microsoft.com/office/drawing/2014/main" id="{1F08F1F4-A8DE-728C-F0D1-2064A964D2E3}"/>
              </a:ext>
            </a:extLst>
          </p:cNvPr>
          <p:cNvGrpSpPr/>
          <p:nvPr/>
        </p:nvGrpSpPr>
        <p:grpSpPr>
          <a:xfrm>
            <a:off x="196294" y="2197017"/>
            <a:ext cx="8819884" cy="1507248"/>
            <a:chOff x="1861723" y="2134893"/>
            <a:chExt cx="8819884" cy="1270717"/>
          </a:xfrm>
        </p:grpSpPr>
        <p:sp>
          <p:nvSpPr>
            <p:cNvPr id="34" name="Rectangle: Rounded Corners 33">
              <a:extLst>
                <a:ext uri="{FF2B5EF4-FFF2-40B4-BE49-F238E27FC236}">
                  <a16:creationId xmlns:a16="http://schemas.microsoft.com/office/drawing/2014/main" id="{121D8CDE-A06A-242E-E7F8-C69E75867A82}"/>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 name="Google Shape;438;p31">
              <a:extLst>
                <a:ext uri="{FF2B5EF4-FFF2-40B4-BE49-F238E27FC236}">
                  <a16:creationId xmlns:a16="http://schemas.microsoft.com/office/drawing/2014/main" id="{64182921-2DFA-8838-5D86-54691D21ADBC}"/>
                </a:ext>
              </a:extLst>
            </p:cNvPr>
            <p:cNvGrpSpPr/>
            <p:nvPr/>
          </p:nvGrpSpPr>
          <p:grpSpPr>
            <a:xfrm>
              <a:off x="1861723" y="2134893"/>
              <a:ext cx="1371125" cy="1248645"/>
              <a:chOff x="1702688" y="1359262"/>
              <a:chExt cx="519674" cy="648887"/>
            </a:xfrm>
          </p:grpSpPr>
          <p:sp>
            <p:nvSpPr>
              <p:cNvPr id="37" name="Google Shape;439;p31">
                <a:extLst>
                  <a:ext uri="{FF2B5EF4-FFF2-40B4-BE49-F238E27FC236}">
                    <a16:creationId xmlns:a16="http://schemas.microsoft.com/office/drawing/2014/main" id="{A784DD31-1426-3121-73CE-B3F44B25E4A8}"/>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40;p31">
                <a:extLst>
                  <a:ext uri="{FF2B5EF4-FFF2-40B4-BE49-F238E27FC236}">
                    <a16:creationId xmlns:a16="http://schemas.microsoft.com/office/drawing/2014/main" id="{EE48D54A-3103-D04E-4F13-8D6540B8D181}"/>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1;p31">
                <a:extLst>
                  <a:ext uri="{FF2B5EF4-FFF2-40B4-BE49-F238E27FC236}">
                    <a16:creationId xmlns:a16="http://schemas.microsoft.com/office/drawing/2014/main" id="{6F68B14B-DE53-D16B-5A3F-E9469D2C929E}"/>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2;p31">
                <a:extLst>
                  <a:ext uri="{FF2B5EF4-FFF2-40B4-BE49-F238E27FC236}">
                    <a16:creationId xmlns:a16="http://schemas.microsoft.com/office/drawing/2014/main" id="{554C5FE2-4934-250D-A36A-16E0E832DB83}"/>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3;p31">
                <a:extLst>
                  <a:ext uri="{FF2B5EF4-FFF2-40B4-BE49-F238E27FC236}">
                    <a16:creationId xmlns:a16="http://schemas.microsoft.com/office/drawing/2014/main" id="{289CEDD2-8422-FB99-783A-7A51C1F82B27}"/>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4;p31">
                <a:extLst>
                  <a:ext uri="{FF2B5EF4-FFF2-40B4-BE49-F238E27FC236}">
                    <a16:creationId xmlns:a16="http://schemas.microsoft.com/office/drawing/2014/main" id="{13F5AE42-375F-2024-32A6-5F990472AAF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5;p31">
                <a:extLst>
                  <a:ext uri="{FF2B5EF4-FFF2-40B4-BE49-F238E27FC236}">
                    <a16:creationId xmlns:a16="http://schemas.microsoft.com/office/drawing/2014/main" id="{4FB05623-FB89-6C43-F22A-358CB09F385E}"/>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6;p31">
                <a:extLst>
                  <a:ext uri="{FF2B5EF4-FFF2-40B4-BE49-F238E27FC236}">
                    <a16:creationId xmlns:a16="http://schemas.microsoft.com/office/drawing/2014/main" id="{74AB2EBC-3AAF-B752-E23A-5584DD8D8008}"/>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7;p31">
                <a:extLst>
                  <a:ext uri="{FF2B5EF4-FFF2-40B4-BE49-F238E27FC236}">
                    <a16:creationId xmlns:a16="http://schemas.microsoft.com/office/drawing/2014/main" id="{4385C038-889D-5FD2-8937-80BDBDA4FA9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8;p31">
                <a:extLst>
                  <a:ext uri="{FF2B5EF4-FFF2-40B4-BE49-F238E27FC236}">
                    <a16:creationId xmlns:a16="http://schemas.microsoft.com/office/drawing/2014/main" id="{4160B78F-8CD1-CCDB-43B4-58560B22E00B}"/>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9;p31">
                <a:extLst>
                  <a:ext uri="{FF2B5EF4-FFF2-40B4-BE49-F238E27FC236}">
                    <a16:creationId xmlns:a16="http://schemas.microsoft.com/office/drawing/2014/main" id="{B71E79AE-BAAE-A5F9-116D-E5B9E4C6E782}"/>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50;p31">
                <a:extLst>
                  <a:ext uri="{FF2B5EF4-FFF2-40B4-BE49-F238E27FC236}">
                    <a16:creationId xmlns:a16="http://schemas.microsoft.com/office/drawing/2014/main" id="{F7DD8791-5FB3-1DA1-DE79-012296E40055}"/>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1;p31">
                <a:extLst>
                  <a:ext uri="{FF2B5EF4-FFF2-40B4-BE49-F238E27FC236}">
                    <a16:creationId xmlns:a16="http://schemas.microsoft.com/office/drawing/2014/main" id="{E1CD3DBE-C6CA-DE60-A9E8-487299C40B1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2;p31">
                <a:extLst>
                  <a:ext uri="{FF2B5EF4-FFF2-40B4-BE49-F238E27FC236}">
                    <a16:creationId xmlns:a16="http://schemas.microsoft.com/office/drawing/2014/main" id="{896A8952-28E7-9BB9-5392-5BB92C4C9FEE}"/>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3;p31">
                <a:extLst>
                  <a:ext uri="{FF2B5EF4-FFF2-40B4-BE49-F238E27FC236}">
                    <a16:creationId xmlns:a16="http://schemas.microsoft.com/office/drawing/2014/main" id="{11E093B3-FFA4-E756-1E3D-E2A6F3AD8EA8}"/>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 name="TextBox 35">
              <a:extLst>
                <a:ext uri="{FF2B5EF4-FFF2-40B4-BE49-F238E27FC236}">
                  <a16:creationId xmlns:a16="http://schemas.microsoft.com/office/drawing/2014/main" id="{715CC1DB-FF8F-B1BA-C5AA-7384CAEF684E}"/>
                </a:ext>
              </a:extLst>
            </p:cNvPr>
            <p:cNvSpPr txBox="1"/>
            <p:nvPr/>
          </p:nvSpPr>
          <p:spPr>
            <a:xfrm>
              <a:off x="3422515" y="2658345"/>
              <a:ext cx="7008784" cy="60287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ĐV di chuyển bằng cánh</a:t>
              </a:r>
            </a:p>
          </p:txBody>
        </p:sp>
      </p:grpSp>
      <p:grpSp>
        <p:nvGrpSpPr>
          <p:cNvPr id="52" name="Group 51">
            <a:extLst>
              <a:ext uri="{FF2B5EF4-FFF2-40B4-BE49-F238E27FC236}">
                <a16:creationId xmlns:a16="http://schemas.microsoft.com/office/drawing/2014/main" id="{B473852F-19F8-2D50-6609-9399AF3572B9}"/>
              </a:ext>
            </a:extLst>
          </p:cNvPr>
          <p:cNvGrpSpPr/>
          <p:nvPr/>
        </p:nvGrpSpPr>
        <p:grpSpPr>
          <a:xfrm>
            <a:off x="364803" y="5097555"/>
            <a:ext cx="8973766" cy="1626618"/>
            <a:chOff x="1612674" y="5184381"/>
            <a:chExt cx="8973766" cy="1409055"/>
          </a:xfrm>
        </p:grpSpPr>
        <p:sp>
          <p:nvSpPr>
            <p:cNvPr id="53" name="Rectangle: Rounded Corners 52">
              <a:extLst>
                <a:ext uri="{FF2B5EF4-FFF2-40B4-BE49-F238E27FC236}">
                  <a16:creationId xmlns:a16="http://schemas.microsoft.com/office/drawing/2014/main" id="{08FD6297-2FC8-D4BA-D419-1BFFBF3072C0}"/>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oogle Shape;293;p27">
              <a:extLst>
                <a:ext uri="{FF2B5EF4-FFF2-40B4-BE49-F238E27FC236}">
                  <a16:creationId xmlns:a16="http://schemas.microsoft.com/office/drawing/2014/main" id="{ECE3AEC0-34FA-7DCE-D961-AD8EBF151C72}"/>
                </a:ext>
              </a:extLst>
            </p:cNvPr>
            <p:cNvGrpSpPr/>
            <p:nvPr/>
          </p:nvGrpSpPr>
          <p:grpSpPr>
            <a:xfrm rot="21403310">
              <a:off x="1612674" y="5184381"/>
              <a:ext cx="1724419" cy="1409055"/>
              <a:chOff x="3676506" y="1404273"/>
              <a:chExt cx="792384" cy="610489"/>
            </a:xfrm>
          </p:grpSpPr>
          <p:sp>
            <p:nvSpPr>
              <p:cNvPr id="56" name="Google Shape;294;p27">
                <a:extLst>
                  <a:ext uri="{FF2B5EF4-FFF2-40B4-BE49-F238E27FC236}">
                    <a16:creationId xmlns:a16="http://schemas.microsoft.com/office/drawing/2014/main" id="{07E14B82-B1D1-2278-6E8B-F9CD4FAF8DA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95;p27">
                <a:extLst>
                  <a:ext uri="{FF2B5EF4-FFF2-40B4-BE49-F238E27FC236}">
                    <a16:creationId xmlns:a16="http://schemas.microsoft.com/office/drawing/2014/main" id="{B4F4B4D3-BA50-0918-0E3B-0CF25E69D63B}"/>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6;p27">
                <a:extLst>
                  <a:ext uri="{FF2B5EF4-FFF2-40B4-BE49-F238E27FC236}">
                    <a16:creationId xmlns:a16="http://schemas.microsoft.com/office/drawing/2014/main" id="{634985C4-5A12-B312-7A08-EFC2C305442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7;p27">
                <a:extLst>
                  <a:ext uri="{FF2B5EF4-FFF2-40B4-BE49-F238E27FC236}">
                    <a16:creationId xmlns:a16="http://schemas.microsoft.com/office/drawing/2014/main" id="{1A3CCB6F-3F23-048A-ADA6-43523D6BD81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8;p27">
                <a:extLst>
                  <a:ext uri="{FF2B5EF4-FFF2-40B4-BE49-F238E27FC236}">
                    <a16:creationId xmlns:a16="http://schemas.microsoft.com/office/drawing/2014/main" id="{2472F31E-4111-BD6C-08BE-84E7BE67109E}"/>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9;p27">
                <a:extLst>
                  <a:ext uri="{FF2B5EF4-FFF2-40B4-BE49-F238E27FC236}">
                    <a16:creationId xmlns:a16="http://schemas.microsoft.com/office/drawing/2014/main" id="{9FDDBBFB-2E72-58CC-BE96-B7BAC2FDBE66}"/>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300;p27">
                <a:extLst>
                  <a:ext uri="{FF2B5EF4-FFF2-40B4-BE49-F238E27FC236}">
                    <a16:creationId xmlns:a16="http://schemas.microsoft.com/office/drawing/2014/main" id="{AC860D32-B89A-61CE-B132-AD695A191C48}"/>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1;p27">
                <a:extLst>
                  <a:ext uri="{FF2B5EF4-FFF2-40B4-BE49-F238E27FC236}">
                    <a16:creationId xmlns:a16="http://schemas.microsoft.com/office/drawing/2014/main" id="{FAF79226-137E-4010-2747-E320654DDCF7}"/>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2;p27">
                <a:extLst>
                  <a:ext uri="{FF2B5EF4-FFF2-40B4-BE49-F238E27FC236}">
                    <a16:creationId xmlns:a16="http://schemas.microsoft.com/office/drawing/2014/main" id="{4A5392D6-366D-678D-A9F1-3AE121DC8FB5}"/>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3;p27">
                <a:extLst>
                  <a:ext uri="{FF2B5EF4-FFF2-40B4-BE49-F238E27FC236}">
                    <a16:creationId xmlns:a16="http://schemas.microsoft.com/office/drawing/2014/main" id="{4224EF34-524D-B09A-2FE9-8572CE439A2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4;p27">
                <a:extLst>
                  <a:ext uri="{FF2B5EF4-FFF2-40B4-BE49-F238E27FC236}">
                    <a16:creationId xmlns:a16="http://schemas.microsoft.com/office/drawing/2014/main" id="{7D319296-2FD2-45DA-3005-9287B4B8DC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5;p27">
                <a:extLst>
                  <a:ext uri="{FF2B5EF4-FFF2-40B4-BE49-F238E27FC236}">
                    <a16:creationId xmlns:a16="http://schemas.microsoft.com/office/drawing/2014/main" id="{ABE7EF4A-8F90-C9B4-9515-29F28EE053B7}"/>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6;p27">
                <a:extLst>
                  <a:ext uri="{FF2B5EF4-FFF2-40B4-BE49-F238E27FC236}">
                    <a16:creationId xmlns:a16="http://schemas.microsoft.com/office/drawing/2014/main" id="{D6952710-E8D6-680B-D16C-9896FB6FEF09}"/>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7;p27">
                <a:extLst>
                  <a:ext uri="{FF2B5EF4-FFF2-40B4-BE49-F238E27FC236}">
                    <a16:creationId xmlns:a16="http://schemas.microsoft.com/office/drawing/2014/main" id="{B18B4D85-8C70-7AEB-500C-E4A1DB1264E8}"/>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8;p27">
                <a:extLst>
                  <a:ext uri="{FF2B5EF4-FFF2-40B4-BE49-F238E27FC236}">
                    <a16:creationId xmlns:a16="http://schemas.microsoft.com/office/drawing/2014/main" id="{D2F48BA3-9B7B-FFE4-1895-7352C50555C4}"/>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9;p27">
                <a:extLst>
                  <a:ext uri="{FF2B5EF4-FFF2-40B4-BE49-F238E27FC236}">
                    <a16:creationId xmlns:a16="http://schemas.microsoft.com/office/drawing/2014/main" id="{D1C2082E-A58B-F92E-A54E-15327128A0F4}"/>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10;p27">
                <a:extLst>
                  <a:ext uri="{FF2B5EF4-FFF2-40B4-BE49-F238E27FC236}">
                    <a16:creationId xmlns:a16="http://schemas.microsoft.com/office/drawing/2014/main" id="{53553B72-860C-C5BD-A3F3-4F70CF694123}"/>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1;p27">
                <a:extLst>
                  <a:ext uri="{FF2B5EF4-FFF2-40B4-BE49-F238E27FC236}">
                    <a16:creationId xmlns:a16="http://schemas.microsoft.com/office/drawing/2014/main" id="{FF1EFCD5-3BE7-4BED-634B-B5AA814D1312}"/>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2;p27">
                <a:extLst>
                  <a:ext uri="{FF2B5EF4-FFF2-40B4-BE49-F238E27FC236}">
                    <a16:creationId xmlns:a16="http://schemas.microsoft.com/office/drawing/2014/main" id="{EDE5DC8C-BB7E-5B9A-2132-6B3E398CBB64}"/>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3;p27">
                <a:extLst>
                  <a:ext uri="{FF2B5EF4-FFF2-40B4-BE49-F238E27FC236}">
                    <a16:creationId xmlns:a16="http://schemas.microsoft.com/office/drawing/2014/main" id="{7F3D78DF-F3B6-A2D8-5F9D-BC1972A0E499}"/>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4;p27">
                <a:extLst>
                  <a:ext uri="{FF2B5EF4-FFF2-40B4-BE49-F238E27FC236}">
                    <a16:creationId xmlns:a16="http://schemas.microsoft.com/office/drawing/2014/main" id="{69C5E246-530F-C93A-778C-32C218E943FA}"/>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TextBox 54">
              <a:extLst>
                <a:ext uri="{FF2B5EF4-FFF2-40B4-BE49-F238E27FC236}">
                  <a16:creationId xmlns:a16="http://schemas.microsoft.com/office/drawing/2014/main" id="{EEAB7638-320B-D387-7A80-457D964D4A6C}"/>
                </a:ext>
              </a:extLst>
            </p:cNvPr>
            <p:cNvSpPr txBox="1"/>
            <p:nvPr/>
          </p:nvSpPr>
          <p:spPr>
            <a:xfrm>
              <a:off x="3104176" y="5741288"/>
              <a:ext cx="6189783" cy="61944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70AD47">
                      <a:lumMod val="50000"/>
                    </a:srgbClr>
                  </a:solidFill>
                  <a:latin typeface="UTM Avo" panose="02040603050506020204" pitchFamily="18" charset="0"/>
                  <a:ea typeface="Cambria" panose="02040503050406030204" pitchFamily="18" charset="0"/>
                </a:rPr>
                <a:t>ĐV </a:t>
              </a: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di chuyển bằng chân</a:t>
              </a:r>
            </a:p>
          </p:txBody>
        </p:sp>
      </p:grpSp>
      <p:grpSp>
        <p:nvGrpSpPr>
          <p:cNvPr id="77" name="Google Shape;1408;p39">
            <a:extLst>
              <a:ext uri="{FF2B5EF4-FFF2-40B4-BE49-F238E27FC236}">
                <a16:creationId xmlns:a16="http://schemas.microsoft.com/office/drawing/2014/main" id="{328886FD-5B43-8B84-C21A-790371766BEA}"/>
              </a:ext>
            </a:extLst>
          </p:cNvPr>
          <p:cNvGrpSpPr/>
          <p:nvPr/>
        </p:nvGrpSpPr>
        <p:grpSpPr>
          <a:xfrm flipH="1">
            <a:off x="8101900" y="5303226"/>
            <a:ext cx="1805754" cy="1610631"/>
            <a:chOff x="2178000" y="1370575"/>
            <a:chExt cx="1417475" cy="1417450"/>
          </a:xfrm>
        </p:grpSpPr>
        <p:sp>
          <p:nvSpPr>
            <p:cNvPr id="78" name="Google Shape;1409;p39">
              <a:extLst>
                <a:ext uri="{FF2B5EF4-FFF2-40B4-BE49-F238E27FC236}">
                  <a16:creationId xmlns:a16="http://schemas.microsoft.com/office/drawing/2014/main" id="{A4C47873-BDDB-1E89-7A3A-DC89A5D9AC2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10;p39">
              <a:extLst>
                <a:ext uri="{FF2B5EF4-FFF2-40B4-BE49-F238E27FC236}">
                  <a16:creationId xmlns:a16="http://schemas.microsoft.com/office/drawing/2014/main" id="{9407018E-9A44-EE47-A4D1-E0B561EEE8C9}"/>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1;p39">
              <a:extLst>
                <a:ext uri="{FF2B5EF4-FFF2-40B4-BE49-F238E27FC236}">
                  <a16:creationId xmlns:a16="http://schemas.microsoft.com/office/drawing/2014/main" id="{5B9B2B12-BE7D-5B7A-477B-68A151731FBE}"/>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2;p39">
              <a:extLst>
                <a:ext uri="{FF2B5EF4-FFF2-40B4-BE49-F238E27FC236}">
                  <a16:creationId xmlns:a16="http://schemas.microsoft.com/office/drawing/2014/main" id="{D79148F9-9BEC-3835-0472-4C7441FB11DB}"/>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3;p39">
              <a:extLst>
                <a:ext uri="{FF2B5EF4-FFF2-40B4-BE49-F238E27FC236}">
                  <a16:creationId xmlns:a16="http://schemas.microsoft.com/office/drawing/2014/main" id="{ACD08F64-6F39-2927-2CA2-463942A59A20}"/>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4;p39">
              <a:extLst>
                <a:ext uri="{FF2B5EF4-FFF2-40B4-BE49-F238E27FC236}">
                  <a16:creationId xmlns:a16="http://schemas.microsoft.com/office/drawing/2014/main" id="{914782B6-6E8A-41D2-3632-E27D2C6F942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5;p39">
              <a:extLst>
                <a:ext uri="{FF2B5EF4-FFF2-40B4-BE49-F238E27FC236}">
                  <a16:creationId xmlns:a16="http://schemas.microsoft.com/office/drawing/2014/main" id="{D54F0ADF-AA10-F8B9-C307-97238487C375}"/>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6;p39">
              <a:extLst>
                <a:ext uri="{FF2B5EF4-FFF2-40B4-BE49-F238E27FC236}">
                  <a16:creationId xmlns:a16="http://schemas.microsoft.com/office/drawing/2014/main" id="{C9921AB9-A0DE-00CB-9A7E-7B4C6C6810C1}"/>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7;p39">
              <a:extLst>
                <a:ext uri="{FF2B5EF4-FFF2-40B4-BE49-F238E27FC236}">
                  <a16:creationId xmlns:a16="http://schemas.microsoft.com/office/drawing/2014/main" id="{2C42F102-DCA0-6CFB-15C0-7FC7AC890B33}"/>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8;p39">
              <a:extLst>
                <a:ext uri="{FF2B5EF4-FFF2-40B4-BE49-F238E27FC236}">
                  <a16:creationId xmlns:a16="http://schemas.microsoft.com/office/drawing/2014/main" id="{C55A754C-0CE8-CB36-0209-E2F5299140A5}"/>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9;p39">
              <a:extLst>
                <a:ext uri="{FF2B5EF4-FFF2-40B4-BE49-F238E27FC236}">
                  <a16:creationId xmlns:a16="http://schemas.microsoft.com/office/drawing/2014/main" id="{956D1ED4-68F9-BF56-D602-2A9C6938E822}"/>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20;p39">
              <a:extLst>
                <a:ext uri="{FF2B5EF4-FFF2-40B4-BE49-F238E27FC236}">
                  <a16:creationId xmlns:a16="http://schemas.microsoft.com/office/drawing/2014/main" id="{412EDFAB-8644-C16A-4D0E-6AD83D5663FA}"/>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1;p39">
              <a:extLst>
                <a:ext uri="{FF2B5EF4-FFF2-40B4-BE49-F238E27FC236}">
                  <a16:creationId xmlns:a16="http://schemas.microsoft.com/office/drawing/2014/main" id="{3177B31F-96F5-49CD-206F-D1B6571C6A7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2;p39">
              <a:extLst>
                <a:ext uri="{FF2B5EF4-FFF2-40B4-BE49-F238E27FC236}">
                  <a16:creationId xmlns:a16="http://schemas.microsoft.com/office/drawing/2014/main" id="{1AA03B3C-1D89-B1BF-54BB-EDDBB76AA052}"/>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 name="Google Shape;118;p4">
            <a:extLst>
              <a:ext uri="{FF2B5EF4-FFF2-40B4-BE49-F238E27FC236}">
                <a16:creationId xmlns:a16="http://schemas.microsoft.com/office/drawing/2014/main" id="{020099F8-D949-55A0-741D-42DC421F33E1}"/>
              </a:ext>
            </a:extLst>
          </p:cNvPr>
          <p:cNvSpPr/>
          <p:nvPr/>
        </p:nvSpPr>
        <p:spPr>
          <a:xfrm rot="19980337">
            <a:off x="10724810" y="3777752"/>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Arrow: Left 92">
            <a:hlinkClick r:id="rId11" action="ppaction://hlinksldjump"/>
            <a:extLst>
              <a:ext uri="{FF2B5EF4-FFF2-40B4-BE49-F238E27FC236}">
                <a16:creationId xmlns:a16="http://schemas.microsoft.com/office/drawing/2014/main" id="{D7C63733-5778-B2C3-A16D-5C7DCC197F04}"/>
              </a:ext>
            </a:extLst>
          </p:cNvPr>
          <p:cNvSpPr/>
          <p:nvPr/>
        </p:nvSpPr>
        <p:spPr>
          <a:xfrm>
            <a:off x="10735294" y="6058977"/>
            <a:ext cx="926275" cy="5997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21699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2" presetClass="entr" presetSubtype="12"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cBhvr additive="base">
                                        <p:cTn id="25" dur="500" fill="hold"/>
                                        <p:tgtEl>
                                          <p:spTgt spid="92"/>
                                        </p:tgtEl>
                                        <p:attrNameLst>
                                          <p:attrName>ppt_x</p:attrName>
                                        </p:attrNameLst>
                                      </p:cBhvr>
                                      <p:tavLst>
                                        <p:tav tm="0">
                                          <p:val>
                                            <p:strVal val="0-#ppt_w/2"/>
                                          </p:val>
                                        </p:tav>
                                        <p:tav tm="100000">
                                          <p:val>
                                            <p:strVal val="#ppt_x"/>
                                          </p:val>
                                        </p:tav>
                                      </p:tavLst>
                                    </p:anim>
                                    <p:anim calcmode="lin" valueType="num">
                                      <p:cBhvr additive="base">
                                        <p:cTn id="26" dur="500" fill="hold"/>
                                        <p:tgtEl>
                                          <p:spTgt spid="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p:stCondLst>
                        <p:cond delay="0"/>
                      </p:stCondLst>
                      <p:childTnLst>
                        <p:par>
                          <p:cTn id="29" fill="hold">
                            <p:stCondLst>
                              <p:cond delay="0"/>
                            </p:stCondLst>
                            <p:childTnLst>
                              <p:par>
                                <p:cTn id="30" presetID="2" presetClass="entr" presetSubtype="3"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additive="base">
                                        <p:cTn id="32" dur="500" fill="hold"/>
                                        <p:tgtEl>
                                          <p:spTgt spid="77"/>
                                        </p:tgtEl>
                                        <p:attrNameLst>
                                          <p:attrName>ppt_x</p:attrName>
                                        </p:attrNameLst>
                                      </p:cBhvr>
                                      <p:tavLst>
                                        <p:tav tm="0">
                                          <p:val>
                                            <p:strVal val="1+#ppt_w/2"/>
                                          </p:val>
                                        </p:tav>
                                        <p:tav tm="100000">
                                          <p:val>
                                            <p:strVal val="#ppt_x"/>
                                          </p:val>
                                        </p:tav>
                                      </p:tavLst>
                                    </p:anim>
                                    <p:anim calcmode="lin" valueType="num">
                                      <p:cBhvr additive="base">
                                        <p:cTn id="33" dur="500" fill="hold"/>
                                        <p:tgtEl>
                                          <p:spTgt spid="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
                  </p:tgtEl>
                </p:cond>
              </p:nextCondLst>
            </p:seq>
          </p:childTnLst>
        </p:cTn>
      </p:par>
    </p:tnLst>
    <p:bldLst>
      <p:bldP spid="9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1171699" y="1141255"/>
            <a:ext cx="1062841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Chúng ta cần làm gì để bảo vệ các loài động vật?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8F54D2C1-CF37-24E3-4BE5-EE09D045B851}"/>
              </a:ext>
            </a:extLst>
          </p:cNvPr>
          <p:cNvSpPr/>
          <p:nvPr/>
        </p:nvSpPr>
        <p:spPr>
          <a:xfrm>
            <a:off x="981094" y="2317885"/>
            <a:ext cx="1068839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Cần phải yêu thương, chăm sóc các loài động vật, thực vật. Cần sử dụng hợp lí các sản phẩm từ động vật, thực vật và bảo vệ các loài động, vật thực vật quý hiếm.</a:t>
            </a:r>
            <a:endParaRPr kumimoji="0" lang="en-US" sz="36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6" name="Arrow: Left 5">
            <a:hlinkClick r:id="rId6" action="ppaction://hlinksldjump"/>
            <a:extLst>
              <a:ext uri="{FF2B5EF4-FFF2-40B4-BE49-F238E27FC236}">
                <a16:creationId xmlns:a16="http://schemas.microsoft.com/office/drawing/2014/main" id="{CAD5119D-8323-272B-1D18-0C8879722B72}"/>
              </a:ext>
            </a:extLst>
          </p:cNvPr>
          <p:cNvSpPr/>
          <p:nvPr/>
        </p:nvSpPr>
        <p:spPr>
          <a:xfrm>
            <a:off x="708561" y="5733352"/>
            <a:ext cx="926275" cy="599784"/>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473391"/>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DF0D4CD4-334B-FC9E-0332-FF4E160034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sp>
        <p:nvSpPr>
          <p:cNvPr id="3" name="TextBox 2">
            <a:extLst>
              <a:ext uri="{FF2B5EF4-FFF2-40B4-BE49-F238E27FC236}">
                <a16:creationId xmlns:a16="http://schemas.microsoft.com/office/drawing/2014/main" id="{559F5FAF-3E27-3BDA-D3D1-A777B68A8934}"/>
              </a:ext>
            </a:extLst>
          </p:cNvPr>
          <p:cNvSpPr txBox="1"/>
          <p:nvPr/>
        </p:nvSpPr>
        <p:spPr>
          <a:xfrm>
            <a:off x="2888345" y="2211920"/>
            <a:ext cx="6096001" cy="2585323"/>
          </a:xfrm>
          <a:prstGeom prst="rect">
            <a:avLst/>
          </a:prstGeom>
          <a:noFill/>
        </p:spPr>
        <p:txBody>
          <a:bodyPr wrap="square" rtlCol="0">
            <a:spAutoFit/>
          </a:bodyPr>
          <a:lstStyle/>
          <a:p>
            <a:pPr algn="ctr"/>
            <a:r>
              <a:rPr lang="en-US" sz="5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TẠM BIỆT </a:t>
            </a:r>
            <a:r>
              <a:rPr lang="en-US" sz="5400" b="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 </a:t>
            </a:r>
          </a:p>
          <a:p>
            <a:pPr algn="ctr"/>
            <a:r>
              <a:rPr lang="en-US" sz="5400" b="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HẸN </a:t>
            </a:r>
            <a:r>
              <a:rPr lang="en-US" sz="5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 LẠI</a:t>
            </a:r>
          </a:p>
        </p:txBody>
      </p:sp>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p:cNvCxnSpPr/>
          <p:nvPr/>
        </p:nvCxnSpPr>
        <p:spPr>
          <a:xfrm>
            <a:off x="4726139" y="809722"/>
            <a:ext cx="273972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12" name="Text Box 14"/>
          <p:cNvSpPr txBox="1">
            <a:spLocks noChangeArrowheads="1"/>
          </p:cNvSpPr>
          <p:nvPr/>
        </p:nvSpPr>
        <p:spPr bwMode="auto">
          <a:xfrm>
            <a:off x="901944" y="942773"/>
            <a:ext cx="11073042" cy="301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696" b="1" dirty="0" err="1"/>
              <a:t>Mục</a:t>
            </a:r>
            <a:r>
              <a:rPr lang="en-US" sz="2696" b="1" dirty="0"/>
              <a:t> </a:t>
            </a:r>
            <a:r>
              <a:rPr lang="en-US" sz="2696" b="1" dirty="0" err="1"/>
              <a:t>tiêu</a:t>
            </a:r>
            <a:r>
              <a:rPr lang="en-US" sz="2696" b="1" dirty="0"/>
              <a:t>:</a:t>
            </a:r>
          </a:p>
          <a:p>
            <a:r>
              <a:rPr lang="en-US" sz="2696" dirty="0"/>
              <a:t>- </a:t>
            </a:r>
            <a:r>
              <a:rPr lang="en-US" sz="2696" dirty="0"/>
              <a:t>Chia </a:t>
            </a:r>
            <a:r>
              <a:rPr lang="en-US" sz="2696" dirty="0" err="1"/>
              <a:t>sẻ</a:t>
            </a:r>
            <a:r>
              <a:rPr lang="en-US" sz="2696" dirty="0"/>
              <a:t> </a:t>
            </a:r>
            <a:r>
              <a:rPr lang="en-US" sz="2696" dirty="0" err="1"/>
              <a:t>với</a:t>
            </a:r>
            <a:r>
              <a:rPr lang="en-US" sz="2696" dirty="0"/>
              <a:t> </a:t>
            </a:r>
            <a:r>
              <a:rPr lang="en-US" sz="2696" dirty="0" err="1"/>
              <a:t>mọi</a:t>
            </a:r>
            <a:r>
              <a:rPr lang="en-US" sz="2696" dirty="0"/>
              <a:t> </a:t>
            </a:r>
            <a:r>
              <a:rPr lang="en-US" sz="2696" dirty="0" err="1"/>
              <a:t>người</a:t>
            </a:r>
            <a:r>
              <a:rPr lang="en-US" sz="2696" dirty="0"/>
              <a:t> </a:t>
            </a:r>
            <a:r>
              <a:rPr lang="en-US" sz="2696" dirty="0" err="1"/>
              <a:t>xung</a:t>
            </a:r>
            <a:r>
              <a:rPr lang="en-US" sz="2696" dirty="0"/>
              <a:t> </a:t>
            </a:r>
            <a:r>
              <a:rPr lang="en-US" sz="2696" dirty="0" err="1"/>
              <a:t>quanh</a:t>
            </a:r>
            <a:r>
              <a:rPr lang="en-US" sz="2696" dirty="0"/>
              <a:t> </a:t>
            </a:r>
            <a:r>
              <a:rPr lang="en-US" sz="2696" dirty="0" err="1"/>
              <a:t>và</a:t>
            </a:r>
            <a:r>
              <a:rPr lang="en-US" sz="2696" dirty="0"/>
              <a:t> </a:t>
            </a:r>
            <a:r>
              <a:rPr lang="en-US" sz="2696" dirty="0" err="1"/>
              <a:t>thực</a:t>
            </a:r>
            <a:r>
              <a:rPr lang="en-US" sz="2696" dirty="0"/>
              <a:t> </a:t>
            </a:r>
            <a:r>
              <a:rPr lang="en-US" sz="2696" dirty="0" err="1"/>
              <a:t>hiện</a:t>
            </a:r>
            <a:r>
              <a:rPr lang="en-US" sz="2696" dirty="0"/>
              <a:t> </a:t>
            </a:r>
            <a:r>
              <a:rPr lang="en-US" sz="2696" dirty="0" err="1"/>
              <a:t>được</a:t>
            </a:r>
            <a:r>
              <a:rPr lang="en-US" sz="2696" dirty="0"/>
              <a:t> </a:t>
            </a:r>
            <a:r>
              <a:rPr lang="en-US" sz="2696" dirty="0" err="1"/>
              <a:t>một</a:t>
            </a:r>
            <a:r>
              <a:rPr lang="en-US" sz="2696" dirty="0"/>
              <a:t> </a:t>
            </a:r>
            <a:r>
              <a:rPr lang="en-US" sz="2696" dirty="0" err="1"/>
              <a:t>số</a:t>
            </a:r>
            <a:r>
              <a:rPr lang="en-US" sz="2696" dirty="0"/>
              <a:t> </a:t>
            </a:r>
            <a:r>
              <a:rPr lang="en-US" sz="2696" dirty="0" err="1"/>
              <a:t>việc</a:t>
            </a:r>
            <a:r>
              <a:rPr lang="en-US" sz="2696" dirty="0"/>
              <a:t> </a:t>
            </a:r>
            <a:r>
              <a:rPr lang="en-US" sz="2696" dirty="0" err="1"/>
              <a:t>để</a:t>
            </a:r>
            <a:r>
              <a:rPr lang="en-US" sz="2696" dirty="0"/>
              <a:t> </a:t>
            </a:r>
            <a:r>
              <a:rPr lang="en-US" sz="2696" dirty="0" err="1"/>
              <a:t>sử</a:t>
            </a:r>
            <a:r>
              <a:rPr lang="en-US" sz="2696" dirty="0"/>
              <a:t> </a:t>
            </a:r>
            <a:r>
              <a:rPr lang="en-US" sz="2696" dirty="0" err="1"/>
              <a:t>dụng</a:t>
            </a:r>
            <a:r>
              <a:rPr lang="en-US" sz="2696" dirty="0"/>
              <a:t> </a:t>
            </a:r>
            <a:r>
              <a:rPr lang="en-US" sz="2696" dirty="0" err="1"/>
              <a:t>thực</a:t>
            </a:r>
            <a:r>
              <a:rPr lang="en-US" sz="2696" dirty="0"/>
              <a:t> </a:t>
            </a:r>
            <a:r>
              <a:rPr lang="en-US" sz="2696" dirty="0" err="1"/>
              <a:t>vật</a:t>
            </a:r>
            <a:r>
              <a:rPr lang="en-US" sz="2696" dirty="0"/>
              <a:t> </a:t>
            </a:r>
            <a:r>
              <a:rPr lang="en-US" sz="2696" dirty="0" err="1"/>
              <a:t>và</a:t>
            </a:r>
            <a:r>
              <a:rPr lang="en-US" sz="2696" dirty="0"/>
              <a:t> </a:t>
            </a:r>
            <a:r>
              <a:rPr lang="en-US" sz="2696" dirty="0" err="1"/>
              <a:t>động</a:t>
            </a:r>
            <a:r>
              <a:rPr lang="en-US" sz="2696" dirty="0"/>
              <a:t> </a:t>
            </a:r>
            <a:r>
              <a:rPr lang="en-US" sz="2696" dirty="0" err="1"/>
              <a:t>vật</a:t>
            </a:r>
            <a:r>
              <a:rPr lang="en-US" sz="2696" dirty="0"/>
              <a:t> </a:t>
            </a:r>
            <a:r>
              <a:rPr lang="en-US" sz="2696" dirty="0" err="1"/>
              <a:t>hợp</a:t>
            </a:r>
            <a:r>
              <a:rPr lang="en-US" sz="2696" dirty="0"/>
              <a:t> </a:t>
            </a:r>
            <a:r>
              <a:rPr lang="en-US" sz="2696" dirty="0" err="1"/>
              <a:t>lí</a:t>
            </a:r>
            <a:r>
              <a:rPr lang="en-US" sz="2696" dirty="0"/>
              <a:t>.</a:t>
            </a:r>
          </a:p>
          <a:p>
            <a:r>
              <a:rPr lang="en-US" sz="2696" dirty="0" smtClean="0"/>
              <a:t>- </a:t>
            </a:r>
            <a:r>
              <a:rPr lang="en-US" sz="2696" dirty="0" err="1"/>
              <a:t>Yêu</a:t>
            </a:r>
            <a:r>
              <a:rPr lang="en-US" sz="2696" dirty="0"/>
              <a:t> </a:t>
            </a:r>
            <a:r>
              <a:rPr lang="en-US" sz="2696" dirty="0" err="1"/>
              <a:t>quý</a:t>
            </a:r>
            <a:r>
              <a:rPr lang="en-US" sz="2696" dirty="0"/>
              <a:t> </a:t>
            </a:r>
            <a:r>
              <a:rPr lang="en-US" sz="2696" dirty="0" err="1"/>
              <a:t>những</a:t>
            </a:r>
            <a:r>
              <a:rPr lang="en-US" sz="2696" dirty="0"/>
              <a:t> </a:t>
            </a:r>
            <a:r>
              <a:rPr lang="en-US" sz="2696" dirty="0" err="1"/>
              <a:t>người</a:t>
            </a:r>
            <a:r>
              <a:rPr lang="en-US" sz="2696" dirty="0"/>
              <a:t> </a:t>
            </a:r>
            <a:r>
              <a:rPr lang="en-US" sz="2696" dirty="0" err="1"/>
              <a:t>trong</a:t>
            </a:r>
            <a:r>
              <a:rPr lang="en-US" sz="2696" dirty="0"/>
              <a:t> </a:t>
            </a:r>
            <a:r>
              <a:rPr lang="en-US" sz="2696" dirty="0" err="1"/>
              <a:t>gia</a:t>
            </a:r>
            <a:r>
              <a:rPr lang="en-US" sz="2696" dirty="0"/>
              <a:t> </a:t>
            </a:r>
            <a:r>
              <a:rPr lang="en-US" sz="2696" dirty="0" err="1"/>
              <a:t>đình</a:t>
            </a:r>
            <a:r>
              <a:rPr lang="en-US" sz="2696" dirty="0"/>
              <a:t>, </a:t>
            </a:r>
            <a:r>
              <a:rPr lang="en-US" sz="2696" dirty="0" err="1"/>
              <a:t>họ</a:t>
            </a:r>
            <a:r>
              <a:rPr lang="en-US" sz="2696" dirty="0"/>
              <a:t> </a:t>
            </a:r>
            <a:r>
              <a:rPr lang="en-US" sz="2696" dirty="0" err="1"/>
              <a:t>hàng</a:t>
            </a:r>
            <a:r>
              <a:rPr lang="en-US" sz="2696" dirty="0"/>
              <a:t>, </a:t>
            </a:r>
            <a:r>
              <a:rPr lang="en-US" sz="2696" dirty="0" err="1"/>
              <a:t>biết</a:t>
            </a:r>
            <a:r>
              <a:rPr lang="en-US" sz="2696" dirty="0"/>
              <a:t> </a:t>
            </a:r>
            <a:r>
              <a:rPr lang="en-US" sz="2696" dirty="0" err="1"/>
              <a:t>nhớ</a:t>
            </a:r>
            <a:r>
              <a:rPr lang="en-US" sz="2696" dirty="0"/>
              <a:t> </a:t>
            </a:r>
            <a:r>
              <a:rPr lang="en-US" sz="2696" dirty="0" err="1"/>
              <a:t>về</a:t>
            </a:r>
            <a:r>
              <a:rPr lang="en-US" sz="2696" dirty="0"/>
              <a:t> </a:t>
            </a:r>
            <a:r>
              <a:rPr lang="en-US" sz="2696" dirty="0" err="1"/>
              <a:t>những</a:t>
            </a:r>
            <a:r>
              <a:rPr lang="en-US" sz="2696" dirty="0"/>
              <a:t> </a:t>
            </a:r>
            <a:r>
              <a:rPr lang="en-US" sz="2696" dirty="0" err="1"/>
              <a:t>ngày</a:t>
            </a:r>
            <a:r>
              <a:rPr lang="en-US" sz="2696" dirty="0"/>
              <a:t> </a:t>
            </a:r>
            <a:r>
              <a:rPr lang="en-US" sz="2696" dirty="0" err="1"/>
              <a:t>lễ</a:t>
            </a:r>
            <a:r>
              <a:rPr lang="en-US" sz="2696" dirty="0"/>
              <a:t> </a:t>
            </a:r>
            <a:r>
              <a:rPr lang="en-US" sz="2696" dirty="0" err="1"/>
              <a:t>trọng</a:t>
            </a:r>
            <a:r>
              <a:rPr lang="en-US" sz="2696" dirty="0"/>
              <a:t> </a:t>
            </a:r>
            <a:r>
              <a:rPr lang="en-US" sz="2696" dirty="0" err="1"/>
              <a:t>đại</a:t>
            </a:r>
            <a:r>
              <a:rPr lang="en-US" sz="2696" dirty="0"/>
              <a:t> </a:t>
            </a:r>
            <a:r>
              <a:rPr lang="en-US" sz="2696" dirty="0" err="1"/>
              <a:t>của</a:t>
            </a:r>
            <a:r>
              <a:rPr lang="en-US" sz="2696" dirty="0"/>
              <a:t> </a:t>
            </a:r>
            <a:r>
              <a:rPr lang="en-US" sz="2696" dirty="0" err="1"/>
              <a:t>gia</a:t>
            </a:r>
            <a:r>
              <a:rPr lang="en-US" sz="2696" dirty="0"/>
              <a:t> </a:t>
            </a:r>
            <a:r>
              <a:rPr lang="en-US" sz="2696" dirty="0" err="1"/>
              <a:t>đình</a:t>
            </a:r>
            <a:r>
              <a:rPr lang="en-US" sz="2696" dirty="0"/>
              <a:t>, </a:t>
            </a:r>
            <a:r>
              <a:rPr lang="en-US" sz="2696" dirty="0" err="1"/>
              <a:t>chăm</a:t>
            </a:r>
            <a:r>
              <a:rPr lang="en-US" sz="2696" dirty="0"/>
              <a:t> </a:t>
            </a:r>
            <a:r>
              <a:rPr lang="en-US" sz="2696" dirty="0" err="1"/>
              <a:t>chỉ</a:t>
            </a:r>
            <a:r>
              <a:rPr lang="en-US" sz="2696" dirty="0"/>
              <a:t> </a:t>
            </a:r>
            <a:r>
              <a:rPr lang="en-US" sz="2696" dirty="0" err="1"/>
              <a:t>học</a:t>
            </a:r>
            <a:r>
              <a:rPr lang="en-US" sz="2696" dirty="0"/>
              <a:t> </a:t>
            </a:r>
            <a:r>
              <a:rPr lang="en-US" sz="2696" dirty="0" err="1"/>
              <a:t>tập</a:t>
            </a:r>
            <a:r>
              <a:rPr lang="en-US" sz="2696" dirty="0"/>
              <a:t>, </a:t>
            </a:r>
            <a:r>
              <a:rPr lang="en-US" sz="2696" dirty="0" err="1"/>
              <a:t>luôn</a:t>
            </a:r>
            <a:r>
              <a:rPr lang="en-US" sz="2696" dirty="0"/>
              <a:t> </a:t>
            </a:r>
            <a:r>
              <a:rPr lang="en-US" sz="2696" dirty="0" err="1"/>
              <a:t>tự</a:t>
            </a:r>
            <a:r>
              <a:rPr lang="en-US" sz="2696" dirty="0"/>
              <a:t> </a:t>
            </a:r>
            <a:r>
              <a:rPr lang="en-US" sz="2696" dirty="0" err="1"/>
              <a:t>giác</a:t>
            </a:r>
            <a:r>
              <a:rPr lang="en-US" sz="2696" dirty="0"/>
              <a:t> </a:t>
            </a:r>
            <a:r>
              <a:rPr lang="en-US" sz="2696" dirty="0" err="1"/>
              <a:t>tìm</a:t>
            </a:r>
            <a:r>
              <a:rPr lang="en-US" sz="2696" dirty="0"/>
              <a:t> </a:t>
            </a:r>
            <a:r>
              <a:rPr lang="en-US" sz="2696" dirty="0" err="1"/>
              <a:t>hiểu</a:t>
            </a:r>
            <a:r>
              <a:rPr lang="en-US" sz="2696" dirty="0"/>
              <a:t> </a:t>
            </a:r>
            <a:r>
              <a:rPr lang="en-US" sz="2696" dirty="0" err="1"/>
              <a:t>bài</a:t>
            </a:r>
            <a:r>
              <a:rPr lang="en-US" sz="2696" dirty="0"/>
              <a:t>. </a:t>
            </a:r>
            <a:r>
              <a:rPr lang="en-US" sz="2696" dirty="0" err="1"/>
              <a:t>Giữ</a:t>
            </a:r>
            <a:r>
              <a:rPr lang="en-US" sz="2696" dirty="0"/>
              <a:t> </a:t>
            </a:r>
            <a:r>
              <a:rPr lang="en-US" sz="2696" dirty="0" err="1"/>
              <a:t>trật</a:t>
            </a:r>
            <a:r>
              <a:rPr lang="en-US" sz="2696" dirty="0"/>
              <a:t> </a:t>
            </a:r>
            <a:r>
              <a:rPr lang="en-US" sz="2696" dirty="0" err="1"/>
              <a:t>tự</a:t>
            </a:r>
            <a:r>
              <a:rPr lang="en-US" sz="2696" dirty="0"/>
              <a:t>, </a:t>
            </a:r>
            <a:r>
              <a:rPr lang="en-US" sz="2696" dirty="0" err="1"/>
              <a:t>biết</a:t>
            </a:r>
            <a:r>
              <a:rPr lang="en-US" sz="2696" dirty="0"/>
              <a:t> </a:t>
            </a:r>
            <a:r>
              <a:rPr lang="en-US" sz="2696" dirty="0" err="1"/>
              <a:t>lắng</a:t>
            </a:r>
            <a:r>
              <a:rPr lang="en-US" sz="2696" dirty="0"/>
              <a:t> </a:t>
            </a:r>
            <a:r>
              <a:rPr lang="en-US" sz="2696" dirty="0" err="1"/>
              <a:t>nghe</a:t>
            </a:r>
            <a:r>
              <a:rPr lang="en-US" sz="2696" dirty="0"/>
              <a:t>, </a:t>
            </a:r>
            <a:r>
              <a:rPr lang="en-US" sz="2696" dirty="0" err="1"/>
              <a:t>học</a:t>
            </a:r>
            <a:r>
              <a:rPr lang="en-US" sz="2696" dirty="0"/>
              <a:t> </a:t>
            </a:r>
            <a:r>
              <a:rPr lang="en-US" sz="2696" dirty="0" err="1"/>
              <a:t>tập</a:t>
            </a:r>
            <a:r>
              <a:rPr lang="en-US" sz="2696" dirty="0"/>
              <a:t> </a:t>
            </a:r>
            <a:r>
              <a:rPr lang="en-US" sz="2696" dirty="0" err="1"/>
              <a:t>nghiêm</a:t>
            </a:r>
            <a:r>
              <a:rPr lang="en-US" sz="2696" dirty="0"/>
              <a:t> </a:t>
            </a:r>
            <a:r>
              <a:rPr lang="en-US" sz="2696" dirty="0" err="1"/>
              <a:t>túc</a:t>
            </a:r>
            <a:r>
              <a:rPr lang="en-US" sz="2696" dirty="0"/>
              <a:t>. </a:t>
            </a:r>
            <a:r>
              <a:rPr lang="en-US" sz="2696" dirty="0" err="1"/>
              <a:t>Có</a:t>
            </a:r>
            <a:r>
              <a:rPr lang="en-US" sz="2696" dirty="0"/>
              <a:t> </a:t>
            </a:r>
            <a:r>
              <a:rPr lang="en-US" sz="2696" dirty="0" err="1"/>
              <a:t>trách</a:t>
            </a:r>
            <a:r>
              <a:rPr lang="en-US" sz="2696" dirty="0"/>
              <a:t> </a:t>
            </a:r>
            <a:r>
              <a:rPr lang="en-US" sz="2696" dirty="0" err="1"/>
              <a:t>nhiệm</a:t>
            </a:r>
            <a:r>
              <a:rPr lang="en-US" sz="2696" dirty="0"/>
              <a:t> </a:t>
            </a:r>
            <a:r>
              <a:rPr lang="en-US" sz="2696" dirty="0" err="1"/>
              <a:t>với</a:t>
            </a:r>
            <a:r>
              <a:rPr lang="en-US" sz="2696" dirty="0"/>
              <a:t> </a:t>
            </a:r>
            <a:r>
              <a:rPr lang="en-US" sz="2696" dirty="0" err="1"/>
              <a:t>tập</a:t>
            </a:r>
            <a:r>
              <a:rPr lang="en-US" sz="2696" dirty="0"/>
              <a:t> </a:t>
            </a:r>
            <a:r>
              <a:rPr lang="en-US" sz="2696" dirty="0" err="1"/>
              <a:t>thể</a:t>
            </a:r>
            <a:r>
              <a:rPr lang="en-US" sz="2696" dirty="0"/>
              <a:t> </a:t>
            </a:r>
            <a:r>
              <a:rPr lang="en-US" sz="2696" dirty="0" err="1"/>
              <a:t>khi</a:t>
            </a:r>
            <a:r>
              <a:rPr lang="en-US" sz="2696" dirty="0"/>
              <a:t> </a:t>
            </a:r>
            <a:r>
              <a:rPr lang="en-US" sz="2696" dirty="0" err="1"/>
              <a:t>tham</a:t>
            </a:r>
            <a:r>
              <a:rPr lang="en-US" sz="2696" dirty="0"/>
              <a:t> </a:t>
            </a:r>
            <a:r>
              <a:rPr lang="en-US" sz="2696" dirty="0" err="1"/>
              <a:t>gia</a:t>
            </a:r>
            <a:r>
              <a:rPr lang="en-US" sz="2696" dirty="0"/>
              <a:t> </a:t>
            </a:r>
            <a:r>
              <a:rPr lang="en-US" sz="2696" dirty="0" err="1"/>
              <a:t>hoạt</a:t>
            </a:r>
            <a:r>
              <a:rPr lang="en-US" sz="2696" dirty="0"/>
              <a:t> </a:t>
            </a:r>
            <a:r>
              <a:rPr lang="en-US" sz="2696" dirty="0" err="1"/>
              <a:t>động</a:t>
            </a:r>
            <a:r>
              <a:rPr lang="en-US" sz="2696" dirty="0"/>
              <a:t> </a:t>
            </a:r>
            <a:r>
              <a:rPr lang="en-US" sz="2696" dirty="0" err="1"/>
              <a:t>nhóm</a:t>
            </a:r>
            <a:r>
              <a:rPr lang="en-US" sz="2696" dirty="0"/>
              <a:t>.</a:t>
            </a:r>
            <a:endParaRPr lang="en-US" sz="2696" dirty="0"/>
          </a:p>
        </p:txBody>
      </p:sp>
    </p:spTree>
    <p:extLst>
      <p:ext uri="{BB962C8B-B14F-4D97-AF65-F5344CB8AC3E}">
        <p14:creationId xmlns:p14="http://schemas.microsoft.com/office/powerpoint/2010/main" val="3506733173"/>
      </p:ext>
    </p:extLst>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70E487-070D-D6E6-FB36-EB24BB827976}"/>
              </a:ext>
            </a:extLst>
          </p:cNvPr>
          <p:cNvSpPr/>
          <p:nvPr/>
        </p:nvSpPr>
        <p:spPr>
          <a:xfrm>
            <a:off x="3102964" y="1997771"/>
            <a:ext cx="5996065" cy="18288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27237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hay nhất - Cao Lê Hà Trang - Nhạc thiếu thi Việt Nam hay nhấ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34160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105D9E-F2D5-AAF6-DD6E-071B3E419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83855" y="1249679"/>
            <a:ext cx="5756857" cy="5756857"/>
          </a:xfrm>
          <a:prstGeom prst="rect">
            <a:avLst/>
          </a:prstGeom>
        </p:spPr>
      </p:pic>
      <p:sp>
        <p:nvSpPr>
          <p:cNvPr id="7" name="Rounded Rectangle 8">
            <a:extLst>
              <a:ext uri="{FF2B5EF4-FFF2-40B4-BE49-F238E27FC236}">
                <a16:creationId xmlns:a16="http://schemas.microsoft.com/office/drawing/2014/main" id="{7771130E-33CE-B4AB-3A11-A56A5316AF55}"/>
              </a:ext>
            </a:extLst>
          </p:cNvPr>
          <p:cNvSpPr/>
          <p:nvPr/>
        </p:nvSpPr>
        <p:spPr>
          <a:xfrm>
            <a:off x="1383414" y="1336103"/>
            <a:ext cx="6074292" cy="2309622"/>
          </a:xfrm>
          <a:prstGeom prst="roundRect">
            <a:avLst/>
          </a:prstGeom>
          <a:solidFill>
            <a:schemeClr val="bg1"/>
          </a:solidFill>
          <a:ln w="57150">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rgbClr val="CC0000"/>
                </a:solidFill>
              </a:rPr>
              <a:t>Bài hát vừa rồi nhắc đến con vật nào? Con vật đó có điểm gì đặc biệt?</a:t>
            </a:r>
            <a:r>
              <a:rPr lang="en-US" sz="4000"/>
              <a:t>bi</a:t>
            </a:r>
          </a:p>
        </p:txBody>
      </p:sp>
    </p:spTree>
    <p:extLst>
      <p:ext uri="{BB962C8B-B14F-4D97-AF65-F5344CB8AC3E}">
        <p14:creationId xmlns:p14="http://schemas.microsoft.com/office/powerpoint/2010/main" val="111037625"/>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2517C-2B39-DB05-FE7D-76E042DA07CE}"/>
              </a:ext>
            </a:extLst>
          </p:cNvPr>
          <p:cNvSpPr txBox="1"/>
          <p:nvPr/>
        </p:nvSpPr>
        <p:spPr>
          <a:xfrm>
            <a:off x="1986901" y="1321749"/>
            <a:ext cx="8218198" cy="3785652"/>
          </a:xfrm>
          <a:prstGeom prst="rect">
            <a:avLst/>
          </a:prstGeom>
          <a:noFill/>
        </p:spPr>
        <p:txBody>
          <a:bodyPr wrap="square">
            <a:spAutoFit/>
          </a:bodyPr>
          <a:lstStyle/>
          <a:p>
            <a:pPr algn="ctr"/>
            <a:r>
              <a:rPr lang="en-US" sz="4800">
                <a:solidFill>
                  <a:prstClr val="black"/>
                </a:solidFill>
                <a:latin typeface="Calibri"/>
              </a:rPr>
              <a:t>Các loài động vật thường có cấu tạo gồm ba bộ phận chính là: đầu, mình và cơ quan di chuyển. Động vật có thể di chuyển bằng cánh, chân, vây,…</a:t>
            </a:r>
          </a:p>
        </p:txBody>
      </p:sp>
    </p:spTree>
    <p:extLst>
      <p:ext uri="{BB962C8B-B14F-4D97-AF65-F5344CB8AC3E}">
        <p14:creationId xmlns:p14="http://schemas.microsoft.com/office/powerpoint/2010/main" val="1028633464"/>
      </p:ext>
    </p:extLst>
  </p:cSld>
  <p:clrMapOvr>
    <a:masterClrMapping/>
  </p:clrMapOvr>
  <p:transition spd="slow" advTm="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1333995" y="1004056"/>
            <a:ext cx="952401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Động vật có các bộ phận chính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Lớp bao phủ bên ngoài của động vật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Động vật di chuyển bằng các cơ quan nào? </a:t>
            </a:r>
          </a:p>
        </p:txBody>
      </p:sp>
    </p:spTree>
    <p:extLst>
      <p:ext uri="{BB962C8B-B14F-4D97-AF65-F5344CB8AC3E}">
        <p14:creationId xmlns:p14="http://schemas.microsoft.com/office/powerpoint/2010/main" val="1585187255"/>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78366" y="1339740"/>
            <a:ext cx="9883380" cy="507190"/>
          </a:xfrm>
          <a:prstGeom prst="rect">
            <a:avLst/>
          </a:prstGeom>
        </p:spPr>
        <p:txBody>
          <a:bodyPr wrap="square">
            <a:spAutoFit/>
          </a:bodyPr>
          <a:lstStyle/>
          <a:p>
            <a:r>
              <a:rPr lang="en-US" sz="2696" b="1" u="sng" dirty="0">
                <a:solidFill>
                  <a:srgbClr val="FF0000"/>
                </a:solidFill>
                <a:latin typeface="Times New Roman" pitchFamily="18" charset="0"/>
                <a:cs typeface="Times New Roman" pitchFamily="18" charset="0"/>
              </a:rPr>
              <a:t>2. </a:t>
            </a:r>
            <a:r>
              <a:rPr lang="nl-NL" sz="2696" b="1" u="sng" dirty="0">
                <a:solidFill>
                  <a:srgbClr val="FF0000"/>
                </a:solidFill>
                <a:latin typeface="Times New Roman" pitchFamily="18" charset="0"/>
                <a:cs typeface="Times New Roman" pitchFamily="18" charset="0"/>
              </a:rPr>
              <a:t>Xử lí tình huống.</a:t>
            </a:r>
            <a:endParaRPr lang="en-US" sz="2696" b="1" u="sng" dirty="0">
              <a:solidFill>
                <a:srgbClr val="FF0000"/>
              </a:solidFill>
              <a:latin typeface="Times New Roman" pitchFamily="18" charset="0"/>
              <a:cs typeface="Times New Roman" pitchFamily="18" charset="0"/>
            </a:endParaRPr>
          </a:p>
        </p:txBody>
      </p:sp>
      <p:sp>
        <p:nvSpPr>
          <p:cNvPr id="11" name="Rectangle 10"/>
          <p:cNvSpPr/>
          <p:nvPr/>
        </p:nvSpPr>
        <p:spPr>
          <a:xfrm>
            <a:off x="1073177" y="1823873"/>
            <a:ext cx="10730577" cy="507190"/>
          </a:xfrm>
          <a:prstGeom prst="rect">
            <a:avLst/>
          </a:prstGeom>
        </p:spPr>
        <p:txBody>
          <a:bodyPr wrap="square">
            <a:spAutoFit/>
          </a:bodyPr>
          <a:lstStyle/>
          <a:p>
            <a:pPr algn="just"/>
            <a:r>
              <a:rPr lang="en-US" sz="2696" b="1" dirty="0">
                <a:solidFill>
                  <a:srgbClr val="FF0000"/>
                </a:solidFill>
                <a:latin typeface="Times New Roman" pitchFamily="18" charset="0"/>
                <a:cs typeface="Times New Roman" pitchFamily="18" charset="0"/>
              </a:rPr>
              <a:t>1. </a:t>
            </a:r>
            <a:r>
              <a:rPr lang="en-US" sz="2696" b="1" dirty="0" err="1">
                <a:solidFill>
                  <a:srgbClr val="FF0000"/>
                </a:solidFill>
                <a:latin typeface="Times New Roman" pitchFamily="18" charset="0"/>
                <a:cs typeface="Times New Roman" pitchFamily="18" charset="0"/>
              </a:rPr>
              <a:t>Nếu</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em</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là</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bạn</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trong</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tình</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huống</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dưới</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đây</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em</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sẽ</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làm</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gì</a:t>
            </a:r>
            <a:r>
              <a:rPr lang="en-US" sz="2696" b="1" dirty="0">
                <a:solidFill>
                  <a:srgbClr val="FF0000"/>
                </a:solidFill>
                <a:latin typeface="Times New Roman" pitchFamily="18" charset="0"/>
                <a:cs typeface="Times New Roman" pitchFamily="18" charset="0"/>
              </a:rPr>
              <a:t>?</a:t>
            </a:r>
          </a:p>
        </p:txBody>
      </p:sp>
      <p:sp>
        <p:nvSpPr>
          <p:cNvPr id="3" name="Rectangle 2"/>
          <p:cNvSpPr/>
          <p:nvPr/>
        </p:nvSpPr>
        <p:spPr>
          <a:xfrm>
            <a:off x="787789" y="2686992"/>
            <a:ext cx="4337893" cy="3411190"/>
          </a:xfrm>
          <a:prstGeom prst="rect">
            <a:avLst/>
          </a:prstGeom>
        </p:spPr>
        <p:txBody>
          <a:bodyPr wrap="square">
            <a:spAutoFit/>
          </a:bodyPr>
          <a:lstStyle/>
          <a:p>
            <a:r>
              <a:rPr lang="nl-NL" sz="2696" b="1" dirty="0">
                <a:solidFill>
                  <a:srgbClr val="0000CC"/>
                </a:solidFill>
                <a:latin typeface="Times New Roman" pitchFamily="18" charset="0"/>
                <a:cs typeface="Times New Roman" pitchFamily="18" charset="0"/>
              </a:rPr>
              <a:t>+ E</a:t>
            </a:r>
            <a:r>
              <a:rPr lang="vi-VN" sz="2696" b="1" dirty="0">
                <a:solidFill>
                  <a:srgbClr val="0000CC"/>
                </a:solidFill>
                <a:latin typeface="Times New Roman" panose="02020603050405020304" pitchFamily="18" charset="0"/>
                <a:cs typeface="Times New Roman" panose="02020603050405020304" pitchFamily="18" charset="0"/>
              </a:rPr>
              <a:t>m sẽ khuyên bố không nên thay cửa ra vào bằng cửa gỗ quý hiếm. Vì cửa hiện tại vẫn đang dùng tốt. Cửa gỗ quý h</a:t>
            </a:r>
            <a:r>
              <a:rPr lang="en-US" sz="2696" b="1" dirty="0" err="1">
                <a:solidFill>
                  <a:srgbClr val="0000CC"/>
                </a:solidFill>
                <a:latin typeface="Times New Roman" panose="02020603050405020304" pitchFamily="18" charset="0"/>
                <a:cs typeface="Times New Roman" panose="02020603050405020304" pitchFamily="18" charset="0"/>
              </a:rPr>
              <a:t>iế</a:t>
            </a:r>
            <a:r>
              <a:rPr lang="vi-VN" sz="2696" b="1" dirty="0">
                <a:solidFill>
                  <a:srgbClr val="0000CC"/>
                </a:solidFill>
                <a:latin typeface="Times New Roman" panose="02020603050405020304" pitchFamily="18" charset="0"/>
                <a:cs typeface="Times New Roman" panose="02020603050405020304" pitchFamily="18" charset="0"/>
              </a:rPr>
              <a:t>m vừa tốn kém, lãng phí vừa góp ph</a:t>
            </a:r>
            <a:r>
              <a:rPr lang="en-US" sz="2696" b="1" dirty="0" err="1">
                <a:solidFill>
                  <a:srgbClr val="0000CC"/>
                </a:solidFill>
                <a:latin typeface="Times New Roman" panose="02020603050405020304" pitchFamily="18" charset="0"/>
                <a:cs typeface="Times New Roman" panose="02020603050405020304" pitchFamily="18" charset="0"/>
              </a:rPr>
              <a:t>ần</a:t>
            </a:r>
            <a:r>
              <a:rPr lang="vi-VN" sz="2696" b="1" dirty="0">
                <a:solidFill>
                  <a:srgbClr val="0000CC"/>
                </a:solidFill>
                <a:latin typeface="Times New Roman" panose="02020603050405020304" pitchFamily="18" charset="0"/>
                <a:cs typeface="Times New Roman" panose="02020603050405020304" pitchFamily="18" charset="0"/>
              </a:rPr>
              <a:t> hủy hoại môi trường, làm ô nhiễm môi trường.</a:t>
            </a:r>
            <a:endParaRPr lang="en-US" sz="2696" b="1" dirty="0">
              <a:solidFill>
                <a:srgbClr val="0000CC"/>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CF1E8720-A010-EDEF-3C6F-F328E7E70235}"/>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Layer>
                </a14:imgProps>
              </a:ext>
            </a:extLst>
          </a:blip>
          <a:srcRect l="5054" r="1747"/>
          <a:stretch/>
        </p:blipFill>
        <p:spPr>
          <a:xfrm>
            <a:off x="5125681" y="2344527"/>
            <a:ext cx="6278530" cy="4223738"/>
          </a:xfrm>
          <a:prstGeom prst="rect">
            <a:avLst/>
          </a:prstGeom>
        </p:spPr>
      </p:pic>
    </p:spTree>
    <p:extLst>
      <p:ext uri="{BB962C8B-B14F-4D97-AF65-F5344CB8AC3E}">
        <p14:creationId xmlns:p14="http://schemas.microsoft.com/office/powerpoint/2010/main" val="14751275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38046" y="426148"/>
            <a:ext cx="10730577" cy="922047"/>
          </a:xfrm>
          <a:prstGeom prst="rect">
            <a:avLst/>
          </a:prstGeom>
        </p:spPr>
        <p:txBody>
          <a:bodyPr wrap="square">
            <a:spAutoFit/>
          </a:bodyPr>
          <a:lstStyle/>
          <a:p>
            <a:pPr algn="just"/>
            <a:r>
              <a:rPr lang="en-US" sz="2696" b="1" dirty="0">
                <a:solidFill>
                  <a:srgbClr val="FF0000"/>
                </a:solidFill>
                <a:latin typeface="Times New Roman" pitchFamily="18" charset="0"/>
                <a:cs typeface="Times New Roman" pitchFamily="18" charset="0"/>
              </a:rPr>
              <a:t>2. </a:t>
            </a:r>
            <a:r>
              <a:rPr lang="en-US" sz="2696" b="1" dirty="0" err="1">
                <a:solidFill>
                  <a:srgbClr val="FF0000"/>
                </a:solidFill>
                <a:latin typeface="Times New Roman" pitchFamily="18" charset="0"/>
                <a:cs typeface="Times New Roman" pitchFamily="18" charset="0"/>
              </a:rPr>
              <a:t>Em</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hãy</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trao</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đổi</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trong</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nhóm</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và</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cùng</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các</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bạn</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đóng</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vai</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xử</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lí</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tình</a:t>
            </a:r>
            <a:r>
              <a:rPr lang="en-US" sz="2696" b="1" dirty="0">
                <a:solidFill>
                  <a:srgbClr val="FF0000"/>
                </a:solidFill>
                <a:latin typeface="Times New Roman" pitchFamily="18" charset="0"/>
                <a:cs typeface="Times New Roman" pitchFamily="18" charset="0"/>
              </a:rPr>
              <a:t> </a:t>
            </a:r>
            <a:r>
              <a:rPr lang="en-US" sz="2696" b="1" dirty="0" err="1">
                <a:solidFill>
                  <a:srgbClr val="FF0000"/>
                </a:solidFill>
                <a:latin typeface="Times New Roman" pitchFamily="18" charset="0"/>
                <a:cs typeface="Times New Roman" pitchFamily="18" charset="0"/>
              </a:rPr>
              <a:t>huống</a:t>
            </a:r>
            <a:r>
              <a:rPr lang="en-US" sz="2696" b="1" dirty="0">
                <a:solidFill>
                  <a:srgbClr val="FF0000"/>
                </a:solidFill>
                <a:latin typeface="Times New Roman" pitchFamily="18" charset="0"/>
                <a:cs typeface="Times New Roman" pitchFamily="18" charset="0"/>
              </a:rPr>
              <a:t>.</a:t>
            </a:r>
          </a:p>
        </p:txBody>
      </p:sp>
      <p:pic>
        <p:nvPicPr>
          <p:cNvPr id="2" name="Picture 1">
            <a:extLst>
              <a:ext uri="{FF2B5EF4-FFF2-40B4-BE49-F238E27FC236}">
                <a16:creationId xmlns:a16="http://schemas.microsoft.com/office/drawing/2014/main" id="{CE9F0D6B-1918-57ED-35D9-33C3FEF66A79}"/>
              </a:ext>
            </a:extLst>
          </p:cNvPr>
          <p:cNvPicPr>
            <a:picLocks noChangeAspect="1"/>
          </p:cNvPicPr>
          <p:nvPr/>
        </p:nvPicPr>
        <p:blipFill>
          <a:blip r:embed="rId2"/>
          <a:stretch>
            <a:fillRect/>
          </a:stretch>
        </p:blipFill>
        <p:spPr>
          <a:xfrm>
            <a:off x="1522976" y="1536329"/>
            <a:ext cx="9360716" cy="4224104"/>
          </a:xfrm>
          <a:prstGeom prst="rect">
            <a:avLst/>
          </a:prstGeom>
        </p:spPr>
      </p:pic>
    </p:spTree>
    <p:extLst>
      <p:ext uri="{BB962C8B-B14F-4D97-AF65-F5344CB8AC3E}">
        <p14:creationId xmlns:p14="http://schemas.microsoft.com/office/powerpoint/2010/main" val="241428581"/>
      </p:ext>
    </p:extLst>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70E487-070D-D6E6-FB36-EB24BB827976}"/>
              </a:ext>
            </a:extLst>
          </p:cNvPr>
          <p:cNvSpPr/>
          <p:nvPr/>
        </p:nvSpPr>
        <p:spPr>
          <a:xfrm>
            <a:off x="3926903" y="1997771"/>
            <a:ext cx="4338194" cy="1828800"/>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Vận dụng</a:t>
            </a:r>
          </a:p>
        </p:txBody>
      </p:sp>
    </p:spTree>
    <p:extLst>
      <p:ext uri="{BB962C8B-B14F-4D97-AF65-F5344CB8AC3E}">
        <p14:creationId xmlns:p14="http://schemas.microsoft.com/office/powerpoint/2010/main" val="1978352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3213AC45-9918-470F-9829-0A3D116400F2"/>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四批\615844"/>
  <p:tag name="ISPRING_PRESENTATION_TITLE" val="5a97b1fa2b6f7"/>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820</TotalTime>
  <Words>422</Words>
  <Application>Microsoft Office PowerPoint</Application>
  <PresentationFormat>Widescreen</PresentationFormat>
  <Paragraphs>41</Paragraphs>
  <Slides>16</Slides>
  <Notes>10</Notes>
  <HiddenSlides>0</HiddenSlides>
  <MMClips>5</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16</vt:i4>
      </vt:variant>
    </vt:vector>
  </HeadingPairs>
  <TitlesOfParts>
    <vt:vector size="32" baseType="lpstr">
      <vt:lpstr>微软雅黑</vt:lpstr>
      <vt:lpstr>宋体</vt:lpstr>
      <vt:lpstr>Arial</vt:lpstr>
      <vt:lpstr>Calibri</vt:lpstr>
      <vt:lpstr>Calibri Light</vt:lpstr>
      <vt:lpstr>Cambria</vt:lpstr>
      <vt:lpstr>等线</vt:lpstr>
      <vt:lpstr>等线 Light</vt:lpstr>
      <vt:lpstr>Times New Roman</vt:lpstr>
      <vt:lpstr>UTM Avo</vt:lpstr>
      <vt:lpstr>Office 主题</vt:lpstr>
      <vt:lpstr>Office 主题​​</vt:lpstr>
      <vt:lpstr>1_Office 主题​​</vt:lpstr>
      <vt:lpstr>2_Office 主题​​</vt:lpstr>
      <vt:lpstr>3_Office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Admin</cp:lastModifiedBy>
  <cp:revision>3</cp:revision>
  <dcterms:created xsi:type="dcterms:W3CDTF">2017-08-03T09:01:00Z</dcterms:created>
  <dcterms:modified xsi:type="dcterms:W3CDTF">2024-01-28T14:34:47Z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