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23"/>
  </p:notesMasterIdLst>
  <p:sldIdLst>
    <p:sldId id="404" r:id="rId4"/>
    <p:sldId id="260" r:id="rId5"/>
    <p:sldId id="382" r:id="rId6"/>
    <p:sldId id="267" r:id="rId7"/>
    <p:sldId id="395" r:id="rId8"/>
    <p:sldId id="385" r:id="rId9"/>
    <p:sldId id="270" r:id="rId10"/>
    <p:sldId id="388" r:id="rId11"/>
    <p:sldId id="389" r:id="rId12"/>
    <p:sldId id="392" r:id="rId13"/>
    <p:sldId id="368" r:id="rId14"/>
    <p:sldId id="264" r:id="rId15"/>
    <p:sldId id="275" r:id="rId16"/>
    <p:sldId id="274" r:id="rId17"/>
    <p:sldId id="262" r:id="rId18"/>
    <p:sldId id="402" r:id="rId19"/>
    <p:sldId id="403" r:id="rId20"/>
    <p:sldId id="365" r:id="rId21"/>
    <p:sldId id="36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FF"/>
    <a:srgbClr val="00FFCC"/>
    <a:srgbClr val="66CCFF"/>
    <a:srgbClr val="CCFFFF"/>
    <a:srgbClr val="FFCC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2937" autoAdjust="0"/>
  </p:normalViewPr>
  <p:slideViewPr>
    <p:cSldViewPr snapToGrid="0">
      <p:cViewPr varScale="1">
        <p:scale>
          <a:sx n="72" d="100"/>
          <a:sy n="72" d="100"/>
        </p:scale>
        <p:origin x="324"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65F1F7-9276-4203-A72E-50E0A23C7096}" type="datetimeFigureOut">
              <a:rPr lang="en-US" smtClean="0"/>
              <a:t>11/30/2025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3A781C-5928-4893-833E-63793861C740}" type="slidenum">
              <a:rPr lang="en-US" smtClean="0"/>
              <a:t>‹#›</a:t>
            </a:fld>
            <a:endParaRPr lang="en-US"/>
          </a:p>
        </p:txBody>
      </p:sp>
    </p:spTree>
    <p:extLst>
      <p:ext uri="{BB962C8B-B14F-4D97-AF65-F5344CB8AC3E}">
        <p14:creationId xmlns:p14="http://schemas.microsoft.com/office/powerpoint/2010/main" val="2893347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GV CLICK CHUỘT VÀO KHUNG ĐÁP ÁN </a:t>
            </a:r>
            <a:r>
              <a:rPr lang="en-US" b="1" dirty="0">
                <a:sym typeface="Wingdings" panose="05000000000000000000" pitchFamily="2" charset="2"/>
              </a:rPr>
              <a:t> XUẤT HIỆN KẾT QUẢ ĐÚNG/SAI</a:t>
            </a: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CA3864-D368-4202-A9AE-602D5EBF2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2932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GV CLICK CHUỘT VÀO KHUNG ĐÁP ÁN </a:t>
            </a:r>
            <a:r>
              <a:rPr lang="en-US" b="1" dirty="0">
                <a:sym typeface="Wingdings" panose="05000000000000000000" pitchFamily="2" charset="2"/>
              </a:rPr>
              <a:t> XUẤT HIỆN KẾT QUẢ ĐÚNG/SAI</a:t>
            </a: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CA3864-D368-4202-A9AE-602D5EBF2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5405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GV CLICK CHUỘT VÀO KHUNG ĐÁP ÁN </a:t>
            </a:r>
            <a:r>
              <a:rPr lang="en-US" b="1" dirty="0">
                <a:sym typeface="Wingdings" panose="05000000000000000000" pitchFamily="2" charset="2"/>
              </a:rPr>
              <a:t> XUẤT HIỆN KẾT QUẢ ĐÚNG/SAI</a:t>
            </a: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CA3864-D368-4202-A9AE-602D5EBF2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3932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GV CLICK CHUỘT VÀO KHUNG ĐÁP ÁN </a:t>
            </a:r>
            <a:r>
              <a:rPr lang="en-US" b="1" dirty="0">
                <a:sym typeface="Wingdings" panose="05000000000000000000" pitchFamily="2" charset="2"/>
              </a:rPr>
              <a:t> XUẤT HIỆN KẾT QUẢ ĐÚNG/SAI</a:t>
            </a: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CA3864-D368-4202-A9AE-602D5EBF2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2476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GV CLICK CHUỘT VÀO KHUNG ĐÁP ÁN </a:t>
            </a:r>
            <a:r>
              <a:rPr lang="en-US" b="1" dirty="0">
                <a:sym typeface="Wingdings" panose="05000000000000000000" pitchFamily="2" charset="2"/>
              </a:rPr>
              <a:t> XUẤT HIỆN KẾT QUẢ ĐÚNG/SAI</a:t>
            </a: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CA3864-D368-4202-A9AE-602D5EBF2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313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9FF9A-EBB0-CC70-22BB-ED07FCC69CA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E80801-2281-BC0F-041C-935C5D0D42F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0A8DDF-0E1C-7A10-2776-9835FF217431}"/>
              </a:ext>
            </a:extLst>
          </p:cNvPr>
          <p:cNvSpPr>
            <a:spLocks noGrp="1"/>
          </p:cNvSpPr>
          <p:nvPr>
            <p:ph type="dt" sz="half" idx="10"/>
          </p:nvPr>
        </p:nvSpPr>
        <p:spPr>
          <a:xfrm>
            <a:off x="838200" y="6356350"/>
            <a:ext cx="2743200" cy="365125"/>
          </a:xfrm>
          <a:prstGeom prst="rect">
            <a:avLst/>
          </a:prstGeom>
        </p:spPr>
        <p:txBody>
          <a:bodyPr/>
          <a:lstStyle/>
          <a:p>
            <a:fld id="{F5A0AD3F-E348-4FC8-90C2-FDD52E0EAC8C}" type="datetimeFigureOut">
              <a:rPr lang="en-US" smtClean="0"/>
              <a:t>11/30/2025</a:t>
            </a:fld>
            <a:endParaRPr lang="en-US"/>
          </a:p>
        </p:txBody>
      </p:sp>
      <p:sp>
        <p:nvSpPr>
          <p:cNvPr id="5" name="Footer Placeholder 4">
            <a:extLst>
              <a:ext uri="{FF2B5EF4-FFF2-40B4-BE49-F238E27FC236}">
                <a16:creationId xmlns:a16="http://schemas.microsoft.com/office/drawing/2014/main" id="{7F5DFE92-381E-581A-3D54-82D4F563B6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6A86FF3-F0C5-6999-2681-45DA93E725C3}"/>
              </a:ext>
            </a:extLst>
          </p:cNvPr>
          <p:cNvSpPr>
            <a:spLocks noGrp="1"/>
          </p:cNvSpPr>
          <p:nvPr>
            <p:ph type="sldNum" sz="quarter" idx="12"/>
          </p:nvPr>
        </p:nvSpPr>
        <p:spPr>
          <a:xfrm>
            <a:off x="8610600" y="6356350"/>
            <a:ext cx="2743200" cy="365125"/>
          </a:xfrm>
          <a:prstGeom prst="rect">
            <a:avLst/>
          </a:prstGeom>
        </p:spPr>
        <p:txBody>
          <a:bodyPr/>
          <a:lstStyle/>
          <a:p>
            <a:fld id="{C5453589-D237-46D5-A9F2-9C82B5D230AF}" type="slidenum">
              <a:rPr lang="en-US" smtClean="0"/>
              <a:t>‹#›</a:t>
            </a:fld>
            <a:endParaRPr lang="en-US"/>
          </a:p>
        </p:txBody>
      </p:sp>
    </p:spTree>
    <p:extLst>
      <p:ext uri="{BB962C8B-B14F-4D97-AF65-F5344CB8AC3E}">
        <p14:creationId xmlns:p14="http://schemas.microsoft.com/office/powerpoint/2010/main" val="157558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BB4E3-D225-D33A-C738-4F75E84ED7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799EE8-2E77-1CE4-CB7F-92C2E455EB0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82448E-742A-C27D-DFB4-958CE7513DC3}"/>
              </a:ext>
            </a:extLst>
          </p:cNvPr>
          <p:cNvSpPr>
            <a:spLocks noGrp="1"/>
          </p:cNvSpPr>
          <p:nvPr>
            <p:ph type="dt" sz="half" idx="10"/>
          </p:nvPr>
        </p:nvSpPr>
        <p:spPr>
          <a:xfrm>
            <a:off x="838200" y="6356350"/>
            <a:ext cx="2743200" cy="365125"/>
          </a:xfrm>
          <a:prstGeom prst="rect">
            <a:avLst/>
          </a:prstGeom>
        </p:spPr>
        <p:txBody>
          <a:bodyPr/>
          <a:lstStyle/>
          <a:p>
            <a:fld id="{F5A0AD3F-E348-4FC8-90C2-FDD52E0EAC8C}" type="datetimeFigureOut">
              <a:rPr lang="en-US" smtClean="0"/>
              <a:t>11/30/2025</a:t>
            </a:fld>
            <a:endParaRPr lang="en-US"/>
          </a:p>
        </p:txBody>
      </p:sp>
      <p:sp>
        <p:nvSpPr>
          <p:cNvPr id="5" name="Footer Placeholder 4">
            <a:extLst>
              <a:ext uri="{FF2B5EF4-FFF2-40B4-BE49-F238E27FC236}">
                <a16:creationId xmlns:a16="http://schemas.microsoft.com/office/drawing/2014/main" id="{8A1773B0-7F08-B267-AC0B-5F923A040F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F602E86-4A05-1848-5D47-ED4A733F2F0F}"/>
              </a:ext>
            </a:extLst>
          </p:cNvPr>
          <p:cNvSpPr>
            <a:spLocks noGrp="1"/>
          </p:cNvSpPr>
          <p:nvPr>
            <p:ph type="sldNum" sz="quarter" idx="12"/>
          </p:nvPr>
        </p:nvSpPr>
        <p:spPr>
          <a:xfrm>
            <a:off x="8610600" y="6356350"/>
            <a:ext cx="2743200" cy="365125"/>
          </a:xfrm>
          <a:prstGeom prst="rect">
            <a:avLst/>
          </a:prstGeom>
        </p:spPr>
        <p:txBody>
          <a:bodyPr/>
          <a:lstStyle/>
          <a:p>
            <a:fld id="{C5453589-D237-46D5-A9F2-9C82B5D230AF}" type="slidenum">
              <a:rPr lang="en-US" smtClean="0"/>
              <a:t>‹#›</a:t>
            </a:fld>
            <a:endParaRPr lang="en-US"/>
          </a:p>
        </p:txBody>
      </p:sp>
    </p:spTree>
    <p:extLst>
      <p:ext uri="{BB962C8B-B14F-4D97-AF65-F5344CB8AC3E}">
        <p14:creationId xmlns:p14="http://schemas.microsoft.com/office/powerpoint/2010/main" val="3089485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3ED281-5CE5-C8F8-8C6B-96F1010DEE9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3894BD-00E4-5214-D418-900D9BDF7AE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9CB634-12DC-5183-AD74-008143FD19BE}"/>
              </a:ext>
            </a:extLst>
          </p:cNvPr>
          <p:cNvSpPr>
            <a:spLocks noGrp="1"/>
          </p:cNvSpPr>
          <p:nvPr>
            <p:ph type="dt" sz="half" idx="10"/>
          </p:nvPr>
        </p:nvSpPr>
        <p:spPr>
          <a:xfrm>
            <a:off x="838200" y="6356350"/>
            <a:ext cx="2743200" cy="365125"/>
          </a:xfrm>
          <a:prstGeom prst="rect">
            <a:avLst/>
          </a:prstGeom>
        </p:spPr>
        <p:txBody>
          <a:bodyPr/>
          <a:lstStyle/>
          <a:p>
            <a:fld id="{F5A0AD3F-E348-4FC8-90C2-FDD52E0EAC8C}" type="datetimeFigureOut">
              <a:rPr lang="en-US" smtClean="0"/>
              <a:t>11/30/2025</a:t>
            </a:fld>
            <a:endParaRPr lang="en-US"/>
          </a:p>
        </p:txBody>
      </p:sp>
      <p:sp>
        <p:nvSpPr>
          <p:cNvPr id="5" name="Footer Placeholder 4">
            <a:extLst>
              <a:ext uri="{FF2B5EF4-FFF2-40B4-BE49-F238E27FC236}">
                <a16:creationId xmlns:a16="http://schemas.microsoft.com/office/drawing/2014/main" id="{30A58A29-B047-C1B1-6A8F-E280982928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439461-C9E3-67B2-3159-4161ED139D9D}"/>
              </a:ext>
            </a:extLst>
          </p:cNvPr>
          <p:cNvSpPr>
            <a:spLocks noGrp="1"/>
          </p:cNvSpPr>
          <p:nvPr>
            <p:ph type="sldNum" sz="quarter" idx="12"/>
          </p:nvPr>
        </p:nvSpPr>
        <p:spPr>
          <a:xfrm>
            <a:off x="8610600" y="6356350"/>
            <a:ext cx="2743200" cy="365125"/>
          </a:xfrm>
          <a:prstGeom prst="rect">
            <a:avLst/>
          </a:prstGeom>
        </p:spPr>
        <p:txBody>
          <a:bodyPr/>
          <a:lstStyle/>
          <a:p>
            <a:fld id="{C5453589-D237-46D5-A9F2-9C82B5D230AF}" type="slidenum">
              <a:rPr lang="en-US" smtClean="0"/>
              <a:t>‹#›</a:t>
            </a:fld>
            <a:endParaRPr lang="en-US"/>
          </a:p>
        </p:txBody>
      </p:sp>
    </p:spTree>
    <p:extLst>
      <p:ext uri="{BB962C8B-B14F-4D97-AF65-F5344CB8AC3E}">
        <p14:creationId xmlns:p14="http://schemas.microsoft.com/office/powerpoint/2010/main" val="1795831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BD6E6-2ABE-B81D-F710-EAA79B8254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E716CF-DB82-92F2-363F-4FF37D4CFB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21AB37-CAB9-1A57-D7DC-4377CDB339B9}"/>
              </a:ext>
            </a:extLst>
          </p:cNvPr>
          <p:cNvSpPr>
            <a:spLocks noGrp="1"/>
          </p:cNvSpPr>
          <p:nvPr>
            <p:ph type="dt" sz="half" idx="10"/>
          </p:nvPr>
        </p:nvSpPr>
        <p:spPr/>
        <p:txBody>
          <a:bodyPr/>
          <a:lstStyle/>
          <a:p>
            <a:fld id="{8090572C-BD3D-4F5D-890C-7DE828D145EE}" type="datetimeFigureOut">
              <a:rPr lang="en-US" smtClean="0"/>
              <a:t>11/30/2025</a:t>
            </a:fld>
            <a:endParaRPr lang="en-US"/>
          </a:p>
        </p:txBody>
      </p:sp>
      <p:sp>
        <p:nvSpPr>
          <p:cNvPr id="5" name="Footer Placeholder 4">
            <a:extLst>
              <a:ext uri="{FF2B5EF4-FFF2-40B4-BE49-F238E27FC236}">
                <a16:creationId xmlns:a16="http://schemas.microsoft.com/office/drawing/2014/main" id="{7446019D-8832-0C5F-0ADA-B78B26F961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ECE94E-BA52-2803-F4CB-4C9923DF494A}"/>
              </a:ext>
            </a:extLst>
          </p:cNvPr>
          <p:cNvSpPr>
            <a:spLocks noGrp="1"/>
          </p:cNvSpPr>
          <p:nvPr>
            <p:ph type="sldNum" sz="quarter" idx="12"/>
          </p:nvPr>
        </p:nvSpPr>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2572354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E3DD6-D03C-041E-AF8C-A1043F439B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5165E3-15FF-F2AF-0EA5-A18CE000DE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B836E-0429-7918-2699-E735D65794E0}"/>
              </a:ext>
            </a:extLst>
          </p:cNvPr>
          <p:cNvSpPr>
            <a:spLocks noGrp="1"/>
          </p:cNvSpPr>
          <p:nvPr>
            <p:ph type="dt" sz="half" idx="10"/>
          </p:nvPr>
        </p:nvSpPr>
        <p:spPr/>
        <p:txBody>
          <a:bodyPr/>
          <a:lstStyle/>
          <a:p>
            <a:fld id="{8090572C-BD3D-4F5D-890C-7DE828D145EE}" type="datetimeFigureOut">
              <a:rPr lang="en-US" smtClean="0"/>
              <a:t>11/30/2025</a:t>
            </a:fld>
            <a:endParaRPr lang="en-US"/>
          </a:p>
        </p:txBody>
      </p:sp>
      <p:sp>
        <p:nvSpPr>
          <p:cNvPr id="5" name="Footer Placeholder 4">
            <a:extLst>
              <a:ext uri="{FF2B5EF4-FFF2-40B4-BE49-F238E27FC236}">
                <a16:creationId xmlns:a16="http://schemas.microsoft.com/office/drawing/2014/main" id="{EC62A596-4448-FCF5-6146-51C91C760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35CB14-B3BE-EB9A-8265-BE766F4C536C}"/>
              </a:ext>
            </a:extLst>
          </p:cNvPr>
          <p:cNvSpPr>
            <a:spLocks noGrp="1"/>
          </p:cNvSpPr>
          <p:nvPr>
            <p:ph type="sldNum" sz="quarter" idx="12"/>
          </p:nvPr>
        </p:nvSpPr>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1494918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3AE83-80D1-A0E9-C531-E682269A2C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AD5412-E2EB-ADB3-3A4C-C563E8CBC7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0CA48F-7AE7-5660-D0D0-A86EA62DF609}"/>
              </a:ext>
            </a:extLst>
          </p:cNvPr>
          <p:cNvSpPr>
            <a:spLocks noGrp="1"/>
          </p:cNvSpPr>
          <p:nvPr>
            <p:ph type="dt" sz="half" idx="10"/>
          </p:nvPr>
        </p:nvSpPr>
        <p:spPr/>
        <p:txBody>
          <a:bodyPr/>
          <a:lstStyle/>
          <a:p>
            <a:fld id="{8090572C-BD3D-4F5D-890C-7DE828D145EE}" type="datetimeFigureOut">
              <a:rPr lang="en-US" smtClean="0"/>
              <a:t>11/30/2025</a:t>
            </a:fld>
            <a:endParaRPr lang="en-US"/>
          </a:p>
        </p:txBody>
      </p:sp>
      <p:sp>
        <p:nvSpPr>
          <p:cNvPr id="5" name="Footer Placeholder 4">
            <a:extLst>
              <a:ext uri="{FF2B5EF4-FFF2-40B4-BE49-F238E27FC236}">
                <a16:creationId xmlns:a16="http://schemas.microsoft.com/office/drawing/2014/main" id="{A4BB3956-F70F-FF15-39AD-404F359724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4040FB-4063-194A-2EDB-8080798124F4}"/>
              </a:ext>
            </a:extLst>
          </p:cNvPr>
          <p:cNvSpPr>
            <a:spLocks noGrp="1"/>
          </p:cNvSpPr>
          <p:nvPr>
            <p:ph type="sldNum" sz="quarter" idx="12"/>
          </p:nvPr>
        </p:nvSpPr>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1190021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68E8C-CD00-8831-48E2-736057D1B0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872ABC-620E-47DB-749E-39E7F587BC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E1FBEE-675B-39C9-A865-0CFE3761A3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7B1ADA-7DFB-3284-AB40-C4494C61C748}"/>
              </a:ext>
            </a:extLst>
          </p:cNvPr>
          <p:cNvSpPr>
            <a:spLocks noGrp="1"/>
          </p:cNvSpPr>
          <p:nvPr>
            <p:ph type="dt" sz="half" idx="10"/>
          </p:nvPr>
        </p:nvSpPr>
        <p:spPr/>
        <p:txBody>
          <a:bodyPr/>
          <a:lstStyle/>
          <a:p>
            <a:fld id="{8090572C-BD3D-4F5D-890C-7DE828D145EE}" type="datetimeFigureOut">
              <a:rPr lang="en-US" smtClean="0"/>
              <a:t>11/30/2025</a:t>
            </a:fld>
            <a:endParaRPr lang="en-US"/>
          </a:p>
        </p:txBody>
      </p:sp>
      <p:sp>
        <p:nvSpPr>
          <p:cNvPr id="6" name="Footer Placeholder 5">
            <a:extLst>
              <a:ext uri="{FF2B5EF4-FFF2-40B4-BE49-F238E27FC236}">
                <a16:creationId xmlns:a16="http://schemas.microsoft.com/office/drawing/2014/main" id="{BC689EED-EF29-4D29-44F7-D038BF2C09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1E1BC5-43FB-B140-DBD4-61A4DEEF887B}"/>
              </a:ext>
            </a:extLst>
          </p:cNvPr>
          <p:cNvSpPr>
            <a:spLocks noGrp="1"/>
          </p:cNvSpPr>
          <p:nvPr>
            <p:ph type="sldNum" sz="quarter" idx="12"/>
          </p:nvPr>
        </p:nvSpPr>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1843074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13062-7910-3131-84DD-14418F4ED6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A4A207-B4F3-E829-D347-5086D937F7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04B298-54D6-8D78-7564-909F5CBEED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7CFC36-123F-29DB-7C4A-C0BCF16D54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D569AE-7DA9-B076-CD0E-F81C16D492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815566-2F18-E691-5874-7F7400DEC6A5}"/>
              </a:ext>
            </a:extLst>
          </p:cNvPr>
          <p:cNvSpPr>
            <a:spLocks noGrp="1"/>
          </p:cNvSpPr>
          <p:nvPr>
            <p:ph type="dt" sz="half" idx="10"/>
          </p:nvPr>
        </p:nvSpPr>
        <p:spPr/>
        <p:txBody>
          <a:bodyPr/>
          <a:lstStyle/>
          <a:p>
            <a:fld id="{8090572C-BD3D-4F5D-890C-7DE828D145EE}" type="datetimeFigureOut">
              <a:rPr lang="en-US" smtClean="0"/>
              <a:t>11/30/2025</a:t>
            </a:fld>
            <a:endParaRPr lang="en-US"/>
          </a:p>
        </p:txBody>
      </p:sp>
      <p:sp>
        <p:nvSpPr>
          <p:cNvPr id="8" name="Footer Placeholder 7">
            <a:extLst>
              <a:ext uri="{FF2B5EF4-FFF2-40B4-BE49-F238E27FC236}">
                <a16:creationId xmlns:a16="http://schemas.microsoft.com/office/drawing/2014/main" id="{6EE76742-BF61-A69D-817C-B72C06FFBA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793EDA-9867-D0F3-02B7-05101BC53EE2}"/>
              </a:ext>
            </a:extLst>
          </p:cNvPr>
          <p:cNvSpPr>
            <a:spLocks noGrp="1"/>
          </p:cNvSpPr>
          <p:nvPr>
            <p:ph type="sldNum" sz="quarter" idx="12"/>
          </p:nvPr>
        </p:nvSpPr>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2919315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BC606-2693-F702-419E-6AA0E90809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B958B5-D42E-6702-9FA3-E183EB969C79}"/>
              </a:ext>
            </a:extLst>
          </p:cNvPr>
          <p:cNvSpPr>
            <a:spLocks noGrp="1"/>
          </p:cNvSpPr>
          <p:nvPr>
            <p:ph type="dt" sz="half" idx="10"/>
          </p:nvPr>
        </p:nvSpPr>
        <p:spPr/>
        <p:txBody>
          <a:bodyPr/>
          <a:lstStyle/>
          <a:p>
            <a:fld id="{8090572C-BD3D-4F5D-890C-7DE828D145EE}" type="datetimeFigureOut">
              <a:rPr lang="en-US" smtClean="0"/>
              <a:t>11/30/2025</a:t>
            </a:fld>
            <a:endParaRPr lang="en-US"/>
          </a:p>
        </p:txBody>
      </p:sp>
      <p:sp>
        <p:nvSpPr>
          <p:cNvPr id="4" name="Footer Placeholder 3">
            <a:extLst>
              <a:ext uri="{FF2B5EF4-FFF2-40B4-BE49-F238E27FC236}">
                <a16:creationId xmlns:a16="http://schemas.microsoft.com/office/drawing/2014/main" id="{581E89C6-B68B-98BA-921F-326CBFEAA3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248FCE-AF2E-6C69-3813-BD5720EB4612}"/>
              </a:ext>
            </a:extLst>
          </p:cNvPr>
          <p:cNvSpPr>
            <a:spLocks noGrp="1"/>
          </p:cNvSpPr>
          <p:nvPr>
            <p:ph type="sldNum" sz="quarter" idx="12"/>
          </p:nvPr>
        </p:nvSpPr>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407634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D17EC1-7301-47BB-EDB6-F75DB2579A98}"/>
              </a:ext>
            </a:extLst>
          </p:cNvPr>
          <p:cNvSpPr>
            <a:spLocks noGrp="1"/>
          </p:cNvSpPr>
          <p:nvPr>
            <p:ph type="dt" sz="half" idx="10"/>
          </p:nvPr>
        </p:nvSpPr>
        <p:spPr/>
        <p:txBody>
          <a:bodyPr/>
          <a:lstStyle/>
          <a:p>
            <a:fld id="{8090572C-BD3D-4F5D-890C-7DE828D145EE}" type="datetimeFigureOut">
              <a:rPr lang="en-US" smtClean="0"/>
              <a:t>11/30/2025</a:t>
            </a:fld>
            <a:endParaRPr lang="en-US"/>
          </a:p>
        </p:txBody>
      </p:sp>
      <p:sp>
        <p:nvSpPr>
          <p:cNvPr id="3" name="Footer Placeholder 2">
            <a:extLst>
              <a:ext uri="{FF2B5EF4-FFF2-40B4-BE49-F238E27FC236}">
                <a16:creationId xmlns:a16="http://schemas.microsoft.com/office/drawing/2014/main" id="{EAE8353E-8C52-9F7B-FB3D-296523CA51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28BDEC-1BC1-3DE6-61B3-C913AEC14A37}"/>
              </a:ext>
            </a:extLst>
          </p:cNvPr>
          <p:cNvSpPr>
            <a:spLocks noGrp="1"/>
          </p:cNvSpPr>
          <p:nvPr>
            <p:ph type="sldNum" sz="quarter" idx="12"/>
          </p:nvPr>
        </p:nvSpPr>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618393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DD73E-6B56-5E01-E6C0-9F980D681A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307DD0-38E0-4743-3E6F-60E9D58576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224ADB-7966-E3B7-00E3-22BFC96EC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21463-2AA7-86DB-0F7C-22B97B272EDB}"/>
              </a:ext>
            </a:extLst>
          </p:cNvPr>
          <p:cNvSpPr>
            <a:spLocks noGrp="1"/>
          </p:cNvSpPr>
          <p:nvPr>
            <p:ph type="dt" sz="half" idx="10"/>
          </p:nvPr>
        </p:nvSpPr>
        <p:spPr/>
        <p:txBody>
          <a:bodyPr/>
          <a:lstStyle/>
          <a:p>
            <a:fld id="{8090572C-BD3D-4F5D-890C-7DE828D145EE}" type="datetimeFigureOut">
              <a:rPr lang="en-US" smtClean="0"/>
              <a:t>11/30/2025</a:t>
            </a:fld>
            <a:endParaRPr lang="en-US"/>
          </a:p>
        </p:txBody>
      </p:sp>
      <p:sp>
        <p:nvSpPr>
          <p:cNvPr id="6" name="Footer Placeholder 5">
            <a:extLst>
              <a:ext uri="{FF2B5EF4-FFF2-40B4-BE49-F238E27FC236}">
                <a16:creationId xmlns:a16="http://schemas.microsoft.com/office/drawing/2014/main" id="{3F15F80E-ABFD-BE00-7A9B-190320D1A4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8B2192-F9D8-D4CF-8250-78B65CF05E60}"/>
              </a:ext>
            </a:extLst>
          </p:cNvPr>
          <p:cNvSpPr>
            <a:spLocks noGrp="1"/>
          </p:cNvSpPr>
          <p:nvPr>
            <p:ph type="sldNum" sz="quarter" idx="12"/>
          </p:nvPr>
        </p:nvSpPr>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617176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7EC8C-5600-9F9A-4A0E-60004372820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0352AC9-EC02-8D3C-DA42-83BD7CDD358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20FAE2-C414-BC32-9599-4C409814265D}"/>
              </a:ext>
            </a:extLst>
          </p:cNvPr>
          <p:cNvSpPr>
            <a:spLocks noGrp="1"/>
          </p:cNvSpPr>
          <p:nvPr>
            <p:ph type="dt" sz="half" idx="10"/>
          </p:nvPr>
        </p:nvSpPr>
        <p:spPr>
          <a:xfrm>
            <a:off x="838200" y="6356350"/>
            <a:ext cx="2743200" cy="365125"/>
          </a:xfrm>
          <a:prstGeom prst="rect">
            <a:avLst/>
          </a:prstGeom>
        </p:spPr>
        <p:txBody>
          <a:bodyPr/>
          <a:lstStyle/>
          <a:p>
            <a:fld id="{F5A0AD3F-E348-4FC8-90C2-FDD52E0EAC8C}" type="datetimeFigureOut">
              <a:rPr lang="en-US" smtClean="0"/>
              <a:t>11/30/2025</a:t>
            </a:fld>
            <a:endParaRPr lang="en-US"/>
          </a:p>
        </p:txBody>
      </p:sp>
      <p:sp>
        <p:nvSpPr>
          <p:cNvPr id="5" name="Footer Placeholder 4">
            <a:extLst>
              <a:ext uri="{FF2B5EF4-FFF2-40B4-BE49-F238E27FC236}">
                <a16:creationId xmlns:a16="http://schemas.microsoft.com/office/drawing/2014/main" id="{41ED8814-49ED-572B-BE76-E1863573FE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F8ED80-7FAD-CEF1-64F9-4B28BF26F1E1}"/>
              </a:ext>
            </a:extLst>
          </p:cNvPr>
          <p:cNvSpPr>
            <a:spLocks noGrp="1"/>
          </p:cNvSpPr>
          <p:nvPr>
            <p:ph type="sldNum" sz="quarter" idx="12"/>
          </p:nvPr>
        </p:nvSpPr>
        <p:spPr>
          <a:xfrm>
            <a:off x="8610600" y="6356350"/>
            <a:ext cx="2743200" cy="365125"/>
          </a:xfrm>
          <a:prstGeom prst="rect">
            <a:avLst/>
          </a:prstGeom>
        </p:spPr>
        <p:txBody>
          <a:bodyPr/>
          <a:lstStyle/>
          <a:p>
            <a:fld id="{C5453589-D237-46D5-A9F2-9C82B5D230AF}" type="slidenum">
              <a:rPr lang="en-US" smtClean="0"/>
              <a:t>‹#›</a:t>
            </a:fld>
            <a:endParaRPr lang="en-US"/>
          </a:p>
        </p:txBody>
      </p:sp>
    </p:spTree>
    <p:extLst>
      <p:ext uri="{BB962C8B-B14F-4D97-AF65-F5344CB8AC3E}">
        <p14:creationId xmlns:p14="http://schemas.microsoft.com/office/powerpoint/2010/main" val="2887183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12233-6922-A90F-74F3-06FFC70AD4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A5CE06-02DB-CECB-5FA7-C9740BC8FC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7A51F6-C6DE-A110-45C5-3EAE36340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F7D0CC-61EC-2299-EB3E-B1DCC0893443}"/>
              </a:ext>
            </a:extLst>
          </p:cNvPr>
          <p:cNvSpPr>
            <a:spLocks noGrp="1"/>
          </p:cNvSpPr>
          <p:nvPr>
            <p:ph type="dt" sz="half" idx="10"/>
          </p:nvPr>
        </p:nvSpPr>
        <p:spPr/>
        <p:txBody>
          <a:bodyPr/>
          <a:lstStyle/>
          <a:p>
            <a:fld id="{8090572C-BD3D-4F5D-890C-7DE828D145EE}" type="datetimeFigureOut">
              <a:rPr lang="en-US" smtClean="0"/>
              <a:t>11/30/2025</a:t>
            </a:fld>
            <a:endParaRPr lang="en-US"/>
          </a:p>
        </p:txBody>
      </p:sp>
      <p:sp>
        <p:nvSpPr>
          <p:cNvPr id="6" name="Footer Placeholder 5">
            <a:extLst>
              <a:ext uri="{FF2B5EF4-FFF2-40B4-BE49-F238E27FC236}">
                <a16:creationId xmlns:a16="http://schemas.microsoft.com/office/drawing/2014/main" id="{35125440-4FD5-0DCF-A654-592C9D4BF6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6579E7-B0D9-23C6-B524-5FE8BD8B6FDD}"/>
              </a:ext>
            </a:extLst>
          </p:cNvPr>
          <p:cNvSpPr>
            <a:spLocks noGrp="1"/>
          </p:cNvSpPr>
          <p:nvPr>
            <p:ph type="sldNum" sz="quarter" idx="12"/>
          </p:nvPr>
        </p:nvSpPr>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1131690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87462-A464-2E1E-2684-D660CED964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D86498-B9A6-97FC-19BA-971FFA8ED7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37557-372B-AD57-1680-0BD827DA58F9}"/>
              </a:ext>
            </a:extLst>
          </p:cNvPr>
          <p:cNvSpPr>
            <a:spLocks noGrp="1"/>
          </p:cNvSpPr>
          <p:nvPr>
            <p:ph type="dt" sz="half" idx="10"/>
          </p:nvPr>
        </p:nvSpPr>
        <p:spPr/>
        <p:txBody>
          <a:bodyPr/>
          <a:lstStyle/>
          <a:p>
            <a:fld id="{8090572C-BD3D-4F5D-890C-7DE828D145EE}" type="datetimeFigureOut">
              <a:rPr lang="en-US" smtClean="0"/>
              <a:t>11/30/2025</a:t>
            </a:fld>
            <a:endParaRPr lang="en-US"/>
          </a:p>
        </p:txBody>
      </p:sp>
      <p:sp>
        <p:nvSpPr>
          <p:cNvPr id="5" name="Footer Placeholder 4">
            <a:extLst>
              <a:ext uri="{FF2B5EF4-FFF2-40B4-BE49-F238E27FC236}">
                <a16:creationId xmlns:a16="http://schemas.microsoft.com/office/drawing/2014/main" id="{BC792DB3-004B-21B7-79B9-8418A72DD2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EE211-B58C-628E-D8C4-08DBC6F96173}"/>
              </a:ext>
            </a:extLst>
          </p:cNvPr>
          <p:cNvSpPr>
            <a:spLocks noGrp="1"/>
          </p:cNvSpPr>
          <p:nvPr>
            <p:ph type="sldNum" sz="quarter" idx="12"/>
          </p:nvPr>
        </p:nvSpPr>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734150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10EAA0-C6F2-A67A-D691-F19F246C14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0A29B9-E201-8BE6-9549-40A0D7A3D6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29887-EAF1-3281-7D01-825D06FDBBC1}"/>
              </a:ext>
            </a:extLst>
          </p:cNvPr>
          <p:cNvSpPr>
            <a:spLocks noGrp="1"/>
          </p:cNvSpPr>
          <p:nvPr>
            <p:ph type="dt" sz="half" idx="10"/>
          </p:nvPr>
        </p:nvSpPr>
        <p:spPr/>
        <p:txBody>
          <a:bodyPr/>
          <a:lstStyle/>
          <a:p>
            <a:fld id="{8090572C-BD3D-4F5D-890C-7DE828D145EE}" type="datetimeFigureOut">
              <a:rPr lang="en-US" smtClean="0"/>
              <a:t>11/30/2025</a:t>
            </a:fld>
            <a:endParaRPr lang="en-US"/>
          </a:p>
        </p:txBody>
      </p:sp>
      <p:sp>
        <p:nvSpPr>
          <p:cNvPr id="5" name="Footer Placeholder 4">
            <a:extLst>
              <a:ext uri="{FF2B5EF4-FFF2-40B4-BE49-F238E27FC236}">
                <a16:creationId xmlns:a16="http://schemas.microsoft.com/office/drawing/2014/main" id="{3C2F2161-6886-468B-FDA6-17AD8CA58A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0E9355-1C99-597E-23A1-AC07D1A08CC9}"/>
              </a:ext>
            </a:extLst>
          </p:cNvPr>
          <p:cNvSpPr>
            <a:spLocks noGrp="1"/>
          </p:cNvSpPr>
          <p:nvPr>
            <p:ph type="sldNum" sz="quarter" idx="12"/>
          </p:nvPr>
        </p:nvSpPr>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185523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28A1-31C6-CD0C-7FE5-23A0E61823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6E4A17BB-BDAC-5CB4-7886-7CCE9B5091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1A173E56-7534-47E8-80F2-95F4DC885F7E}"/>
              </a:ext>
            </a:extLst>
          </p:cNvPr>
          <p:cNvSpPr>
            <a:spLocks noGrp="1"/>
          </p:cNvSpPr>
          <p:nvPr>
            <p:ph type="dt" sz="half" idx="10"/>
          </p:nvPr>
        </p:nvSpPr>
        <p:spPr/>
        <p:txBody>
          <a:bodyPr/>
          <a:lstStyle/>
          <a:p>
            <a:fld id="{E0D75E70-B76F-4F76-9575-EA7F545D535A}" type="datetimeFigureOut">
              <a:rPr lang="vi-VN" smtClean="0"/>
              <a:t>30/11/2025</a:t>
            </a:fld>
            <a:endParaRPr lang="vi-VN"/>
          </a:p>
        </p:txBody>
      </p:sp>
      <p:sp>
        <p:nvSpPr>
          <p:cNvPr id="5" name="Footer Placeholder 4">
            <a:extLst>
              <a:ext uri="{FF2B5EF4-FFF2-40B4-BE49-F238E27FC236}">
                <a16:creationId xmlns:a16="http://schemas.microsoft.com/office/drawing/2014/main" id="{2563A4C7-35B4-B988-B0A8-84BA2E0B52B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725CF87-7033-3B0C-D436-0CAA9A788370}"/>
              </a:ext>
            </a:extLst>
          </p:cNvPr>
          <p:cNvSpPr>
            <a:spLocks noGrp="1"/>
          </p:cNvSpPr>
          <p:nvPr>
            <p:ph type="sldNum" sz="quarter" idx="12"/>
          </p:nvPr>
        </p:nvSpPr>
        <p:spPr/>
        <p:txBody>
          <a:bodyPr/>
          <a:lstStyle/>
          <a:p>
            <a:fld id="{B279CF5B-82D3-4FEA-B9EB-AD7451712007}" type="slidenum">
              <a:rPr lang="vi-VN" smtClean="0"/>
              <a:t>‹#›</a:t>
            </a:fld>
            <a:endParaRPr lang="vi-VN"/>
          </a:p>
        </p:txBody>
      </p:sp>
    </p:spTree>
    <p:extLst>
      <p:ext uri="{BB962C8B-B14F-4D97-AF65-F5344CB8AC3E}">
        <p14:creationId xmlns:p14="http://schemas.microsoft.com/office/powerpoint/2010/main" val="3799782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FB212-B47D-37FD-15E0-7E6836702FA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CDA47E4-A919-7862-5EA6-C5953AEC77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F1BC695-5B3B-0E2B-6208-0A5865BCA7EC}"/>
              </a:ext>
            </a:extLst>
          </p:cNvPr>
          <p:cNvSpPr>
            <a:spLocks noGrp="1"/>
          </p:cNvSpPr>
          <p:nvPr>
            <p:ph type="dt" sz="half" idx="10"/>
          </p:nvPr>
        </p:nvSpPr>
        <p:spPr/>
        <p:txBody>
          <a:bodyPr/>
          <a:lstStyle/>
          <a:p>
            <a:fld id="{E0D75E70-B76F-4F76-9575-EA7F545D535A}" type="datetimeFigureOut">
              <a:rPr lang="vi-VN" smtClean="0"/>
              <a:t>30/11/2025</a:t>
            </a:fld>
            <a:endParaRPr lang="vi-VN"/>
          </a:p>
        </p:txBody>
      </p:sp>
      <p:sp>
        <p:nvSpPr>
          <p:cNvPr id="5" name="Footer Placeholder 4">
            <a:extLst>
              <a:ext uri="{FF2B5EF4-FFF2-40B4-BE49-F238E27FC236}">
                <a16:creationId xmlns:a16="http://schemas.microsoft.com/office/drawing/2014/main" id="{A6FC8EF6-C910-6F8B-1A6F-2949519F0B9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0B8DBA5-A1A9-C0CF-23F7-234521A9F9D8}"/>
              </a:ext>
            </a:extLst>
          </p:cNvPr>
          <p:cNvSpPr>
            <a:spLocks noGrp="1"/>
          </p:cNvSpPr>
          <p:nvPr>
            <p:ph type="sldNum" sz="quarter" idx="12"/>
          </p:nvPr>
        </p:nvSpPr>
        <p:spPr/>
        <p:txBody>
          <a:bodyPr/>
          <a:lstStyle/>
          <a:p>
            <a:fld id="{B279CF5B-82D3-4FEA-B9EB-AD7451712007}" type="slidenum">
              <a:rPr lang="vi-VN" smtClean="0"/>
              <a:t>‹#›</a:t>
            </a:fld>
            <a:endParaRPr lang="vi-VN"/>
          </a:p>
        </p:txBody>
      </p:sp>
    </p:spTree>
    <p:extLst>
      <p:ext uri="{BB962C8B-B14F-4D97-AF65-F5344CB8AC3E}">
        <p14:creationId xmlns:p14="http://schemas.microsoft.com/office/powerpoint/2010/main" val="2811627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2E0A8-262E-1EFB-8F4F-456A1B6479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DB23A663-425E-0904-6511-D15C0D21FA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20006F-C0A0-5C99-8AF1-7644B23274BD}"/>
              </a:ext>
            </a:extLst>
          </p:cNvPr>
          <p:cNvSpPr>
            <a:spLocks noGrp="1"/>
          </p:cNvSpPr>
          <p:nvPr>
            <p:ph type="dt" sz="half" idx="10"/>
          </p:nvPr>
        </p:nvSpPr>
        <p:spPr/>
        <p:txBody>
          <a:bodyPr/>
          <a:lstStyle/>
          <a:p>
            <a:fld id="{E0D75E70-B76F-4F76-9575-EA7F545D535A}" type="datetimeFigureOut">
              <a:rPr lang="vi-VN" smtClean="0"/>
              <a:t>30/11/2025</a:t>
            </a:fld>
            <a:endParaRPr lang="vi-VN"/>
          </a:p>
        </p:txBody>
      </p:sp>
      <p:sp>
        <p:nvSpPr>
          <p:cNvPr id="5" name="Footer Placeholder 4">
            <a:extLst>
              <a:ext uri="{FF2B5EF4-FFF2-40B4-BE49-F238E27FC236}">
                <a16:creationId xmlns:a16="http://schemas.microsoft.com/office/drawing/2014/main" id="{54F06F71-51C8-4ED6-691B-AF7D161F8B8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0DBD89E-E07B-4999-E009-EA8755C180CC}"/>
              </a:ext>
            </a:extLst>
          </p:cNvPr>
          <p:cNvSpPr>
            <a:spLocks noGrp="1"/>
          </p:cNvSpPr>
          <p:nvPr>
            <p:ph type="sldNum" sz="quarter" idx="12"/>
          </p:nvPr>
        </p:nvSpPr>
        <p:spPr/>
        <p:txBody>
          <a:bodyPr/>
          <a:lstStyle/>
          <a:p>
            <a:fld id="{B279CF5B-82D3-4FEA-B9EB-AD7451712007}" type="slidenum">
              <a:rPr lang="vi-VN" smtClean="0"/>
              <a:t>‹#›</a:t>
            </a:fld>
            <a:endParaRPr lang="vi-VN"/>
          </a:p>
        </p:txBody>
      </p:sp>
    </p:spTree>
    <p:extLst>
      <p:ext uri="{BB962C8B-B14F-4D97-AF65-F5344CB8AC3E}">
        <p14:creationId xmlns:p14="http://schemas.microsoft.com/office/powerpoint/2010/main" val="27440677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90734-AC0E-E807-8B98-3C61A005B9F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378B31D-DD2C-2245-0AE5-9B32C5BE3E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01B4EA0F-7B4B-ADD0-2DF3-7824D24346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DB6A02AF-B2DD-4642-8F60-6780AF0AD9C8}"/>
              </a:ext>
            </a:extLst>
          </p:cNvPr>
          <p:cNvSpPr>
            <a:spLocks noGrp="1"/>
          </p:cNvSpPr>
          <p:nvPr>
            <p:ph type="dt" sz="half" idx="10"/>
          </p:nvPr>
        </p:nvSpPr>
        <p:spPr/>
        <p:txBody>
          <a:bodyPr/>
          <a:lstStyle/>
          <a:p>
            <a:fld id="{E0D75E70-B76F-4F76-9575-EA7F545D535A}" type="datetimeFigureOut">
              <a:rPr lang="vi-VN" smtClean="0"/>
              <a:t>30/11/2025</a:t>
            </a:fld>
            <a:endParaRPr lang="vi-VN"/>
          </a:p>
        </p:txBody>
      </p:sp>
      <p:sp>
        <p:nvSpPr>
          <p:cNvPr id="6" name="Footer Placeholder 5">
            <a:extLst>
              <a:ext uri="{FF2B5EF4-FFF2-40B4-BE49-F238E27FC236}">
                <a16:creationId xmlns:a16="http://schemas.microsoft.com/office/drawing/2014/main" id="{5A89A240-3518-BA82-F06C-62AF2DC10AE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66BEF8B-48F7-18BB-A863-FC5B9B749DD4}"/>
              </a:ext>
            </a:extLst>
          </p:cNvPr>
          <p:cNvSpPr>
            <a:spLocks noGrp="1"/>
          </p:cNvSpPr>
          <p:nvPr>
            <p:ph type="sldNum" sz="quarter" idx="12"/>
          </p:nvPr>
        </p:nvSpPr>
        <p:spPr/>
        <p:txBody>
          <a:bodyPr/>
          <a:lstStyle/>
          <a:p>
            <a:fld id="{B279CF5B-82D3-4FEA-B9EB-AD7451712007}" type="slidenum">
              <a:rPr lang="vi-VN" smtClean="0"/>
              <a:t>‹#›</a:t>
            </a:fld>
            <a:endParaRPr lang="vi-VN"/>
          </a:p>
        </p:txBody>
      </p:sp>
    </p:spTree>
    <p:extLst>
      <p:ext uri="{BB962C8B-B14F-4D97-AF65-F5344CB8AC3E}">
        <p14:creationId xmlns:p14="http://schemas.microsoft.com/office/powerpoint/2010/main" val="23188896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28918-1B52-634C-84B5-8BB8AA0C7580}"/>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F409DB4-93A0-A2B8-A36F-2AD48C1D6F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6C1EEB-B8FE-3826-AD7A-DE124A8B85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EABD945B-9C01-C363-5741-16DCC02EF2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7B3816-0A9F-AC57-D058-45E40D3FA2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11A0ACAB-AB01-3872-E8D2-C247CA0716A4}"/>
              </a:ext>
            </a:extLst>
          </p:cNvPr>
          <p:cNvSpPr>
            <a:spLocks noGrp="1"/>
          </p:cNvSpPr>
          <p:nvPr>
            <p:ph type="dt" sz="half" idx="10"/>
          </p:nvPr>
        </p:nvSpPr>
        <p:spPr/>
        <p:txBody>
          <a:bodyPr/>
          <a:lstStyle/>
          <a:p>
            <a:fld id="{E0D75E70-B76F-4F76-9575-EA7F545D535A}" type="datetimeFigureOut">
              <a:rPr lang="vi-VN" smtClean="0"/>
              <a:t>30/11/2025</a:t>
            </a:fld>
            <a:endParaRPr lang="vi-VN"/>
          </a:p>
        </p:txBody>
      </p:sp>
      <p:sp>
        <p:nvSpPr>
          <p:cNvPr id="8" name="Footer Placeholder 7">
            <a:extLst>
              <a:ext uri="{FF2B5EF4-FFF2-40B4-BE49-F238E27FC236}">
                <a16:creationId xmlns:a16="http://schemas.microsoft.com/office/drawing/2014/main" id="{DB25F88F-D63B-E86B-4C56-050B43910C8F}"/>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2C0B2F5-35AC-0B9B-4615-ADCABC9211ED}"/>
              </a:ext>
            </a:extLst>
          </p:cNvPr>
          <p:cNvSpPr>
            <a:spLocks noGrp="1"/>
          </p:cNvSpPr>
          <p:nvPr>
            <p:ph type="sldNum" sz="quarter" idx="12"/>
          </p:nvPr>
        </p:nvSpPr>
        <p:spPr/>
        <p:txBody>
          <a:bodyPr/>
          <a:lstStyle/>
          <a:p>
            <a:fld id="{B279CF5B-82D3-4FEA-B9EB-AD7451712007}" type="slidenum">
              <a:rPr lang="vi-VN" smtClean="0"/>
              <a:t>‹#›</a:t>
            </a:fld>
            <a:endParaRPr lang="vi-VN"/>
          </a:p>
        </p:txBody>
      </p:sp>
    </p:spTree>
    <p:extLst>
      <p:ext uri="{BB962C8B-B14F-4D97-AF65-F5344CB8AC3E}">
        <p14:creationId xmlns:p14="http://schemas.microsoft.com/office/powerpoint/2010/main" val="16488858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EB84A-5061-B56B-46C3-3290DEB71DD5}"/>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771570E3-2F2B-F8CF-4213-2480943ACD75}"/>
              </a:ext>
            </a:extLst>
          </p:cNvPr>
          <p:cNvSpPr>
            <a:spLocks noGrp="1"/>
          </p:cNvSpPr>
          <p:nvPr>
            <p:ph type="dt" sz="half" idx="10"/>
          </p:nvPr>
        </p:nvSpPr>
        <p:spPr/>
        <p:txBody>
          <a:bodyPr/>
          <a:lstStyle/>
          <a:p>
            <a:fld id="{E0D75E70-B76F-4F76-9575-EA7F545D535A}" type="datetimeFigureOut">
              <a:rPr lang="vi-VN" smtClean="0"/>
              <a:t>30/11/2025</a:t>
            </a:fld>
            <a:endParaRPr lang="vi-VN"/>
          </a:p>
        </p:txBody>
      </p:sp>
      <p:sp>
        <p:nvSpPr>
          <p:cNvPr id="4" name="Footer Placeholder 3">
            <a:extLst>
              <a:ext uri="{FF2B5EF4-FFF2-40B4-BE49-F238E27FC236}">
                <a16:creationId xmlns:a16="http://schemas.microsoft.com/office/drawing/2014/main" id="{25B49782-DB5D-D16A-CB51-2E2F603F6040}"/>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1B21C09-A77B-548B-A38B-5BDFAC9E5DDF}"/>
              </a:ext>
            </a:extLst>
          </p:cNvPr>
          <p:cNvSpPr>
            <a:spLocks noGrp="1"/>
          </p:cNvSpPr>
          <p:nvPr>
            <p:ph type="sldNum" sz="quarter" idx="12"/>
          </p:nvPr>
        </p:nvSpPr>
        <p:spPr/>
        <p:txBody>
          <a:bodyPr/>
          <a:lstStyle/>
          <a:p>
            <a:fld id="{B279CF5B-82D3-4FEA-B9EB-AD7451712007}" type="slidenum">
              <a:rPr lang="vi-VN" smtClean="0"/>
              <a:t>‹#›</a:t>
            </a:fld>
            <a:endParaRPr lang="vi-VN"/>
          </a:p>
        </p:txBody>
      </p:sp>
    </p:spTree>
    <p:extLst>
      <p:ext uri="{BB962C8B-B14F-4D97-AF65-F5344CB8AC3E}">
        <p14:creationId xmlns:p14="http://schemas.microsoft.com/office/powerpoint/2010/main" val="32474709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6FFBF0-6874-1846-1518-D6EB01A92224}"/>
              </a:ext>
            </a:extLst>
          </p:cNvPr>
          <p:cNvSpPr>
            <a:spLocks noGrp="1"/>
          </p:cNvSpPr>
          <p:nvPr>
            <p:ph type="dt" sz="half" idx="10"/>
          </p:nvPr>
        </p:nvSpPr>
        <p:spPr/>
        <p:txBody>
          <a:bodyPr/>
          <a:lstStyle/>
          <a:p>
            <a:fld id="{E0D75E70-B76F-4F76-9575-EA7F545D535A}" type="datetimeFigureOut">
              <a:rPr lang="vi-VN" smtClean="0"/>
              <a:t>30/11/2025</a:t>
            </a:fld>
            <a:endParaRPr lang="vi-VN"/>
          </a:p>
        </p:txBody>
      </p:sp>
      <p:sp>
        <p:nvSpPr>
          <p:cNvPr id="3" name="Footer Placeholder 2">
            <a:extLst>
              <a:ext uri="{FF2B5EF4-FFF2-40B4-BE49-F238E27FC236}">
                <a16:creationId xmlns:a16="http://schemas.microsoft.com/office/drawing/2014/main" id="{B9A10652-DE7C-5CC2-202F-51CA60F1675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92E917E8-08D6-F68F-EBD9-C66B3A493F7E}"/>
              </a:ext>
            </a:extLst>
          </p:cNvPr>
          <p:cNvSpPr>
            <a:spLocks noGrp="1"/>
          </p:cNvSpPr>
          <p:nvPr>
            <p:ph type="sldNum" sz="quarter" idx="12"/>
          </p:nvPr>
        </p:nvSpPr>
        <p:spPr/>
        <p:txBody>
          <a:bodyPr/>
          <a:lstStyle/>
          <a:p>
            <a:fld id="{B279CF5B-82D3-4FEA-B9EB-AD7451712007}" type="slidenum">
              <a:rPr lang="vi-VN" smtClean="0"/>
              <a:t>‹#›</a:t>
            </a:fld>
            <a:endParaRPr lang="vi-VN"/>
          </a:p>
        </p:txBody>
      </p:sp>
    </p:spTree>
    <p:extLst>
      <p:ext uri="{BB962C8B-B14F-4D97-AF65-F5344CB8AC3E}">
        <p14:creationId xmlns:p14="http://schemas.microsoft.com/office/powerpoint/2010/main" val="2360779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32E5B-FB87-2899-DC8C-578C436E757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63D5A4-5D3E-BBA4-CC08-FEF85D85EBB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79257F-693F-B3EC-1455-AF40D4F2A21D}"/>
              </a:ext>
            </a:extLst>
          </p:cNvPr>
          <p:cNvSpPr>
            <a:spLocks noGrp="1"/>
          </p:cNvSpPr>
          <p:nvPr>
            <p:ph type="dt" sz="half" idx="10"/>
          </p:nvPr>
        </p:nvSpPr>
        <p:spPr>
          <a:xfrm>
            <a:off x="838200" y="6356350"/>
            <a:ext cx="2743200" cy="365125"/>
          </a:xfrm>
          <a:prstGeom prst="rect">
            <a:avLst/>
          </a:prstGeom>
        </p:spPr>
        <p:txBody>
          <a:bodyPr/>
          <a:lstStyle/>
          <a:p>
            <a:fld id="{F5A0AD3F-E348-4FC8-90C2-FDD52E0EAC8C}" type="datetimeFigureOut">
              <a:rPr lang="en-US" smtClean="0"/>
              <a:t>11/30/2025</a:t>
            </a:fld>
            <a:endParaRPr lang="en-US"/>
          </a:p>
        </p:txBody>
      </p:sp>
      <p:sp>
        <p:nvSpPr>
          <p:cNvPr id="5" name="Footer Placeholder 4">
            <a:extLst>
              <a:ext uri="{FF2B5EF4-FFF2-40B4-BE49-F238E27FC236}">
                <a16:creationId xmlns:a16="http://schemas.microsoft.com/office/drawing/2014/main" id="{FC72C116-1081-E08E-4A5E-8209471BD7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E3E4FB-6200-B44E-7746-8DA5E2CD3276}"/>
              </a:ext>
            </a:extLst>
          </p:cNvPr>
          <p:cNvSpPr>
            <a:spLocks noGrp="1"/>
          </p:cNvSpPr>
          <p:nvPr>
            <p:ph type="sldNum" sz="quarter" idx="12"/>
          </p:nvPr>
        </p:nvSpPr>
        <p:spPr>
          <a:xfrm>
            <a:off x="8610600" y="6356350"/>
            <a:ext cx="2743200" cy="365125"/>
          </a:xfrm>
          <a:prstGeom prst="rect">
            <a:avLst/>
          </a:prstGeom>
        </p:spPr>
        <p:txBody>
          <a:bodyPr/>
          <a:lstStyle/>
          <a:p>
            <a:fld id="{C5453589-D237-46D5-A9F2-9C82B5D230AF}" type="slidenum">
              <a:rPr lang="en-US" smtClean="0"/>
              <a:t>‹#›</a:t>
            </a:fld>
            <a:endParaRPr lang="en-US"/>
          </a:p>
        </p:txBody>
      </p:sp>
    </p:spTree>
    <p:extLst>
      <p:ext uri="{BB962C8B-B14F-4D97-AF65-F5344CB8AC3E}">
        <p14:creationId xmlns:p14="http://schemas.microsoft.com/office/powerpoint/2010/main" val="2000765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9F216-739E-506F-506E-4C2526AF7A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DADF588D-6FF1-60E2-5FC7-B34FD23CCE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6ACC9C3E-59EB-6021-DC68-5423F0FAB9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51F7EC-C39A-3BCE-617A-3351E677355B}"/>
              </a:ext>
            </a:extLst>
          </p:cNvPr>
          <p:cNvSpPr>
            <a:spLocks noGrp="1"/>
          </p:cNvSpPr>
          <p:nvPr>
            <p:ph type="dt" sz="half" idx="10"/>
          </p:nvPr>
        </p:nvSpPr>
        <p:spPr/>
        <p:txBody>
          <a:bodyPr/>
          <a:lstStyle/>
          <a:p>
            <a:fld id="{E0D75E70-B76F-4F76-9575-EA7F545D535A}" type="datetimeFigureOut">
              <a:rPr lang="vi-VN" smtClean="0"/>
              <a:t>30/11/2025</a:t>
            </a:fld>
            <a:endParaRPr lang="vi-VN"/>
          </a:p>
        </p:txBody>
      </p:sp>
      <p:sp>
        <p:nvSpPr>
          <p:cNvPr id="6" name="Footer Placeholder 5">
            <a:extLst>
              <a:ext uri="{FF2B5EF4-FFF2-40B4-BE49-F238E27FC236}">
                <a16:creationId xmlns:a16="http://schemas.microsoft.com/office/drawing/2014/main" id="{A0F03205-C6DD-BF33-0612-289DEC97DA6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7AAC0DA-6968-32CD-C30C-47AE0201E7C3}"/>
              </a:ext>
            </a:extLst>
          </p:cNvPr>
          <p:cNvSpPr>
            <a:spLocks noGrp="1"/>
          </p:cNvSpPr>
          <p:nvPr>
            <p:ph type="sldNum" sz="quarter" idx="12"/>
          </p:nvPr>
        </p:nvSpPr>
        <p:spPr/>
        <p:txBody>
          <a:bodyPr/>
          <a:lstStyle/>
          <a:p>
            <a:fld id="{B279CF5B-82D3-4FEA-B9EB-AD7451712007}" type="slidenum">
              <a:rPr lang="vi-VN" smtClean="0"/>
              <a:t>‹#›</a:t>
            </a:fld>
            <a:endParaRPr lang="vi-VN"/>
          </a:p>
        </p:txBody>
      </p:sp>
    </p:spTree>
    <p:extLst>
      <p:ext uri="{BB962C8B-B14F-4D97-AF65-F5344CB8AC3E}">
        <p14:creationId xmlns:p14="http://schemas.microsoft.com/office/powerpoint/2010/main" val="9640827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B1E02-F5C6-27CF-A4A3-565854BE2D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C9DA7B6-3C68-AA42-2AA1-6E72193BBD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BC755F5B-B5ED-98F7-2A43-0A085D9A63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1A3AEA-191E-8A45-90E2-FAC4021046F6}"/>
              </a:ext>
            </a:extLst>
          </p:cNvPr>
          <p:cNvSpPr>
            <a:spLocks noGrp="1"/>
          </p:cNvSpPr>
          <p:nvPr>
            <p:ph type="dt" sz="half" idx="10"/>
          </p:nvPr>
        </p:nvSpPr>
        <p:spPr/>
        <p:txBody>
          <a:bodyPr/>
          <a:lstStyle/>
          <a:p>
            <a:fld id="{E0D75E70-B76F-4F76-9575-EA7F545D535A}" type="datetimeFigureOut">
              <a:rPr lang="vi-VN" smtClean="0"/>
              <a:t>30/11/2025</a:t>
            </a:fld>
            <a:endParaRPr lang="vi-VN"/>
          </a:p>
        </p:txBody>
      </p:sp>
      <p:sp>
        <p:nvSpPr>
          <p:cNvPr id="6" name="Footer Placeholder 5">
            <a:extLst>
              <a:ext uri="{FF2B5EF4-FFF2-40B4-BE49-F238E27FC236}">
                <a16:creationId xmlns:a16="http://schemas.microsoft.com/office/drawing/2014/main" id="{824AEDD2-8D2C-5C56-3A05-74AAB2D1840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83703DE-CF6A-DDE4-FE55-3C48FFC6B4A1}"/>
              </a:ext>
            </a:extLst>
          </p:cNvPr>
          <p:cNvSpPr>
            <a:spLocks noGrp="1"/>
          </p:cNvSpPr>
          <p:nvPr>
            <p:ph type="sldNum" sz="quarter" idx="12"/>
          </p:nvPr>
        </p:nvSpPr>
        <p:spPr/>
        <p:txBody>
          <a:bodyPr/>
          <a:lstStyle/>
          <a:p>
            <a:fld id="{B279CF5B-82D3-4FEA-B9EB-AD7451712007}" type="slidenum">
              <a:rPr lang="vi-VN" smtClean="0"/>
              <a:t>‹#›</a:t>
            </a:fld>
            <a:endParaRPr lang="vi-VN"/>
          </a:p>
        </p:txBody>
      </p:sp>
    </p:spTree>
    <p:extLst>
      <p:ext uri="{BB962C8B-B14F-4D97-AF65-F5344CB8AC3E}">
        <p14:creationId xmlns:p14="http://schemas.microsoft.com/office/powerpoint/2010/main" val="34480672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B226A-64B5-5693-62B0-1A26261FBA26}"/>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287B2D9-8D75-4596-0220-F4B9ABAC75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0A3735E-950D-4465-8168-8FA8AE6C7B37}"/>
              </a:ext>
            </a:extLst>
          </p:cNvPr>
          <p:cNvSpPr>
            <a:spLocks noGrp="1"/>
          </p:cNvSpPr>
          <p:nvPr>
            <p:ph type="dt" sz="half" idx="10"/>
          </p:nvPr>
        </p:nvSpPr>
        <p:spPr/>
        <p:txBody>
          <a:bodyPr/>
          <a:lstStyle/>
          <a:p>
            <a:fld id="{E0D75E70-B76F-4F76-9575-EA7F545D535A}" type="datetimeFigureOut">
              <a:rPr lang="vi-VN" smtClean="0"/>
              <a:t>30/11/2025</a:t>
            </a:fld>
            <a:endParaRPr lang="vi-VN"/>
          </a:p>
        </p:txBody>
      </p:sp>
      <p:sp>
        <p:nvSpPr>
          <p:cNvPr id="5" name="Footer Placeholder 4">
            <a:extLst>
              <a:ext uri="{FF2B5EF4-FFF2-40B4-BE49-F238E27FC236}">
                <a16:creationId xmlns:a16="http://schemas.microsoft.com/office/drawing/2014/main" id="{3689316C-B2A2-BD6A-09CD-0193FDF51AE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C57A781-FCC6-8EB7-054B-919EACC16958}"/>
              </a:ext>
            </a:extLst>
          </p:cNvPr>
          <p:cNvSpPr>
            <a:spLocks noGrp="1"/>
          </p:cNvSpPr>
          <p:nvPr>
            <p:ph type="sldNum" sz="quarter" idx="12"/>
          </p:nvPr>
        </p:nvSpPr>
        <p:spPr/>
        <p:txBody>
          <a:bodyPr/>
          <a:lstStyle/>
          <a:p>
            <a:fld id="{B279CF5B-82D3-4FEA-B9EB-AD7451712007}" type="slidenum">
              <a:rPr lang="vi-VN" smtClean="0"/>
              <a:t>‹#›</a:t>
            </a:fld>
            <a:endParaRPr lang="vi-VN"/>
          </a:p>
        </p:txBody>
      </p:sp>
    </p:spTree>
    <p:extLst>
      <p:ext uri="{BB962C8B-B14F-4D97-AF65-F5344CB8AC3E}">
        <p14:creationId xmlns:p14="http://schemas.microsoft.com/office/powerpoint/2010/main" val="2555236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26025B-6112-3D2A-8AE2-B02747AB7C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CE230D9-EEEA-C10A-1D49-CB6D031ABD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C844DDB-444B-59C9-6C09-3FA6B683B95B}"/>
              </a:ext>
            </a:extLst>
          </p:cNvPr>
          <p:cNvSpPr>
            <a:spLocks noGrp="1"/>
          </p:cNvSpPr>
          <p:nvPr>
            <p:ph type="dt" sz="half" idx="10"/>
          </p:nvPr>
        </p:nvSpPr>
        <p:spPr/>
        <p:txBody>
          <a:bodyPr/>
          <a:lstStyle/>
          <a:p>
            <a:fld id="{E0D75E70-B76F-4F76-9575-EA7F545D535A}" type="datetimeFigureOut">
              <a:rPr lang="vi-VN" smtClean="0"/>
              <a:t>30/11/2025</a:t>
            </a:fld>
            <a:endParaRPr lang="vi-VN"/>
          </a:p>
        </p:txBody>
      </p:sp>
      <p:sp>
        <p:nvSpPr>
          <p:cNvPr id="5" name="Footer Placeholder 4">
            <a:extLst>
              <a:ext uri="{FF2B5EF4-FFF2-40B4-BE49-F238E27FC236}">
                <a16:creationId xmlns:a16="http://schemas.microsoft.com/office/drawing/2014/main" id="{BC5CFC18-22ED-CB79-B680-1775E65E2B5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464A90A-4824-F47D-76E4-C4E50563A35B}"/>
              </a:ext>
            </a:extLst>
          </p:cNvPr>
          <p:cNvSpPr>
            <a:spLocks noGrp="1"/>
          </p:cNvSpPr>
          <p:nvPr>
            <p:ph type="sldNum" sz="quarter" idx="12"/>
          </p:nvPr>
        </p:nvSpPr>
        <p:spPr/>
        <p:txBody>
          <a:bodyPr/>
          <a:lstStyle/>
          <a:p>
            <a:fld id="{B279CF5B-82D3-4FEA-B9EB-AD7451712007}" type="slidenum">
              <a:rPr lang="vi-VN" smtClean="0"/>
              <a:t>‹#›</a:t>
            </a:fld>
            <a:endParaRPr lang="vi-VN"/>
          </a:p>
        </p:txBody>
      </p:sp>
    </p:spTree>
    <p:extLst>
      <p:ext uri="{BB962C8B-B14F-4D97-AF65-F5344CB8AC3E}">
        <p14:creationId xmlns:p14="http://schemas.microsoft.com/office/powerpoint/2010/main" val="910919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FAE28-E52D-240E-8D7D-5A3E30D1320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2062A7E-77F8-6212-9CB1-86CB965025B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E2EE07-20C3-1815-D0B2-157B1BB087A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B2636C-AD78-99E5-4222-759FBDFA4DF4}"/>
              </a:ext>
            </a:extLst>
          </p:cNvPr>
          <p:cNvSpPr>
            <a:spLocks noGrp="1"/>
          </p:cNvSpPr>
          <p:nvPr>
            <p:ph type="dt" sz="half" idx="10"/>
          </p:nvPr>
        </p:nvSpPr>
        <p:spPr>
          <a:xfrm>
            <a:off x="838200" y="6356350"/>
            <a:ext cx="2743200" cy="365125"/>
          </a:xfrm>
          <a:prstGeom prst="rect">
            <a:avLst/>
          </a:prstGeom>
        </p:spPr>
        <p:txBody>
          <a:bodyPr/>
          <a:lstStyle/>
          <a:p>
            <a:fld id="{F5A0AD3F-E348-4FC8-90C2-FDD52E0EAC8C}" type="datetimeFigureOut">
              <a:rPr lang="en-US" smtClean="0"/>
              <a:t>11/30/2025</a:t>
            </a:fld>
            <a:endParaRPr lang="en-US"/>
          </a:p>
        </p:txBody>
      </p:sp>
      <p:sp>
        <p:nvSpPr>
          <p:cNvPr id="6" name="Footer Placeholder 5">
            <a:extLst>
              <a:ext uri="{FF2B5EF4-FFF2-40B4-BE49-F238E27FC236}">
                <a16:creationId xmlns:a16="http://schemas.microsoft.com/office/drawing/2014/main" id="{F6F2B442-626A-5E55-5D28-0992D4DA9F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82BA477-1197-01A0-587E-79C6FC292242}"/>
              </a:ext>
            </a:extLst>
          </p:cNvPr>
          <p:cNvSpPr>
            <a:spLocks noGrp="1"/>
          </p:cNvSpPr>
          <p:nvPr>
            <p:ph type="sldNum" sz="quarter" idx="12"/>
          </p:nvPr>
        </p:nvSpPr>
        <p:spPr>
          <a:xfrm>
            <a:off x="8610600" y="6356350"/>
            <a:ext cx="2743200" cy="365125"/>
          </a:xfrm>
          <a:prstGeom prst="rect">
            <a:avLst/>
          </a:prstGeom>
        </p:spPr>
        <p:txBody>
          <a:bodyPr/>
          <a:lstStyle/>
          <a:p>
            <a:fld id="{C5453589-D237-46D5-A9F2-9C82B5D230AF}" type="slidenum">
              <a:rPr lang="en-US" smtClean="0"/>
              <a:t>‹#›</a:t>
            </a:fld>
            <a:endParaRPr lang="en-US"/>
          </a:p>
        </p:txBody>
      </p:sp>
    </p:spTree>
    <p:extLst>
      <p:ext uri="{BB962C8B-B14F-4D97-AF65-F5344CB8AC3E}">
        <p14:creationId xmlns:p14="http://schemas.microsoft.com/office/powerpoint/2010/main" val="13690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9B005-0291-434E-F327-6538A80A0D9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D1B6588-0F74-7636-9DCB-284D9CCB84B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B95A1E-505D-3D36-944B-6B586597607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89F106-665F-213C-814E-06A85EDBCF8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ADEB00-CDDF-D3F4-0630-575A13D8526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2B0220-1229-3D30-5522-AB02E350E629}"/>
              </a:ext>
            </a:extLst>
          </p:cNvPr>
          <p:cNvSpPr>
            <a:spLocks noGrp="1"/>
          </p:cNvSpPr>
          <p:nvPr>
            <p:ph type="dt" sz="half" idx="10"/>
          </p:nvPr>
        </p:nvSpPr>
        <p:spPr>
          <a:xfrm>
            <a:off x="838200" y="6356350"/>
            <a:ext cx="2743200" cy="365125"/>
          </a:xfrm>
          <a:prstGeom prst="rect">
            <a:avLst/>
          </a:prstGeom>
        </p:spPr>
        <p:txBody>
          <a:bodyPr/>
          <a:lstStyle/>
          <a:p>
            <a:fld id="{F5A0AD3F-E348-4FC8-90C2-FDD52E0EAC8C}" type="datetimeFigureOut">
              <a:rPr lang="en-US" smtClean="0"/>
              <a:t>11/30/2025</a:t>
            </a:fld>
            <a:endParaRPr lang="en-US"/>
          </a:p>
        </p:txBody>
      </p:sp>
      <p:sp>
        <p:nvSpPr>
          <p:cNvPr id="8" name="Footer Placeholder 7">
            <a:extLst>
              <a:ext uri="{FF2B5EF4-FFF2-40B4-BE49-F238E27FC236}">
                <a16:creationId xmlns:a16="http://schemas.microsoft.com/office/drawing/2014/main" id="{6569C7C8-F2ED-4C72-B913-AA0D3784A4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EF4B043-8AE3-9DA4-B6DB-E01D1DD232D6}"/>
              </a:ext>
            </a:extLst>
          </p:cNvPr>
          <p:cNvSpPr>
            <a:spLocks noGrp="1"/>
          </p:cNvSpPr>
          <p:nvPr>
            <p:ph type="sldNum" sz="quarter" idx="12"/>
          </p:nvPr>
        </p:nvSpPr>
        <p:spPr>
          <a:xfrm>
            <a:off x="8610600" y="6356350"/>
            <a:ext cx="2743200" cy="365125"/>
          </a:xfrm>
          <a:prstGeom prst="rect">
            <a:avLst/>
          </a:prstGeom>
        </p:spPr>
        <p:txBody>
          <a:bodyPr/>
          <a:lstStyle/>
          <a:p>
            <a:fld id="{C5453589-D237-46D5-A9F2-9C82B5D230AF}" type="slidenum">
              <a:rPr lang="en-US" smtClean="0"/>
              <a:t>‹#›</a:t>
            </a:fld>
            <a:endParaRPr lang="en-US"/>
          </a:p>
        </p:txBody>
      </p:sp>
    </p:spTree>
    <p:extLst>
      <p:ext uri="{BB962C8B-B14F-4D97-AF65-F5344CB8AC3E}">
        <p14:creationId xmlns:p14="http://schemas.microsoft.com/office/powerpoint/2010/main" val="282312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381E1-DA21-4A49-F4F3-514F785A4F1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101B3E5-83B2-6299-C505-AB13BADA4104}"/>
              </a:ext>
            </a:extLst>
          </p:cNvPr>
          <p:cNvSpPr>
            <a:spLocks noGrp="1"/>
          </p:cNvSpPr>
          <p:nvPr>
            <p:ph type="dt" sz="half" idx="10"/>
          </p:nvPr>
        </p:nvSpPr>
        <p:spPr>
          <a:xfrm>
            <a:off x="838200" y="6356350"/>
            <a:ext cx="2743200" cy="365125"/>
          </a:xfrm>
          <a:prstGeom prst="rect">
            <a:avLst/>
          </a:prstGeom>
        </p:spPr>
        <p:txBody>
          <a:bodyPr/>
          <a:lstStyle/>
          <a:p>
            <a:fld id="{F5A0AD3F-E348-4FC8-90C2-FDD52E0EAC8C}" type="datetimeFigureOut">
              <a:rPr lang="en-US" smtClean="0"/>
              <a:t>11/30/2025</a:t>
            </a:fld>
            <a:endParaRPr lang="en-US"/>
          </a:p>
        </p:txBody>
      </p:sp>
      <p:sp>
        <p:nvSpPr>
          <p:cNvPr id="4" name="Footer Placeholder 3">
            <a:extLst>
              <a:ext uri="{FF2B5EF4-FFF2-40B4-BE49-F238E27FC236}">
                <a16:creationId xmlns:a16="http://schemas.microsoft.com/office/drawing/2014/main" id="{440EB139-CC0D-B0AF-5110-8DC34AC2DF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0249F0D-3C24-7462-595D-D4BB1198177B}"/>
              </a:ext>
            </a:extLst>
          </p:cNvPr>
          <p:cNvSpPr>
            <a:spLocks noGrp="1"/>
          </p:cNvSpPr>
          <p:nvPr>
            <p:ph type="sldNum" sz="quarter" idx="12"/>
          </p:nvPr>
        </p:nvSpPr>
        <p:spPr>
          <a:xfrm>
            <a:off x="8610600" y="6356350"/>
            <a:ext cx="2743200" cy="365125"/>
          </a:xfrm>
          <a:prstGeom prst="rect">
            <a:avLst/>
          </a:prstGeom>
        </p:spPr>
        <p:txBody>
          <a:bodyPr/>
          <a:lstStyle/>
          <a:p>
            <a:fld id="{C5453589-D237-46D5-A9F2-9C82B5D230AF}" type="slidenum">
              <a:rPr lang="en-US" smtClean="0"/>
              <a:t>‹#›</a:t>
            </a:fld>
            <a:endParaRPr lang="en-US"/>
          </a:p>
        </p:txBody>
      </p:sp>
    </p:spTree>
    <p:extLst>
      <p:ext uri="{BB962C8B-B14F-4D97-AF65-F5344CB8AC3E}">
        <p14:creationId xmlns:p14="http://schemas.microsoft.com/office/powerpoint/2010/main" val="2780889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064634-3299-3D1E-5995-482065FFA45C}"/>
              </a:ext>
            </a:extLst>
          </p:cNvPr>
          <p:cNvSpPr>
            <a:spLocks noGrp="1"/>
          </p:cNvSpPr>
          <p:nvPr>
            <p:ph type="dt" sz="half" idx="10"/>
          </p:nvPr>
        </p:nvSpPr>
        <p:spPr>
          <a:xfrm>
            <a:off x="838200" y="6356350"/>
            <a:ext cx="2743200" cy="365125"/>
          </a:xfrm>
          <a:prstGeom prst="rect">
            <a:avLst/>
          </a:prstGeom>
        </p:spPr>
        <p:txBody>
          <a:bodyPr/>
          <a:lstStyle/>
          <a:p>
            <a:fld id="{F5A0AD3F-E348-4FC8-90C2-FDD52E0EAC8C}" type="datetimeFigureOut">
              <a:rPr lang="en-US" smtClean="0"/>
              <a:t>11/30/2025</a:t>
            </a:fld>
            <a:endParaRPr lang="en-US"/>
          </a:p>
        </p:txBody>
      </p:sp>
      <p:sp>
        <p:nvSpPr>
          <p:cNvPr id="3" name="Footer Placeholder 2">
            <a:extLst>
              <a:ext uri="{FF2B5EF4-FFF2-40B4-BE49-F238E27FC236}">
                <a16:creationId xmlns:a16="http://schemas.microsoft.com/office/drawing/2014/main" id="{3F902ABD-0F09-1A8F-6578-0BF83D9461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982058F-504E-DF56-429B-C5E95E008814}"/>
              </a:ext>
            </a:extLst>
          </p:cNvPr>
          <p:cNvSpPr>
            <a:spLocks noGrp="1"/>
          </p:cNvSpPr>
          <p:nvPr>
            <p:ph type="sldNum" sz="quarter" idx="12"/>
          </p:nvPr>
        </p:nvSpPr>
        <p:spPr>
          <a:xfrm>
            <a:off x="8610600" y="6356350"/>
            <a:ext cx="2743200" cy="365125"/>
          </a:xfrm>
          <a:prstGeom prst="rect">
            <a:avLst/>
          </a:prstGeom>
        </p:spPr>
        <p:txBody>
          <a:bodyPr/>
          <a:lstStyle/>
          <a:p>
            <a:fld id="{C5453589-D237-46D5-A9F2-9C82B5D230AF}" type="slidenum">
              <a:rPr lang="en-US" smtClean="0"/>
              <a:t>‹#›</a:t>
            </a:fld>
            <a:endParaRPr lang="en-US"/>
          </a:p>
        </p:txBody>
      </p:sp>
    </p:spTree>
    <p:extLst>
      <p:ext uri="{BB962C8B-B14F-4D97-AF65-F5344CB8AC3E}">
        <p14:creationId xmlns:p14="http://schemas.microsoft.com/office/powerpoint/2010/main" val="999611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39C8A-0C5E-DCF2-87C0-ECF504E463D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1DD95C-7953-977B-43CD-7D12188C4B1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4042AE-266D-3C55-2E9F-15C76766D60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69B731-5EFB-F3CD-9B48-DBFCB733DF6C}"/>
              </a:ext>
            </a:extLst>
          </p:cNvPr>
          <p:cNvSpPr>
            <a:spLocks noGrp="1"/>
          </p:cNvSpPr>
          <p:nvPr>
            <p:ph type="dt" sz="half" idx="10"/>
          </p:nvPr>
        </p:nvSpPr>
        <p:spPr>
          <a:xfrm>
            <a:off x="838200" y="6356350"/>
            <a:ext cx="2743200" cy="365125"/>
          </a:xfrm>
          <a:prstGeom prst="rect">
            <a:avLst/>
          </a:prstGeom>
        </p:spPr>
        <p:txBody>
          <a:bodyPr/>
          <a:lstStyle/>
          <a:p>
            <a:fld id="{F5A0AD3F-E348-4FC8-90C2-FDD52E0EAC8C}" type="datetimeFigureOut">
              <a:rPr lang="en-US" smtClean="0"/>
              <a:t>11/30/2025</a:t>
            </a:fld>
            <a:endParaRPr lang="en-US"/>
          </a:p>
        </p:txBody>
      </p:sp>
      <p:sp>
        <p:nvSpPr>
          <p:cNvPr id="6" name="Footer Placeholder 5">
            <a:extLst>
              <a:ext uri="{FF2B5EF4-FFF2-40B4-BE49-F238E27FC236}">
                <a16:creationId xmlns:a16="http://schemas.microsoft.com/office/drawing/2014/main" id="{BA6B066D-FD01-1E3E-E15E-7662166FF0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F8103CD-03E5-4A7A-2571-FDEAF4DF97CD}"/>
              </a:ext>
            </a:extLst>
          </p:cNvPr>
          <p:cNvSpPr>
            <a:spLocks noGrp="1"/>
          </p:cNvSpPr>
          <p:nvPr>
            <p:ph type="sldNum" sz="quarter" idx="12"/>
          </p:nvPr>
        </p:nvSpPr>
        <p:spPr>
          <a:xfrm>
            <a:off x="8610600" y="6356350"/>
            <a:ext cx="2743200" cy="365125"/>
          </a:xfrm>
          <a:prstGeom prst="rect">
            <a:avLst/>
          </a:prstGeom>
        </p:spPr>
        <p:txBody>
          <a:bodyPr/>
          <a:lstStyle/>
          <a:p>
            <a:fld id="{C5453589-D237-46D5-A9F2-9C82B5D230AF}" type="slidenum">
              <a:rPr lang="en-US" smtClean="0"/>
              <a:t>‹#›</a:t>
            </a:fld>
            <a:endParaRPr lang="en-US"/>
          </a:p>
        </p:txBody>
      </p:sp>
    </p:spTree>
    <p:extLst>
      <p:ext uri="{BB962C8B-B14F-4D97-AF65-F5344CB8AC3E}">
        <p14:creationId xmlns:p14="http://schemas.microsoft.com/office/powerpoint/2010/main" val="306208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AF31D-D3C2-C0A4-5A55-AC4253B297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41CE94-3EBD-DA09-C2AC-8A6EA17A59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ED5FC2-B70A-97E0-0B85-55B491D280B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F256EC-12F0-C611-B92A-19FB66CCE0CE}"/>
              </a:ext>
            </a:extLst>
          </p:cNvPr>
          <p:cNvSpPr>
            <a:spLocks noGrp="1"/>
          </p:cNvSpPr>
          <p:nvPr>
            <p:ph type="dt" sz="half" idx="10"/>
          </p:nvPr>
        </p:nvSpPr>
        <p:spPr>
          <a:xfrm>
            <a:off x="838200" y="6356350"/>
            <a:ext cx="2743200" cy="365125"/>
          </a:xfrm>
          <a:prstGeom prst="rect">
            <a:avLst/>
          </a:prstGeom>
        </p:spPr>
        <p:txBody>
          <a:bodyPr/>
          <a:lstStyle/>
          <a:p>
            <a:fld id="{F5A0AD3F-E348-4FC8-90C2-FDD52E0EAC8C}" type="datetimeFigureOut">
              <a:rPr lang="en-US" smtClean="0"/>
              <a:t>11/30/2025</a:t>
            </a:fld>
            <a:endParaRPr lang="en-US"/>
          </a:p>
        </p:txBody>
      </p:sp>
      <p:sp>
        <p:nvSpPr>
          <p:cNvPr id="6" name="Footer Placeholder 5">
            <a:extLst>
              <a:ext uri="{FF2B5EF4-FFF2-40B4-BE49-F238E27FC236}">
                <a16:creationId xmlns:a16="http://schemas.microsoft.com/office/drawing/2014/main" id="{A843C479-479C-A33D-9E7A-83C1D245B3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7F40189-B42C-B538-941F-D7F0526F4115}"/>
              </a:ext>
            </a:extLst>
          </p:cNvPr>
          <p:cNvSpPr>
            <a:spLocks noGrp="1"/>
          </p:cNvSpPr>
          <p:nvPr>
            <p:ph type="sldNum" sz="quarter" idx="12"/>
          </p:nvPr>
        </p:nvSpPr>
        <p:spPr>
          <a:xfrm>
            <a:off x="8610600" y="6356350"/>
            <a:ext cx="2743200" cy="365125"/>
          </a:xfrm>
          <a:prstGeom prst="rect">
            <a:avLst/>
          </a:prstGeom>
        </p:spPr>
        <p:txBody>
          <a:bodyPr/>
          <a:lstStyle/>
          <a:p>
            <a:fld id="{C5453589-D237-46D5-A9F2-9C82B5D230AF}" type="slidenum">
              <a:rPr lang="en-US" smtClean="0"/>
              <a:t>‹#›</a:t>
            </a:fld>
            <a:endParaRPr lang="en-US"/>
          </a:p>
        </p:txBody>
      </p:sp>
    </p:spTree>
    <p:extLst>
      <p:ext uri="{BB962C8B-B14F-4D97-AF65-F5344CB8AC3E}">
        <p14:creationId xmlns:p14="http://schemas.microsoft.com/office/powerpoint/2010/main" val="2479561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91008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AB7C9A13-3C0E-7E32-7867-1F7A8EEF076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34FFCEF1-3216-004D-2955-B67520F51D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275646-2828-DD4D-A085-E4C0DF176B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918637-2043-BCD5-B20E-3AF7A54F91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0572C-BD3D-4F5D-890C-7DE828D145EE}" type="datetimeFigureOut">
              <a:rPr lang="en-US" smtClean="0"/>
              <a:t>11/30/2025</a:t>
            </a:fld>
            <a:endParaRPr lang="en-US"/>
          </a:p>
        </p:txBody>
      </p:sp>
      <p:sp>
        <p:nvSpPr>
          <p:cNvPr id="5" name="Footer Placeholder 4">
            <a:extLst>
              <a:ext uri="{FF2B5EF4-FFF2-40B4-BE49-F238E27FC236}">
                <a16:creationId xmlns:a16="http://schemas.microsoft.com/office/drawing/2014/main" id="{02CE6124-FC6D-23F7-FA7C-0CB4F314C2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3E4859-AD73-1471-4DEE-50FBC0231D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D8CF8-DF26-4E15-8028-6CB626DC93E6}" type="slidenum">
              <a:rPr lang="en-US" smtClean="0"/>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C3A912CB-34C0-ECB7-466D-13AA2169311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44756" y="143586"/>
            <a:ext cx="1774665" cy="1774665"/>
          </a:xfrm>
          <a:prstGeom prst="rect">
            <a:avLst/>
          </a:prstGeom>
        </p:spPr>
      </p:pic>
    </p:spTree>
    <p:extLst>
      <p:ext uri="{BB962C8B-B14F-4D97-AF65-F5344CB8AC3E}">
        <p14:creationId xmlns:p14="http://schemas.microsoft.com/office/powerpoint/2010/main" val="39485475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44D056-E094-A271-61A8-302298103E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4FC5C9BF-68DA-657F-9404-2BF16D74C4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2B912AB-2B26-C88A-2E8F-6A8F021C55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D75E70-B76F-4F76-9575-EA7F545D535A}" type="datetimeFigureOut">
              <a:rPr lang="vi-VN" smtClean="0"/>
              <a:t>30/11/2025</a:t>
            </a:fld>
            <a:endParaRPr lang="vi-VN"/>
          </a:p>
        </p:txBody>
      </p:sp>
      <p:sp>
        <p:nvSpPr>
          <p:cNvPr id="5" name="Footer Placeholder 4">
            <a:extLst>
              <a:ext uri="{FF2B5EF4-FFF2-40B4-BE49-F238E27FC236}">
                <a16:creationId xmlns:a16="http://schemas.microsoft.com/office/drawing/2014/main" id="{232B3627-8F32-C437-D7B3-2714D24AF8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55E8A8B2-F64F-A251-CC74-77E55CE121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79CF5B-82D3-4FEA-B9EB-AD7451712007}" type="slidenum">
              <a:rPr lang="vi-VN" smtClean="0"/>
              <a:t>‹#›</a:t>
            </a:fld>
            <a:endParaRPr lang="vi-VN"/>
          </a:p>
        </p:txBody>
      </p:sp>
    </p:spTree>
    <p:extLst>
      <p:ext uri="{BB962C8B-B14F-4D97-AF65-F5344CB8AC3E}">
        <p14:creationId xmlns:p14="http://schemas.microsoft.com/office/powerpoint/2010/main" val="379571549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microsoft.com/office/2007/relationships/media" Target="../media/media2.mp3"/><Relationship Id="rId7" Type="http://schemas.openxmlformats.org/officeDocument/2006/relationships/image" Target="../media/image18.png"/><Relationship Id="rId12" Type="http://schemas.openxmlformats.org/officeDocument/2006/relationships/image" Target="../media/image23.png"/><Relationship Id="rId17" Type="http://schemas.microsoft.com/office/2007/relationships/hdphoto" Target="../media/hdphoto2.wdp"/><Relationship Id="rId2" Type="http://schemas.openxmlformats.org/officeDocument/2006/relationships/audio" Target="../media/media1.mp3"/><Relationship Id="rId16" Type="http://schemas.openxmlformats.org/officeDocument/2006/relationships/image" Target="../media/image27.png"/><Relationship Id="rId1" Type="http://schemas.microsoft.com/office/2007/relationships/media" Target="../media/media1.mp3"/><Relationship Id="rId6" Type="http://schemas.openxmlformats.org/officeDocument/2006/relationships/notesSlide" Target="../notesSlides/notesSlide1.xml"/><Relationship Id="rId11" Type="http://schemas.openxmlformats.org/officeDocument/2006/relationships/image" Target="../media/image22.svg"/><Relationship Id="rId5" Type="http://schemas.openxmlformats.org/officeDocument/2006/relationships/slideLayout" Target="../slideLayouts/slideLayout24.xml"/><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0.svg"/><Relationship Id="rId1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microsoft.com/office/2007/relationships/media" Target="../media/media2.mp3"/><Relationship Id="rId7" Type="http://schemas.openxmlformats.org/officeDocument/2006/relationships/image" Target="../media/image18.png"/><Relationship Id="rId12" Type="http://schemas.openxmlformats.org/officeDocument/2006/relationships/image" Target="../media/image23.png"/><Relationship Id="rId17" Type="http://schemas.microsoft.com/office/2007/relationships/hdphoto" Target="../media/hdphoto2.wdp"/><Relationship Id="rId2" Type="http://schemas.openxmlformats.org/officeDocument/2006/relationships/audio" Target="../media/media1.mp3"/><Relationship Id="rId16" Type="http://schemas.openxmlformats.org/officeDocument/2006/relationships/image" Target="../media/image27.png"/><Relationship Id="rId1" Type="http://schemas.microsoft.com/office/2007/relationships/media" Target="../media/media1.mp3"/><Relationship Id="rId6" Type="http://schemas.openxmlformats.org/officeDocument/2006/relationships/notesSlide" Target="../notesSlides/notesSlide2.xml"/><Relationship Id="rId11" Type="http://schemas.openxmlformats.org/officeDocument/2006/relationships/image" Target="../media/image22.svg"/><Relationship Id="rId5" Type="http://schemas.openxmlformats.org/officeDocument/2006/relationships/slideLayout" Target="../slideLayouts/slideLayout24.xml"/><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0.svg"/><Relationship Id="rId1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13" Type="http://schemas.microsoft.com/office/2007/relationships/hdphoto" Target="../media/hdphoto2.wdp"/><Relationship Id="rId3" Type="http://schemas.microsoft.com/office/2007/relationships/media" Target="../media/media2.mp3"/><Relationship Id="rId7" Type="http://schemas.openxmlformats.org/officeDocument/2006/relationships/image" Target="../media/image18.png"/><Relationship Id="rId12" Type="http://schemas.openxmlformats.org/officeDocument/2006/relationships/image" Target="../media/image27.png"/><Relationship Id="rId17" Type="http://schemas.openxmlformats.org/officeDocument/2006/relationships/image" Target="../media/image26.svg"/><Relationship Id="rId2" Type="http://schemas.openxmlformats.org/officeDocument/2006/relationships/audio" Target="../media/media1.mp3"/><Relationship Id="rId16" Type="http://schemas.openxmlformats.org/officeDocument/2006/relationships/image" Target="../media/image25.png"/><Relationship Id="rId1" Type="http://schemas.microsoft.com/office/2007/relationships/media" Target="../media/media1.mp3"/><Relationship Id="rId6" Type="http://schemas.openxmlformats.org/officeDocument/2006/relationships/notesSlide" Target="../notesSlides/notesSlide3.xml"/><Relationship Id="rId11" Type="http://schemas.openxmlformats.org/officeDocument/2006/relationships/image" Target="../media/image22.svg"/><Relationship Id="rId5" Type="http://schemas.openxmlformats.org/officeDocument/2006/relationships/slideLayout" Target="../slideLayouts/slideLayout24.xml"/><Relationship Id="rId15" Type="http://schemas.openxmlformats.org/officeDocument/2006/relationships/image" Target="../media/image24.svg"/><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0.svg"/><Relationship Id="rId1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microsoft.com/office/2007/relationships/media" Target="../media/media2.mp3"/><Relationship Id="rId7" Type="http://schemas.openxmlformats.org/officeDocument/2006/relationships/image" Target="../media/image18.png"/><Relationship Id="rId12" Type="http://schemas.openxmlformats.org/officeDocument/2006/relationships/image" Target="../media/image23.png"/><Relationship Id="rId17" Type="http://schemas.microsoft.com/office/2007/relationships/hdphoto" Target="../media/hdphoto2.wdp"/><Relationship Id="rId2" Type="http://schemas.openxmlformats.org/officeDocument/2006/relationships/audio" Target="../media/media1.mp3"/><Relationship Id="rId16" Type="http://schemas.openxmlformats.org/officeDocument/2006/relationships/image" Target="../media/image27.png"/><Relationship Id="rId1" Type="http://schemas.microsoft.com/office/2007/relationships/media" Target="../media/media1.mp3"/><Relationship Id="rId6" Type="http://schemas.openxmlformats.org/officeDocument/2006/relationships/notesSlide" Target="../notesSlides/notesSlide4.xml"/><Relationship Id="rId11" Type="http://schemas.openxmlformats.org/officeDocument/2006/relationships/image" Target="../media/image22.svg"/><Relationship Id="rId5" Type="http://schemas.openxmlformats.org/officeDocument/2006/relationships/slideLayout" Target="../slideLayouts/slideLayout24.xml"/><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0.svg"/><Relationship Id="rId1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microsoft.com/office/2007/relationships/media" Target="../media/media2.mp3"/><Relationship Id="rId7" Type="http://schemas.openxmlformats.org/officeDocument/2006/relationships/image" Target="../media/image18.png"/><Relationship Id="rId12" Type="http://schemas.openxmlformats.org/officeDocument/2006/relationships/image" Target="../media/image23.png"/><Relationship Id="rId17" Type="http://schemas.microsoft.com/office/2007/relationships/hdphoto" Target="../media/hdphoto2.wdp"/><Relationship Id="rId2" Type="http://schemas.openxmlformats.org/officeDocument/2006/relationships/audio" Target="../media/media1.mp3"/><Relationship Id="rId16" Type="http://schemas.openxmlformats.org/officeDocument/2006/relationships/image" Target="../media/image27.png"/><Relationship Id="rId1" Type="http://schemas.microsoft.com/office/2007/relationships/media" Target="../media/media1.mp3"/><Relationship Id="rId6" Type="http://schemas.openxmlformats.org/officeDocument/2006/relationships/notesSlide" Target="../notesSlides/notesSlide5.xml"/><Relationship Id="rId11" Type="http://schemas.openxmlformats.org/officeDocument/2006/relationships/image" Target="../media/image22.svg"/><Relationship Id="rId5" Type="http://schemas.openxmlformats.org/officeDocument/2006/relationships/slideLayout" Target="../slideLayouts/slideLayout24.xml"/><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0.svg"/><Relationship Id="rId1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7"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ổng hợp khung nền PowerPoint tuyệt đẹp để trang trí slide">
            <a:extLst>
              <a:ext uri="{FF2B5EF4-FFF2-40B4-BE49-F238E27FC236}">
                <a16:creationId xmlns:a16="http://schemas.microsoft.com/office/drawing/2014/main" id="{6DB6700A-C93B-0687-9441-6EC67C5D3C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99726F2A-428F-BB1F-19D5-D4653F64A0BA}"/>
              </a:ext>
            </a:extLst>
          </p:cNvPr>
          <p:cNvSpPr txBox="1"/>
          <p:nvPr/>
        </p:nvSpPr>
        <p:spPr>
          <a:xfrm>
            <a:off x="2634018" y="1023260"/>
            <a:ext cx="11622609" cy="584775"/>
          </a:xfrm>
          <a:prstGeom prst="rect">
            <a:avLst/>
          </a:prstGeom>
          <a:noFill/>
        </p:spPr>
        <p:txBody>
          <a:bodyPr wrap="square" rtlCol="0">
            <a:spAutoFit/>
          </a:bodyPr>
          <a:lstStyle/>
          <a:p>
            <a:r>
              <a:rPr lang="vi-VN" sz="3200" b="1" dirty="0">
                <a:solidFill>
                  <a:srgbClr val="FF0000"/>
                </a:solidFill>
                <a:latin typeface="+mj-lt"/>
              </a:rPr>
              <a:t>TRƯỜNG TIỂU HỌC LÊ NGỌC HÂN</a:t>
            </a:r>
          </a:p>
        </p:txBody>
      </p:sp>
      <p:sp>
        <p:nvSpPr>
          <p:cNvPr id="8" name="Hộp Văn bản 7">
            <a:extLst>
              <a:ext uri="{FF2B5EF4-FFF2-40B4-BE49-F238E27FC236}">
                <a16:creationId xmlns:a16="http://schemas.microsoft.com/office/drawing/2014/main" id="{2A4D3400-CA85-92AF-E3BB-8074DFF044D5}"/>
              </a:ext>
            </a:extLst>
          </p:cNvPr>
          <p:cNvSpPr txBox="1"/>
          <p:nvPr/>
        </p:nvSpPr>
        <p:spPr>
          <a:xfrm>
            <a:off x="384225" y="2890391"/>
            <a:ext cx="11188120" cy="1077218"/>
          </a:xfrm>
          <a:prstGeom prst="rect">
            <a:avLst/>
          </a:prstGeom>
          <a:noFill/>
        </p:spPr>
        <p:txBody>
          <a:bodyPr wrap="square" rtlCol="0">
            <a:spAutoFit/>
          </a:bodyPr>
          <a:lstStyle/>
          <a:p>
            <a:pPr algn="ctr"/>
            <a:r>
              <a:rPr lang="vi-VN" sz="3200" b="1" dirty="0">
                <a:solidFill>
                  <a:srgbClr val="FF0066"/>
                </a:solidFill>
                <a:latin typeface="+mj-lt"/>
              </a:rPr>
              <a:t>LỊCH SỬ &amp; ĐỊA LÍ LỚP 5</a:t>
            </a:r>
          </a:p>
          <a:p>
            <a:pPr algn="ctr"/>
            <a:r>
              <a:rPr lang="vi-VN" sz="3200" b="1" dirty="0">
                <a:latin typeface="+mj-lt"/>
              </a:rPr>
              <a:t>BÀI 3: BIỂN ĐẢO VIỆT NAM (TIẾT 3)</a:t>
            </a:r>
          </a:p>
        </p:txBody>
      </p:sp>
      <p:sp>
        <p:nvSpPr>
          <p:cNvPr id="9" name="Hộp Văn bản 8">
            <a:extLst>
              <a:ext uri="{FF2B5EF4-FFF2-40B4-BE49-F238E27FC236}">
                <a16:creationId xmlns:a16="http://schemas.microsoft.com/office/drawing/2014/main" id="{A66BDFC4-A7C8-5B49-32A9-1EF10064A01E}"/>
              </a:ext>
            </a:extLst>
          </p:cNvPr>
          <p:cNvSpPr txBox="1"/>
          <p:nvPr/>
        </p:nvSpPr>
        <p:spPr>
          <a:xfrm>
            <a:off x="1506636" y="5508811"/>
            <a:ext cx="6938686" cy="830997"/>
          </a:xfrm>
          <a:prstGeom prst="rect">
            <a:avLst/>
          </a:prstGeom>
          <a:noFill/>
        </p:spPr>
        <p:txBody>
          <a:bodyPr wrap="square" rtlCol="0">
            <a:spAutoFit/>
          </a:bodyPr>
          <a:lstStyle/>
          <a:p>
            <a:r>
              <a:rPr lang="vi-VN" sz="2400" b="1" i="1" dirty="0">
                <a:solidFill>
                  <a:srgbClr val="002060"/>
                </a:solidFill>
                <a:latin typeface="+mj-lt"/>
              </a:rPr>
              <a:t>Giáo viên: Nguyễn Thị Hoa Nhung</a:t>
            </a:r>
          </a:p>
          <a:p>
            <a:r>
              <a:rPr lang="vi-VN" sz="2400" b="1" i="1" dirty="0">
                <a:solidFill>
                  <a:srgbClr val="002060"/>
                </a:solidFill>
                <a:latin typeface="+mj-lt"/>
              </a:rPr>
              <a:t>Đơn vị công tác: Trường Tiểu học Lê Ngọc Hân </a:t>
            </a:r>
          </a:p>
        </p:txBody>
      </p:sp>
    </p:spTree>
    <p:extLst>
      <p:ext uri="{BB962C8B-B14F-4D97-AF65-F5344CB8AC3E}">
        <p14:creationId xmlns:p14="http://schemas.microsoft.com/office/powerpoint/2010/main" val="3147378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F69A7724-45AE-787D-F3EE-6F450E51A90B}"/>
              </a:ext>
            </a:extLst>
          </p:cNvPr>
          <p:cNvPicPr>
            <a:picLocks noChangeAspect="1"/>
          </p:cNvPicPr>
          <p:nvPr/>
        </p:nvPicPr>
        <p:blipFill>
          <a:blip r:embed="rId3"/>
          <a:stretch>
            <a:fillRect/>
          </a:stretch>
        </p:blipFill>
        <p:spPr>
          <a:xfrm>
            <a:off x="0" y="25526"/>
            <a:ext cx="12192000" cy="6806947"/>
          </a:xfrm>
          <a:prstGeom prst="rect">
            <a:avLst/>
          </a:prstGeom>
        </p:spPr>
      </p:pic>
      <p:pic>
        <p:nvPicPr>
          <p:cNvPr id="10" name="Picture 9" descr="A green and red text on a black background&#10;&#10;Description automatically generated">
            <a:extLst>
              <a:ext uri="{FF2B5EF4-FFF2-40B4-BE49-F238E27FC236}">
                <a16:creationId xmlns:a16="http://schemas.microsoft.com/office/drawing/2014/main" id="{37B1A11D-2978-C345-4652-40BE232348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0211" y="710424"/>
            <a:ext cx="4958391" cy="3991925"/>
          </a:xfrm>
          <a:prstGeom prst="rect">
            <a:avLst/>
          </a:prstGeom>
        </p:spPr>
      </p:pic>
    </p:spTree>
    <p:extLst>
      <p:ext uri="{BB962C8B-B14F-4D97-AF65-F5344CB8AC3E}">
        <p14:creationId xmlns:p14="http://schemas.microsoft.com/office/powerpoint/2010/main" val="5714870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F56391B9-45A2-7F5E-093D-339A6FE5C54B}"/>
              </a:ext>
            </a:extLst>
          </p:cNvPr>
          <p:cNvSpPr/>
          <p:nvPr/>
        </p:nvSpPr>
        <p:spPr>
          <a:xfrm>
            <a:off x="634973" y="1471183"/>
            <a:ext cx="11127476" cy="4539342"/>
          </a:xfrm>
          <a:prstGeom prst="roundRect">
            <a:avLst>
              <a:gd name="adj" fmla="val 8726"/>
            </a:avLst>
          </a:prstGeom>
          <a:solidFill>
            <a:schemeClr val="bg1">
              <a:alpha val="85000"/>
            </a:schemeClr>
          </a:solidFill>
          <a:ln w="38100">
            <a:solidFill>
              <a:srgbClr val="F74F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Rounded Corners 12">
            <a:extLst>
              <a:ext uri="{FF2B5EF4-FFF2-40B4-BE49-F238E27FC236}">
                <a16:creationId xmlns:a16="http://schemas.microsoft.com/office/drawing/2014/main" id="{9D838DF7-52D7-B04C-4CF3-BABA0614CD76}"/>
              </a:ext>
            </a:extLst>
          </p:cNvPr>
          <p:cNvSpPr/>
          <p:nvPr/>
        </p:nvSpPr>
        <p:spPr>
          <a:xfrm>
            <a:off x="2362695" y="2050598"/>
            <a:ext cx="7672031" cy="3060285"/>
          </a:xfrm>
          <a:prstGeom prst="roundRect">
            <a:avLst>
              <a:gd name="adj" fmla="val 50000"/>
            </a:avLst>
          </a:prstGeom>
          <a:solidFill>
            <a:srgbClr val="FFCCCC"/>
          </a:solidFill>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t>Tìm hiểu và giới thiệu một hoạt động của quân và dân Việt Nam góp phần thực thi và bảo vệ chủ quyền ở Biển Đông. Nêu suy nghĩ của em về việc làm đó.</a:t>
            </a:r>
            <a:endParaRPr lang="en-US" sz="3600" dirty="0"/>
          </a:p>
        </p:txBody>
      </p:sp>
    </p:spTree>
    <p:extLst>
      <p:ext uri="{BB962C8B-B14F-4D97-AF65-F5344CB8AC3E}">
        <p14:creationId xmlns:p14="http://schemas.microsoft.com/office/powerpoint/2010/main" val="290272124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9BC183D-DA65-2800-4794-265FC681026B}"/>
              </a:ext>
            </a:extLst>
          </p:cNvPr>
          <p:cNvGrpSpPr/>
          <p:nvPr/>
        </p:nvGrpSpPr>
        <p:grpSpPr>
          <a:xfrm>
            <a:off x="0" y="71120"/>
            <a:ext cx="12192000" cy="6634482"/>
            <a:chOff x="248782" y="3429000"/>
            <a:chExt cx="2270961" cy="8094524"/>
          </a:xfrm>
        </p:grpSpPr>
        <p:sp>
          <p:nvSpPr>
            <p:cNvPr id="13" name="Rectangle: Rounded Corners 12">
              <a:extLst>
                <a:ext uri="{FF2B5EF4-FFF2-40B4-BE49-F238E27FC236}">
                  <a16:creationId xmlns:a16="http://schemas.microsoft.com/office/drawing/2014/main" id="{E5CC07EC-4D12-E191-AD1C-74CFA7C0A5E0}"/>
                </a:ext>
              </a:extLst>
            </p:cNvPr>
            <p:cNvSpPr/>
            <p:nvPr/>
          </p:nvSpPr>
          <p:spPr>
            <a:xfrm>
              <a:off x="248782" y="3429000"/>
              <a:ext cx="2270961" cy="8094523"/>
            </a:xfrm>
            <a:prstGeom prst="roundRect">
              <a:avLst/>
            </a:prstGeom>
            <a:solidFill>
              <a:schemeClr val="accent4">
                <a:lumMod val="20000"/>
                <a:lumOff val="80000"/>
              </a:schemeClr>
            </a:solidFill>
            <a:ln>
              <a:solidFill>
                <a:schemeClr val="accent2">
                  <a:lumMod val="50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7FD07263-9C60-D489-7A22-1A8EFAD80664}"/>
                </a:ext>
              </a:extLst>
            </p:cNvPr>
            <p:cNvSpPr txBox="1"/>
            <p:nvPr/>
          </p:nvSpPr>
          <p:spPr>
            <a:xfrm>
              <a:off x="320121" y="3600293"/>
              <a:ext cx="2165889" cy="7923231"/>
            </a:xfrm>
            <a:prstGeom prst="rect">
              <a:avLst/>
            </a:prstGeom>
            <a:noFill/>
          </p:spPr>
          <p:txBody>
            <a:bodyPr wrap="square" rtlCol="0">
              <a:spAutoFit/>
            </a:bodyPr>
            <a:lstStyle/>
            <a:p>
              <a:pPr algn="just"/>
              <a:r>
                <a:rPr lang="vi-VN" sz="2600" b="0" i="0" dirty="0">
                  <a:solidFill>
                    <a:srgbClr val="000000"/>
                  </a:solidFill>
                  <a:effectLst/>
                  <a:latin typeface="Cambria" panose="02040503050406030204" pitchFamily="18" charset="0"/>
                  <a:ea typeface="Cambria" panose="02040503050406030204" pitchFamily="18" charset="0"/>
                </a:rPr>
                <a:t>Một trong những hoạt động của nhân dân Việt Nam góp phần thực thi và bảo vệ chủ quyền ở Biển Đông là: duy trì Lễ khao lề thế lính Hoàng Sa.</a:t>
              </a:r>
            </a:p>
            <a:p>
              <a:pPr algn="just"/>
              <a:r>
                <a:rPr lang="vi-VN" sz="2600" b="0" i="0" dirty="0">
                  <a:solidFill>
                    <a:srgbClr val="000000"/>
                  </a:solidFill>
                  <a:effectLst/>
                  <a:latin typeface="Cambria" panose="02040503050406030204" pitchFamily="18" charset="0"/>
                  <a:ea typeface="Cambria" panose="02040503050406030204" pitchFamily="18" charset="0"/>
                </a:rPr>
                <a:t>+ Nguồn gốc Lễ Khao lề thế lính Hoàng Sa: Tương truyền xưa kia, mỗi cuộc đi biển vô cùng khó khăn, người lính trong Đội Hoàng Sa khi đi thực hiện nhiệm vụ phải chuẩn bị cho mình một đôi chiếu, 7 nẹp tre và 7 sợi dây mây. Nếu không may xấu số bỏ mạng trên biển thì sẽ dùng đề bó xác thả xuống biển. Nghi lễ “cúng thế lính” được tổ chức theo quan niệm của người dân, dùng những hình nộm bằng giấy hoặc bột gạo đặt lên thuyền làm bằng thân cây chuối để giả những đội binh thuyền Hoàng Sa ... Nghi lễ thể hiện mong muốn đội thuyền kia sẽ chịu rủi ro thay cho những người lính của Đội Hoàng Sa, đồng thời tạo niềm tin cho người lính hoàn thành nhiệm vụ.</a:t>
              </a:r>
            </a:p>
            <a:p>
              <a:pPr algn="just"/>
              <a:r>
                <a:rPr lang="vi-VN" sz="2600" b="0" i="0" dirty="0">
                  <a:solidFill>
                    <a:srgbClr val="000000"/>
                  </a:solidFill>
                  <a:effectLst/>
                  <a:latin typeface="Cambria" panose="02040503050406030204" pitchFamily="18" charset="0"/>
                  <a:ea typeface="Cambria" panose="02040503050406030204" pitchFamily="18" charset="0"/>
                </a:rPr>
                <a:t>+ Lễ Khao lề thế lính Hoàng Sa thường được tổ chức trên đảo Lý Sơn vào tháng 2, tháng 3 (âm lịch) hằng năm.</a:t>
              </a:r>
            </a:p>
            <a:p>
              <a:pPr algn="just"/>
              <a:r>
                <a:rPr lang="vi-VN" sz="2600" b="1" i="0" dirty="0">
                  <a:solidFill>
                    <a:srgbClr val="000000"/>
                  </a:solidFill>
                  <a:effectLst/>
                  <a:latin typeface="Cambria" panose="02040503050406030204" pitchFamily="18" charset="0"/>
                  <a:ea typeface="Cambria" panose="02040503050406030204" pitchFamily="18" charset="0"/>
                </a:rPr>
                <a:t>- Ý nghĩa:</a:t>
              </a:r>
              <a:r>
                <a:rPr lang="vi-VN" sz="2600" b="0" i="0" dirty="0">
                  <a:solidFill>
                    <a:srgbClr val="000000"/>
                  </a:solidFill>
                  <a:effectLst/>
                  <a:latin typeface="Cambria" panose="02040503050406030204" pitchFamily="18" charset="0"/>
                  <a:ea typeface="Cambria" panose="02040503050406030204" pitchFamily="18" charset="0"/>
                </a:rPr>
                <a:t> duy trì Lễ Khao lề thế lính Hoàng Sa nhằm tri ân những người đi thực hiện nhiệm vụ và giáo dục thế hệ trẻ có ý thức, trách nhiệm giữ gìn biển, đảo Việt Nam.</a:t>
              </a:r>
            </a:p>
          </p:txBody>
        </p:sp>
      </p:grpSp>
    </p:spTree>
    <p:extLst>
      <p:ext uri="{BB962C8B-B14F-4D97-AF65-F5344CB8AC3E}">
        <p14:creationId xmlns:p14="http://schemas.microsoft.com/office/powerpoint/2010/main" val="17086705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m-thanh-tra-loi-sai-www_tiengdong_com">
            <a:hlinkClick r:id="" action="ppaction://media"/>
            <a:extLst>
              <a:ext uri="{FF2B5EF4-FFF2-40B4-BE49-F238E27FC236}">
                <a16:creationId xmlns:a16="http://schemas.microsoft.com/office/drawing/2014/main" id="{4163A70C-DB01-F607-4FC1-C58887BC724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8792" y="969689"/>
            <a:ext cx="487363" cy="487363"/>
          </a:xfrm>
          <a:prstGeom prst="rect">
            <a:avLst/>
          </a:prstGeom>
        </p:spPr>
      </p:pic>
      <p:pic>
        <p:nvPicPr>
          <p:cNvPr id="8" name="Tieng-tinh-tinh-www_nhacchuongvui_com">
            <a:hlinkClick r:id="" action="ppaction://media"/>
            <a:extLst>
              <a:ext uri="{FF2B5EF4-FFF2-40B4-BE49-F238E27FC236}">
                <a16:creationId xmlns:a16="http://schemas.microsoft.com/office/drawing/2014/main" id="{41B5E192-8878-79AD-AA7C-0DB6FFE05061}"/>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28792" y="969689"/>
            <a:ext cx="487363" cy="487363"/>
          </a:xfrm>
          <a:prstGeom prst="rect">
            <a:avLst/>
          </a:prstGeom>
        </p:spPr>
      </p:pic>
      <p:pic>
        <p:nvPicPr>
          <p:cNvPr id="9" name="Am-thanh-tra-loi-sai-www_tiengdong_com">
            <a:hlinkClick r:id="" action="ppaction://media"/>
            <a:extLst>
              <a:ext uri="{FF2B5EF4-FFF2-40B4-BE49-F238E27FC236}">
                <a16:creationId xmlns:a16="http://schemas.microsoft.com/office/drawing/2014/main" id="{4B0138DD-0368-070C-08C8-8E86EA262EB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8792" y="969689"/>
            <a:ext cx="487363" cy="487363"/>
          </a:xfrm>
          <a:prstGeom prst="rect">
            <a:avLst/>
          </a:prstGeom>
        </p:spPr>
      </p:pic>
      <p:pic>
        <p:nvPicPr>
          <p:cNvPr id="10" name="Am-thanh-tra-loi-sai-www_tiengdong_com">
            <a:hlinkClick r:id="" action="ppaction://media"/>
            <a:extLst>
              <a:ext uri="{FF2B5EF4-FFF2-40B4-BE49-F238E27FC236}">
                <a16:creationId xmlns:a16="http://schemas.microsoft.com/office/drawing/2014/main" id="{ABF6ECE7-CB0E-3FF7-B6BE-CF3DC95D677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8792" y="969689"/>
            <a:ext cx="487363" cy="487363"/>
          </a:xfrm>
          <a:prstGeom prst="rect">
            <a:avLst/>
          </a:prstGeom>
        </p:spPr>
      </p:pic>
      <p:sp>
        <p:nvSpPr>
          <p:cNvPr id="15" name="Rectangle: Beveled 14">
            <a:extLst>
              <a:ext uri="{FF2B5EF4-FFF2-40B4-BE49-F238E27FC236}">
                <a16:creationId xmlns:a16="http://schemas.microsoft.com/office/drawing/2014/main" id="{FD62DB9F-5EEB-6A95-E6D4-B6F564FF1F5F}"/>
              </a:ext>
            </a:extLst>
          </p:cNvPr>
          <p:cNvSpPr/>
          <p:nvPr/>
        </p:nvSpPr>
        <p:spPr>
          <a:xfrm>
            <a:off x="871854" y="481759"/>
            <a:ext cx="10617200" cy="1778000"/>
          </a:xfrm>
          <a:prstGeom prst="bevel">
            <a:avLst/>
          </a:prstGeom>
          <a:solidFill>
            <a:srgbClr val="E6FFCD"/>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B050"/>
                </a:solidFill>
                <a:effectLst/>
                <a:uLnTx/>
                <a:uFillTx/>
                <a:latin typeface="Calibri" panose="020F0502020204030204"/>
                <a:ea typeface="+mn-ea"/>
                <a:cs typeface="+mn-cs"/>
              </a:rPr>
              <a:t>Câu 1: Địa danh nào nước ta được UNESCO công nhận là Di sản thiên nhiên thế giới? </a:t>
            </a:r>
            <a:endParaRPr kumimoji="0" lang="en-US" sz="36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78336612-F495-ED65-75A8-0F467FCAC213}"/>
              </a:ext>
            </a:extLst>
          </p:cNvPr>
          <p:cNvGrpSpPr/>
          <p:nvPr/>
        </p:nvGrpSpPr>
        <p:grpSpPr>
          <a:xfrm>
            <a:off x="385405" y="2851480"/>
            <a:ext cx="5374969" cy="1559845"/>
            <a:chOff x="319547" y="4292756"/>
            <a:chExt cx="8062453" cy="2339767"/>
          </a:xfrm>
        </p:grpSpPr>
        <p:sp>
          <p:nvSpPr>
            <p:cNvPr id="3" name="a">
              <a:extLst>
                <a:ext uri="{FF2B5EF4-FFF2-40B4-BE49-F238E27FC236}">
                  <a16:creationId xmlns:a16="http://schemas.microsoft.com/office/drawing/2014/main" id="{EF361B2F-4AD3-0677-319F-3460F1CEBEA6}"/>
                </a:ext>
              </a:extLst>
            </p:cNvPr>
            <p:cNvSpPr/>
            <p:nvPr/>
          </p:nvSpPr>
          <p:spPr>
            <a:xfrm>
              <a:off x="1078816" y="4457700"/>
              <a:ext cx="7303184" cy="2071397"/>
            </a:xfrm>
            <a:prstGeom prst="roundRect">
              <a:avLst/>
            </a:prstGeom>
            <a:solidFill>
              <a:srgbClr val="D4D5FF"/>
            </a:solidFill>
            <a:ln w="76200">
              <a:solidFill>
                <a:srgbClr val="00279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9999"/>
                  </a:solidFill>
                  <a:effectLst/>
                  <a:uLnTx/>
                  <a:uFillTx/>
                  <a:latin typeface="Calibri" panose="020F0502020204030204"/>
                  <a:ea typeface="+mn-ea"/>
                  <a:cs typeface="+mn-cs"/>
                </a:rPr>
                <a:t>Vịnh</a:t>
              </a:r>
              <a:r>
                <a:rPr kumimoji="0" lang="en-US" sz="4400" b="1" i="0" u="none" strike="noStrike" kern="1200" cap="none" spc="0" normalizeH="0" baseline="0" noProof="0" dirty="0">
                  <a:ln>
                    <a:noFill/>
                  </a:ln>
                  <a:solidFill>
                    <a:srgbClr val="009999"/>
                  </a:solidFill>
                  <a:effectLst/>
                  <a:uLnTx/>
                  <a:uFillTx/>
                  <a:latin typeface="Calibri" panose="020F0502020204030204"/>
                  <a:ea typeface="+mn-ea"/>
                  <a:cs typeface="+mn-cs"/>
                </a:rPr>
                <a:t> Lan </a:t>
              </a:r>
              <a:r>
                <a:rPr kumimoji="0" lang="en-US" sz="4400" b="1" i="0" u="none" strike="noStrike" kern="1200" cap="none" spc="0" normalizeH="0" baseline="0" noProof="0" dirty="0" err="1">
                  <a:ln>
                    <a:noFill/>
                  </a:ln>
                  <a:solidFill>
                    <a:srgbClr val="009999"/>
                  </a:solidFill>
                  <a:effectLst/>
                  <a:uLnTx/>
                  <a:uFillTx/>
                  <a:latin typeface="Calibri" panose="020F0502020204030204"/>
                  <a:ea typeface="+mn-ea"/>
                  <a:cs typeface="+mn-cs"/>
                </a:rPr>
                <a:t>Hạ</a:t>
              </a:r>
              <a:endParaRPr kumimoji="0" lang="en-US" sz="4400" b="1" i="0" u="none" strike="noStrike" kern="1200" cap="none" spc="0" normalizeH="0" baseline="0" noProof="0" dirty="0">
                <a:ln>
                  <a:noFill/>
                </a:ln>
                <a:solidFill>
                  <a:srgbClr val="002795"/>
                </a:solidFill>
                <a:effectLst/>
                <a:uLnTx/>
                <a:uFillTx/>
                <a:latin typeface="Calibri" panose="020F0502020204030204"/>
                <a:ea typeface="+mn-ea"/>
                <a:cs typeface="+mn-cs"/>
              </a:endParaRPr>
            </a:p>
          </p:txBody>
        </p:sp>
        <p:pic>
          <p:nvPicPr>
            <p:cNvPr id="17" name="Picture 4">
              <a:extLst>
                <a:ext uri="{FF2B5EF4-FFF2-40B4-BE49-F238E27FC236}">
                  <a16:creationId xmlns:a16="http://schemas.microsoft.com/office/drawing/2014/main" id="{3A52F71A-6E1C-29E3-B23E-6E0A0B770275}"/>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19547" y="4292756"/>
              <a:ext cx="2111640" cy="2339767"/>
            </a:xfrm>
            <a:prstGeom prst="rect">
              <a:avLst/>
            </a:prstGeom>
          </p:spPr>
        </p:pic>
      </p:grpSp>
      <p:grpSp>
        <p:nvGrpSpPr>
          <p:cNvPr id="20" name="Group 19">
            <a:extLst>
              <a:ext uri="{FF2B5EF4-FFF2-40B4-BE49-F238E27FC236}">
                <a16:creationId xmlns:a16="http://schemas.microsoft.com/office/drawing/2014/main" id="{48A89EED-70B6-F120-465E-37E1ACC821B7}"/>
              </a:ext>
            </a:extLst>
          </p:cNvPr>
          <p:cNvGrpSpPr/>
          <p:nvPr/>
        </p:nvGrpSpPr>
        <p:grpSpPr>
          <a:xfrm>
            <a:off x="6289824" y="2934328"/>
            <a:ext cx="5308220" cy="1459872"/>
            <a:chOff x="9105900" y="4442090"/>
            <a:chExt cx="7962329" cy="2189808"/>
          </a:xfrm>
        </p:grpSpPr>
        <p:sp>
          <p:nvSpPr>
            <p:cNvPr id="4" name="b">
              <a:extLst>
                <a:ext uri="{FF2B5EF4-FFF2-40B4-BE49-F238E27FC236}">
                  <a16:creationId xmlns:a16="http://schemas.microsoft.com/office/drawing/2014/main" id="{58B2C650-1CC2-929E-B9A9-18C31B8740E5}"/>
                </a:ext>
              </a:extLst>
            </p:cNvPr>
            <p:cNvSpPr/>
            <p:nvPr/>
          </p:nvSpPr>
          <p:spPr>
            <a:xfrm>
              <a:off x="10369642" y="4457701"/>
              <a:ext cx="6698587" cy="2071397"/>
            </a:xfrm>
            <a:prstGeom prst="roundRect">
              <a:avLst/>
            </a:prstGeom>
            <a:solidFill>
              <a:srgbClr val="D4D5FF"/>
            </a:solidFill>
            <a:ln w="76200">
              <a:solidFill>
                <a:srgbClr val="00279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9999"/>
                  </a:solidFill>
                  <a:effectLst/>
                  <a:uLnTx/>
                  <a:uFillTx/>
                  <a:latin typeface="Calibri" panose="020F0502020204030204"/>
                  <a:ea typeface="+mn-ea"/>
                  <a:cs typeface="+mn-cs"/>
                </a:rPr>
                <a:t>Vịnh</a:t>
              </a:r>
              <a:r>
                <a:rPr kumimoji="0" lang="en-US" sz="4800" b="1" i="0" u="none" strike="noStrike" kern="1200" cap="none" spc="0" normalizeH="0" baseline="0" noProof="0" dirty="0">
                  <a:ln>
                    <a:noFill/>
                  </a:ln>
                  <a:solidFill>
                    <a:srgbClr val="009999"/>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srgbClr val="009999"/>
                  </a:solidFill>
                  <a:effectLst/>
                  <a:uLnTx/>
                  <a:uFillTx/>
                  <a:latin typeface="Calibri" panose="020F0502020204030204"/>
                  <a:ea typeface="+mn-ea"/>
                  <a:cs typeface="+mn-cs"/>
                </a:rPr>
                <a:t>Vĩnh</a:t>
              </a:r>
              <a:r>
                <a:rPr kumimoji="0" lang="en-US" sz="4800" b="1" i="0" u="none" strike="noStrike" kern="1200" cap="none" spc="0" normalizeH="0" baseline="0" noProof="0" dirty="0">
                  <a:ln>
                    <a:noFill/>
                  </a:ln>
                  <a:solidFill>
                    <a:srgbClr val="009999"/>
                  </a:solidFill>
                  <a:effectLst/>
                  <a:uLnTx/>
                  <a:uFillTx/>
                  <a:latin typeface="Calibri" panose="020F0502020204030204"/>
                  <a:ea typeface="+mn-ea"/>
                  <a:cs typeface="+mn-cs"/>
                </a:rPr>
                <a:t> Hy</a:t>
              </a:r>
              <a:endParaRPr kumimoji="0" lang="en-US" sz="4800" b="1" i="0" u="none" strike="noStrike" kern="1200" cap="none" spc="0" normalizeH="0" baseline="0" noProof="0" dirty="0">
                <a:ln>
                  <a:noFill/>
                </a:ln>
                <a:solidFill>
                  <a:srgbClr val="002795"/>
                </a:solidFill>
                <a:effectLst/>
                <a:uLnTx/>
                <a:uFillTx/>
                <a:latin typeface="Calibri" panose="020F0502020204030204"/>
                <a:ea typeface="+mn-ea"/>
                <a:cs typeface="+mn-cs"/>
              </a:endParaRPr>
            </a:p>
          </p:txBody>
        </p:sp>
        <p:pic>
          <p:nvPicPr>
            <p:cNvPr id="18" name="Picture 11">
              <a:extLst>
                <a:ext uri="{FF2B5EF4-FFF2-40B4-BE49-F238E27FC236}">
                  <a16:creationId xmlns:a16="http://schemas.microsoft.com/office/drawing/2014/main" id="{AA202D36-FE70-E9C4-14E5-EEC7E58ABFE5}"/>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105900" y="4442090"/>
              <a:ext cx="1968090" cy="2189808"/>
            </a:xfrm>
            <a:prstGeom prst="rect">
              <a:avLst/>
            </a:prstGeom>
          </p:spPr>
        </p:pic>
      </p:grpSp>
      <p:grpSp>
        <p:nvGrpSpPr>
          <p:cNvPr id="24" name="Group 23">
            <a:extLst>
              <a:ext uri="{FF2B5EF4-FFF2-40B4-BE49-F238E27FC236}">
                <a16:creationId xmlns:a16="http://schemas.microsoft.com/office/drawing/2014/main" id="{8F3B9162-783E-4BCC-1BC5-A7955DD08F99}"/>
              </a:ext>
            </a:extLst>
          </p:cNvPr>
          <p:cNvGrpSpPr/>
          <p:nvPr/>
        </p:nvGrpSpPr>
        <p:grpSpPr>
          <a:xfrm>
            <a:off x="359600" y="4892040"/>
            <a:ext cx="5381043" cy="1548808"/>
            <a:chOff x="310435" y="7338060"/>
            <a:chExt cx="8071565" cy="2323212"/>
          </a:xfrm>
        </p:grpSpPr>
        <p:sp>
          <p:nvSpPr>
            <p:cNvPr id="11" name="c">
              <a:extLst>
                <a:ext uri="{FF2B5EF4-FFF2-40B4-BE49-F238E27FC236}">
                  <a16:creationId xmlns:a16="http://schemas.microsoft.com/office/drawing/2014/main" id="{7BBF831F-5501-9367-806D-24D63CE6BB82}"/>
                </a:ext>
              </a:extLst>
            </p:cNvPr>
            <p:cNvSpPr/>
            <p:nvPr/>
          </p:nvSpPr>
          <p:spPr>
            <a:xfrm>
              <a:off x="1508395" y="7429560"/>
              <a:ext cx="6873605" cy="2071397"/>
            </a:xfrm>
            <a:prstGeom prst="roundRect">
              <a:avLst/>
            </a:prstGeom>
            <a:solidFill>
              <a:srgbClr val="D4D5FF"/>
            </a:solidFill>
            <a:ln w="76200">
              <a:solidFill>
                <a:srgbClr val="00279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9999"/>
                  </a:solidFill>
                  <a:effectLst/>
                  <a:uLnTx/>
                  <a:uFillTx/>
                  <a:latin typeface="Calibri" panose="020F0502020204030204"/>
                  <a:ea typeface="+mn-ea"/>
                  <a:cs typeface="+mn-cs"/>
                </a:rPr>
                <a:t>Vịnh</a:t>
              </a:r>
              <a:r>
                <a:rPr kumimoji="0" lang="en-US" sz="4400" b="1" i="0" u="none" strike="noStrike" kern="1200" cap="none" spc="0" normalizeH="0" baseline="0" noProof="0" dirty="0">
                  <a:ln>
                    <a:noFill/>
                  </a:ln>
                  <a:solidFill>
                    <a:srgbClr val="009999"/>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9999"/>
                  </a:solidFill>
                  <a:effectLst/>
                  <a:uLnTx/>
                  <a:uFillTx/>
                  <a:latin typeface="Calibri" panose="020F0502020204030204"/>
                  <a:ea typeface="+mn-ea"/>
                  <a:cs typeface="+mn-cs"/>
                </a:rPr>
                <a:t>Hạ</a:t>
              </a:r>
              <a:r>
                <a:rPr kumimoji="0" lang="en-US" sz="4400" b="1" i="0" u="none" strike="noStrike" kern="1200" cap="none" spc="0" normalizeH="0" baseline="0" noProof="0" dirty="0">
                  <a:ln>
                    <a:noFill/>
                  </a:ln>
                  <a:solidFill>
                    <a:srgbClr val="009999"/>
                  </a:solidFill>
                  <a:effectLst/>
                  <a:uLnTx/>
                  <a:uFillTx/>
                  <a:latin typeface="Calibri" panose="020F0502020204030204"/>
                  <a:ea typeface="+mn-ea"/>
                  <a:cs typeface="+mn-cs"/>
                </a:rPr>
                <a:t> Long.</a:t>
              </a:r>
              <a:endParaRPr kumimoji="0" lang="en-US" sz="4400" b="1" i="0" u="none" strike="noStrike" kern="1200" cap="none" spc="0" normalizeH="0" baseline="0" noProof="0" dirty="0">
                <a:ln>
                  <a:noFill/>
                </a:ln>
                <a:solidFill>
                  <a:srgbClr val="002795"/>
                </a:solidFill>
                <a:effectLst/>
                <a:uLnTx/>
                <a:uFillTx/>
                <a:latin typeface="Calibri" panose="020F0502020204030204"/>
                <a:ea typeface="+mn-ea"/>
                <a:cs typeface="+mn-cs"/>
              </a:endParaRPr>
            </a:p>
          </p:txBody>
        </p:sp>
        <p:pic>
          <p:nvPicPr>
            <p:cNvPr id="21" name="Picture 12">
              <a:extLst>
                <a:ext uri="{FF2B5EF4-FFF2-40B4-BE49-F238E27FC236}">
                  <a16:creationId xmlns:a16="http://schemas.microsoft.com/office/drawing/2014/main" id="{2EB48C9B-85B6-9CAF-2C1E-56AEF9465E54}"/>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10435" y="7338060"/>
              <a:ext cx="2128643" cy="2323212"/>
            </a:xfrm>
            <a:prstGeom prst="rect">
              <a:avLst/>
            </a:prstGeom>
          </p:spPr>
        </p:pic>
      </p:grpSp>
      <p:grpSp>
        <p:nvGrpSpPr>
          <p:cNvPr id="23" name="Group 22">
            <a:extLst>
              <a:ext uri="{FF2B5EF4-FFF2-40B4-BE49-F238E27FC236}">
                <a16:creationId xmlns:a16="http://schemas.microsoft.com/office/drawing/2014/main" id="{029C2B4B-B39F-A5A3-576D-3D1C1D40D3C2}"/>
              </a:ext>
            </a:extLst>
          </p:cNvPr>
          <p:cNvGrpSpPr/>
          <p:nvPr/>
        </p:nvGrpSpPr>
        <p:grpSpPr>
          <a:xfrm>
            <a:off x="6289825" y="4902200"/>
            <a:ext cx="5363154" cy="1473200"/>
            <a:chOff x="9023498" y="7402261"/>
            <a:chExt cx="8044731" cy="2209800"/>
          </a:xfrm>
        </p:grpSpPr>
        <p:sp>
          <p:nvSpPr>
            <p:cNvPr id="12" name="d">
              <a:extLst>
                <a:ext uri="{FF2B5EF4-FFF2-40B4-BE49-F238E27FC236}">
                  <a16:creationId xmlns:a16="http://schemas.microsoft.com/office/drawing/2014/main" id="{FFC752B8-A2D1-61FB-BBA2-3041CE152CFD}"/>
                </a:ext>
              </a:extLst>
            </p:cNvPr>
            <p:cNvSpPr/>
            <p:nvPr/>
          </p:nvSpPr>
          <p:spPr>
            <a:xfrm>
              <a:off x="10363440" y="7429560"/>
              <a:ext cx="6704789" cy="2071397"/>
            </a:xfrm>
            <a:prstGeom prst="roundRect">
              <a:avLst/>
            </a:prstGeom>
            <a:solidFill>
              <a:srgbClr val="D4D5FF"/>
            </a:solidFill>
            <a:ln w="76200">
              <a:solidFill>
                <a:srgbClr val="00279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9999"/>
                  </a:solidFill>
                  <a:effectLst/>
                  <a:uLnTx/>
                  <a:uFillTx/>
                  <a:latin typeface="Calibri" panose="020F0502020204030204"/>
                  <a:ea typeface="+mn-ea"/>
                  <a:cs typeface="+mn-cs"/>
                </a:rPr>
                <a:t>Vịnh</a:t>
              </a:r>
              <a:r>
                <a:rPr kumimoji="0" lang="en-US" sz="4400" b="1" i="0" u="none" strike="noStrike" kern="1200" cap="none" spc="0" normalizeH="0" baseline="0" noProof="0" dirty="0">
                  <a:ln>
                    <a:noFill/>
                  </a:ln>
                  <a:solidFill>
                    <a:srgbClr val="009999"/>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9999"/>
                  </a:solidFill>
                  <a:effectLst/>
                  <a:uLnTx/>
                  <a:uFillTx/>
                  <a:latin typeface="Calibri" panose="020F0502020204030204"/>
                  <a:ea typeface="+mn-ea"/>
                  <a:cs typeface="+mn-cs"/>
                </a:rPr>
                <a:t>Nha</a:t>
              </a:r>
              <a:r>
                <a:rPr kumimoji="0" lang="en-US" sz="4400" b="1" i="0" u="none" strike="noStrike" kern="1200" cap="none" spc="0" normalizeH="0" baseline="0" noProof="0" dirty="0">
                  <a:ln>
                    <a:noFill/>
                  </a:ln>
                  <a:solidFill>
                    <a:srgbClr val="009999"/>
                  </a:solidFill>
                  <a:effectLst/>
                  <a:uLnTx/>
                  <a:uFillTx/>
                  <a:latin typeface="Calibri" panose="020F0502020204030204"/>
                  <a:ea typeface="+mn-ea"/>
                  <a:cs typeface="+mn-cs"/>
                </a:rPr>
                <a:t> Trang</a:t>
              </a:r>
              <a:endParaRPr kumimoji="0" lang="en-US" sz="4400" b="1" i="0" u="none" strike="noStrike" kern="1200" cap="none" spc="0" normalizeH="0" baseline="0" noProof="0" dirty="0">
                <a:ln>
                  <a:noFill/>
                </a:ln>
                <a:solidFill>
                  <a:srgbClr val="002795"/>
                </a:solidFill>
                <a:effectLst/>
                <a:uLnTx/>
                <a:uFillTx/>
                <a:latin typeface="Calibri" panose="020F0502020204030204"/>
                <a:ea typeface="+mn-ea"/>
                <a:cs typeface="+mn-cs"/>
              </a:endParaRPr>
            </a:p>
          </p:txBody>
        </p:sp>
        <p:pic>
          <p:nvPicPr>
            <p:cNvPr id="22" name="Picture 13">
              <a:extLst>
                <a:ext uri="{FF2B5EF4-FFF2-40B4-BE49-F238E27FC236}">
                  <a16:creationId xmlns:a16="http://schemas.microsoft.com/office/drawing/2014/main" id="{115DBC70-2450-9BC7-4B24-8339B72C4A3E}"/>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9023498" y="7402261"/>
              <a:ext cx="2010918" cy="2209800"/>
            </a:xfrm>
            <a:prstGeom prst="rect">
              <a:avLst/>
            </a:prstGeom>
          </p:spPr>
        </p:pic>
      </p:grpSp>
      <p:pic>
        <p:nvPicPr>
          <p:cNvPr id="6" name="Đúng">
            <a:extLst>
              <a:ext uri="{FF2B5EF4-FFF2-40B4-BE49-F238E27FC236}">
                <a16:creationId xmlns:a16="http://schemas.microsoft.com/office/drawing/2014/main" id="{D3DA7254-BAEF-E06A-35BB-E86419E540B4}"/>
              </a:ext>
            </a:extLst>
          </p:cNvPr>
          <p:cNvPicPr>
            <a:picLocks noChangeAspect="1"/>
          </p:cNvPicPr>
          <p:nvPr/>
        </p:nvPicPr>
        <p:blipFill>
          <a:blip r:embed="rId16">
            <a:extLst>
              <a:ext uri="{BEBA8EAE-BF5A-486C-A8C5-ECC9F3942E4B}">
                <a14:imgProps xmlns:a14="http://schemas.microsoft.com/office/drawing/2010/main">
                  <a14:imgLayer r:embed="rId17">
                    <a14:imgEffect>
                      <a14:sharpenSoften amount="25000"/>
                    </a14:imgEffect>
                    <a14:imgEffect>
                      <a14:brightnessContrast bright="-30000" contrast="71000"/>
                    </a14:imgEffect>
                  </a14:imgLayer>
                </a14:imgProps>
              </a:ext>
              <a:ext uri="{28A0092B-C50C-407E-A947-70E740481C1C}">
                <a14:useLocalDpi xmlns:a14="http://schemas.microsoft.com/office/drawing/2010/main" val="0"/>
              </a:ext>
            </a:extLst>
          </a:blip>
          <a:stretch>
            <a:fillRect/>
          </a:stretch>
        </p:blipFill>
        <p:spPr>
          <a:xfrm>
            <a:off x="342993" y="5108914"/>
            <a:ext cx="1486303" cy="1189041"/>
          </a:xfrm>
          <a:prstGeom prst="rect">
            <a:avLst/>
          </a:prstGeom>
        </p:spPr>
      </p:pic>
    </p:spTree>
    <p:extLst>
      <p:ext uri="{BB962C8B-B14F-4D97-AF65-F5344CB8AC3E}">
        <p14:creationId xmlns:p14="http://schemas.microsoft.com/office/powerpoint/2010/main" val="35851838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2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72000">
                                          <p:cBhvr additive="base">
                                            <p:cTn id="7" dur="1000" fill="hold"/>
                                            <p:tgtEl>
                                              <p:spTgt spid="19"/>
                                            </p:tgtEl>
                                            <p:attrNameLst>
                                              <p:attrName>ppt_x</p:attrName>
                                            </p:attrNameLst>
                                          </p:cBhvr>
                                          <p:tavLst>
                                            <p:tav tm="0">
                                              <p:val>
                                                <p:strVal val="#ppt_x"/>
                                              </p:val>
                                            </p:tav>
                                            <p:tav tm="100000">
                                              <p:val>
                                                <p:strVal val="#ppt_x"/>
                                              </p:val>
                                            </p:tav>
                                          </p:tavLst>
                                        </p:anim>
                                        <p:anim calcmode="lin" valueType="num" p14:bounceEnd="72000">
                                          <p:cBhvr additive="base">
                                            <p:cTn id="8" dur="10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72000">
                                      <p:stCondLst>
                                        <p:cond delay="500"/>
                                      </p:stCondLst>
                                      <p:childTnLst>
                                        <p:set>
                                          <p:cBhvr>
                                            <p:cTn id="10" dur="1" fill="hold">
                                              <p:stCondLst>
                                                <p:cond delay="0"/>
                                              </p:stCondLst>
                                            </p:cTn>
                                            <p:tgtEl>
                                              <p:spTgt spid="24"/>
                                            </p:tgtEl>
                                            <p:attrNameLst>
                                              <p:attrName>style.visibility</p:attrName>
                                            </p:attrNameLst>
                                          </p:cBhvr>
                                          <p:to>
                                            <p:strVal val="visible"/>
                                          </p:to>
                                        </p:set>
                                        <p:anim calcmode="lin" valueType="num" p14:bounceEnd="72000">
                                          <p:cBhvr additive="base">
                                            <p:cTn id="11" dur="1000" fill="hold"/>
                                            <p:tgtEl>
                                              <p:spTgt spid="24"/>
                                            </p:tgtEl>
                                            <p:attrNameLst>
                                              <p:attrName>ppt_x</p:attrName>
                                            </p:attrNameLst>
                                          </p:cBhvr>
                                          <p:tavLst>
                                            <p:tav tm="0">
                                              <p:val>
                                                <p:strVal val="#ppt_x"/>
                                              </p:val>
                                            </p:tav>
                                            <p:tav tm="100000">
                                              <p:val>
                                                <p:strVal val="#ppt_x"/>
                                              </p:val>
                                            </p:tav>
                                          </p:tavLst>
                                        </p:anim>
                                        <p:anim calcmode="lin" valueType="num" p14:bounceEnd="72000">
                                          <p:cBhvr additive="base">
                                            <p:cTn id="12" dur="10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2000">
                                      <p:stCondLst>
                                        <p:cond delay="1000"/>
                                      </p:stCondLst>
                                      <p:childTnLst>
                                        <p:set>
                                          <p:cBhvr>
                                            <p:cTn id="14" dur="1" fill="hold">
                                              <p:stCondLst>
                                                <p:cond delay="0"/>
                                              </p:stCondLst>
                                            </p:cTn>
                                            <p:tgtEl>
                                              <p:spTgt spid="20"/>
                                            </p:tgtEl>
                                            <p:attrNameLst>
                                              <p:attrName>style.visibility</p:attrName>
                                            </p:attrNameLst>
                                          </p:cBhvr>
                                          <p:to>
                                            <p:strVal val="visible"/>
                                          </p:to>
                                        </p:set>
                                        <p:anim calcmode="lin" valueType="num" p14:bounceEnd="72000">
                                          <p:cBhvr additive="base">
                                            <p:cTn id="15" dur="1000" fill="hold"/>
                                            <p:tgtEl>
                                              <p:spTgt spid="20"/>
                                            </p:tgtEl>
                                            <p:attrNameLst>
                                              <p:attrName>ppt_x</p:attrName>
                                            </p:attrNameLst>
                                          </p:cBhvr>
                                          <p:tavLst>
                                            <p:tav tm="0">
                                              <p:val>
                                                <p:strVal val="#ppt_x"/>
                                              </p:val>
                                            </p:tav>
                                            <p:tav tm="100000">
                                              <p:val>
                                                <p:strVal val="#ppt_x"/>
                                              </p:val>
                                            </p:tav>
                                          </p:tavLst>
                                        </p:anim>
                                        <p:anim calcmode="lin" valueType="num" p14:bounceEnd="72000">
                                          <p:cBhvr additive="base">
                                            <p:cTn id="16" dur="10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2000">
                                      <p:stCondLst>
                                        <p:cond delay="1500"/>
                                      </p:stCondLst>
                                      <p:childTnLst>
                                        <p:set>
                                          <p:cBhvr>
                                            <p:cTn id="18" dur="1" fill="hold">
                                              <p:stCondLst>
                                                <p:cond delay="0"/>
                                              </p:stCondLst>
                                            </p:cTn>
                                            <p:tgtEl>
                                              <p:spTgt spid="23"/>
                                            </p:tgtEl>
                                            <p:attrNameLst>
                                              <p:attrName>style.visibility</p:attrName>
                                            </p:attrNameLst>
                                          </p:cBhvr>
                                          <p:to>
                                            <p:strVal val="visible"/>
                                          </p:to>
                                        </p:set>
                                        <p:anim calcmode="lin" valueType="num" p14:bounceEnd="72000">
                                          <p:cBhvr additive="base">
                                            <p:cTn id="19" dur="1000" fill="hold"/>
                                            <p:tgtEl>
                                              <p:spTgt spid="23"/>
                                            </p:tgtEl>
                                            <p:attrNameLst>
                                              <p:attrName>ppt_x</p:attrName>
                                            </p:attrNameLst>
                                          </p:cBhvr>
                                          <p:tavLst>
                                            <p:tav tm="0">
                                              <p:val>
                                                <p:strVal val="#ppt_x"/>
                                              </p:val>
                                            </p:tav>
                                            <p:tav tm="100000">
                                              <p:val>
                                                <p:strVal val="#ppt_x"/>
                                              </p:val>
                                            </p:tav>
                                          </p:tavLst>
                                        </p:anim>
                                        <p:anim calcmode="lin" valueType="num" p14:bounceEnd="72000">
                                          <p:cBhvr additive="base">
                                            <p:cTn id="20"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7"/>
                    </p:tgtEl>
                  </p:cMediaNode>
                </p:audio>
                <p:audio>
                  <p:cMediaNode vol="80000">
                    <p:cTn id="22" fill="hold" display="0">
                      <p:stCondLst>
                        <p:cond delay="indefinite"/>
                      </p:stCondLst>
                      <p:endCondLst>
                        <p:cond evt="onStopAudio" delay="0">
                          <p:tgtEl>
                            <p:sldTgt/>
                          </p:tgtEl>
                        </p:cond>
                      </p:endCondLst>
                    </p:cTn>
                    <p:tgtEl>
                      <p:spTgt spid="8"/>
                    </p:tgtEl>
                  </p:cMediaNode>
                </p:audio>
                <p:audio>
                  <p:cMediaNode vol="80000">
                    <p:cTn id="23" fill="hold" display="0">
                      <p:stCondLst>
                        <p:cond delay="indefinite"/>
                      </p:stCondLst>
                      <p:endCondLst>
                        <p:cond evt="onStopAudio" delay="0">
                          <p:tgtEl>
                            <p:sldTgt/>
                          </p:tgtEl>
                        </p:cond>
                      </p:endCondLst>
                    </p:cTn>
                    <p:tgtEl>
                      <p:spTgt spid="9"/>
                    </p:tgtEl>
                  </p:cMediaNode>
                </p:audio>
                <p:audio>
                  <p:cMediaNode vol="80000">
                    <p:cTn id="24" fill="hold" display="0">
                      <p:stCondLst>
                        <p:cond delay="indefinite"/>
                      </p:stCondLst>
                      <p:endCondLst>
                        <p:cond evt="onStopAudio" delay="0">
                          <p:tgtEl>
                            <p:sldTgt/>
                          </p:tgtEl>
                        </p:cond>
                      </p:endCondLst>
                    </p:cTn>
                    <p:tgtEl>
                      <p:spTgt spid="10"/>
                    </p:tgtEl>
                  </p:cMediaNode>
                </p:audio>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withEffect">
                                      <p:stCondLst>
                                        <p:cond delay="0"/>
                                      </p:stCondLst>
                                      <p:childTnLst>
                                        <p:cmd type="call" cmd="playFrom(0.0)">
                                          <p:cBhvr>
                                            <p:cTn id="29" dur="5120" fill="hold"/>
                                            <p:tgtEl>
                                              <p:spTgt spid="7"/>
                                            </p:tgtEl>
                                          </p:cBhvr>
                                        </p:cmd>
                                      </p:childTnLst>
                                    </p:cTn>
                                  </p:par>
                                  <p:par>
                                    <p:cTn id="30" presetID="26" presetClass="emph" presetSubtype="0" fill="hold" nodeType="withEffect">
                                      <p:stCondLst>
                                        <p:cond delay="0"/>
                                      </p:stCondLst>
                                      <p:childTnLst>
                                        <p:animEffect transition="out" filter="fade">
                                          <p:cBhvr>
                                            <p:cTn id="31" dur="500" tmFilter="0, 0; .2, .5; .8, .5; 1, 0"/>
                                            <p:tgtEl>
                                              <p:spTgt spid="19"/>
                                            </p:tgtEl>
                                          </p:cBhvr>
                                        </p:animEffect>
                                        <p:animScale>
                                          <p:cBhvr>
                                            <p:cTn id="32"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33" restart="whenNotActive" fill="hold" evtFilter="cancelBubble" nodeType="interactiveSeq">
                    <p:stCondLst>
                      <p:cond evt="onClick" delay="0">
                        <p:tgtEl>
                          <p:spTgt spid="24"/>
                        </p:tgtEl>
                      </p:cond>
                    </p:stCondLst>
                    <p:endSync evt="end" delay="0">
                      <p:rtn val="all"/>
                    </p:endSync>
                    <p:childTnLst>
                      <p:par>
                        <p:cTn id="34" fill="hold">
                          <p:stCondLst>
                            <p:cond delay="0"/>
                          </p:stCondLst>
                          <p:childTnLst>
                            <p:par>
                              <p:cTn id="35" fill="hold">
                                <p:stCondLst>
                                  <p:cond delay="0"/>
                                </p:stCondLst>
                                <p:childTnLst>
                                  <p:par>
                                    <p:cTn id="36" presetID="26" presetClass="emph" presetSubtype="0" fill="hold" nodeType="withEffect">
                                      <p:stCondLst>
                                        <p:cond delay="0"/>
                                      </p:stCondLst>
                                      <p:childTnLst>
                                        <p:animEffect transition="out" filter="fade">
                                          <p:cBhvr>
                                            <p:cTn id="37" dur="500" tmFilter="0, 0; .2, .5; .8, .5; 1, 0"/>
                                            <p:tgtEl>
                                              <p:spTgt spid="24"/>
                                            </p:tgtEl>
                                          </p:cBhvr>
                                        </p:animEffect>
                                        <p:animScale>
                                          <p:cBhvr>
                                            <p:cTn id="38" dur="250" autoRev="1" fill="hold"/>
                                            <p:tgtEl>
                                              <p:spTgt spid="24"/>
                                            </p:tgtEl>
                                          </p:cBhvr>
                                          <p:by x="105000" y="105000"/>
                                        </p:animScale>
                                      </p:childTnLst>
                                    </p:cTn>
                                  </p:par>
                                  <p:par>
                                    <p:cTn id="39" presetID="49" presetClass="entr" presetSubtype="0" decel="10000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 calcmode="lin" valueType="num">
                                          <p:cBhvr>
                                            <p:cTn id="43" dur="500" fill="hold"/>
                                            <p:tgtEl>
                                              <p:spTgt spid="6"/>
                                            </p:tgtEl>
                                            <p:attrNameLst>
                                              <p:attrName>style.rotation</p:attrName>
                                            </p:attrNameLst>
                                          </p:cBhvr>
                                          <p:tavLst>
                                            <p:tav tm="0">
                                              <p:val>
                                                <p:fltVal val="360"/>
                                              </p:val>
                                            </p:tav>
                                            <p:tav tm="100000">
                                              <p:val>
                                                <p:fltVal val="0"/>
                                              </p:val>
                                            </p:tav>
                                          </p:tavLst>
                                        </p:anim>
                                        <p:animEffect transition="in" filter="fade">
                                          <p:cBhvr>
                                            <p:cTn id="44" dur="500"/>
                                            <p:tgtEl>
                                              <p:spTgt spid="6"/>
                                            </p:tgtEl>
                                          </p:cBhvr>
                                        </p:animEffect>
                                      </p:childTnLst>
                                    </p:cTn>
                                  </p:par>
                                  <p:par>
                                    <p:cTn id="45" presetID="1" presetClass="mediacall" presetSubtype="0" fill="hold" nodeType="withEffect">
                                      <p:stCondLst>
                                        <p:cond delay="0"/>
                                      </p:stCondLst>
                                      <p:childTnLst>
                                        <p:cmd type="call" cmd="playFrom(0.0)">
                                          <p:cBhvr>
                                            <p:cTn id="46" dur="3448" fill="hold"/>
                                            <p:tgtEl>
                                              <p:spTgt spid="8"/>
                                            </p:tgtEl>
                                          </p:cBhvr>
                                        </p:cmd>
                                      </p:childTnLst>
                                    </p:cTn>
                                  </p:par>
                                  <p:par>
                                    <p:cTn id="47" presetID="32" presetClass="emph" presetSubtype="0" fill="hold" nodeType="withEffect">
                                      <p:stCondLst>
                                        <p:cond delay="200"/>
                                      </p:stCondLst>
                                      <p:childTnLst>
                                        <p:animRot by="120000">
                                          <p:cBhvr>
                                            <p:cTn id="48" dur="100" fill="hold">
                                              <p:stCondLst>
                                                <p:cond delay="0"/>
                                              </p:stCondLst>
                                            </p:cTn>
                                            <p:tgtEl>
                                              <p:spTgt spid="6"/>
                                            </p:tgtEl>
                                            <p:attrNameLst>
                                              <p:attrName>r</p:attrName>
                                            </p:attrNameLst>
                                          </p:cBhvr>
                                        </p:animRot>
                                        <p:animRot by="-240000">
                                          <p:cBhvr>
                                            <p:cTn id="49" dur="200" fill="hold">
                                              <p:stCondLst>
                                                <p:cond delay="200"/>
                                              </p:stCondLst>
                                            </p:cTn>
                                            <p:tgtEl>
                                              <p:spTgt spid="6"/>
                                            </p:tgtEl>
                                            <p:attrNameLst>
                                              <p:attrName>r</p:attrName>
                                            </p:attrNameLst>
                                          </p:cBhvr>
                                        </p:animRot>
                                        <p:animRot by="240000">
                                          <p:cBhvr>
                                            <p:cTn id="50" dur="200" fill="hold">
                                              <p:stCondLst>
                                                <p:cond delay="400"/>
                                              </p:stCondLst>
                                            </p:cTn>
                                            <p:tgtEl>
                                              <p:spTgt spid="6"/>
                                            </p:tgtEl>
                                            <p:attrNameLst>
                                              <p:attrName>r</p:attrName>
                                            </p:attrNameLst>
                                          </p:cBhvr>
                                        </p:animRot>
                                        <p:animRot by="-240000">
                                          <p:cBhvr>
                                            <p:cTn id="51" dur="200" fill="hold">
                                              <p:stCondLst>
                                                <p:cond delay="600"/>
                                              </p:stCondLst>
                                            </p:cTn>
                                            <p:tgtEl>
                                              <p:spTgt spid="6"/>
                                            </p:tgtEl>
                                            <p:attrNameLst>
                                              <p:attrName>r</p:attrName>
                                            </p:attrNameLst>
                                          </p:cBhvr>
                                        </p:animRot>
                                        <p:animRot by="120000">
                                          <p:cBhvr>
                                            <p:cTn id="52" dur="200" fill="hold">
                                              <p:stCondLst>
                                                <p:cond delay="800"/>
                                              </p:stCondLst>
                                            </p:cTn>
                                            <p:tgtEl>
                                              <p:spTgt spid="6"/>
                                            </p:tgtEl>
                                            <p:attrNameLst>
                                              <p:attrName>r</p:attrName>
                                            </p:attrNameLst>
                                          </p:cBhvr>
                                        </p:animRot>
                                      </p:childTnLst>
                                    </p:cTn>
                                  </p:par>
                                  <p:par>
                                    <p:cTn id="53" presetID="31" presetClass="exit" presetSubtype="0" fill="hold" nodeType="withEffect">
                                      <p:stCondLst>
                                        <p:cond delay="200"/>
                                      </p:stCondLst>
                                      <p:childTnLst>
                                        <p:anim calcmode="lin" valueType="num">
                                          <p:cBhvr>
                                            <p:cTn id="54" dur="1000"/>
                                            <p:tgtEl>
                                              <p:spTgt spid="19"/>
                                            </p:tgtEl>
                                            <p:attrNameLst>
                                              <p:attrName>ppt_w</p:attrName>
                                            </p:attrNameLst>
                                          </p:cBhvr>
                                          <p:tavLst>
                                            <p:tav tm="0">
                                              <p:val>
                                                <p:strVal val="ppt_w"/>
                                              </p:val>
                                            </p:tav>
                                            <p:tav tm="100000">
                                              <p:val>
                                                <p:fltVal val="0"/>
                                              </p:val>
                                            </p:tav>
                                          </p:tavLst>
                                        </p:anim>
                                        <p:anim calcmode="lin" valueType="num">
                                          <p:cBhvr>
                                            <p:cTn id="55" dur="1000"/>
                                            <p:tgtEl>
                                              <p:spTgt spid="19"/>
                                            </p:tgtEl>
                                            <p:attrNameLst>
                                              <p:attrName>ppt_h</p:attrName>
                                            </p:attrNameLst>
                                          </p:cBhvr>
                                          <p:tavLst>
                                            <p:tav tm="0">
                                              <p:val>
                                                <p:strVal val="ppt_h"/>
                                              </p:val>
                                            </p:tav>
                                            <p:tav tm="100000">
                                              <p:val>
                                                <p:fltVal val="0"/>
                                              </p:val>
                                            </p:tav>
                                          </p:tavLst>
                                        </p:anim>
                                        <p:anim calcmode="lin" valueType="num">
                                          <p:cBhvr>
                                            <p:cTn id="56" dur="1000"/>
                                            <p:tgtEl>
                                              <p:spTgt spid="19"/>
                                            </p:tgtEl>
                                            <p:attrNameLst>
                                              <p:attrName>style.rotation</p:attrName>
                                            </p:attrNameLst>
                                          </p:cBhvr>
                                          <p:tavLst>
                                            <p:tav tm="0">
                                              <p:val>
                                                <p:fltVal val="0"/>
                                              </p:val>
                                            </p:tav>
                                            <p:tav tm="100000">
                                              <p:val>
                                                <p:fltVal val="90"/>
                                              </p:val>
                                            </p:tav>
                                          </p:tavLst>
                                        </p:anim>
                                        <p:animEffect transition="out" filter="fade">
                                          <p:cBhvr>
                                            <p:cTn id="57" dur="1000"/>
                                            <p:tgtEl>
                                              <p:spTgt spid="19"/>
                                            </p:tgtEl>
                                          </p:cBhvr>
                                        </p:animEffect>
                                        <p:set>
                                          <p:cBhvr>
                                            <p:cTn id="58" dur="1" fill="hold">
                                              <p:stCondLst>
                                                <p:cond delay="999"/>
                                              </p:stCondLst>
                                            </p:cTn>
                                            <p:tgtEl>
                                              <p:spTgt spid="19"/>
                                            </p:tgtEl>
                                            <p:attrNameLst>
                                              <p:attrName>style.visibility</p:attrName>
                                            </p:attrNameLst>
                                          </p:cBhvr>
                                          <p:to>
                                            <p:strVal val="hidden"/>
                                          </p:to>
                                        </p:set>
                                      </p:childTnLst>
                                    </p:cTn>
                                  </p:par>
                                  <p:par>
                                    <p:cTn id="59" presetID="31" presetClass="exit" presetSubtype="0" fill="hold" nodeType="withEffect">
                                      <p:stCondLst>
                                        <p:cond delay="200"/>
                                      </p:stCondLst>
                                      <p:childTnLst>
                                        <p:anim calcmode="lin" valueType="num">
                                          <p:cBhvr>
                                            <p:cTn id="60" dur="1000"/>
                                            <p:tgtEl>
                                              <p:spTgt spid="23"/>
                                            </p:tgtEl>
                                            <p:attrNameLst>
                                              <p:attrName>ppt_w</p:attrName>
                                            </p:attrNameLst>
                                          </p:cBhvr>
                                          <p:tavLst>
                                            <p:tav tm="0">
                                              <p:val>
                                                <p:strVal val="ppt_w"/>
                                              </p:val>
                                            </p:tav>
                                            <p:tav tm="100000">
                                              <p:val>
                                                <p:fltVal val="0"/>
                                              </p:val>
                                            </p:tav>
                                          </p:tavLst>
                                        </p:anim>
                                        <p:anim calcmode="lin" valueType="num">
                                          <p:cBhvr>
                                            <p:cTn id="61" dur="1000"/>
                                            <p:tgtEl>
                                              <p:spTgt spid="23"/>
                                            </p:tgtEl>
                                            <p:attrNameLst>
                                              <p:attrName>ppt_h</p:attrName>
                                            </p:attrNameLst>
                                          </p:cBhvr>
                                          <p:tavLst>
                                            <p:tav tm="0">
                                              <p:val>
                                                <p:strVal val="ppt_h"/>
                                              </p:val>
                                            </p:tav>
                                            <p:tav tm="100000">
                                              <p:val>
                                                <p:fltVal val="0"/>
                                              </p:val>
                                            </p:tav>
                                          </p:tavLst>
                                        </p:anim>
                                        <p:anim calcmode="lin" valueType="num">
                                          <p:cBhvr>
                                            <p:cTn id="62" dur="1000"/>
                                            <p:tgtEl>
                                              <p:spTgt spid="23"/>
                                            </p:tgtEl>
                                            <p:attrNameLst>
                                              <p:attrName>style.rotation</p:attrName>
                                            </p:attrNameLst>
                                          </p:cBhvr>
                                          <p:tavLst>
                                            <p:tav tm="0">
                                              <p:val>
                                                <p:fltVal val="0"/>
                                              </p:val>
                                            </p:tav>
                                            <p:tav tm="100000">
                                              <p:val>
                                                <p:fltVal val="90"/>
                                              </p:val>
                                            </p:tav>
                                          </p:tavLst>
                                        </p:anim>
                                        <p:animEffect transition="out" filter="fade">
                                          <p:cBhvr>
                                            <p:cTn id="63" dur="1000"/>
                                            <p:tgtEl>
                                              <p:spTgt spid="23"/>
                                            </p:tgtEl>
                                          </p:cBhvr>
                                        </p:animEffect>
                                        <p:set>
                                          <p:cBhvr>
                                            <p:cTn id="64" dur="1" fill="hold">
                                              <p:stCondLst>
                                                <p:cond delay="999"/>
                                              </p:stCondLst>
                                            </p:cTn>
                                            <p:tgtEl>
                                              <p:spTgt spid="23"/>
                                            </p:tgtEl>
                                            <p:attrNameLst>
                                              <p:attrName>style.visibility</p:attrName>
                                            </p:attrNameLst>
                                          </p:cBhvr>
                                          <p:to>
                                            <p:strVal val="hidden"/>
                                          </p:to>
                                        </p:set>
                                      </p:childTnLst>
                                    </p:cTn>
                                  </p:par>
                                  <p:par>
                                    <p:cTn id="65" presetID="31" presetClass="exit" presetSubtype="0" fill="hold" nodeType="withEffect">
                                      <p:stCondLst>
                                        <p:cond delay="200"/>
                                      </p:stCondLst>
                                      <p:childTnLst>
                                        <p:anim calcmode="lin" valueType="num">
                                          <p:cBhvr>
                                            <p:cTn id="66" dur="1000"/>
                                            <p:tgtEl>
                                              <p:spTgt spid="20"/>
                                            </p:tgtEl>
                                            <p:attrNameLst>
                                              <p:attrName>ppt_w</p:attrName>
                                            </p:attrNameLst>
                                          </p:cBhvr>
                                          <p:tavLst>
                                            <p:tav tm="0">
                                              <p:val>
                                                <p:strVal val="ppt_w"/>
                                              </p:val>
                                            </p:tav>
                                            <p:tav tm="100000">
                                              <p:val>
                                                <p:fltVal val="0"/>
                                              </p:val>
                                            </p:tav>
                                          </p:tavLst>
                                        </p:anim>
                                        <p:anim calcmode="lin" valueType="num">
                                          <p:cBhvr>
                                            <p:cTn id="67" dur="1000"/>
                                            <p:tgtEl>
                                              <p:spTgt spid="20"/>
                                            </p:tgtEl>
                                            <p:attrNameLst>
                                              <p:attrName>ppt_h</p:attrName>
                                            </p:attrNameLst>
                                          </p:cBhvr>
                                          <p:tavLst>
                                            <p:tav tm="0">
                                              <p:val>
                                                <p:strVal val="ppt_h"/>
                                              </p:val>
                                            </p:tav>
                                            <p:tav tm="100000">
                                              <p:val>
                                                <p:fltVal val="0"/>
                                              </p:val>
                                            </p:tav>
                                          </p:tavLst>
                                        </p:anim>
                                        <p:anim calcmode="lin" valueType="num">
                                          <p:cBhvr>
                                            <p:cTn id="68" dur="1000"/>
                                            <p:tgtEl>
                                              <p:spTgt spid="20"/>
                                            </p:tgtEl>
                                            <p:attrNameLst>
                                              <p:attrName>style.rotation</p:attrName>
                                            </p:attrNameLst>
                                          </p:cBhvr>
                                          <p:tavLst>
                                            <p:tav tm="0">
                                              <p:val>
                                                <p:fltVal val="0"/>
                                              </p:val>
                                            </p:tav>
                                            <p:tav tm="100000">
                                              <p:val>
                                                <p:fltVal val="90"/>
                                              </p:val>
                                            </p:tav>
                                          </p:tavLst>
                                        </p:anim>
                                        <p:animEffect transition="out" filter="fade">
                                          <p:cBhvr>
                                            <p:cTn id="69" dur="1000"/>
                                            <p:tgtEl>
                                              <p:spTgt spid="20"/>
                                            </p:tgtEl>
                                          </p:cBhvr>
                                        </p:animEffect>
                                        <p:set>
                                          <p:cBhvr>
                                            <p:cTn id="70"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1" restart="whenNotActive" fill="hold" evtFilter="cancelBubble" nodeType="interactiveSeq">
                    <p:stCondLst>
                      <p:cond evt="onClick" delay="0">
                        <p:tgtEl>
                          <p:spTgt spid="23"/>
                        </p:tgtEl>
                      </p:cond>
                    </p:stCondLst>
                    <p:endSync evt="end" delay="0">
                      <p:rtn val="all"/>
                    </p:endSync>
                    <p:childTnLst>
                      <p:par>
                        <p:cTn id="72" fill="hold">
                          <p:stCondLst>
                            <p:cond delay="0"/>
                          </p:stCondLst>
                          <p:childTnLst>
                            <p:par>
                              <p:cTn id="73" fill="hold">
                                <p:stCondLst>
                                  <p:cond delay="0"/>
                                </p:stCondLst>
                                <p:childTnLst>
                                  <p:par>
                                    <p:cTn id="74" presetID="1" presetClass="mediacall" presetSubtype="0" fill="hold" nodeType="withEffect">
                                      <p:stCondLst>
                                        <p:cond delay="0"/>
                                      </p:stCondLst>
                                      <p:childTnLst>
                                        <p:cmd type="call" cmd="playFrom(0.0)">
                                          <p:cBhvr>
                                            <p:cTn id="75" dur="5120" fill="hold"/>
                                            <p:tgtEl>
                                              <p:spTgt spid="9"/>
                                            </p:tgtEl>
                                          </p:cBhvr>
                                        </p:cmd>
                                      </p:childTnLst>
                                    </p:cTn>
                                  </p:par>
                                  <p:par>
                                    <p:cTn id="76" presetID="26" presetClass="emph" presetSubtype="0" fill="hold" nodeType="withEffect">
                                      <p:stCondLst>
                                        <p:cond delay="0"/>
                                      </p:stCondLst>
                                      <p:childTnLst>
                                        <p:animEffect transition="out" filter="fade">
                                          <p:cBhvr>
                                            <p:cTn id="77" dur="500" tmFilter="0, 0; .2, .5; .8, .5; 1, 0"/>
                                            <p:tgtEl>
                                              <p:spTgt spid="23"/>
                                            </p:tgtEl>
                                          </p:cBhvr>
                                        </p:animEffect>
                                        <p:animScale>
                                          <p:cBhvr>
                                            <p:cTn id="78"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79" restart="whenNotActive" fill="hold" evtFilter="cancelBubble" nodeType="interactiveSeq">
                    <p:stCondLst>
                      <p:cond evt="onClick" delay="0">
                        <p:tgtEl>
                          <p:spTgt spid="20"/>
                        </p:tgtEl>
                      </p:cond>
                    </p:stCondLst>
                    <p:endSync evt="end" delay="0">
                      <p:rtn val="all"/>
                    </p:endSync>
                    <p:childTnLst>
                      <p:par>
                        <p:cTn id="80" fill="hold">
                          <p:stCondLst>
                            <p:cond delay="0"/>
                          </p:stCondLst>
                          <p:childTnLst>
                            <p:par>
                              <p:cTn id="81" fill="hold">
                                <p:stCondLst>
                                  <p:cond delay="0"/>
                                </p:stCondLst>
                                <p:childTnLst>
                                  <p:par>
                                    <p:cTn id="82" presetID="26" presetClass="emph" presetSubtype="0" fill="hold" nodeType="clickEffect">
                                      <p:stCondLst>
                                        <p:cond delay="0"/>
                                      </p:stCondLst>
                                      <p:childTnLst>
                                        <p:animEffect transition="out" filter="fade">
                                          <p:cBhvr>
                                            <p:cTn id="83" dur="500" tmFilter="0, 0; .2, .5; .8, .5; 1, 0"/>
                                            <p:tgtEl>
                                              <p:spTgt spid="20"/>
                                            </p:tgtEl>
                                          </p:cBhvr>
                                        </p:animEffect>
                                        <p:animScale>
                                          <p:cBhvr>
                                            <p:cTn id="84" dur="250" autoRev="1" fill="hold"/>
                                            <p:tgtEl>
                                              <p:spTgt spid="20"/>
                                            </p:tgtEl>
                                          </p:cBhvr>
                                          <p:by x="105000" y="105000"/>
                                        </p:animScale>
                                      </p:childTnLst>
                                    </p:cTn>
                                  </p:par>
                                  <p:par>
                                    <p:cTn id="85" presetID="1" presetClass="mediacall" presetSubtype="0" fill="hold" nodeType="withEffect">
                                      <p:stCondLst>
                                        <p:cond delay="0"/>
                                      </p:stCondLst>
                                      <p:childTnLst>
                                        <p:cmd type="call" cmd="playFrom(0.0)">
                                          <p:cBhvr>
                                            <p:cTn id="86" dur="5120" fill="hold"/>
                                            <p:tgtEl>
                                              <p:spTgt spid="10"/>
                                            </p:tgtEl>
                                          </p:cBhvr>
                                        </p:cmd>
                                      </p:childTnLst>
                                    </p:cTn>
                                  </p:par>
                                </p:childTnLst>
                              </p:cTn>
                            </p:par>
                          </p:childTnLst>
                        </p:cTn>
                      </p:par>
                    </p:childTnLst>
                  </p:cTn>
                  <p:nextCondLst>
                    <p:cond evt="onClick" delay="0">
                      <p:tgtEl>
                        <p:spTgt spid="20"/>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ppt_x"/>
                                              </p:val>
                                            </p:tav>
                                            <p:tav tm="100000">
                                              <p:val>
                                                <p:strVal val="#ppt_x"/>
                                              </p:val>
                                            </p:tav>
                                          </p:tavLst>
                                        </p:anim>
                                        <p:anim calcmode="lin" valueType="num">
                                          <p:cBhvr additive="base">
                                            <p:cTn id="12" dur="10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1000" fill="hold"/>
                                            <p:tgtEl>
                                              <p:spTgt spid="20"/>
                                            </p:tgtEl>
                                            <p:attrNameLst>
                                              <p:attrName>ppt_x</p:attrName>
                                            </p:attrNameLst>
                                          </p:cBhvr>
                                          <p:tavLst>
                                            <p:tav tm="0">
                                              <p:val>
                                                <p:strVal val="#ppt_x"/>
                                              </p:val>
                                            </p:tav>
                                            <p:tav tm="100000">
                                              <p:val>
                                                <p:strVal val="#ppt_x"/>
                                              </p:val>
                                            </p:tav>
                                          </p:tavLst>
                                        </p:anim>
                                        <p:anim calcmode="lin" valueType="num">
                                          <p:cBhvr additive="base">
                                            <p:cTn id="16" dur="10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150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000" fill="hold"/>
                                            <p:tgtEl>
                                              <p:spTgt spid="23"/>
                                            </p:tgtEl>
                                            <p:attrNameLst>
                                              <p:attrName>ppt_x</p:attrName>
                                            </p:attrNameLst>
                                          </p:cBhvr>
                                          <p:tavLst>
                                            <p:tav tm="0">
                                              <p:val>
                                                <p:strVal val="#ppt_x"/>
                                              </p:val>
                                            </p:tav>
                                            <p:tav tm="100000">
                                              <p:val>
                                                <p:strVal val="#ppt_x"/>
                                              </p:val>
                                            </p:tav>
                                          </p:tavLst>
                                        </p:anim>
                                        <p:anim calcmode="lin" valueType="num">
                                          <p:cBhvr additive="base">
                                            <p:cTn id="20"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7"/>
                    </p:tgtEl>
                  </p:cMediaNode>
                </p:audio>
                <p:audio>
                  <p:cMediaNode vol="80000">
                    <p:cTn id="22" fill="hold" display="0">
                      <p:stCondLst>
                        <p:cond delay="indefinite"/>
                      </p:stCondLst>
                      <p:endCondLst>
                        <p:cond evt="onStopAudio" delay="0">
                          <p:tgtEl>
                            <p:sldTgt/>
                          </p:tgtEl>
                        </p:cond>
                      </p:endCondLst>
                    </p:cTn>
                    <p:tgtEl>
                      <p:spTgt spid="8"/>
                    </p:tgtEl>
                  </p:cMediaNode>
                </p:audio>
                <p:audio>
                  <p:cMediaNode vol="80000">
                    <p:cTn id="23" fill="hold" display="0">
                      <p:stCondLst>
                        <p:cond delay="indefinite"/>
                      </p:stCondLst>
                      <p:endCondLst>
                        <p:cond evt="onStopAudio" delay="0">
                          <p:tgtEl>
                            <p:sldTgt/>
                          </p:tgtEl>
                        </p:cond>
                      </p:endCondLst>
                    </p:cTn>
                    <p:tgtEl>
                      <p:spTgt spid="9"/>
                    </p:tgtEl>
                  </p:cMediaNode>
                </p:audio>
                <p:audio>
                  <p:cMediaNode vol="80000">
                    <p:cTn id="24" fill="hold" display="0">
                      <p:stCondLst>
                        <p:cond delay="indefinite"/>
                      </p:stCondLst>
                      <p:endCondLst>
                        <p:cond evt="onStopAudio" delay="0">
                          <p:tgtEl>
                            <p:sldTgt/>
                          </p:tgtEl>
                        </p:cond>
                      </p:endCondLst>
                    </p:cTn>
                    <p:tgtEl>
                      <p:spTgt spid="10"/>
                    </p:tgtEl>
                  </p:cMediaNode>
                </p:audio>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withEffect">
                                      <p:stCondLst>
                                        <p:cond delay="0"/>
                                      </p:stCondLst>
                                      <p:childTnLst>
                                        <p:cmd type="call" cmd="playFrom(0.0)">
                                          <p:cBhvr>
                                            <p:cTn id="29" dur="5120" fill="hold"/>
                                            <p:tgtEl>
                                              <p:spTgt spid="7"/>
                                            </p:tgtEl>
                                          </p:cBhvr>
                                        </p:cmd>
                                      </p:childTnLst>
                                    </p:cTn>
                                  </p:par>
                                  <p:par>
                                    <p:cTn id="30" presetID="26" presetClass="emph" presetSubtype="0" fill="hold" nodeType="withEffect">
                                      <p:stCondLst>
                                        <p:cond delay="0"/>
                                      </p:stCondLst>
                                      <p:childTnLst>
                                        <p:animEffect transition="out" filter="fade">
                                          <p:cBhvr>
                                            <p:cTn id="31" dur="500" tmFilter="0, 0; .2, .5; .8, .5; 1, 0"/>
                                            <p:tgtEl>
                                              <p:spTgt spid="19"/>
                                            </p:tgtEl>
                                          </p:cBhvr>
                                        </p:animEffect>
                                        <p:animScale>
                                          <p:cBhvr>
                                            <p:cTn id="32"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33" restart="whenNotActive" fill="hold" evtFilter="cancelBubble" nodeType="interactiveSeq">
                    <p:stCondLst>
                      <p:cond evt="onClick" delay="0">
                        <p:tgtEl>
                          <p:spTgt spid="24"/>
                        </p:tgtEl>
                      </p:cond>
                    </p:stCondLst>
                    <p:endSync evt="end" delay="0">
                      <p:rtn val="all"/>
                    </p:endSync>
                    <p:childTnLst>
                      <p:par>
                        <p:cTn id="34" fill="hold">
                          <p:stCondLst>
                            <p:cond delay="0"/>
                          </p:stCondLst>
                          <p:childTnLst>
                            <p:par>
                              <p:cTn id="35" fill="hold">
                                <p:stCondLst>
                                  <p:cond delay="0"/>
                                </p:stCondLst>
                                <p:childTnLst>
                                  <p:par>
                                    <p:cTn id="36" presetID="26" presetClass="emph" presetSubtype="0" fill="hold" nodeType="withEffect">
                                      <p:stCondLst>
                                        <p:cond delay="0"/>
                                      </p:stCondLst>
                                      <p:childTnLst>
                                        <p:animEffect transition="out" filter="fade">
                                          <p:cBhvr>
                                            <p:cTn id="37" dur="500" tmFilter="0, 0; .2, .5; .8, .5; 1, 0"/>
                                            <p:tgtEl>
                                              <p:spTgt spid="24"/>
                                            </p:tgtEl>
                                          </p:cBhvr>
                                        </p:animEffect>
                                        <p:animScale>
                                          <p:cBhvr>
                                            <p:cTn id="38" dur="250" autoRev="1" fill="hold"/>
                                            <p:tgtEl>
                                              <p:spTgt spid="24"/>
                                            </p:tgtEl>
                                          </p:cBhvr>
                                          <p:by x="105000" y="105000"/>
                                        </p:animScale>
                                      </p:childTnLst>
                                    </p:cTn>
                                  </p:par>
                                  <p:par>
                                    <p:cTn id="39" presetID="49" presetClass="entr" presetSubtype="0" decel="10000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 calcmode="lin" valueType="num">
                                          <p:cBhvr>
                                            <p:cTn id="43" dur="500" fill="hold"/>
                                            <p:tgtEl>
                                              <p:spTgt spid="6"/>
                                            </p:tgtEl>
                                            <p:attrNameLst>
                                              <p:attrName>style.rotation</p:attrName>
                                            </p:attrNameLst>
                                          </p:cBhvr>
                                          <p:tavLst>
                                            <p:tav tm="0">
                                              <p:val>
                                                <p:fltVal val="360"/>
                                              </p:val>
                                            </p:tav>
                                            <p:tav tm="100000">
                                              <p:val>
                                                <p:fltVal val="0"/>
                                              </p:val>
                                            </p:tav>
                                          </p:tavLst>
                                        </p:anim>
                                        <p:animEffect transition="in" filter="fade">
                                          <p:cBhvr>
                                            <p:cTn id="44" dur="500"/>
                                            <p:tgtEl>
                                              <p:spTgt spid="6"/>
                                            </p:tgtEl>
                                          </p:cBhvr>
                                        </p:animEffect>
                                      </p:childTnLst>
                                    </p:cTn>
                                  </p:par>
                                  <p:par>
                                    <p:cTn id="45" presetID="1" presetClass="mediacall" presetSubtype="0" fill="hold" nodeType="withEffect">
                                      <p:stCondLst>
                                        <p:cond delay="0"/>
                                      </p:stCondLst>
                                      <p:childTnLst>
                                        <p:cmd type="call" cmd="playFrom(0.0)">
                                          <p:cBhvr>
                                            <p:cTn id="46" dur="3448" fill="hold"/>
                                            <p:tgtEl>
                                              <p:spTgt spid="8"/>
                                            </p:tgtEl>
                                          </p:cBhvr>
                                        </p:cmd>
                                      </p:childTnLst>
                                    </p:cTn>
                                  </p:par>
                                  <p:par>
                                    <p:cTn id="47" presetID="32" presetClass="emph" presetSubtype="0" fill="hold" nodeType="withEffect">
                                      <p:stCondLst>
                                        <p:cond delay="200"/>
                                      </p:stCondLst>
                                      <p:childTnLst>
                                        <p:animRot by="120000">
                                          <p:cBhvr>
                                            <p:cTn id="48" dur="100" fill="hold">
                                              <p:stCondLst>
                                                <p:cond delay="0"/>
                                              </p:stCondLst>
                                            </p:cTn>
                                            <p:tgtEl>
                                              <p:spTgt spid="6"/>
                                            </p:tgtEl>
                                            <p:attrNameLst>
                                              <p:attrName>r</p:attrName>
                                            </p:attrNameLst>
                                          </p:cBhvr>
                                        </p:animRot>
                                        <p:animRot by="-240000">
                                          <p:cBhvr>
                                            <p:cTn id="49" dur="200" fill="hold">
                                              <p:stCondLst>
                                                <p:cond delay="200"/>
                                              </p:stCondLst>
                                            </p:cTn>
                                            <p:tgtEl>
                                              <p:spTgt spid="6"/>
                                            </p:tgtEl>
                                            <p:attrNameLst>
                                              <p:attrName>r</p:attrName>
                                            </p:attrNameLst>
                                          </p:cBhvr>
                                        </p:animRot>
                                        <p:animRot by="240000">
                                          <p:cBhvr>
                                            <p:cTn id="50" dur="200" fill="hold">
                                              <p:stCondLst>
                                                <p:cond delay="400"/>
                                              </p:stCondLst>
                                            </p:cTn>
                                            <p:tgtEl>
                                              <p:spTgt spid="6"/>
                                            </p:tgtEl>
                                            <p:attrNameLst>
                                              <p:attrName>r</p:attrName>
                                            </p:attrNameLst>
                                          </p:cBhvr>
                                        </p:animRot>
                                        <p:animRot by="-240000">
                                          <p:cBhvr>
                                            <p:cTn id="51" dur="200" fill="hold">
                                              <p:stCondLst>
                                                <p:cond delay="600"/>
                                              </p:stCondLst>
                                            </p:cTn>
                                            <p:tgtEl>
                                              <p:spTgt spid="6"/>
                                            </p:tgtEl>
                                            <p:attrNameLst>
                                              <p:attrName>r</p:attrName>
                                            </p:attrNameLst>
                                          </p:cBhvr>
                                        </p:animRot>
                                        <p:animRot by="120000">
                                          <p:cBhvr>
                                            <p:cTn id="52" dur="200" fill="hold">
                                              <p:stCondLst>
                                                <p:cond delay="800"/>
                                              </p:stCondLst>
                                            </p:cTn>
                                            <p:tgtEl>
                                              <p:spTgt spid="6"/>
                                            </p:tgtEl>
                                            <p:attrNameLst>
                                              <p:attrName>r</p:attrName>
                                            </p:attrNameLst>
                                          </p:cBhvr>
                                        </p:animRot>
                                      </p:childTnLst>
                                    </p:cTn>
                                  </p:par>
                                  <p:par>
                                    <p:cTn id="53" presetID="31" presetClass="exit" presetSubtype="0" fill="hold" nodeType="withEffect">
                                      <p:stCondLst>
                                        <p:cond delay="200"/>
                                      </p:stCondLst>
                                      <p:childTnLst>
                                        <p:anim calcmode="lin" valueType="num">
                                          <p:cBhvr>
                                            <p:cTn id="54" dur="1000"/>
                                            <p:tgtEl>
                                              <p:spTgt spid="19"/>
                                            </p:tgtEl>
                                            <p:attrNameLst>
                                              <p:attrName>ppt_w</p:attrName>
                                            </p:attrNameLst>
                                          </p:cBhvr>
                                          <p:tavLst>
                                            <p:tav tm="0">
                                              <p:val>
                                                <p:strVal val="ppt_w"/>
                                              </p:val>
                                            </p:tav>
                                            <p:tav tm="100000">
                                              <p:val>
                                                <p:fltVal val="0"/>
                                              </p:val>
                                            </p:tav>
                                          </p:tavLst>
                                        </p:anim>
                                        <p:anim calcmode="lin" valueType="num">
                                          <p:cBhvr>
                                            <p:cTn id="55" dur="1000"/>
                                            <p:tgtEl>
                                              <p:spTgt spid="19"/>
                                            </p:tgtEl>
                                            <p:attrNameLst>
                                              <p:attrName>ppt_h</p:attrName>
                                            </p:attrNameLst>
                                          </p:cBhvr>
                                          <p:tavLst>
                                            <p:tav tm="0">
                                              <p:val>
                                                <p:strVal val="ppt_h"/>
                                              </p:val>
                                            </p:tav>
                                            <p:tav tm="100000">
                                              <p:val>
                                                <p:fltVal val="0"/>
                                              </p:val>
                                            </p:tav>
                                          </p:tavLst>
                                        </p:anim>
                                        <p:anim calcmode="lin" valueType="num">
                                          <p:cBhvr>
                                            <p:cTn id="56" dur="1000"/>
                                            <p:tgtEl>
                                              <p:spTgt spid="19"/>
                                            </p:tgtEl>
                                            <p:attrNameLst>
                                              <p:attrName>style.rotation</p:attrName>
                                            </p:attrNameLst>
                                          </p:cBhvr>
                                          <p:tavLst>
                                            <p:tav tm="0">
                                              <p:val>
                                                <p:fltVal val="0"/>
                                              </p:val>
                                            </p:tav>
                                            <p:tav tm="100000">
                                              <p:val>
                                                <p:fltVal val="90"/>
                                              </p:val>
                                            </p:tav>
                                          </p:tavLst>
                                        </p:anim>
                                        <p:animEffect transition="out" filter="fade">
                                          <p:cBhvr>
                                            <p:cTn id="57" dur="1000"/>
                                            <p:tgtEl>
                                              <p:spTgt spid="19"/>
                                            </p:tgtEl>
                                          </p:cBhvr>
                                        </p:animEffect>
                                        <p:set>
                                          <p:cBhvr>
                                            <p:cTn id="58" dur="1" fill="hold">
                                              <p:stCondLst>
                                                <p:cond delay="999"/>
                                              </p:stCondLst>
                                            </p:cTn>
                                            <p:tgtEl>
                                              <p:spTgt spid="19"/>
                                            </p:tgtEl>
                                            <p:attrNameLst>
                                              <p:attrName>style.visibility</p:attrName>
                                            </p:attrNameLst>
                                          </p:cBhvr>
                                          <p:to>
                                            <p:strVal val="hidden"/>
                                          </p:to>
                                        </p:set>
                                      </p:childTnLst>
                                    </p:cTn>
                                  </p:par>
                                  <p:par>
                                    <p:cTn id="59" presetID="31" presetClass="exit" presetSubtype="0" fill="hold" nodeType="withEffect">
                                      <p:stCondLst>
                                        <p:cond delay="200"/>
                                      </p:stCondLst>
                                      <p:childTnLst>
                                        <p:anim calcmode="lin" valueType="num">
                                          <p:cBhvr>
                                            <p:cTn id="60" dur="1000"/>
                                            <p:tgtEl>
                                              <p:spTgt spid="23"/>
                                            </p:tgtEl>
                                            <p:attrNameLst>
                                              <p:attrName>ppt_w</p:attrName>
                                            </p:attrNameLst>
                                          </p:cBhvr>
                                          <p:tavLst>
                                            <p:tav tm="0">
                                              <p:val>
                                                <p:strVal val="ppt_w"/>
                                              </p:val>
                                            </p:tav>
                                            <p:tav tm="100000">
                                              <p:val>
                                                <p:fltVal val="0"/>
                                              </p:val>
                                            </p:tav>
                                          </p:tavLst>
                                        </p:anim>
                                        <p:anim calcmode="lin" valueType="num">
                                          <p:cBhvr>
                                            <p:cTn id="61" dur="1000"/>
                                            <p:tgtEl>
                                              <p:spTgt spid="23"/>
                                            </p:tgtEl>
                                            <p:attrNameLst>
                                              <p:attrName>ppt_h</p:attrName>
                                            </p:attrNameLst>
                                          </p:cBhvr>
                                          <p:tavLst>
                                            <p:tav tm="0">
                                              <p:val>
                                                <p:strVal val="ppt_h"/>
                                              </p:val>
                                            </p:tav>
                                            <p:tav tm="100000">
                                              <p:val>
                                                <p:fltVal val="0"/>
                                              </p:val>
                                            </p:tav>
                                          </p:tavLst>
                                        </p:anim>
                                        <p:anim calcmode="lin" valueType="num">
                                          <p:cBhvr>
                                            <p:cTn id="62" dur="1000"/>
                                            <p:tgtEl>
                                              <p:spTgt spid="23"/>
                                            </p:tgtEl>
                                            <p:attrNameLst>
                                              <p:attrName>style.rotation</p:attrName>
                                            </p:attrNameLst>
                                          </p:cBhvr>
                                          <p:tavLst>
                                            <p:tav tm="0">
                                              <p:val>
                                                <p:fltVal val="0"/>
                                              </p:val>
                                            </p:tav>
                                            <p:tav tm="100000">
                                              <p:val>
                                                <p:fltVal val="90"/>
                                              </p:val>
                                            </p:tav>
                                          </p:tavLst>
                                        </p:anim>
                                        <p:animEffect transition="out" filter="fade">
                                          <p:cBhvr>
                                            <p:cTn id="63" dur="1000"/>
                                            <p:tgtEl>
                                              <p:spTgt spid="23"/>
                                            </p:tgtEl>
                                          </p:cBhvr>
                                        </p:animEffect>
                                        <p:set>
                                          <p:cBhvr>
                                            <p:cTn id="64" dur="1" fill="hold">
                                              <p:stCondLst>
                                                <p:cond delay="999"/>
                                              </p:stCondLst>
                                            </p:cTn>
                                            <p:tgtEl>
                                              <p:spTgt spid="23"/>
                                            </p:tgtEl>
                                            <p:attrNameLst>
                                              <p:attrName>style.visibility</p:attrName>
                                            </p:attrNameLst>
                                          </p:cBhvr>
                                          <p:to>
                                            <p:strVal val="hidden"/>
                                          </p:to>
                                        </p:set>
                                      </p:childTnLst>
                                    </p:cTn>
                                  </p:par>
                                  <p:par>
                                    <p:cTn id="65" presetID="31" presetClass="exit" presetSubtype="0" fill="hold" nodeType="withEffect">
                                      <p:stCondLst>
                                        <p:cond delay="200"/>
                                      </p:stCondLst>
                                      <p:childTnLst>
                                        <p:anim calcmode="lin" valueType="num">
                                          <p:cBhvr>
                                            <p:cTn id="66" dur="1000"/>
                                            <p:tgtEl>
                                              <p:spTgt spid="20"/>
                                            </p:tgtEl>
                                            <p:attrNameLst>
                                              <p:attrName>ppt_w</p:attrName>
                                            </p:attrNameLst>
                                          </p:cBhvr>
                                          <p:tavLst>
                                            <p:tav tm="0">
                                              <p:val>
                                                <p:strVal val="ppt_w"/>
                                              </p:val>
                                            </p:tav>
                                            <p:tav tm="100000">
                                              <p:val>
                                                <p:fltVal val="0"/>
                                              </p:val>
                                            </p:tav>
                                          </p:tavLst>
                                        </p:anim>
                                        <p:anim calcmode="lin" valueType="num">
                                          <p:cBhvr>
                                            <p:cTn id="67" dur="1000"/>
                                            <p:tgtEl>
                                              <p:spTgt spid="20"/>
                                            </p:tgtEl>
                                            <p:attrNameLst>
                                              <p:attrName>ppt_h</p:attrName>
                                            </p:attrNameLst>
                                          </p:cBhvr>
                                          <p:tavLst>
                                            <p:tav tm="0">
                                              <p:val>
                                                <p:strVal val="ppt_h"/>
                                              </p:val>
                                            </p:tav>
                                            <p:tav tm="100000">
                                              <p:val>
                                                <p:fltVal val="0"/>
                                              </p:val>
                                            </p:tav>
                                          </p:tavLst>
                                        </p:anim>
                                        <p:anim calcmode="lin" valueType="num">
                                          <p:cBhvr>
                                            <p:cTn id="68" dur="1000"/>
                                            <p:tgtEl>
                                              <p:spTgt spid="20"/>
                                            </p:tgtEl>
                                            <p:attrNameLst>
                                              <p:attrName>style.rotation</p:attrName>
                                            </p:attrNameLst>
                                          </p:cBhvr>
                                          <p:tavLst>
                                            <p:tav tm="0">
                                              <p:val>
                                                <p:fltVal val="0"/>
                                              </p:val>
                                            </p:tav>
                                            <p:tav tm="100000">
                                              <p:val>
                                                <p:fltVal val="90"/>
                                              </p:val>
                                            </p:tav>
                                          </p:tavLst>
                                        </p:anim>
                                        <p:animEffect transition="out" filter="fade">
                                          <p:cBhvr>
                                            <p:cTn id="69" dur="1000"/>
                                            <p:tgtEl>
                                              <p:spTgt spid="20"/>
                                            </p:tgtEl>
                                          </p:cBhvr>
                                        </p:animEffect>
                                        <p:set>
                                          <p:cBhvr>
                                            <p:cTn id="70"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1" restart="whenNotActive" fill="hold" evtFilter="cancelBubble" nodeType="interactiveSeq">
                    <p:stCondLst>
                      <p:cond evt="onClick" delay="0">
                        <p:tgtEl>
                          <p:spTgt spid="23"/>
                        </p:tgtEl>
                      </p:cond>
                    </p:stCondLst>
                    <p:endSync evt="end" delay="0">
                      <p:rtn val="all"/>
                    </p:endSync>
                    <p:childTnLst>
                      <p:par>
                        <p:cTn id="72" fill="hold">
                          <p:stCondLst>
                            <p:cond delay="0"/>
                          </p:stCondLst>
                          <p:childTnLst>
                            <p:par>
                              <p:cTn id="73" fill="hold">
                                <p:stCondLst>
                                  <p:cond delay="0"/>
                                </p:stCondLst>
                                <p:childTnLst>
                                  <p:par>
                                    <p:cTn id="74" presetID="1" presetClass="mediacall" presetSubtype="0" fill="hold" nodeType="withEffect">
                                      <p:stCondLst>
                                        <p:cond delay="0"/>
                                      </p:stCondLst>
                                      <p:childTnLst>
                                        <p:cmd type="call" cmd="playFrom(0.0)">
                                          <p:cBhvr>
                                            <p:cTn id="75" dur="5120" fill="hold"/>
                                            <p:tgtEl>
                                              <p:spTgt spid="9"/>
                                            </p:tgtEl>
                                          </p:cBhvr>
                                        </p:cmd>
                                      </p:childTnLst>
                                    </p:cTn>
                                  </p:par>
                                  <p:par>
                                    <p:cTn id="76" presetID="26" presetClass="emph" presetSubtype="0" fill="hold" nodeType="withEffect">
                                      <p:stCondLst>
                                        <p:cond delay="0"/>
                                      </p:stCondLst>
                                      <p:childTnLst>
                                        <p:animEffect transition="out" filter="fade">
                                          <p:cBhvr>
                                            <p:cTn id="77" dur="500" tmFilter="0, 0; .2, .5; .8, .5; 1, 0"/>
                                            <p:tgtEl>
                                              <p:spTgt spid="23"/>
                                            </p:tgtEl>
                                          </p:cBhvr>
                                        </p:animEffect>
                                        <p:animScale>
                                          <p:cBhvr>
                                            <p:cTn id="78"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79" restart="whenNotActive" fill="hold" evtFilter="cancelBubble" nodeType="interactiveSeq">
                    <p:stCondLst>
                      <p:cond evt="onClick" delay="0">
                        <p:tgtEl>
                          <p:spTgt spid="20"/>
                        </p:tgtEl>
                      </p:cond>
                    </p:stCondLst>
                    <p:endSync evt="end" delay="0">
                      <p:rtn val="all"/>
                    </p:endSync>
                    <p:childTnLst>
                      <p:par>
                        <p:cTn id="80" fill="hold">
                          <p:stCondLst>
                            <p:cond delay="0"/>
                          </p:stCondLst>
                          <p:childTnLst>
                            <p:par>
                              <p:cTn id="81" fill="hold">
                                <p:stCondLst>
                                  <p:cond delay="0"/>
                                </p:stCondLst>
                                <p:childTnLst>
                                  <p:par>
                                    <p:cTn id="82" presetID="26" presetClass="emph" presetSubtype="0" fill="hold" nodeType="clickEffect">
                                      <p:stCondLst>
                                        <p:cond delay="0"/>
                                      </p:stCondLst>
                                      <p:childTnLst>
                                        <p:animEffect transition="out" filter="fade">
                                          <p:cBhvr>
                                            <p:cTn id="83" dur="500" tmFilter="0, 0; .2, .5; .8, .5; 1, 0"/>
                                            <p:tgtEl>
                                              <p:spTgt spid="20"/>
                                            </p:tgtEl>
                                          </p:cBhvr>
                                        </p:animEffect>
                                        <p:animScale>
                                          <p:cBhvr>
                                            <p:cTn id="84" dur="250" autoRev="1" fill="hold"/>
                                            <p:tgtEl>
                                              <p:spTgt spid="20"/>
                                            </p:tgtEl>
                                          </p:cBhvr>
                                          <p:by x="105000" y="105000"/>
                                        </p:animScale>
                                      </p:childTnLst>
                                    </p:cTn>
                                  </p:par>
                                  <p:par>
                                    <p:cTn id="85" presetID="1" presetClass="mediacall" presetSubtype="0" fill="hold" nodeType="withEffect">
                                      <p:stCondLst>
                                        <p:cond delay="0"/>
                                      </p:stCondLst>
                                      <p:childTnLst>
                                        <p:cmd type="call" cmd="playFrom(0.0)">
                                          <p:cBhvr>
                                            <p:cTn id="86" dur="5120" fill="hold"/>
                                            <p:tgtEl>
                                              <p:spTgt spid="10"/>
                                            </p:tgtEl>
                                          </p:cBhvr>
                                        </p:cmd>
                                      </p:childTnLst>
                                    </p:cTn>
                                  </p:par>
                                </p:childTnLst>
                              </p:cTn>
                            </p:par>
                          </p:childTnLst>
                        </p:cTn>
                      </p:par>
                    </p:childTnLst>
                  </p:cTn>
                  <p:nextCondLst>
                    <p:cond evt="onClick" delay="0">
                      <p:tgtEl>
                        <p:spTgt spid="20"/>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m-thanh-tra-loi-sai-www_tiengdong_com">
            <a:hlinkClick r:id="" action="ppaction://media"/>
            <a:extLst>
              <a:ext uri="{FF2B5EF4-FFF2-40B4-BE49-F238E27FC236}">
                <a16:creationId xmlns:a16="http://schemas.microsoft.com/office/drawing/2014/main" id="{4163A70C-DB01-F607-4FC1-C58887BC724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7477" y="632984"/>
            <a:ext cx="487363" cy="487363"/>
          </a:xfrm>
          <a:prstGeom prst="rect">
            <a:avLst/>
          </a:prstGeom>
        </p:spPr>
      </p:pic>
      <p:pic>
        <p:nvPicPr>
          <p:cNvPr id="8" name="Tieng-tinh-tinh-www_nhacchuongvui_com">
            <a:hlinkClick r:id="" action="ppaction://media"/>
            <a:extLst>
              <a:ext uri="{FF2B5EF4-FFF2-40B4-BE49-F238E27FC236}">
                <a16:creationId xmlns:a16="http://schemas.microsoft.com/office/drawing/2014/main" id="{41B5E192-8878-79AD-AA7C-0DB6FFE05061}"/>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10107" y="-242118"/>
            <a:ext cx="487363" cy="487363"/>
          </a:xfrm>
          <a:prstGeom prst="rect">
            <a:avLst/>
          </a:prstGeom>
        </p:spPr>
      </p:pic>
      <p:pic>
        <p:nvPicPr>
          <p:cNvPr id="9" name="Am-thanh-tra-loi-sai-www_tiengdong_com">
            <a:hlinkClick r:id="" action="ppaction://media"/>
            <a:extLst>
              <a:ext uri="{FF2B5EF4-FFF2-40B4-BE49-F238E27FC236}">
                <a16:creationId xmlns:a16="http://schemas.microsoft.com/office/drawing/2014/main" id="{4B0138DD-0368-070C-08C8-8E86EA262EB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7477" y="1407240"/>
            <a:ext cx="487363" cy="487363"/>
          </a:xfrm>
          <a:prstGeom prst="rect">
            <a:avLst/>
          </a:prstGeom>
        </p:spPr>
      </p:pic>
      <p:pic>
        <p:nvPicPr>
          <p:cNvPr id="10" name="Am-thanh-tra-loi-sai-www_tiengdong_com">
            <a:hlinkClick r:id="" action="ppaction://media"/>
            <a:extLst>
              <a:ext uri="{FF2B5EF4-FFF2-40B4-BE49-F238E27FC236}">
                <a16:creationId xmlns:a16="http://schemas.microsoft.com/office/drawing/2014/main" id="{ABF6ECE7-CB0E-3FF7-B6BE-CF3DC95D677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7477" y="2181496"/>
            <a:ext cx="487363" cy="487363"/>
          </a:xfrm>
          <a:prstGeom prst="rect">
            <a:avLst/>
          </a:prstGeom>
        </p:spPr>
      </p:pic>
      <p:sp>
        <p:nvSpPr>
          <p:cNvPr id="15" name="Rectangle: Beveled 14">
            <a:extLst>
              <a:ext uri="{FF2B5EF4-FFF2-40B4-BE49-F238E27FC236}">
                <a16:creationId xmlns:a16="http://schemas.microsoft.com/office/drawing/2014/main" id="{FD62DB9F-5EEB-6A95-E6D4-B6F564FF1F5F}"/>
              </a:ext>
            </a:extLst>
          </p:cNvPr>
          <p:cNvSpPr/>
          <p:nvPr/>
        </p:nvSpPr>
        <p:spPr>
          <a:xfrm>
            <a:off x="762000" y="482600"/>
            <a:ext cx="10617200" cy="1778000"/>
          </a:xfrm>
          <a:prstGeom prst="bevel">
            <a:avLst/>
          </a:prstGeom>
          <a:solidFill>
            <a:srgbClr val="E6FFCD"/>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rgbClr val="00B050"/>
                </a:solidFill>
                <a:latin typeface="Calibri" panose="020F0502020204030204"/>
              </a:rPr>
              <a:t>Câu</a:t>
            </a:r>
            <a:r>
              <a:rPr lang="en-US" sz="4400" b="1" dirty="0">
                <a:solidFill>
                  <a:srgbClr val="00B050"/>
                </a:solidFill>
                <a:latin typeface="Calibri" panose="020F0502020204030204"/>
              </a:rPr>
              <a:t> 2: </a:t>
            </a:r>
            <a:r>
              <a:rPr kumimoji="0" lang="vi-VN" sz="4400" b="1" i="0" u="none" strike="noStrike" kern="1200" cap="none" spc="0" normalizeH="0" baseline="0" noProof="0" dirty="0">
                <a:ln>
                  <a:noFill/>
                </a:ln>
                <a:solidFill>
                  <a:srgbClr val="00B050"/>
                </a:solidFill>
                <a:effectLst/>
                <a:uLnTx/>
                <a:uFillTx/>
                <a:latin typeface="Calibri" panose="020F0502020204030204"/>
                <a:ea typeface="+mn-ea"/>
                <a:cs typeface="+mn-cs"/>
              </a:rPr>
              <a:t>Đội Hoàng Sa được lập vào thời gian nào?</a:t>
            </a:r>
            <a:endParaRPr kumimoji="0" lang="en-US" sz="4400" b="0" i="0" u="none" strike="noStrike" kern="1200" cap="none" spc="0" normalizeH="0" baseline="0" noProof="0" dirty="0">
              <a:ln>
                <a:noFill/>
              </a:ln>
              <a:solidFill>
                <a:srgbClr val="00B050"/>
              </a:solidFill>
              <a:effectLst/>
              <a:uLnTx/>
              <a:uFillTx/>
              <a:latin typeface="Calibri" panose="020F0502020204030204"/>
              <a:ea typeface="+mn-ea"/>
              <a:cs typeface="Calibri" panose="020F0502020204030204" pitchFamily="34" charset="0"/>
            </a:endParaRPr>
          </a:p>
        </p:txBody>
      </p:sp>
      <p:grpSp>
        <p:nvGrpSpPr>
          <p:cNvPr id="19" name="Group 18">
            <a:extLst>
              <a:ext uri="{FF2B5EF4-FFF2-40B4-BE49-F238E27FC236}">
                <a16:creationId xmlns:a16="http://schemas.microsoft.com/office/drawing/2014/main" id="{78336612-F495-ED65-75A8-0F467FCAC213}"/>
              </a:ext>
            </a:extLst>
          </p:cNvPr>
          <p:cNvGrpSpPr/>
          <p:nvPr/>
        </p:nvGrpSpPr>
        <p:grpSpPr>
          <a:xfrm>
            <a:off x="385405" y="2851480"/>
            <a:ext cx="5374969" cy="1559845"/>
            <a:chOff x="319547" y="4292756"/>
            <a:chExt cx="8062453" cy="2339767"/>
          </a:xfrm>
        </p:grpSpPr>
        <p:sp>
          <p:nvSpPr>
            <p:cNvPr id="3" name="a">
              <a:extLst>
                <a:ext uri="{FF2B5EF4-FFF2-40B4-BE49-F238E27FC236}">
                  <a16:creationId xmlns:a16="http://schemas.microsoft.com/office/drawing/2014/main" id="{EF361B2F-4AD3-0677-319F-3460F1CEBEA6}"/>
                </a:ext>
              </a:extLst>
            </p:cNvPr>
            <p:cNvSpPr/>
            <p:nvPr/>
          </p:nvSpPr>
          <p:spPr>
            <a:xfrm>
              <a:off x="1078816" y="4457700"/>
              <a:ext cx="7303184" cy="2071397"/>
            </a:xfrm>
            <a:prstGeom prst="roundRect">
              <a:avLst/>
            </a:prstGeom>
            <a:solidFill>
              <a:srgbClr val="D4D5FF"/>
            </a:solidFill>
            <a:ln w="76200">
              <a:solidFill>
                <a:srgbClr val="00279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9999"/>
                  </a:solidFill>
                  <a:effectLst/>
                  <a:uLnTx/>
                  <a:uFillTx/>
                  <a:latin typeface="Calibri" panose="020F0502020204030204"/>
                  <a:ea typeface="+mn-ea"/>
                  <a:cs typeface="+mn-cs"/>
                </a:rPr>
                <a:t>Thế</a:t>
              </a:r>
              <a:r>
                <a:rPr kumimoji="0" lang="en-US" sz="5400" b="1" i="0" u="none" strike="noStrike" kern="1200" cap="none" spc="0" normalizeH="0" baseline="0" noProof="0" dirty="0">
                  <a:ln>
                    <a:noFill/>
                  </a:ln>
                  <a:solidFill>
                    <a:srgbClr val="009999"/>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srgbClr val="009999"/>
                  </a:solidFill>
                  <a:effectLst/>
                  <a:uLnTx/>
                  <a:uFillTx/>
                  <a:latin typeface="Calibri" panose="020F0502020204030204"/>
                  <a:ea typeface="+mn-ea"/>
                  <a:cs typeface="+mn-cs"/>
                </a:rPr>
                <a:t>kỉ</a:t>
              </a:r>
              <a:r>
                <a:rPr kumimoji="0" lang="en-US" sz="5400" b="1" i="0" u="none" strike="noStrike" kern="1200" cap="none" spc="0" normalizeH="0" baseline="0" noProof="0" dirty="0">
                  <a:ln>
                    <a:noFill/>
                  </a:ln>
                  <a:solidFill>
                    <a:srgbClr val="009999"/>
                  </a:solidFill>
                  <a:effectLst/>
                  <a:uLnTx/>
                  <a:uFillTx/>
                  <a:latin typeface="Calibri" panose="020F0502020204030204"/>
                  <a:ea typeface="+mn-ea"/>
                  <a:cs typeface="+mn-cs"/>
                </a:rPr>
                <a:t> XV</a:t>
              </a:r>
              <a:endParaRPr kumimoji="0" lang="en-US" sz="5400" b="1" i="0" u="none" strike="noStrike" kern="1200" cap="none" spc="0" normalizeH="0" baseline="0" noProof="0" dirty="0">
                <a:ln>
                  <a:noFill/>
                </a:ln>
                <a:solidFill>
                  <a:srgbClr val="002795"/>
                </a:solidFill>
                <a:effectLst/>
                <a:uLnTx/>
                <a:uFillTx/>
                <a:latin typeface="Calibri" panose="020F0502020204030204"/>
                <a:ea typeface="+mn-ea"/>
                <a:cs typeface="+mn-cs"/>
              </a:endParaRPr>
            </a:p>
          </p:txBody>
        </p:sp>
        <p:pic>
          <p:nvPicPr>
            <p:cNvPr id="17" name="Picture 4">
              <a:extLst>
                <a:ext uri="{FF2B5EF4-FFF2-40B4-BE49-F238E27FC236}">
                  <a16:creationId xmlns:a16="http://schemas.microsoft.com/office/drawing/2014/main" id="{3A52F71A-6E1C-29E3-B23E-6E0A0B770275}"/>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19547" y="4292756"/>
              <a:ext cx="2111640" cy="2339767"/>
            </a:xfrm>
            <a:prstGeom prst="rect">
              <a:avLst/>
            </a:prstGeom>
          </p:spPr>
        </p:pic>
      </p:grpSp>
      <p:grpSp>
        <p:nvGrpSpPr>
          <p:cNvPr id="20" name="Group 19">
            <a:extLst>
              <a:ext uri="{FF2B5EF4-FFF2-40B4-BE49-F238E27FC236}">
                <a16:creationId xmlns:a16="http://schemas.microsoft.com/office/drawing/2014/main" id="{48A89EED-70B6-F120-465E-37E1ACC821B7}"/>
              </a:ext>
            </a:extLst>
          </p:cNvPr>
          <p:cNvGrpSpPr/>
          <p:nvPr/>
        </p:nvGrpSpPr>
        <p:grpSpPr>
          <a:xfrm>
            <a:off x="6289824" y="2934328"/>
            <a:ext cx="5308221" cy="1459872"/>
            <a:chOff x="9105900" y="4442090"/>
            <a:chExt cx="7962331" cy="2189808"/>
          </a:xfrm>
        </p:grpSpPr>
        <p:sp>
          <p:nvSpPr>
            <p:cNvPr id="4" name="b">
              <a:extLst>
                <a:ext uri="{FF2B5EF4-FFF2-40B4-BE49-F238E27FC236}">
                  <a16:creationId xmlns:a16="http://schemas.microsoft.com/office/drawing/2014/main" id="{58B2C650-1CC2-929E-B9A9-18C31B8740E5}"/>
                </a:ext>
              </a:extLst>
            </p:cNvPr>
            <p:cNvSpPr/>
            <p:nvPr/>
          </p:nvSpPr>
          <p:spPr>
            <a:xfrm>
              <a:off x="9765047" y="4457700"/>
              <a:ext cx="7303184" cy="2071397"/>
            </a:xfrm>
            <a:prstGeom prst="roundRect">
              <a:avLst/>
            </a:prstGeom>
            <a:solidFill>
              <a:srgbClr val="D4D5FF"/>
            </a:solidFill>
            <a:ln w="76200">
              <a:solidFill>
                <a:srgbClr val="00279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9999"/>
                  </a:solidFill>
                  <a:effectLst/>
                  <a:uLnTx/>
                  <a:uFillTx/>
                  <a:latin typeface="Calibri" panose="020F0502020204030204"/>
                  <a:ea typeface="+mn-ea"/>
                  <a:cs typeface="+mn-cs"/>
                </a:rPr>
                <a:t>Thế</a:t>
              </a:r>
              <a:r>
                <a:rPr kumimoji="0" lang="en-US" sz="5400" b="1" i="0" u="none" strike="noStrike" kern="1200" cap="none" spc="0" normalizeH="0" baseline="0" noProof="0" dirty="0">
                  <a:ln>
                    <a:noFill/>
                  </a:ln>
                  <a:solidFill>
                    <a:srgbClr val="009999"/>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srgbClr val="009999"/>
                  </a:solidFill>
                  <a:effectLst/>
                  <a:uLnTx/>
                  <a:uFillTx/>
                  <a:latin typeface="Calibri" panose="020F0502020204030204"/>
                  <a:ea typeface="+mn-ea"/>
                  <a:cs typeface="+mn-cs"/>
                </a:rPr>
                <a:t>kỉ</a:t>
              </a:r>
              <a:r>
                <a:rPr kumimoji="0" lang="en-US" sz="5400" b="1" i="0" u="none" strike="noStrike" kern="1200" cap="none" spc="0" normalizeH="0" baseline="0" noProof="0" dirty="0">
                  <a:ln>
                    <a:noFill/>
                  </a:ln>
                  <a:solidFill>
                    <a:srgbClr val="009999"/>
                  </a:solidFill>
                  <a:effectLst/>
                  <a:uLnTx/>
                  <a:uFillTx/>
                  <a:latin typeface="Calibri" panose="020F0502020204030204"/>
                  <a:ea typeface="+mn-ea"/>
                  <a:cs typeface="+mn-cs"/>
                </a:rPr>
                <a:t> XVI</a:t>
              </a:r>
              <a:endParaRPr kumimoji="0" lang="en-US" sz="5400" b="1" i="0" u="none" strike="noStrike" kern="1200" cap="none" spc="0" normalizeH="0" baseline="0" noProof="0" dirty="0">
                <a:ln>
                  <a:noFill/>
                </a:ln>
                <a:solidFill>
                  <a:srgbClr val="002795"/>
                </a:solidFill>
                <a:effectLst/>
                <a:uLnTx/>
                <a:uFillTx/>
                <a:latin typeface="Calibri" panose="020F0502020204030204"/>
                <a:ea typeface="+mn-ea"/>
                <a:cs typeface="+mn-cs"/>
              </a:endParaRPr>
            </a:p>
          </p:txBody>
        </p:sp>
        <p:pic>
          <p:nvPicPr>
            <p:cNvPr id="18" name="Picture 11">
              <a:extLst>
                <a:ext uri="{FF2B5EF4-FFF2-40B4-BE49-F238E27FC236}">
                  <a16:creationId xmlns:a16="http://schemas.microsoft.com/office/drawing/2014/main" id="{AA202D36-FE70-E9C4-14E5-EEC7E58ABFE5}"/>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105900" y="4442090"/>
              <a:ext cx="1968090" cy="2189808"/>
            </a:xfrm>
            <a:prstGeom prst="rect">
              <a:avLst/>
            </a:prstGeom>
          </p:spPr>
        </p:pic>
      </p:grpSp>
      <p:grpSp>
        <p:nvGrpSpPr>
          <p:cNvPr id="24" name="Group 23">
            <a:extLst>
              <a:ext uri="{FF2B5EF4-FFF2-40B4-BE49-F238E27FC236}">
                <a16:creationId xmlns:a16="http://schemas.microsoft.com/office/drawing/2014/main" id="{8F3B9162-783E-4BCC-1BC5-A7955DD08F99}"/>
              </a:ext>
            </a:extLst>
          </p:cNvPr>
          <p:cNvGrpSpPr/>
          <p:nvPr/>
        </p:nvGrpSpPr>
        <p:grpSpPr>
          <a:xfrm>
            <a:off x="359600" y="4892040"/>
            <a:ext cx="5381043" cy="1548808"/>
            <a:chOff x="310435" y="7338060"/>
            <a:chExt cx="8071565" cy="2323212"/>
          </a:xfrm>
        </p:grpSpPr>
        <p:sp>
          <p:nvSpPr>
            <p:cNvPr id="11" name="c">
              <a:extLst>
                <a:ext uri="{FF2B5EF4-FFF2-40B4-BE49-F238E27FC236}">
                  <a16:creationId xmlns:a16="http://schemas.microsoft.com/office/drawing/2014/main" id="{7BBF831F-5501-9367-806D-24D63CE6BB82}"/>
                </a:ext>
              </a:extLst>
            </p:cNvPr>
            <p:cNvSpPr/>
            <p:nvPr/>
          </p:nvSpPr>
          <p:spPr>
            <a:xfrm>
              <a:off x="1078816" y="7429560"/>
              <a:ext cx="7303184" cy="2071397"/>
            </a:xfrm>
            <a:prstGeom prst="roundRect">
              <a:avLst/>
            </a:prstGeom>
            <a:solidFill>
              <a:srgbClr val="D4D5FF"/>
            </a:solidFill>
            <a:ln w="76200">
              <a:solidFill>
                <a:srgbClr val="00279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9999"/>
                  </a:solidFill>
                  <a:effectLst/>
                  <a:uLnTx/>
                  <a:uFillTx/>
                  <a:latin typeface="Calibri" panose="020F0502020204030204"/>
                  <a:ea typeface="+mn-ea"/>
                  <a:cs typeface="+mn-cs"/>
                </a:rPr>
                <a:t>Thế</a:t>
              </a:r>
              <a:r>
                <a:rPr kumimoji="0" lang="en-US" sz="5400" b="1" i="0" u="none" strike="noStrike" kern="1200" cap="none" spc="0" normalizeH="0" baseline="0" noProof="0" dirty="0">
                  <a:ln>
                    <a:noFill/>
                  </a:ln>
                  <a:solidFill>
                    <a:srgbClr val="009999"/>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srgbClr val="009999"/>
                  </a:solidFill>
                  <a:effectLst/>
                  <a:uLnTx/>
                  <a:uFillTx/>
                  <a:latin typeface="Calibri" panose="020F0502020204030204"/>
                  <a:ea typeface="+mn-ea"/>
                  <a:cs typeface="+mn-cs"/>
                </a:rPr>
                <a:t>kỉ</a:t>
              </a:r>
              <a:r>
                <a:rPr kumimoji="0" lang="en-US" sz="5400" b="1" i="0" u="none" strike="noStrike" kern="1200" cap="none" spc="0" normalizeH="0" baseline="0" noProof="0" dirty="0">
                  <a:ln>
                    <a:noFill/>
                  </a:ln>
                  <a:solidFill>
                    <a:srgbClr val="009999"/>
                  </a:solidFill>
                  <a:effectLst/>
                  <a:uLnTx/>
                  <a:uFillTx/>
                  <a:latin typeface="Calibri" panose="020F0502020204030204"/>
                  <a:ea typeface="+mn-ea"/>
                  <a:cs typeface="+mn-cs"/>
                </a:rPr>
                <a:t> X</a:t>
              </a:r>
              <a:endParaRPr kumimoji="0" lang="en-US" sz="5400" b="1" i="0" u="none" strike="noStrike" kern="1200" cap="none" spc="0" normalizeH="0" baseline="0" noProof="0" dirty="0">
                <a:ln>
                  <a:noFill/>
                </a:ln>
                <a:solidFill>
                  <a:srgbClr val="002795"/>
                </a:solidFill>
                <a:effectLst/>
                <a:uLnTx/>
                <a:uFillTx/>
                <a:latin typeface="Calibri" panose="020F0502020204030204"/>
                <a:ea typeface="+mn-ea"/>
                <a:cs typeface="+mn-cs"/>
              </a:endParaRPr>
            </a:p>
          </p:txBody>
        </p:sp>
        <p:pic>
          <p:nvPicPr>
            <p:cNvPr id="21" name="Picture 12">
              <a:extLst>
                <a:ext uri="{FF2B5EF4-FFF2-40B4-BE49-F238E27FC236}">
                  <a16:creationId xmlns:a16="http://schemas.microsoft.com/office/drawing/2014/main" id="{2EB48C9B-85B6-9CAF-2C1E-56AEF9465E54}"/>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10435" y="7338060"/>
              <a:ext cx="2128643" cy="2323212"/>
            </a:xfrm>
            <a:prstGeom prst="rect">
              <a:avLst/>
            </a:prstGeom>
          </p:spPr>
        </p:pic>
      </p:grpSp>
      <p:grpSp>
        <p:nvGrpSpPr>
          <p:cNvPr id="23" name="Group 22">
            <a:extLst>
              <a:ext uri="{FF2B5EF4-FFF2-40B4-BE49-F238E27FC236}">
                <a16:creationId xmlns:a16="http://schemas.microsoft.com/office/drawing/2014/main" id="{029C2B4B-B39F-A5A3-576D-3D1C1D40D3C2}"/>
              </a:ext>
            </a:extLst>
          </p:cNvPr>
          <p:cNvGrpSpPr/>
          <p:nvPr/>
        </p:nvGrpSpPr>
        <p:grpSpPr>
          <a:xfrm>
            <a:off x="6289825" y="4902200"/>
            <a:ext cx="5363154" cy="1473200"/>
            <a:chOff x="9023498" y="7402261"/>
            <a:chExt cx="8044731" cy="2209800"/>
          </a:xfrm>
        </p:grpSpPr>
        <p:sp>
          <p:nvSpPr>
            <p:cNvPr id="12" name="d">
              <a:extLst>
                <a:ext uri="{FF2B5EF4-FFF2-40B4-BE49-F238E27FC236}">
                  <a16:creationId xmlns:a16="http://schemas.microsoft.com/office/drawing/2014/main" id="{FFC752B8-A2D1-61FB-BBA2-3041CE152CFD}"/>
                </a:ext>
              </a:extLst>
            </p:cNvPr>
            <p:cNvSpPr/>
            <p:nvPr/>
          </p:nvSpPr>
          <p:spPr>
            <a:xfrm>
              <a:off x="9765045" y="7429559"/>
              <a:ext cx="7303184" cy="2071397"/>
            </a:xfrm>
            <a:prstGeom prst="roundRect">
              <a:avLst/>
            </a:prstGeom>
            <a:solidFill>
              <a:srgbClr val="D4D5FF"/>
            </a:solidFill>
            <a:ln w="76200">
              <a:solidFill>
                <a:srgbClr val="00279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9999"/>
                  </a:solidFill>
                  <a:effectLst/>
                  <a:uLnTx/>
                  <a:uFillTx/>
                  <a:latin typeface="Calibri" panose="020F0502020204030204"/>
                  <a:ea typeface="+mn-ea"/>
                  <a:cs typeface="+mn-cs"/>
                </a:rPr>
                <a:t>Thế</a:t>
              </a:r>
              <a:r>
                <a:rPr kumimoji="0" lang="en-US" sz="5400" b="1" i="0" u="none" strike="noStrike" kern="1200" cap="none" spc="0" normalizeH="0" baseline="0" noProof="0" dirty="0">
                  <a:ln>
                    <a:noFill/>
                  </a:ln>
                  <a:solidFill>
                    <a:srgbClr val="009999"/>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srgbClr val="009999"/>
                  </a:solidFill>
                  <a:effectLst/>
                  <a:uLnTx/>
                  <a:uFillTx/>
                  <a:latin typeface="Calibri" panose="020F0502020204030204"/>
                  <a:ea typeface="+mn-ea"/>
                  <a:cs typeface="+mn-cs"/>
                </a:rPr>
                <a:t>kỉ</a:t>
              </a:r>
              <a:r>
                <a:rPr kumimoji="0" lang="en-US" sz="5400" b="1" i="0" u="none" strike="noStrike" kern="1200" cap="none" spc="0" normalizeH="0" baseline="0" noProof="0" dirty="0">
                  <a:ln>
                    <a:noFill/>
                  </a:ln>
                  <a:solidFill>
                    <a:srgbClr val="009999"/>
                  </a:solidFill>
                  <a:effectLst/>
                  <a:uLnTx/>
                  <a:uFillTx/>
                  <a:latin typeface="Calibri" panose="020F0502020204030204"/>
                  <a:ea typeface="+mn-ea"/>
                  <a:cs typeface="+mn-cs"/>
                </a:rPr>
                <a:t> XVII</a:t>
              </a:r>
              <a:endParaRPr kumimoji="0" lang="en-US" sz="5400" b="1" i="0" u="none" strike="noStrike" kern="1200" cap="none" spc="0" normalizeH="0" baseline="0" noProof="0" dirty="0">
                <a:ln>
                  <a:noFill/>
                </a:ln>
                <a:solidFill>
                  <a:srgbClr val="002795"/>
                </a:solidFill>
                <a:effectLst/>
                <a:uLnTx/>
                <a:uFillTx/>
                <a:latin typeface="Calibri" panose="020F0502020204030204"/>
                <a:ea typeface="+mn-ea"/>
                <a:cs typeface="+mn-cs"/>
              </a:endParaRPr>
            </a:p>
          </p:txBody>
        </p:sp>
        <p:pic>
          <p:nvPicPr>
            <p:cNvPr id="22" name="Picture 13">
              <a:extLst>
                <a:ext uri="{FF2B5EF4-FFF2-40B4-BE49-F238E27FC236}">
                  <a16:creationId xmlns:a16="http://schemas.microsoft.com/office/drawing/2014/main" id="{115DBC70-2450-9BC7-4B24-8339B72C4A3E}"/>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9023498" y="7402261"/>
              <a:ext cx="2010918" cy="2209800"/>
            </a:xfrm>
            <a:prstGeom prst="rect">
              <a:avLst/>
            </a:prstGeom>
          </p:spPr>
        </p:pic>
      </p:grpSp>
      <p:pic>
        <p:nvPicPr>
          <p:cNvPr id="6" name="Đúng">
            <a:extLst>
              <a:ext uri="{FF2B5EF4-FFF2-40B4-BE49-F238E27FC236}">
                <a16:creationId xmlns:a16="http://schemas.microsoft.com/office/drawing/2014/main" id="{D3DA7254-BAEF-E06A-35BB-E86419E540B4}"/>
              </a:ext>
            </a:extLst>
          </p:cNvPr>
          <p:cNvPicPr>
            <a:picLocks noChangeAspect="1"/>
          </p:cNvPicPr>
          <p:nvPr/>
        </p:nvPicPr>
        <p:blipFill>
          <a:blip r:embed="rId16">
            <a:extLst>
              <a:ext uri="{BEBA8EAE-BF5A-486C-A8C5-ECC9F3942E4B}">
                <a14:imgProps xmlns:a14="http://schemas.microsoft.com/office/drawing/2010/main">
                  <a14:imgLayer r:embed="rId17">
                    <a14:imgEffect>
                      <a14:sharpenSoften amount="25000"/>
                    </a14:imgEffect>
                    <a14:imgEffect>
                      <a14:brightnessContrast bright="-30000" contrast="71000"/>
                    </a14:imgEffect>
                  </a14:imgLayer>
                </a14:imgProps>
              </a:ext>
              <a:ext uri="{28A0092B-C50C-407E-A947-70E740481C1C}">
                <a14:useLocalDpi xmlns:a14="http://schemas.microsoft.com/office/drawing/2010/main" val="0"/>
              </a:ext>
            </a:extLst>
          </a:blip>
          <a:stretch>
            <a:fillRect/>
          </a:stretch>
        </p:blipFill>
        <p:spPr>
          <a:xfrm>
            <a:off x="6289825" y="4953040"/>
            <a:ext cx="1486303" cy="1189041"/>
          </a:xfrm>
          <a:prstGeom prst="rect">
            <a:avLst/>
          </a:prstGeom>
        </p:spPr>
      </p:pic>
    </p:spTree>
    <p:extLst>
      <p:ext uri="{BB962C8B-B14F-4D97-AF65-F5344CB8AC3E}">
        <p14:creationId xmlns:p14="http://schemas.microsoft.com/office/powerpoint/2010/main" val="14612543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2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72000">
                                          <p:cBhvr additive="base">
                                            <p:cTn id="7" dur="1000" fill="hold"/>
                                            <p:tgtEl>
                                              <p:spTgt spid="19"/>
                                            </p:tgtEl>
                                            <p:attrNameLst>
                                              <p:attrName>ppt_x</p:attrName>
                                            </p:attrNameLst>
                                          </p:cBhvr>
                                          <p:tavLst>
                                            <p:tav tm="0">
                                              <p:val>
                                                <p:strVal val="#ppt_x"/>
                                              </p:val>
                                            </p:tav>
                                            <p:tav tm="100000">
                                              <p:val>
                                                <p:strVal val="#ppt_x"/>
                                              </p:val>
                                            </p:tav>
                                          </p:tavLst>
                                        </p:anim>
                                        <p:anim calcmode="lin" valueType="num" p14:bounceEnd="72000">
                                          <p:cBhvr additive="base">
                                            <p:cTn id="8" dur="10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72000">
                                      <p:stCondLst>
                                        <p:cond delay="500"/>
                                      </p:stCondLst>
                                      <p:childTnLst>
                                        <p:set>
                                          <p:cBhvr>
                                            <p:cTn id="10" dur="1" fill="hold">
                                              <p:stCondLst>
                                                <p:cond delay="0"/>
                                              </p:stCondLst>
                                            </p:cTn>
                                            <p:tgtEl>
                                              <p:spTgt spid="24"/>
                                            </p:tgtEl>
                                            <p:attrNameLst>
                                              <p:attrName>style.visibility</p:attrName>
                                            </p:attrNameLst>
                                          </p:cBhvr>
                                          <p:to>
                                            <p:strVal val="visible"/>
                                          </p:to>
                                        </p:set>
                                        <p:anim calcmode="lin" valueType="num" p14:bounceEnd="72000">
                                          <p:cBhvr additive="base">
                                            <p:cTn id="11" dur="1000" fill="hold"/>
                                            <p:tgtEl>
                                              <p:spTgt spid="24"/>
                                            </p:tgtEl>
                                            <p:attrNameLst>
                                              <p:attrName>ppt_x</p:attrName>
                                            </p:attrNameLst>
                                          </p:cBhvr>
                                          <p:tavLst>
                                            <p:tav tm="0">
                                              <p:val>
                                                <p:strVal val="#ppt_x"/>
                                              </p:val>
                                            </p:tav>
                                            <p:tav tm="100000">
                                              <p:val>
                                                <p:strVal val="#ppt_x"/>
                                              </p:val>
                                            </p:tav>
                                          </p:tavLst>
                                        </p:anim>
                                        <p:anim calcmode="lin" valueType="num" p14:bounceEnd="72000">
                                          <p:cBhvr additive="base">
                                            <p:cTn id="12" dur="10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2000">
                                      <p:stCondLst>
                                        <p:cond delay="1000"/>
                                      </p:stCondLst>
                                      <p:childTnLst>
                                        <p:set>
                                          <p:cBhvr>
                                            <p:cTn id="14" dur="1" fill="hold">
                                              <p:stCondLst>
                                                <p:cond delay="0"/>
                                              </p:stCondLst>
                                            </p:cTn>
                                            <p:tgtEl>
                                              <p:spTgt spid="20"/>
                                            </p:tgtEl>
                                            <p:attrNameLst>
                                              <p:attrName>style.visibility</p:attrName>
                                            </p:attrNameLst>
                                          </p:cBhvr>
                                          <p:to>
                                            <p:strVal val="visible"/>
                                          </p:to>
                                        </p:set>
                                        <p:anim calcmode="lin" valueType="num" p14:bounceEnd="72000">
                                          <p:cBhvr additive="base">
                                            <p:cTn id="15" dur="1000" fill="hold"/>
                                            <p:tgtEl>
                                              <p:spTgt spid="20"/>
                                            </p:tgtEl>
                                            <p:attrNameLst>
                                              <p:attrName>ppt_x</p:attrName>
                                            </p:attrNameLst>
                                          </p:cBhvr>
                                          <p:tavLst>
                                            <p:tav tm="0">
                                              <p:val>
                                                <p:strVal val="#ppt_x"/>
                                              </p:val>
                                            </p:tav>
                                            <p:tav tm="100000">
                                              <p:val>
                                                <p:strVal val="#ppt_x"/>
                                              </p:val>
                                            </p:tav>
                                          </p:tavLst>
                                        </p:anim>
                                        <p:anim calcmode="lin" valueType="num" p14:bounceEnd="72000">
                                          <p:cBhvr additive="base">
                                            <p:cTn id="16" dur="10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2000">
                                      <p:stCondLst>
                                        <p:cond delay="1500"/>
                                      </p:stCondLst>
                                      <p:childTnLst>
                                        <p:set>
                                          <p:cBhvr>
                                            <p:cTn id="18" dur="1" fill="hold">
                                              <p:stCondLst>
                                                <p:cond delay="0"/>
                                              </p:stCondLst>
                                            </p:cTn>
                                            <p:tgtEl>
                                              <p:spTgt spid="23"/>
                                            </p:tgtEl>
                                            <p:attrNameLst>
                                              <p:attrName>style.visibility</p:attrName>
                                            </p:attrNameLst>
                                          </p:cBhvr>
                                          <p:to>
                                            <p:strVal val="visible"/>
                                          </p:to>
                                        </p:set>
                                        <p:anim calcmode="lin" valueType="num" p14:bounceEnd="72000">
                                          <p:cBhvr additive="base">
                                            <p:cTn id="19" dur="1000" fill="hold"/>
                                            <p:tgtEl>
                                              <p:spTgt spid="23"/>
                                            </p:tgtEl>
                                            <p:attrNameLst>
                                              <p:attrName>ppt_x</p:attrName>
                                            </p:attrNameLst>
                                          </p:cBhvr>
                                          <p:tavLst>
                                            <p:tav tm="0">
                                              <p:val>
                                                <p:strVal val="#ppt_x"/>
                                              </p:val>
                                            </p:tav>
                                            <p:tav tm="100000">
                                              <p:val>
                                                <p:strVal val="#ppt_x"/>
                                              </p:val>
                                            </p:tav>
                                          </p:tavLst>
                                        </p:anim>
                                        <p:anim calcmode="lin" valueType="num" p14:bounceEnd="72000">
                                          <p:cBhvr additive="base">
                                            <p:cTn id="20"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7"/>
                    </p:tgtEl>
                  </p:cMediaNode>
                </p:audio>
                <p:audio>
                  <p:cMediaNode vol="80000">
                    <p:cTn id="22" fill="hold" display="0">
                      <p:stCondLst>
                        <p:cond delay="indefinite"/>
                      </p:stCondLst>
                      <p:endCondLst>
                        <p:cond evt="onStopAudio" delay="0">
                          <p:tgtEl>
                            <p:sldTgt/>
                          </p:tgtEl>
                        </p:cond>
                      </p:endCondLst>
                    </p:cTn>
                    <p:tgtEl>
                      <p:spTgt spid="8"/>
                    </p:tgtEl>
                  </p:cMediaNode>
                </p:audio>
                <p:audio>
                  <p:cMediaNode vol="80000">
                    <p:cTn id="23" fill="hold" display="0">
                      <p:stCondLst>
                        <p:cond delay="indefinite"/>
                      </p:stCondLst>
                      <p:endCondLst>
                        <p:cond evt="onStopAudio" delay="0">
                          <p:tgtEl>
                            <p:sldTgt/>
                          </p:tgtEl>
                        </p:cond>
                      </p:endCondLst>
                    </p:cTn>
                    <p:tgtEl>
                      <p:spTgt spid="9"/>
                    </p:tgtEl>
                  </p:cMediaNode>
                </p:audio>
                <p:audio>
                  <p:cMediaNode vol="80000">
                    <p:cTn id="24" fill="hold" display="0">
                      <p:stCondLst>
                        <p:cond delay="indefinite"/>
                      </p:stCondLst>
                      <p:endCondLst>
                        <p:cond evt="onStopAudio" delay="0">
                          <p:tgtEl>
                            <p:sldTgt/>
                          </p:tgtEl>
                        </p:cond>
                      </p:endCondLst>
                    </p:cTn>
                    <p:tgtEl>
                      <p:spTgt spid="10"/>
                    </p:tgtEl>
                  </p:cMediaNode>
                </p:audio>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withEffect">
                                      <p:stCondLst>
                                        <p:cond delay="0"/>
                                      </p:stCondLst>
                                      <p:childTnLst>
                                        <p:cmd type="call" cmd="playFrom(0.0)">
                                          <p:cBhvr>
                                            <p:cTn id="29" dur="5120" fill="hold"/>
                                            <p:tgtEl>
                                              <p:spTgt spid="7"/>
                                            </p:tgtEl>
                                          </p:cBhvr>
                                        </p:cmd>
                                      </p:childTnLst>
                                    </p:cTn>
                                  </p:par>
                                  <p:par>
                                    <p:cTn id="30" presetID="26" presetClass="emph" presetSubtype="0" fill="hold" nodeType="withEffect">
                                      <p:stCondLst>
                                        <p:cond delay="0"/>
                                      </p:stCondLst>
                                      <p:childTnLst>
                                        <p:animEffect transition="out" filter="fade">
                                          <p:cBhvr>
                                            <p:cTn id="31" dur="500" tmFilter="0, 0; .2, .5; .8, .5; 1, 0"/>
                                            <p:tgtEl>
                                              <p:spTgt spid="19"/>
                                            </p:tgtEl>
                                          </p:cBhvr>
                                        </p:animEffect>
                                        <p:animScale>
                                          <p:cBhvr>
                                            <p:cTn id="32"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33" restart="whenNotActive" fill="hold" evtFilter="cancelBubble" nodeType="interactiveSeq">
                    <p:stCondLst>
                      <p:cond evt="onClick" delay="0">
                        <p:tgtEl>
                          <p:spTgt spid="24"/>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withEffect">
                                      <p:stCondLst>
                                        <p:cond delay="0"/>
                                      </p:stCondLst>
                                      <p:childTnLst>
                                        <p:cmd type="call" cmd="playFrom(0.0)">
                                          <p:cBhvr>
                                            <p:cTn id="37" dur="5120" fill="hold"/>
                                            <p:tgtEl>
                                              <p:spTgt spid="10"/>
                                            </p:tgtEl>
                                          </p:cBhvr>
                                        </p:cmd>
                                      </p:childTnLst>
                                    </p:cTn>
                                  </p:par>
                                  <p:par>
                                    <p:cTn id="38" presetID="26" presetClass="emph" presetSubtype="0" fill="hold" nodeType="withEffect">
                                      <p:stCondLst>
                                        <p:cond delay="0"/>
                                      </p:stCondLst>
                                      <p:childTnLst>
                                        <p:animEffect transition="out" filter="fade">
                                          <p:cBhvr>
                                            <p:cTn id="39" dur="500" tmFilter="0, 0; .2, .5; .8, .5; 1, 0"/>
                                            <p:tgtEl>
                                              <p:spTgt spid="24"/>
                                            </p:tgtEl>
                                          </p:cBhvr>
                                        </p:animEffect>
                                        <p:animScale>
                                          <p:cBhvr>
                                            <p:cTn id="40"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41" restart="whenNotActive" fill="hold" evtFilter="cancelBubble" nodeType="interactiveSeq">
                    <p:stCondLst>
                      <p:cond evt="onClick" delay="0">
                        <p:tgtEl>
                          <p:spTgt spid="23"/>
                        </p:tgtEl>
                      </p:cond>
                    </p:stCondLst>
                    <p:endSync evt="end" delay="0">
                      <p:rtn val="all"/>
                    </p:endSync>
                    <p:childTnLst>
                      <p:par>
                        <p:cTn id="42" fill="hold">
                          <p:stCondLst>
                            <p:cond delay="0"/>
                          </p:stCondLst>
                          <p:childTnLst>
                            <p:par>
                              <p:cTn id="43" fill="hold">
                                <p:stCondLst>
                                  <p:cond delay="0"/>
                                </p:stCondLst>
                                <p:childTnLst>
                                  <p:par>
                                    <p:cTn id="44" presetID="26" presetClass="emph" presetSubtype="0" fill="hold" nodeType="withEffect">
                                      <p:stCondLst>
                                        <p:cond delay="0"/>
                                      </p:stCondLst>
                                      <p:childTnLst>
                                        <p:animEffect transition="out" filter="fade">
                                          <p:cBhvr>
                                            <p:cTn id="45" dur="500" tmFilter="0, 0; .2, .5; .8, .5; 1, 0"/>
                                            <p:tgtEl>
                                              <p:spTgt spid="23"/>
                                            </p:tgtEl>
                                          </p:cBhvr>
                                        </p:animEffect>
                                        <p:animScale>
                                          <p:cBhvr>
                                            <p:cTn id="46" dur="250" autoRev="1" fill="hold"/>
                                            <p:tgtEl>
                                              <p:spTgt spid="23"/>
                                            </p:tgtEl>
                                          </p:cBhvr>
                                          <p:by x="105000" y="105000"/>
                                        </p:animScale>
                                      </p:childTnLst>
                                    </p:cTn>
                                  </p:par>
                                  <p:par>
                                    <p:cTn id="47" presetID="49" presetClass="entr" presetSubtype="0" decel="10000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 calcmode="lin" valueType="num">
                                          <p:cBhvr>
                                            <p:cTn id="51" dur="500" fill="hold"/>
                                            <p:tgtEl>
                                              <p:spTgt spid="6"/>
                                            </p:tgtEl>
                                            <p:attrNameLst>
                                              <p:attrName>style.rotation</p:attrName>
                                            </p:attrNameLst>
                                          </p:cBhvr>
                                          <p:tavLst>
                                            <p:tav tm="0">
                                              <p:val>
                                                <p:fltVal val="360"/>
                                              </p:val>
                                            </p:tav>
                                            <p:tav tm="100000">
                                              <p:val>
                                                <p:fltVal val="0"/>
                                              </p:val>
                                            </p:tav>
                                          </p:tavLst>
                                        </p:anim>
                                        <p:animEffect transition="in" filter="fade">
                                          <p:cBhvr>
                                            <p:cTn id="52" dur="500"/>
                                            <p:tgtEl>
                                              <p:spTgt spid="6"/>
                                            </p:tgtEl>
                                          </p:cBhvr>
                                        </p:animEffect>
                                      </p:childTnLst>
                                    </p:cTn>
                                  </p:par>
                                  <p:par>
                                    <p:cTn id="53" presetID="1" presetClass="mediacall" presetSubtype="0" fill="hold" nodeType="withEffect">
                                      <p:stCondLst>
                                        <p:cond delay="0"/>
                                      </p:stCondLst>
                                      <p:childTnLst>
                                        <p:cmd type="call" cmd="playFrom(0.0)">
                                          <p:cBhvr>
                                            <p:cTn id="54" dur="3448" fill="hold"/>
                                            <p:tgtEl>
                                              <p:spTgt spid="8"/>
                                            </p:tgtEl>
                                          </p:cBhvr>
                                        </p:cmd>
                                      </p:childTnLst>
                                    </p:cTn>
                                  </p:par>
                                  <p:par>
                                    <p:cTn id="55" presetID="32" presetClass="emph" presetSubtype="0" fill="hold" nodeType="withEffect">
                                      <p:stCondLst>
                                        <p:cond delay="200"/>
                                      </p:stCondLst>
                                      <p:childTnLst>
                                        <p:animRot by="120000">
                                          <p:cBhvr>
                                            <p:cTn id="56" dur="100" fill="hold">
                                              <p:stCondLst>
                                                <p:cond delay="0"/>
                                              </p:stCondLst>
                                            </p:cTn>
                                            <p:tgtEl>
                                              <p:spTgt spid="6"/>
                                            </p:tgtEl>
                                            <p:attrNameLst>
                                              <p:attrName>r</p:attrName>
                                            </p:attrNameLst>
                                          </p:cBhvr>
                                        </p:animRot>
                                        <p:animRot by="-240000">
                                          <p:cBhvr>
                                            <p:cTn id="57" dur="200" fill="hold">
                                              <p:stCondLst>
                                                <p:cond delay="200"/>
                                              </p:stCondLst>
                                            </p:cTn>
                                            <p:tgtEl>
                                              <p:spTgt spid="6"/>
                                            </p:tgtEl>
                                            <p:attrNameLst>
                                              <p:attrName>r</p:attrName>
                                            </p:attrNameLst>
                                          </p:cBhvr>
                                        </p:animRot>
                                        <p:animRot by="240000">
                                          <p:cBhvr>
                                            <p:cTn id="58" dur="200" fill="hold">
                                              <p:stCondLst>
                                                <p:cond delay="400"/>
                                              </p:stCondLst>
                                            </p:cTn>
                                            <p:tgtEl>
                                              <p:spTgt spid="6"/>
                                            </p:tgtEl>
                                            <p:attrNameLst>
                                              <p:attrName>r</p:attrName>
                                            </p:attrNameLst>
                                          </p:cBhvr>
                                        </p:animRot>
                                        <p:animRot by="-240000">
                                          <p:cBhvr>
                                            <p:cTn id="59" dur="200" fill="hold">
                                              <p:stCondLst>
                                                <p:cond delay="600"/>
                                              </p:stCondLst>
                                            </p:cTn>
                                            <p:tgtEl>
                                              <p:spTgt spid="6"/>
                                            </p:tgtEl>
                                            <p:attrNameLst>
                                              <p:attrName>r</p:attrName>
                                            </p:attrNameLst>
                                          </p:cBhvr>
                                        </p:animRot>
                                        <p:animRot by="120000">
                                          <p:cBhvr>
                                            <p:cTn id="60" dur="200" fill="hold">
                                              <p:stCondLst>
                                                <p:cond delay="800"/>
                                              </p:stCondLst>
                                            </p:cTn>
                                            <p:tgtEl>
                                              <p:spTgt spid="6"/>
                                            </p:tgtEl>
                                            <p:attrNameLst>
                                              <p:attrName>r</p:attrName>
                                            </p:attrNameLst>
                                          </p:cBhvr>
                                        </p:animRot>
                                      </p:childTnLst>
                                    </p:cTn>
                                  </p:par>
                                  <p:par>
                                    <p:cTn id="61" presetID="31" presetClass="exit" presetSubtype="0" fill="hold" nodeType="withEffect">
                                      <p:stCondLst>
                                        <p:cond delay="200"/>
                                      </p:stCondLst>
                                      <p:childTnLst>
                                        <p:anim calcmode="lin" valueType="num">
                                          <p:cBhvr>
                                            <p:cTn id="62" dur="1000"/>
                                            <p:tgtEl>
                                              <p:spTgt spid="19"/>
                                            </p:tgtEl>
                                            <p:attrNameLst>
                                              <p:attrName>ppt_w</p:attrName>
                                            </p:attrNameLst>
                                          </p:cBhvr>
                                          <p:tavLst>
                                            <p:tav tm="0">
                                              <p:val>
                                                <p:strVal val="ppt_w"/>
                                              </p:val>
                                            </p:tav>
                                            <p:tav tm="100000">
                                              <p:val>
                                                <p:fltVal val="0"/>
                                              </p:val>
                                            </p:tav>
                                          </p:tavLst>
                                        </p:anim>
                                        <p:anim calcmode="lin" valueType="num">
                                          <p:cBhvr>
                                            <p:cTn id="63" dur="1000"/>
                                            <p:tgtEl>
                                              <p:spTgt spid="19"/>
                                            </p:tgtEl>
                                            <p:attrNameLst>
                                              <p:attrName>ppt_h</p:attrName>
                                            </p:attrNameLst>
                                          </p:cBhvr>
                                          <p:tavLst>
                                            <p:tav tm="0">
                                              <p:val>
                                                <p:strVal val="ppt_h"/>
                                              </p:val>
                                            </p:tav>
                                            <p:tav tm="100000">
                                              <p:val>
                                                <p:fltVal val="0"/>
                                              </p:val>
                                            </p:tav>
                                          </p:tavLst>
                                        </p:anim>
                                        <p:anim calcmode="lin" valueType="num">
                                          <p:cBhvr>
                                            <p:cTn id="64" dur="1000"/>
                                            <p:tgtEl>
                                              <p:spTgt spid="19"/>
                                            </p:tgtEl>
                                            <p:attrNameLst>
                                              <p:attrName>style.rotation</p:attrName>
                                            </p:attrNameLst>
                                          </p:cBhvr>
                                          <p:tavLst>
                                            <p:tav tm="0">
                                              <p:val>
                                                <p:fltVal val="0"/>
                                              </p:val>
                                            </p:tav>
                                            <p:tav tm="100000">
                                              <p:val>
                                                <p:fltVal val="90"/>
                                              </p:val>
                                            </p:tav>
                                          </p:tavLst>
                                        </p:anim>
                                        <p:animEffect transition="out" filter="fade">
                                          <p:cBhvr>
                                            <p:cTn id="65" dur="1000"/>
                                            <p:tgtEl>
                                              <p:spTgt spid="19"/>
                                            </p:tgtEl>
                                          </p:cBhvr>
                                        </p:animEffect>
                                        <p:set>
                                          <p:cBhvr>
                                            <p:cTn id="66" dur="1" fill="hold">
                                              <p:stCondLst>
                                                <p:cond delay="999"/>
                                              </p:stCondLst>
                                            </p:cTn>
                                            <p:tgtEl>
                                              <p:spTgt spid="19"/>
                                            </p:tgtEl>
                                            <p:attrNameLst>
                                              <p:attrName>style.visibility</p:attrName>
                                            </p:attrNameLst>
                                          </p:cBhvr>
                                          <p:to>
                                            <p:strVal val="hidden"/>
                                          </p:to>
                                        </p:set>
                                      </p:childTnLst>
                                    </p:cTn>
                                  </p:par>
                                  <p:par>
                                    <p:cTn id="67" presetID="31" presetClass="exit" presetSubtype="0" fill="hold" nodeType="withEffect">
                                      <p:stCondLst>
                                        <p:cond delay="200"/>
                                      </p:stCondLst>
                                      <p:childTnLst>
                                        <p:anim calcmode="lin" valueType="num">
                                          <p:cBhvr>
                                            <p:cTn id="68" dur="1000"/>
                                            <p:tgtEl>
                                              <p:spTgt spid="24"/>
                                            </p:tgtEl>
                                            <p:attrNameLst>
                                              <p:attrName>ppt_w</p:attrName>
                                            </p:attrNameLst>
                                          </p:cBhvr>
                                          <p:tavLst>
                                            <p:tav tm="0">
                                              <p:val>
                                                <p:strVal val="ppt_w"/>
                                              </p:val>
                                            </p:tav>
                                            <p:tav tm="100000">
                                              <p:val>
                                                <p:fltVal val="0"/>
                                              </p:val>
                                            </p:tav>
                                          </p:tavLst>
                                        </p:anim>
                                        <p:anim calcmode="lin" valueType="num">
                                          <p:cBhvr>
                                            <p:cTn id="69" dur="1000"/>
                                            <p:tgtEl>
                                              <p:spTgt spid="24"/>
                                            </p:tgtEl>
                                            <p:attrNameLst>
                                              <p:attrName>ppt_h</p:attrName>
                                            </p:attrNameLst>
                                          </p:cBhvr>
                                          <p:tavLst>
                                            <p:tav tm="0">
                                              <p:val>
                                                <p:strVal val="ppt_h"/>
                                              </p:val>
                                            </p:tav>
                                            <p:tav tm="100000">
                                              <p:val>
                                                <p:fltVal val="0"/>
                                              </p:val>
                                            </p:tav>
                                          </p:tavLst>
                                        </p:anim>
                                        <p:anim calcmode="lin" valueType="num">
                                          <p:cBhvr>
                                            <p:cTn id="70" dur="1000"/>
                                            <p:tgtEl>
                                              <p:spTgt spid="24"/>
                                            </p:tgtEl>
                                            <p:attrNameLst>
                                              <p:attrName>style.rotation</p:attrName>
                                            </p:attrNameLst>
                                          </p:cBhvr>
                                          <p:tavLst>
                                            <p:tav tm="0">
                                              <p:val>
                                                <p:fltVal val="0"/>
                                              </p:val>
                                            </p:tav>
                                            <p:tav tm="100000">
                                              <p:val>
                                                <p:fltVal val="90"/>
                                              </p:val>
                                            </p:tav>
                                          </p:tavLst>
                                        </p:anim>
                                        <p:animEffect transition="out" filter="fade">
                                          <p:cBhvr>
                                            <p:cTn id="71" dur="1000"/>
                                            <p:tgtEl>
                                              <p:spTgt spid="24"/>
                                            </p:tgtEl>
                                          </p:cBhvr>
                                        </p:animEffect>
                                        <p:set>
                                          <p:cBhvr>
                                            <p:cTn id="72" dur="1" fill="hold">
                                              <p:stCondLst>
                                                <p:cond delay="999"/>
                                              </p:stCondLst>
                                            </p:cTn>
                                            <p:tgtEl>
                                              <p:spTgt spid="24"/>
                                            </p:tgtEl>
                                            <p:attrNameLst>
                                              <p:attrName>style.visibility</p:attrName>
                                            </p:attrNameLst>
                                          </p:cBhvr>
                                          <p:to>
                                            <p:strVal val="hidden"/>
                                          </p:to>
                                        </p:set>
                                      </p:childTnLst>
                                    </p:cTn>
                                  </p:par>
                                  <p:par>
                                    <p:cTn id="73" presetID="31" presetClass="exit" presetSubtype="0" fill="hold" nodeType="withEffect">
                                      <p:stCondLst>
                                        <p:cond delay="200"/>
                                      </p:stCondLst>
                                      <p:childTnLst>
                                        <p:anim calcmode="lin" valueType="num">
                                          <p:cBhvr>
                                            <p:cTn id="74" dur="1000"/>
                                            <p:tgtEl>
                                              <p:spTgt spid="20"/>
                                            </p:tgtEl>
                                            <p:attrNameLst>
                                              <p:attrName>ppt_w</p:attrName>
                                            </p:attrNameLst>
                                          </p:cBhvr>
                                          <p:tavLst>
                                            <p:tav tm="0">
                                              <p:val>
                                                <p:strVal val="ppt_w"/>
                                              </p:val>
                                            </p:tav>
                                            <p:tav tm="100000">
                                              <p:val>
                                                <p:fltVal val="0"/>
                                              </p:val>
                                            </p:tav>
                                          </p:tavLst>
                                        </p:anim>
                                        <p:anim calcmode="lin" valueType="num">
                                          <p:cBhvr>
                                            <p:cTn id="75" dur="1000"/>
                                            <p:tgtEl>
                                              <p:spTgt spid="20"/>
                                            </p:tgtEl>
                                            <p:attrNameLst>
                                              <p:attrName>ppt_h</p:attrName>
                                            </p:attrNameLst>
                                          </p:cBhvr>
                                          <p:tavLst>
                                            <p:tav tm="0">
                                              <p:val>
                                                <p:strVal val="ppt_h"/>
                                              </p:val>
                                            </p:tav>
                                            <p:tav tm="100000">
                                              <p:val>
                                                <p:fltVal val="0"/>
                                              </p:val>
                                            </p:tav>
                                          </p:tavLst>
                                        </p:anim>
                                        <p:anim calcmode="lin" valueType="num">
                                          <p:cBhvr>
                                            <p:cTn id="76" dur="1000"/>
                                            <p:tgtEl>
                                              <p:spTgt spid="20"/>
                                            </p:tgtEl>
                                            <p:attrNameLst>
                                              <p:attrName>style.rotation</p:attrName>
                                            </p:attrNameLst>
                                          </p:cBhvr>
                                          <p:tavLst>
                                            <p:tav tm="0">
                                              <p:val>
                                                <p:fltVal val="0"/>
                                              </p:val>
                                            </p:tav>
                                            <p:tav tm="100000">
                                              <p:val>
                                                <p:fltVal val="90"/>
                                              </p:val>
                                            </p:tav>
                                          </p:tavLst>
                                        </p:anim>
                                        <p:animEffect transition="out" filter="fade">
                                          <p:cBhvr>
                                            <p:cTn id="77" dur="1000"/>
                                            <p:tgtEl>
                                              <p:spTgt spid="20"/>
                                            </p:tgtEl>
                                          </p:cBhvr>
                                        </p:animEffect>
                                        <p:set>
                                          <p:cBhvr>
                                            <p:cTn id="78"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9" restart="whenNotActive" fill="hold" evtFilter="cancelBubble" nodeType="interactiveSeq">
                    <p:stCondLst>
                      <p:cond evt="onClick" delay="0">
                        <p:tgtEl>
                          <p:spTgt spid="20"/>
                        </p:tgtEl>
                      </p:cond>
                    </p:stCondLst>
                    <p:endSync evt="end" delay="0">
                      <p:rtn val="all"/>
                    </p:endSync>
                    <p:childTnLst>
                      <p:par>
                        <p:cTn id="80" fill="hold">
                          <p:stCondLst>
                            <p:cond delay="0"/>
                          </p:stCondLst>
                          <p:childTnLst>
                            <p:par>
                              <p:cTn id="81" fill="hold">
                                <p:stCondLst>
                                  <p:cond delay="0"/>
                                </p:stCondLst>
                                <p:childTnLst>
                                  <p:par>
                                    <p:cTn id="82" presetID="26" presetClass="emph" presetSubtype="0" fill="hold" nodeType="clickEffect">
                                      <p:stCondLst>
                                        <p:cond delay="0"/>
                                      </p:stCondLst>
                                      <p:childTnLst>
                                        <p:animEffect transition="out" filter="fade">
                                          <p:cBhvr>
                                            <p:cTn id="83" dur="500" tmFilter="0, 0; .2, .5; .8, .5; 1, 0"/>
                                            <p:tgtEl>
                                              <p:spTgt spid="20"/>
                                            </p:tgtEl>
                                          </p:cBhvr>
                                        </p:animEffect>
                                        <p:animScale>
                                          <p:cBhvr>
                                            <p:cTn id="84" dur="250" autoRev="1" fill="hold"/>
                                            <p:tgtEl>
                                              <p:spTgt spid="20"/>
                                            </p:tgtEl>
                                          </p:cBhvr>
                                          <p:by x="105000" y="105000"/>
                                        </p:animScale>
                                      </p:childTnLst>
                                    </p:cTn>
                                  </p:par>
                                  <p:par>
                                    <p:cTn id="85" presetID="1" presetClass="mediacall" presetSubtype="0" fill="hold" nodeType="withEffect">
                                      <p:stCondLst>
                                        <p:cond delay="0"/>
                                      </p:stCondLst>
                                      <p:childTnLst>
                                        <p:cmd type="call" cmd="playFrom(0.0)">
                                          <p:cBhvr>
                                            <p:cTn id="86" dur="5120" fill="hold"/>
                                            <p:tgtEl>
                                              <p:spTgt spid="9"/>
                                            </p:tgtEl>
                                          </p:cBhvr>
                                        </p:cmd>
                                      </p:childTnLst>
                                    </p:cTn>
                                  </p:par>
                                </p:childTnLst>
                              </p:cTn>
                            </p:par>
                          </p:childTnLst>
                        </p:cTn>
                      </p:par>
                    </p:childTnLst>
                  </p:cTn>
                  <p:nextCondLst>
                    <p:cond evt="onClick" delay="0">
                      <p:tgtEl>
                        <p:spTgt spid="20"/>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ppt_x"/>
                                              </p:val>
                                            </p:tav>
                                            <p:tav tm="100000">
                                              <p:val>
                                                <p:strVal val="#ppt_x"/>
                                              </p:val>
                                            </p:tav>
                                          </p:tavLst>
                                        </p:anim>
                                        <p:anim calcmode="lin" valueType="num">
                                          <p:cBhvr additive="base">
                                            <p:cTn id="12" dur="10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1000" fill="hold"/>
                                            <p:tgtEl>
                                              <p:spTgt spid="20"/>
                                            </p:tgtEl>
                                            <p:attrNameLst>
                                              <p:attrName>ppt_x</p:attrName>
                                            </p:attrNameLst>
                                          </p:cBhvr>
                                          <p:tavLst>
                                            <p:tav tm="0">
                                              <p:val>
                                                <p:strVal val="#ppt_x"/>
                                              </p:val>
                                            </p:tav>
                                            <p:tav tm="100000">
                                              <p:val>
                                                <p:strVal val="#ppt_x"/>
                                              </p:val>
                                            </p:tav>
                                          </p:tavLst>
                                        </p:anim>
                                        <p:anim calcmode="lin" valueType="num">
                                          <p:cBhvr additive="base">
                                            <p:cTn id="16" dur="10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150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000" fill="hold"/>
                                            <p:tgtEl>
                                              <p:spTgt spid="23"/>
                                            </p:tgtEl>
                                            <p:attrNameLst>
                                              <p:attrName>ppt_x</p:attrName>
                                            </p:attrNameLst>
                                          </p:cBhvr>
                                          <p:tavLst>
                                            <p:tav tm="0">
                                              <p:val>
                                                <p:strVal val="#ppt_x"/>
                                              </p:val>
                                            </p:tav>
                                            <p:tav tm="100000">
                                              <p:val>
                                                <p:strVal val="#ppt_x"/>
                                              </p:val>
                                            </p:tav>
                                          </p:tavLst>
                                        </p:anim>
                                        <p:anim calcmode="lin" valueType="num">
                                          <p:cBhvr additive="base">
                                            <p:cTn id="20"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7"/>
                    </p:tgtEl>
                  </p:cMediaNode>
                </p:audio>
                <p:audio>
                  <p:cMediaNode vol="80000">
                    <p:cTn id="22" fill="hold" display="0">
                      <p:stCondLst>
                        <p:cond delay="indefinite"/>
                      </p:stCondLst>
                      <p:endCondLst>
                        <p:cond evt="onStopAudio" delay="0">
                          <p:tgtEl>
                            <p:sldTgt/>
                          </p:tgtEl>
                        </p:cond>
                      </p:endCondLst>
                    </p:cTn>
                    <p:tgtEl>
                      <p:spTgt spid="8"/>
                    </p:tgtEl>
                  </p:cMediaNode>
                </p:audio>
                <p:audio>
                  <p:cMediaNode vol="80000">
                    <p:cTn id="23" fill="hold" display="0">
                      <p:stCondLst>
                        <p:cond delay="indefinite"/>
                      </p:stCondLst>
                      <p:endCondLst>
                        <p:cond evt="onStopAudio" delay="0">
                          <p:tgtEl>
                            <p:sldTgt/>
                          </p:tgtEl>
                        </p:cond>
                      </p:endCondLst>
                    </p:cTn>
                    <p:tgtEl>
                      <p:spTgt spid="9"/>
                    </p:tgtEl>
                  </p:cMediaNode>
                </p:audio>
                <p:audio>
                  <p:cMediaNode vol="80000">
                    <p:cTn id="24" fill="hold" display="0">
                      <p:stCondLst>
                        <p:cond delay="indefinite"/>
                      </p:stCondLst>
                      <p:endCondLst>
                        <p:cond evt="onStopAudio" delay="0">
                          <p:tgtEl>
                            <p:sldTgt/>
                          </p:tgtEl>
                        </p:cond>
                      </p:endCondLst>
                    </p:cTn>
                    <p:tgtEl>
                      <p:spTgt spid="10"/>
                    </p:tgtEl>
                  </p:cMediaNode>
                </p:audio>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withEffect">
                                      <p:stCondLst>
                                        <p:cond delay="0"/>
                                      </p:stCondLst>
                                      <p:childTnLst>
                                        <p:cmd type="call" cmd="playFrom(0.0)">
                                          <p:cBhvr>
                                            <p:cTn id="29" dur="5120" fill="hold"/>
                                            <p:tgtEl>
                                              <p:spTgt spid="7"/>
                                            </p:tgtEl>
                                          </p:cBhvr>
                                        </p:cmd>
                                      </p:childTnLst>
                                    </p:cTn>
                                  </p:par>
                                  <p:par>
                                    <p:cTn id="30" presetID="26" presetClass="emph" presetSubtype="0" fill="hold" nodeType="withEffect">
                                      <p:stCondLst>
                                        <p:cond delay="0"/>
                                      </p:stCondLst>
                                      <p:childTnLst>
                                        <p:animEffect transition="out" filter="fade">
                                          <p:cBhvr>
                                            <p:cTn id="31" dur="500" tmFilter="0, 0; .2, .5; .8, .5; 1, 0"/>
                                            <p:tgtEl>
                                              <p:spTgt spid="19"/>
                                            </p:tgtEl>
                                          </p:cBhvr>
                                        </p:animEffect>
                                        <p:animScale>
                                          <p:cBhvr>
                                            <p:cTn id="32"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33" restart="whenNotActive" fill="hold" evtFilter="cancelBubble" nodeType="interactiveSeq">
                    <p:stCondLst>
                      <p:cond evt="onClick" delay="0">
                        <p:tgtEl>
                          <p:spTgt spid="24"/>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withEffect">
                                      <p:stCondLst>
                                        <p:cond delay="0"/>
                                      </p:stCondLst>
                                      <p:childTnLst>
                                        <p:cmd type="call" cmd="playFrom(0.0)">
                                          <p:cBhvr>
                                            <p:cTn id="37" dur="5120" fill="hold"/>
                                            <p:tgtEl>
                                              <p:spTgt spid="10"/>
                                            </p:tgtEl>
                                          </p:cBhvr>
                                        </p:cmd>
                                      </p:childTnLst>
                                    </p:cTn>
                                  </p:par>
                                  <p:par>
                                    <p:cTn id="38" presetID="26" presetClass="emph" presetSubtype="0" fill="hold" nodeType="withEffect">
                                      <p:stCondLst>
                                        <p:cond delay="0"/>
                                      </p:stCondLst>
                                      <p:childTnLst>
                                        <p:animEffect transition="out" filter="fade">
                                          <p:cBhvr>
                                            <p:cTn id="39" dur="500" tmFilter="0, 0; .2, .5; .8, .5; 1, 0"/>
                                            <p:tgtEl>
                                              <p:spTgt spid="24"/>
                                            </p:tgtEl>
                                          </p:cBhvr>
                                        </p:animEffect>
                                        <p:animScale>
                                          <p:cBhvr>
                                            <p:cTn id="40"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41" restart="whenNotActive" fill="hold" evtFilter="cancelBubble" nodeType="interactiveSeq">
                    <p:stCondLst>
                      <p:cond evt="onClick" delay="0">
                        <p:tgtEl>
                          <p:spTgt spid="23"/>
                        </p:tgtEl>
                      </p:cond>
                    </p:stCondLst>
                    <p:endSync evt="end" delay="0">
                      <p:rtn val="all"/>
                    </p:endSync>
                    <p:childTnLst>
                      <p:par>
                        <p:cTn id="42" fill="hold">
                          <p:stCondLst>
                            <p:cond delay="0"/>
                          </p:stCondLst>
                          <p:childTnLst>
                            <p:par>
                              <p:cTn id="43" fill="hold">
                                <p:stCondLst>
                                  <p:cond delay="0"/>
                                </p:stCondLst>
                                <p:childTnLst>
                                  <p:par>
                                    <p:cTn id="44" presetID="26" presetClass="emph" presetSubtype="0" fill="hold" nodeType="withEffect">
                                      <p:stCondLst>
                                        <p:cond delay="0"/>
                                      </p:stCondLst>
                                      <p:childTnLst>
                                        <p:animEffect transition="out" filter="fade">
                                          <p:cBhvr>
                                            <p:cTn id="45" dur="500" tmFilter="0, 0; .2, .5; .8, .5; 1, 0"/>
                                            <p:tgtEl>
                                              <p:spTgt spid="23"/>
                                            </p:tgtEl>
                                          </p:cBhvr>
                                        </p:animEffect>
                                        <p:animScale>
                                          <p:cBhvr>
                                            <p:cTn id="46" dur="250" autoRev="1" fill="hold"/>
                                            <p:tgtEl>
                                              <p:spTgt spid="23"/>
                                            </p:tgtEl>
                                          </p:cBhvr>
                                          <p:by x="105000" y="105000"/>
                                        </p:animScale>
                                      </p:childTnLst>
                                    </p:cTn>
                                  </p:par>
                                  <p:par>
                                    <p:cTn id="47" presetID="49" presetClass="entr" presetSubtype="0" decel="10000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 calcmode="lin" valueType="num">
                                          <p:cBhvr>
                                            <p:cTn id="51" dur="500" fill="hold"/>
                                            <p:tgtEl>
                                              <p:spTgt spid="6"/>
                                            </p:tgtEl>
                                            <p:attrNameLst>
                                              <p:attrName>style.rotation</p:attrName>
                                            </p:attrNameLst>
                                          </p:cBhvr>
                                          <p:tavLst>
                                            <p:tav tm="0">
                                              <p:val>
                                                <p:fltVal val="360"/>
                                              </p:val>
                                            </p:tav>
                                            <p:tav tm="100000">
                                              <p:val>
                                                <p:fltVal val="0"/>
                                              </p:val>
                                            </p:tav>
                                          </p:tavLst>
                                        </p:anim>
                                        <p:animEffect transition="in" filter="fade">
                                          <p:cBhvr>
                                            <p:cTn id="52" dur="500"/>
                                            <p:tgtEl>
                                              <p:spTgt spid="6"/>
                                            </p:tgtEl>
                                          </p:cBhvr>
                                        </p:animEffect>
                                      </p:childTnLst>
                                    </p:cTn>
                                  </p:par>
                                  <p:par>
                                    <p:cTn id="53" presetID="1" presetClass="mediacall" presetSubtype="0" fill="hold" nodeType="withEffect">
                                      <p:stCondLst>
                                        <p:cond delay="0"/>
                                      </p:stCondLst>
                                      <p:childTnLst>
                                        <p:cmd type="call" cmd="playFrom(0.0)">
                                          <p:cBhvr>
                                            <p:cTn id="54" dur="3448" fill="hold"/>
                                            <p:tgtEl>
                                              <p:spTgt spid="8"/>
                                            </p:tgtEl>
                                          </p:cBhvr>
                                        </p:cmd>
                                      </p:childTnLst>
                                    </p:cTn>
                                  </p:par>
                                  <p:par>
                                    <p:cTn id="55" presetID="32" presetClass="emph" presetSubtype="0" fill="hold" nodeType="withEffect">
                                      <p:stCondLst>
                                        <p:cond delay="200"/>
                                      </p:stCondLst>
                                      <p:childTnLst>
                                        <p:animRot by="120000">
                                          <p:cBhvr>
                                            <p:cTn id="56" dur="100" fill="hold">
                                              <p:stCondLst>
                                                <p:cond delay="0"/>
                                              </p:stCondLst>
                                            </p:cTn>
                                            <p:tgtEl>
                                              <p:spTgt spid="6"/>
                                            </p:tgtEl>
                                            <p:attrNameLst>
                                              <p:attrName>r</p:attrName>
                                            </p:attrNameLst>
                                          </p:cBhvr>
                                        </p:animRot>
                                        <p:animRot by="-240000">
                                          <p:cBhvr>
                                            <p:cTn id="57" dur="200" fill="hold">
                                              <p:stCondLst>
                                                <p:cond delay="200"/>
                                              </p:stCondLst>
                                            </p:cTn>
                                            <p:tgtEl>
                                              <p:spTgt spid="6"/>
                                            </p:tgtEl>
                                            <p:attrNameLst>
                                              <p:attrName>r</p:attrName>
                                            </p:attrNameLst>
                                          </p:cBhvr>
                                        </p:animRot>
                                        <p:animRot by="240000">
                                          <p:cBhvr>
                                            <p:cTn id="58" dur="200" fill="hold">
                                              <p:stCondLst>
                                                <p:cond delay="400"/>
                                              </p:stCondLst>
                                            </p:cTn>
                                            <p:tgtEl>
                                              <p:spTgt spid="6"/>
                                            </p:tgtEl>
                                            <p:attrNameLst>
                                              <p:attrName>r</p:attrName>
                                            </p:attrNameLst>
                                          </p:cBhvr>
                                        </p:animRot>
                                        <p:animRot by="-240000">
                                          <p:cBhvr>
                                            <p:cTn id="59" dur="200" fill="hold">
                                              <p:stCondLst>
                                                <p:cond delay="600"/>
                                              </p:stCondLst>
                                            </p:cTn>
                                            <p:tgtEl>
                                              <p:spTgt spid="6"/>
                                            </p:tgtEl>
                                            <p:attrNameLst>
                                              <p:attrName>r</p:attrName>
                                            </p:attrNameLst>
                                          </p:cBhvr>
                                        </p:animRot>
                                        <p:animRot by="120000">
                                          <p:cBhvr>
                                            <p:cTn id="60" dur="200" fill="hold">
                                              <p:stCondLst>
                                                <p:cond delay="800"/>
                                              </p:stCondLst>
                                            </p:cTn>
                                            <p:tgtEl>
                                              <p:spTgt spid="6"/>
                                            </p:tgtEl>
                                            <p:attrNameLst>
                                              <p:attrName>r</p:attrName>
                                            </p:attrNameLst>
                                          </p:cBhvr>
                                        </p:animRot>
                                      </p:childTnLst>
                                    </p:cTn>
                                  </p:par>
                                  <p:par>
                                    <p:cTn id="61" presetID="31" presetClass="exit" presetSubtype="0" fill="hold" nodeType="withEffect">
                                      <p:stCondLst>
                                        <p:cond delay="200"/>
                                      </p:stCondLst>
                                      <p:childTnLst>
                                        <p:anim calcmode="lin" valueType="num">
                                          <p:cBhvr>
                                            <p:cTn id="62" dur="1000"/>
                                            <p:tgtEl>
                                              <p:spTgt spid="19"/>
                                            </p:tgtEl>
                                            <p:attrNameLst>
                                              <p:attrName>ppt_w</p:attrName>
                                            </p:attrNameLst>
                                          </p:cBhvr>
                                          <p:tavLst>
                                            <p:tav tm="0">
                                              <p:val>
                                                <p:strVal val="ppt_w"/>
                                              </p:val>
                                            </p:tav>
                                            <p:tav tm="100000">
                                              <p:val>
                                                <p:fltVal val="0"/>
                                              </p:val>
                                            </p:tav>
                                          </p:tavLst>
                                        </p:anim>
                                        <p:anim calcmode="lin" valueType="num">
                                          <p:cBhvr>
                                            <p:cTn id="63" dur="1000"/>
                                            <p:tgtEl>
                                              <p:spTgt spid="19"/>
                                            </p:tgtEl>
                                            <p:attrNameLst>
                                              <p:attrName>ppt_h</p:attrName>
                                            </p:attrNameLst>
                                          </p:cBhvr>
                                          <p:tavLst>
                                            <p:tav tm="0">
                                              <p:val>
                                                <p:strVal val="ppt_h"/>
                                              </p:val>
                                            </p:tav>
                                            <p:tav tm="100000">
                                              <p:val>
                                                <p:fltVal val="0"/>
                                              </p:val>
                                            </p:tav>
                                          </p:tavLst>
                                        </p:anim>
                                        <p:anim calcmode="lin" valueType="num">
                                          <p:cBhvr>
                                            <p:cTn id="64" dur="1000"/>
                                            <p:tgtEl>
                                              <p:spTgt spid="19"/>
                                            </p:tgtEl>
                                            <p:attrNameLst>
                                              <p:attrName>style.rotation</p:attrName>
                                            </p:attrNameLst>
                                          </p:cBhvr>
                                          <p:tavLst>
                                            <p:tav tm="0">
                                              <p:val>
                                                <p:fltVal val="0"/>
                                              </p:val>
                                            </p:tav>
                                            <p:tav tm="100000">
                                              <p:val>
                                                <p:fltVal val="90"/>
                                              </p:val>
                                            </p:tav>
                                          </p:tavLst>
                                        </p:anim>
                                        <p:animEffect transition="out" filter="fade">
                                          <p:cBhvr>
                                            <p:cTn id="65" dur="1000"/>
                                            <p:tgtEl>
                                              <p:spTgt spid="19"/>
                                            </p:tgtEl>
                                          </p:cBhvr>
                                        </p:animEffect>
                                        <p:set>
                                          <p:cBhvr>
                                            <p:cTn id="66" dur="1" fill="hold">
                                              <p:stCondLst>
                                                <p:cond delay="999"/>
                                              </p:stCondLst>
                                            </p:cTn>
                                            <p:tgtEl>
                                              <p:spTgt spid="19"/>
                                            </p:tgtEl>
                                            <p:attrNameLst>
                                              <p:attrName>style.visibility</p:attrName>
                                            </p:attrNameLst>
                                          </p:cBhvr>
                                          <p:to>
                                            <p:strVal val="hidden"/>
                                          </p:to>
                                        </p:set>
                                      </p:childTnLst>
                                    </p:cTn>
                                  </p:par>
                                  <p:par>
                                    <p:cTn id="67" presetID="31" presetClass="exit" presetSubtype="0" fill="hold" nodeType="withEffect">
                                      <p:stCondLst>
                                        <p:cond delay="200"/>
                                      </p:stCondLst>
                                      <p:childTnLst>
                                        <p:anim calcmode="lin" valueType="num">
                                          <p:cBhvr>
                                            <p:cTn id="68" dur="1000"/>
                                            <p:tgtEl>
                                              <p:spTgt spid="24"/>
                                            </p:tgtEl>
                                            <p:attrNameLst>
                                              <p:attrName>ppt_w</p:attrName>
                                            </p:attrNameLst>
                                          </p:cBhvr>
                                          <p:tavLst>
                                            <p:tav tm="0">
                                              <p:val>
                                                <p:strVal val="ppt_w"/>
                                              </p:val>
                                            </p:tav>
                                            <p:tav tm="100000">
                                              <p:val>
                                                <p:fltVal val="0"/>
                                              </p:val>
                                            </p:tav>
                                          </p:tavLst>
                                        </p:anim>
                                        <p:anim calcmode="lin" valueType="num">
                                          <p:cBhvr>
                                            <p:cTn id="69" dur="1000"/>
                                            <p:tgtEl>
                                              <p:spTgt spid="24"/>
                                            </p:tgtEl>
                                            <p:attrNameLst>
                                              <p:attrName>ppt_h</p:attrName>
                                            </p:attrNameLst>
                                          </p:cBhvr>
                                          <p:tavLst>
                                            <p:tav tm="0">
                                              <p:val>
                                                <p:strVal val="ppt_h"/>
                                              </p:val>
                                            </p:tav>
                                            <p:tav tm="100000">
                                              <p:val>
                                                <p:fltVal val="0"/>
                                              </p:val>
                                            </p:tav>
                                          </p:tavLst>
                                        </p:anim>
                                        <p:anim calcmode="lin" valueType="num">
                                          <p:cBhvr>
                                            <p:cTn id="70" dur="1000"/>
                                            <p:tgtEl>
                                              <p:spTgt spid="24"/>
                                            </p:tgtEl>
                                            <p:attrNameLst>
                                              <p:attrName>style.rotation</p:attrName>
                                            </p:attrNameLst>
                                          </p:cBhvr>
                                          <p:tavLst>
                                            <p:tav tm="0">
                                              <p:val>
                                                <p:fltVal val="0"/>
                                              </p:val>
                                            </p:tav>
                                            <p:tav tm="100000">
                                              <p:val>
                                                <p:fltVal val="90"/>
                                              </p:val>
                                            </p:tav>
                                          </p:tavLst>
                                        </p:anim>
                                        <p:animEffect transition="out" filter="fade">
                                          <p:cBhvr>
                                            <p:cTn id="71" dur="1000"/>
                                            <p:tgtEl>
                                              <p:spTgt spid="24"/>
                                            </p:tgtEl>
                                          </p:cBhvr>
                                        </p:animEffect>
                                        <p:set>
                                          <p:cBhvr>
                                            <p:cTn id="72" dur="1" fill="hold">
                                              <p:stCondLst>
                                                <p:cond delay="999"/>
                                              </p:stCondLst>
                                            </p:cTn>
                                            <p:tgtEl>
                                              <p:spTgt spid="24"/>
                                            </p:tgtEl>
                                            <p:attrNameLst>
                                              <p:attrName>style.visibility</p:attrName>
                                            </p:attrNameLst>
                                          </p:cBhvr>
                                          <p:to>
                                            <p:strVal val="hidden"/>
                                          </p:to>
                                        </p:set>
                                      </p:childTnLst>
                                    </p:cTn>
                                  </p:par>
                                  <p:par>
                                    <p:cTn id="73" presetID="31" presetClass="exit" presetSubtype="0" fill="hold" nodeType="withEffect">
                                      <p:stCondLst>
                                        <p:cond delay="200"/>
                                      </p:stCondLst>
                                      <p:childTnLst>
                                        <p:anim calcmode="lin" valueType="num">
                                          <p:cBhvr>
                                            <p:cTn id="74" dur="1000"/>
                                            <p:tgtEl>
                                              <p:spTgt spid="20"/>
                                            </p:tgtEl>
                                            <p:attrNameLst>
                                              <p:attrName>ppt_w</p:attrName>
                                            </p:attrNameLst>
                                          </p:cBhvr>
                                          <p:tavLst>
                                            <p:tav tm="0">
                                              <p:val>
                                                <p:strVal val="ppt_w"/>
                                              </p:val>
                                            </p:tav>
                                            <p:tav tm="100000">
                                              <p:val>
                                                <p:fltVal val="0"/>
                                              </p:val>
                                            </p:tav>
                                          </p:tavLst>
                                        </p:anim>
                                        <p:anim calcmode="lin" valueType="num">
                                          <p:cBhvr>
                                            <p:cTn id="75" dur="1000"/>
                                            <p:tgtEl>
                                              <p:spTgt spid="20"/>
                                            </p:tgtEl>
                                            <p:attrNameLst>
                                              <p:attrName>ppt_h</p:attrName>
                                            </p:attrNameLst>
                                          </p:cBhvr>
                                          <p:tavLst>
                                            <p:tav tm="0">
                                              <p:val>
                                                <p:strVal val="ppt_h"/>
                                              </p:val>
                                            </p:tav>
                                            <p:tav tm="100000">
                                              <p:val>
                                                <p:fltVal val="0"/>
                                              </p:val>
                                            </p:tav>
                                          </p:tavLst>
                                        </p:anim>
                                        <p:anim calcmode="lin" valueType="num">
                                          <p:cBhvr>
                                            <p:cTn id="76" dur="1000"/>
                                            <p:tgtEl>
                                              <p:spTgt spid="20"/>
                                            </p:tgtEl>
                                            <p:attrNameLst>
                                              <p:attrName>style.rotation</p:attrName>
                                            </p:attrNameLst>
                                          </p:cBhvr>
                                          <p:tavLst>
                                            <p:tav tm="0">
                                              <p:val>
                                                <p:fltVal val="0"/>
                                              </p:val>
                                            </p:tav>
                                            <p:tav tm="100000">
                                              <p:val>
                                                <p:fltVal val="90"/>
                                              </p:val>
                                            </p:tav>
                                          </p:tavLst>
                                        </p:anim>
                                        <p:animEffect transition="out" filter="fade">
                                          <p:cBhvr>
                                            <p:cTn id="77" dur="1000"/>
                                            <p:tgtEl>
                                              <p:spTgt spid="20"/>
                                            </p:tgtEl>
                                          </p:cBhvr>
                                        </p:animEffect>
                                        <p:set>
                                          <p:cBhvr>
                                            <p:cTn id="78"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9" restart="whenNotActive" fill="hold" evtFilter="cancelBubble" nodeType="interactiveSeq">
                    <p:stCondLst>
                      <p:cond evt="onClick" delay="0">
                        <p:tgtEl>
                          <p:spTgt spid="20"/>
                        </p:tgtEl>
                      </p:cond>
                    </p:stCondLst>
                    <p:endSync evt="end" delay="0">
                      <p:rtn val="all"/>
                    </p:endSync>
                    <p:childTnLst>
                      <p:par>
                        <p:cTn id="80" fill="hold">
                          <p:stCondLst>
                            <p:cond delay="0"/>
                          </p:stCondLst>
                          <p:childTnLst>
                            <p:par>
                              <p:cTn id="81" fill="hold">
                                <p:stCondLst>
                                  <p:cond delay="0"/>
                                </p:stCondLst>
                                <p:childTnLst>
                                  <p:par>
                                    <p:cTn id="82" presetID="26" presetClass="emph" presetSubtype="0" fill="hold" nodeType="clickEffect">
                                      <p:stCondLst>
                                        <p:cond delay="0"/>
                                      </p:stCondLst>
                                      <p:childTnLst>
                                        <p:animEffect transition="out" filter="fade">
                                          <p:cBhvr>
                                            <p:cTn id="83" dur="500" tmFilter="0, 0; .2, .5; .8, .5; 1, 0"/>
                                            <p:tgtEl>
                                              <p:spTgt spid="20"/>
                                            </p:tgtEl>
                                          </p:cBhvr>
                                        </p:animEffect>
                                        <p:animScale>
                                          <p:cBhvr>
                                            <p:cTn id="84" dur="250" autoRev="1" fill="hold"/>
                                            <p:tgtEl>
                                              <p:spTgt spid="20"/>
                                            </p:tgtEl>
                                          </p:cBhvr>
                                          <p:by x="105000" y="105000"/>
                                        </p:animScale>
                                      </p:childTnLst>
                                    </p:cTn>
                                  </p:par>
                                  <p:par>
                                    <p:cTn id="85" presetID="1" presetClass="mediacall" presetSubtype="0" fill="hold" nodeType="withEffect">
                                      <p:stCondLst>
                                        <p:cond delay="0"/>
                                      </p:stCondLst>
                                      <p:childTnLst>
                                        <p:cmd type="call" cmd="playFrom(0.0)">
                                          <p:cBhvr>
                                            <p:cTn id="86" dur="5120" fill="hold"/>
                                            <p:tgtEl>
                                              <p:spTgt spid="9"/>
                                            </p:tgtEl>
                                          </p:cBhvr>
                                        </p:cmd>
                                      </p:childTnLst>
                                    </p:cTn>
                                  </p:par>
                                </p:childTnLst>
                              </p:cTn>
                            </p:par>
                          </p:childTnLst>
                        </p:cTn>
                      </p:par>
                    </p:childTnLst>
                  </p:cTn>
                  <p:nextCondLst>
                    <p:cond evt="onClick" delay="0">
                      <p:tgtEl>
                        <p:spTgt spid="20"/>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m-thanh-tra-loi-sai-www_tiengdong_com">
            <a:hlinkClick r:id="" action="ppaction://media"/>
            <a:extLst>
              <a:ext uri="{FF2B5EF4-FFF2-40B4-BE49-F238E27FC236}">
                <a16:creationId xmlns:a16="http://schemas.microsoft.com/office/drawing/2014/main" id="{4163A70C-DB01-F607-4FC1-C58887BC724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7477" y="632984"/>
            <a:ext cx="487363" cy="487363"/>
          </a:xfrm>
          <a:prstGeom prst="rect">
            <a:avLst/>
          </a:prstGeom>
        </p:spPr>
      </p:pic>
      <p:pic>
        <p:nvPicPr>
          <p:cNvPr id="8" name="Tieng-tinh-tinh-www_nhacchuongvui_com">
            <a:hlinkClick r:id="" action="ppaction://media"/>
            <a:extLst>
              <a:ext uri="{FF2B5EF4-FFF2-40B4-BE49-F238E27FC236}">
                <a16:creationId xmlns:a16="http://schemas.microsoft.com/office/drawing/2014/main" id="{41B5E192-8878-79AD-AA7C-0DB6FFE05061}"/>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10107" y="-242118"/>
            <a:ext cx="487363" cy="487363"/>
          </a:xfrm>
          <a:prstGeom prst="rect">
            <a:avLst/>
          </a:prstGeom>
        </p:spPr>
      </p:pic>
      <p:pic>
        <p:nvPicPr>
          <p:cNvPr id="9" name="Am-thanh-tra-loi-sai-www_tiengdong_com">
            <a:hlinkClick r:id="" action="ppaction://media"/>
            <a:extLst>
              <a:ext uri="{FF2B5EF4-FFF2-40B4-BE49-F238E27FC236}">
                <a16:creationId xmlns:a16="http://schemas.microsoft.com/office/drawing/2014/main" id="{4B0138DD-0368-070C-08C8-8E86EA262EB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7477" y="1407240"/>
            <a:ext cx="487363" cy="487363"/>
          </a:xfrm>
          <a:prstGeom prst="rect">
            <a:avLst/>
          </a:prstGeom>
        </p:spPr>
      </p:pic>
      <p:pic>
        <p:nvPicPr>
          <p:cNvPr id="10" name="Am-thanh-tra-loi-sai-www_tiengdong_com">
            <a:hlinkClick r:id="" action="ppaction://media"/>
            <a:extLst>
              <a:ext uri="{FF2B5EF4-FFF2-40B4-BE49-F238E27FC236}">
                <a16:creationId xmlns:a16="http://schemas.microsoft.com/office/drawing/2014/main" id="{ABF6ECE7-CB0E-3FF7-B6BE-CF3DC95D677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7477" y="2181496"/>
            <a:ext cx="487363" cy="487363"/>
          </a:xfrm>
          <a:prstGeom prst="rect">
            <a:avLst/>
          </a:prstGeom>
        </p:spPr>
      </p:pic>
      <p:sp>
        <p:nvSpPr>
          <p:cNvPr id="15" name="Rectangle: Beveled 14">
            <a:extLst>
              <a:ext uri="{FF2B5EF4-FFF2-40B4-BE49-F238E27FC236}">
                <a16:creationId xmlns:a16="http://schemas.microsoft.com/office/drawing/2014/main" id="{FD62DB9F-5EEB-6A95-E6D4-B6F564FF1F5F}"/>
              </a:ext>
            </a:extLst>
          </p:cNvPr>
          <p:cNvSpPr/>
          <p:nvPr/>
        </p:nvSpPr>
        <p:spPr>
          <a:xfrm>
            <a:off x="762000" y="482600"/>
            <a:ext cx="10617200" cy="1778000"/>
          </a:xfrm>
          <a:prstGeom prst="bevel">
            <a:avLst/>
          </a:prstGeom>
          <a:solidFill>
            <a:srgbClr val="E6FFCD"/>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B050"/>
                </a:solidFill>
                <a:effectLst/>
                <a:uLnTx/>
                <a:uFillTx/>
                <a:latin typeface="Calibri" panose="020F0502020204030204"/>
                <a:ea typeface="+mn-ea"/>
                <a:cs typeface="+mn-cs"/>
              </a:rPr>
              <a:t>Câu</a:t>
            </a:r>
            <a:r>
              <a:rPr kumimoji="0" lang="en-US" sz="4400" b="1" i="0" u="none" strike="noStrike" kern="1200" cap="none" spc="0" normalizeH="0" baseline="0" noProof="0" dirty="0">
                <a:ln>
                  <a:noFill/>
                </a:ln>
                <a:solidFill>
                  <a:srgbClr val="00B050"/>
                </a:solidFill>
                <a:effectLst/>
                <a:uLnTx/>
                <a:uFillTx/>
                <a:latin typeface="Calibri" panose="020F0502020204030204"/>
                <a:ea typeface="+mn-ea"/>
                <a:cs typeface="+mn-cs"/>
              </a:rPr>
              <a:t> 3: </a:t>
            </a:r>
            <a:r>
              <a:rPr kumimoji="0" lang="en-US" sz="4400" b="1" i="0" u="none" strike="noStrike" kern="1200" cap="none" spc="0" normalizeH="0" baseline="0" noProof="0" dirty="0" err="1">
                <a:ln>
                  <a:noFill/>
                </a:ln>
                <a:solidFill>
                  <a:srgbClr val="00B050"/>
                </a:solidFill>
                <a:effectLst/>
                <a:uLnTx/>
                <a:uFillTx/>
                <a:latin typeface="Calibri" panose="020F0502020204030204"/>
                <a:ea typeface="+mn-ea"/>
                <a:cs typeface="+mn-cs"/>
              </a:rPr>
              <a:t>Những</a:t>
            </a:r>
            <a:r>
              <a:rPr kumimoji="0" lang="en-US" sz="4400" b="1" i="0" u="none" strike="noStrike" kern="1200" cap="none" spc="0" normalizeH="0" baseline="0" noProof="0" dirty="0">
                <a:ln>
                  <a:noFill/>
                </a:ln>
                <a:solidFill>
                  <a:srgbClr val="00B05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B050"/>
                </a:solidFill>
                <a:effectLst/>
                <a:uLnTx/>
                <a:uFillTx/>
                <a:latin typeface="Calibri" panose="020F0502020204030204"/>
                <a:ea typeface="+mn-ea"/>
                <a:cs typeface="+mn-cs"/>
              </a:rPr>
              <a:t>thành</a:t>
            </a:r>
            <a:r>
              <a:rPr kumimoji="0" lang="en-US" sz="4400" b="1" i="0" u="none" strike="noStrike" kern="1200" cap="none" spc="0" normalizeH="0" baseline="0" noProof="0" dirty="0">
                <a:ln>
                  <a:noFill/>
                </a:ln>
                <a:solidFill>
                  <a:srgbClr val="00B05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B050"/>
                </a:solidFill>
                <a:effectLst/>
                <a:uLnTx/>
                <a:uFillTx/>
                <a:latin typeface="Calibri" panose="020F0502020204030204"/>
                <a:ea typeface="+mn-ea"/>
                <a:cs typeface="+mn-cs"/>
              </a:rPr>
              <a:t>viên</a:t>
            </a:r>
            <a:r>
              <a:rPr kumimoji="0" lang="en-US" sz="4400" b="1" i="0" u="none" strike="noStrike" kern="1200" cap="none" spc="0" normalizeH="0" baseline="0" noProof="0" dirty="0">
                <a:ln>
                  <a:noFill/>
                </a:ln>
                <a:solidFill>
                  <a:srgbClr val="00B05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B050"/>
                </a:solidFill>
                <a:effectLst/>
                <a:uLnTx/>
                <a:uFillTx/>
                <a:latin typeface="Calibri" panose="020F0502020204030204"/>
                <a:ea typeface="+mn-ea"/>
                <a:cs typeface="+mn-cs"/>
              </a:rPr>
              <a:t>đội</a:t>
            </a:r>
            <a:r>
              <a:rPr kumimoji="0" lang="en-US" sz="4400" b="1" i="0" u="none" strike="noStrike" kern="1200" cap="none" spc="0" normalizeH="0" baseline="0" noProof="0" dirty="0">
                <a:ln>
                  <a:noFill/>
                </a:ln>
                <a:solidFill>
                  <a:srgbClr val="00B050"/>
                </a:solidFill>
                <a:effectLst/>
                <a:uLnTx/>
                <a:uFillTx/>
                <a:latin typeface="Calibri" panose="020F0502020204030204"/>
                <a:ea typeface="+mn-ea"/>
                <a:cs typeface="+mn-cs"/>
              </a:rPr>
              <a:t> Hoàng Sa </a:t>
            </a:r>
            <a:r>
              <a:rPr kumimoji="0" lang="en-US" sz="4400" b="1" i="0" u="none" strike="noStrike" kern="1200" cap="none" spc="0" normalizeH="0" baseline="0" noProof="0" dirty="0" err="1">
                <a:ln>
                  <a:noFill/>
                </a:ln>
                <a:solidFill>
                  <a:srgbClr val="00B050"/>
                </a:solidFill>
                <a:effectLst/>
                <a:uLnTx/>
                <a:uFillTx/>
                <a:latin typeface="Calibri" panose="020F0502020204030204"/>
                <a:ea typeface="+mn-ea"/>
                <a:cs typeface="+mn-cs"/>
              </a:rPr>
              <a:t>đến</a:t>
            </a:r>
            <a:r>
              <a:rPr kumimoji="0" lang="en-US" sz="4400" b="1" i="0" u="none" strike="noStrike" kern="1200" cap="none" spc="0" normalizeH="0" baseline="0" noProof="0" dirty="0">
                <a:ln>
                  <a:noFill/>
                </a:ln>
                <a:solidFill>
                  <a:srgbClr val="00B05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B050"/>
                </a:solidFill>
                <a:effectLst/>
                <a:uLnTx/>
                <a:uFillTx/>
                <a:latin typeface="Calibri" panose="020F0502020204030204"/>
                <a:ea typeface="+mn-ea"/>
                <a:cs typeface="+mn-cs"/>
              </a:rPr>
              <a:t>từ</a:t>
            </a:r>
            <a:r>
              <a:rPr kumimoji="0" lang="en-US" sz="4400" b="1" i="0" u="none" strike="noStrike" kern="1200" cap="none" spc="0" normalizeH="0" baseline="0" noProof="0" dirty="0">
                <a:ln>
                  <a:noFill/>
                </a:ln>
                <a:solidFill>
                  <a:srgbClr val="00B05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B050"/>
                </a:solidFill>
                <a:effectLst/>
                <a:uLnTx/>
                <a:uFillTx/>
                <a:latin typeface="Calibri" panose="020F0502020204030204"/>
                <a:ea typeface="+mn-ea"/>
                <a:cs typeface="+mn-cs"/>
              </a:rPr>
              <a:t>đâu</a:t>
            </a:r>
            <a:r>
              <a:rPr kumimoji="0" lang="en-US" sz="4400" b="1" i="0" u="none" strike="noStrike" kern="1200" cap="none" spc="0" normalizeH="0" baseline="0" noProof="0" dirty="0">
                <a:ln>
                  <a:noFill/>
                </a:ln>
                <a:solidFill>
                  <a:srgbClr val="00B050"/>
                </a:solidFill>
                <a:effectLst/>
                <a:uLnTx/>
                <a:uFillTx/>
                <a:latin typeface="Calibri" panose="020F0502020204030204"/>
                <a:ea typeface="+mn-ea"/>
                <a:cs typeface="+mn-cs"/>
              </a:rPr>
              <a:t>?</a:t>
            </a:r>
            <a:endParaRPr kumimoji="0" lang="en-US" sz="4400" b="0" i="0" u="none" strike="noStrike" kern="1200" cap="none" spc="0" normalizeH="0" baseline="0" noProof="0" dirty="0">
              <a:ln>
                <a:noFill/>
              </a:ln>
              <a:solidFill>
                <a:srgbClr val="00B050"/>
              </a:solidFill>
              <a:effectLst/>
              <a:uLnTx/>
              <a:uFillTx/>
              <a:latin typeface="Calibri Light" panose="020F0302020204030204"/>
              <a:ea typeface="+mn-ea"/>
              <a:cs typeface="Calibri" panose="020F0502020204030204" pitchFamily="34" charset="0"/>
            </a:endParaRPr>
          </a:p>
        </p:txBody>
      </p:sp>
      <p:grpSp>
        <p:nvGrpSpPr>
          <p:cNvPr id="19" name="Group 18">
            <a:extLst>
              <a:ext uri="{FF2B5EF4-FFF2-40B4-BE49-F238E27FC236}">
                <a16:creationId xmlns:a16="http://schemas.microsoft.com/office/drawing/2014/main" id="{78336612-F495-ED65-75A8-0F467FCAC213}"/>
              </a:ext>
            </a:extLst>
          </p:cNvPr>
          <p:cNvGrpSpPr/>
          <p:nvPr/>
        </p:nvGrpSpPr>
        <p:grpSpPr>
          <a:xfrm>
            <a:off x="385405" y="2851480"/>
            <a:ext cx="5374969" cy="1559845"/>
            <a:chOff x="319547" y="4292756"/>
            <a:chExt cx="8062453" cy="2339767"/>
          </a:xfrm>
        </p:grpSpPr>
        <p:sp>
          <p:nvSpPr>
            <p:cNvPr id="3" name="a">
              <a:extLst>
                <a:ext uri="{FF2B5EF4-FFF2-40B4-BE49-F238E27FC236}">
                  <a16:creationId xmlns:a16="http://schemas.microsoft.com/office/drawing/2014/main" id="{EF361B2F-4AD3-0677-319F-3460F1CEBEA6}"/>
                </a:ext>
              </a:extLst>
            </p:cNvPr>
            <p:cNvSpPr/>
            <p:nvPr/>
          </p:nvSpPr>
          <p:spPr>
            <a:xfrm>
              <a:off x="1661679" y="4457700"/>
              <a:ext cx="6720321" cy="2071398"/>
            </a:xfrm>
            <a:prstGeom prst="roundRect">
              <a:avLst/>
            </a:prstGeom>
            <a:solidFill>
              <a:srgbClr val="D4D5FF"/>
            </a:solidFill>
            <a:ln w="76200">
              <a:solidFill>
                <a:srgbClr val="00279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9999"/>
                  </a:solidFill>
                  <a:effectLst/>
                  <a:uLnTx/>
                  <a:uFillTx/>
                  <a:latin typeface="Calibri" panose="020F0502020204030204"/>
                  <a:ea typeface="+mn-ea"/>
                  <a:cs typeface="+mn-cs"/>
                </a:rPr>
                <a:t>Quảng</a:t>
              </a:r>
              <a:r>
                <a:rPr kumimoji="0" lang="en-US" sz="5400" b="1" i="0" u="none" strike="noStrike" kern="1200" cap="none" spc="0" normalizeH="0" baseline="0" noProof="0" dirty="0">
                  <a:ln>
                    <a:noFill/>
                  </a:ln>
                  <a:solidFill>
                    <a:srgbClr val="009999"/>
                  </a:solidFill>
                  <a:effectLst/>
                  <a:uLnTx/>
                  <a:uFillTx/>
                  <a:latin typeface="Calibri" panose="020F0502020204030204"/>
                  <a:ea typeface="+mn-ea"/>
                  <a:cs typeface="+mn-cs"/>
                </a:rPr>
                <a:t> Bình</a:t>
              </a:r>
              <a:endParaRPr kumimoji="0" lang="en-US" sz="5400" b="1" i="0" u="none" strike="noStrike" kern="1200" cap="none" spc="0" normalizeH="0" baseline="0" noProof="0" dirty="0">
                <a:ln>
                  <a:noFill/>
                </a:ln>
                <a:solidFill>
                  <a:srgbClr val="002795"/>
                </a:solidFill>
                <a:effectLst/>
                <a:uLnTx/>
                <a:uFillTx/>
                <a:latin typeface="Calibri" panose="020F0502020204030204"/>
                <a:ea typeface="+mn-ea"/>
                <a:cs typeface="+mn-cs"/>
              </a:endParaRPr>
            </a:p>
          </p:txBody>
        </p:sp>
        <p:pic>
          <p:nvPicPr>
            <p:cNvPr id="17" name="Picture 4">
              <a:extLst>
                <a:ext uri="{FF2B5EF4-FFF2-40B4-BE49-F238E27FC236}">
                  <a16:creationId xmlns:a16="http://schemas.microsoft.com/office/drawing/2014/main" id="{3A52F71A-6E1C-29E3-B23E-6E0A0B770275}"/>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19547" y="4292756"/>
              <a:ext cx="2111640" cy="2339767"/>
            </a:xfrm>
            <a:prstGeom prst="rect">
              <a:avLst/>
            </a:prstGeom>
          </p:spPr>
        </p:pic>
      </p:grpSp>
      <p:grpSp>
        <p:nvGrpSpPr>
          <p:cNvPr id="20" name="Group 19">
            <a:extLst>
              <a:ext uri="{FF2B5EF4-FFF2-40B4-BE49-F238E27FC236}">
                <a16:creationId xmlns:a16="http://schemas.microsoft.com/office/drawing/2014/main" id="{48A89EED-70B6-F120-465E-37E1ACC821B7}"/>
              </a:ext>
            </a:extLst>
          </p:cNvPr>
          <p:cNvGrpSpPr/>
          <p:nvPr/>
        </p:nvGrpSpPr>
        <p:grpSpPr>
          <a:xfrm>
            <a:off x="6289824" y="2934328"/>
            <a:ext cx="5308220" cy="1459872"/>
            <a:chOff x="9105900" y="4442090"/>
            <a:chExt cx="7962329" cy="2189808"/>
          </a:xfrm>
        </p:grpSpPr>
        <p:sp>
          <p:nvSpPr>
            <p:cNvPr id="4" name="b">
              <a:extLst>
                <a:ext uri="{FF2B5EF4-FFF2-40B4-BE49-F238E27FC236}">
                  <a16:creationId xmlns:a16="http://schemas.microsoft.com/office/drawing/2014/main" id="{58B2C650-1CC2-929E-B9A9-18C31B8740E5}"/>
                </a:ext>
              </a:extLst>
            </p:cNvPr>
            <p:cNvSpPr/>
            <p:nvPr/>
          </p:nvSpPr>
          <p:spPr>
            <a:xfrm>
              <a:off x="10278202" y="4457701"/>
              <a:ext cx="6790027" cy="2071397"/>
            </a:xfrm>
            <a:prstGeom prst="roundRect">
              <a:avLst/>
            </a:prstGeom>
            <a:solidFill>
              <a:srgbClr val="D4D5FF"/>
            </a:solidFill>
            <a:ln w="76200">
              <a:solidFill>
                <a:srgbClr val="00279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2795"/>
                  </a:solidFill>
                  <a:effectLst/>
                  <a:uLnTx/>
                  <a:uFillTx/>
                  <a:latin typeface="Calibri" panose="020F0502020204030204"/>
                  <a:ea typeface="+mn-ea"/>
                  <a:cs typeface="+mn-cs"/>
                </a:rPr>
                <a:t>Quảng</a:t>
              </a:r>
              <a:r>
                <a:rPr kumimoji="0" lang="en-US" sz="5400" b="1" i="0" u="none" strike="noStrike" kern="1200" cap="none" spc="0" normalizeH="0" baseline="0" noProof="0" dirty="0">
                  <a:ln>
                    <a:noFill/>
                  </a:ln>
                  <a:solidFill>
                    <a:srgbClr val="002795"/>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srgbClr val="002795"/>
                  </a:solidFill>
                  <a:effectLst/>
                  <a:uLnTx/>
                  <a:uFillTx/>
                  <a:latin typeface="Calibri" panose="020F0502020204030204"/>
                  <a:ea typeface="+mn-ea"/>
                  <a:cs typeface="+mn-cs"/>
                </a:rPr>
                <a:t>Ngãi</a:t>
              </a:r>
              <a:r>
                <a:rPr kumimoji="0" lang="en-US" sz="5400" b="1" i="0" u="none" strike="noStrike" kern="1200" cap="none" spc="0" normalizeH="0" baseline="0" noProof="0" dirty="0">
                  <a:ln>
                    <a:noFill/>
                  </a:ln>
                  <a:solidFill>
                    <a:srgbClr val="002795"/>
                  </a:solidFill>
                  <a:effectLst/>
                  <a:uLnTx/>
                  <a:uFillTx/>
                  <a:latin typeface="Calibri" panose="020F0502020204030204"/>
                  <a:ea typeface="+mn-ea"/>
                  <a:cs typeface="+mn-cs"/>
                </a:rPr>
                <a:t>.</a:t>
              </a:r>
            </a:p>
          </p:txBody>
        </p:sp>
        <p:pic>
          <p:nvPicPr>
            <p:cNvPr id="18" name="Picture 11">
              <a:extLst>
                <a:ext uri="{FF2B5EF4-FFF2-40B4-BE49-F238E27FC236}">
                  <a16:creationId xmlns:a16="http://schemas.microsoft.com/office/drawing/2014/main" id="{AA202D36-FE70-E9C4-14E5-EEC7E58ABFE5}"/>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105900" y="4442090"/>
              <a:ext cx="1968090" cy="2189808"/>
            </a:xfrm>
            <a:prstGeom prst="rect">
              <a:avLst/>
            </a:prstGeom>
          </p:spPr>
        </p:pic>
      </p:grpSp>
      <p:pic>
        <p:nvPicPr>
          <p:cNvPr id="6" name="Đúng">
            <a:extLst>
              <a:ext uri="{FF2B5EF4-FFF2-40B4-BE49-F238E27FC236}">
                <a16:creationId xmlns:a16="http://schemas.microsoft.com/office/drawing/2014/main" id="{D3DA7254-BAEF-E06A-35BB-E86419E540B4}"/>
              </a:ext>
            </a:extLst>
          </p:cNvPr>
          <p:cNvPicPr>
            <a:picLocks noChangeAspect="1"/>
          </p:cNvPicPr>
          <p:nvPr/>
        </p:nvPicPr>
        <p:blipFill>
          <a:blip r:embed="rId12">
            <a:extLst>
              <a:ext uri="{BEBA8EAE-BF5A-486C-A8C5-ECC9F3942E4B}">
                <a14:imgProps xmlns:a14="http://schemas.microsoft.com/office/drawing/2010/main">
                  <a14:imgLayer r:embed="rId13">
                    <a14:imgEffect>
                      <a14:sharpenSoften amount="25000"/>
                    </a14:imgEffect>
                    <a14:imgEffect>
                      <a14:brightnessContrast bright="-30000" contrast="71000"/>
                    </a14:imgEffect>
                  </a14:imgLayer>
                </a14:imgProps>
              </a:ext>
              <a:ext uri="{28A0092B-C50C-407E-A947-70E740481C1C}">
                <a14:useLocalDpi xmlns:a14="http://schemas.microsoft.com/office/drawing/2010/main" val="0"/>
              </a:ext>
            </a:extLst>
          </a:blip>
          <a:stretch>
            <a:fillRect/>
          </a:stretch>
        </p:blipFill>
        <p:spPr>
          <a:xfrm>
            <a:off x="6096000" y="2986879"/>
            <a:ext cx="1486303" cy="1189041"/>
          </a:xfrm>
          <a:prstGeom prst="rect">
            <a:avLst/>
          </a:prstGeom>
        </p:spPr>
      </p:pic>
      <p:grpSp>
        <p:nvGrpSpPr>
          <p:cNvPr id="24" name="Group 23">
            <a:extLst>
              <a:ext uri="{FF2B5EF4-FFF2-40B4-BE49-F238E27FC236}">
                <a16:creationId xmlns:a16="http://schemas.microsoft.com/office/drawing/2014/main" id="{8F3B9162-783E-4BCC-1BC5-A7955DD08F99}"/>
              </a:ext>
            </a:extLst>
          </p:cNvPr>
          <p:cNvGrpSpPr/>
          <p:nvPr/>
        </p:nvGrpSpPr>
        <p:grpSpPr>
          <a:xfrm>
            <a:off x="359600" y="4892040"/>
            <a:ext cx="5381043" cy="1548808"/>
            <a:chOff x="310435" y="7338060"/>
            <a:chExt cx="8071565" cy="2323212"/>
          </a:xfrm>
        </p:grpSpPr>
        <p:sp>
          <p:nvSpPr>
            <p:cNvPr id="11" name="c">
              <a:extLst>
                <a:ext uri="{FF2B5EF4-FFF2-40B4-BE49-F238E27FC236}">
                  <a16:creationId xmlns:a16="http://schemas.microsoft.com/office/drawing/2014/main" id="{7BBF831F-5501-9367-806D-24D63CE6BB82}"/>
                </a:ext>
              </a:extLst>
            </p:cNvPr>
            <p:cNvSpPr/>
            <p:nvPr/>
          </p:nvSpPr>
          <p:spPr>
            <a:xfrm>
              <a:off x="1767475" y="7429560"/>
              <a:ext cx="6614525" cy="2071397"/>
            </a:xfrm>
            <a:prstGeom prst="roundRect">
              <a:avLst/>
            </a:prstGeom>
            <a:solidFill>
              <a:srgbClr val="D4D5FF"/>
            </a:solidFill>
            <a:ln w="76200">
              <a:solidFill>
                <a:srgbClr val="00279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9999"/>
                  </a:solidFill>
                  <a:effectLst/>
                  <a:uLnTx/>
                  <a:uFillTx/>
                  <a:latin typeface="Calibri" panose="020F0502020204030204"/>
                  <a:ea typeface="+mn-ea"/>
                  <a:cs typeface="+mn-cs"/>
                </a:rPr>
                <a:t>Quảng</a:t>
              </a:r>
              <a:r>
                <a:rPr kumimoji="0" lang="en-US" sz="5400" b="1" i="0" u="none" strike="noStrike" kern="1200" cap="none" spc="0" normalizeH="0" baseline="0" noProof="0" dirty="0">
                  <a:ln>
                    <a:noFill/>
                  </a:ln>
                  <a:solidFill>
                    <a:srgbClr val="009999"/>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srgbClr val="009999"/>
                  </a:solidFill>
                  <a:effectLst/>
                  <a:uLnTx/>
                  <a:uFillTx/>
                  <a:latin typeface="Calibri" panose="020F0502020204030204"/>
                  <a:ea typeface="+mn-ea"/>
                  <a:cs typeface="+mn-cs"/>
                </a:rPr>
                <a:t>Trị</a:t>
              </a:r>
              <a:r>
                <a:rPr kumimoji="0" lang="en-US" sz="5400" b="1" i="0" u="none" strike="noStrike" kern="1200" cap="none" spc="0" normalizeH="0" baseline="0" noProof="0" dirty="0">
                  <a:ln>
                    <a:noFill/>
                  </a:ln>
                  <a:solidFill>
                    <a:srgbClr val="009999"/>
                  </a:solidFill>
                  <a:effectLst/>
                  <a:uLnTx/>
                  <a:uFillTx/>
                  <a:latin typeface="Calibri" panose="020F0502020204030204"/>
                  <a:ea typeface="+mn-ea"/>
                  <a:cs typeface="+mn-cs"/>
                </a:rPr>
                <a:t>.</a:t>
              </a:r>
              <a:endParaRPr kumimoji="0" lang="en-US" sz="5400" b="1" i="0" u="none" strike="noStrike" kern="1200" cap="none" spc="0" normalizeH="0" baseline="0" noProof="0" dirty="0">
                <a:ln>
                  <a:noFill/>
                </a:ln>
                <a:solidFill>
                  <a:srgbClr val="002795"/>
                </a:solidFill>
                <a:effectLst/>
                <a:uLnTx/>
                <a:uFillTx/>
                <a:latin typeface="Calibri" panose="020F0502020204030204"/>
                <a:ea typeface="+mn-ea"/>
                <a:cs typeface="+mn-cs"/>
              </a:endParaRPr>
            </a:p>
          </p:txBody>
        </p:sp>
        <p:pic>
          <p:nvPicPr>
            <p:cNvPr id="21" name="Picture 12">
              <a:extLst>
                <a:ext uri="{FF2B5EF4-FFF2-40B4-BE49-F238E27FC236}">
                  <a16:creationId xmlns:a16="http://schemas.microsoft.com/office/drawing/2014/main" id="{2EB48C9B-85B6-9CAF-2C1E-56AEF9465E54}"/>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10435" y="7338060"/>
              <a:ext cx="2128643" cy="2323212"/>
            </a:xfrm>
            <a:prstGeom prst="rect">
              <a:avLst/>
            </a:prstGeom>
          </p:spPr>
        </p:pic>
      </p:grpSp>
      <p:grpSp>
        <p:nvGrpSpPr>
          <p:cNvPr id="23" name="Group 22">
            <a:extLst>
              <a:ext uri="{FF2B5EF4-FFF2-40B4-BE49-F238E27FC236}">
                <a16:creationId xmlns:a16="http://schemas.microsoft.com/office/drawing/2014/main" id="{029C2B4B-B39F-A5A3-576D-3D1C1D40D3C2}"/>
              </a:ext>
            </a:extLst>
          </p:cNvPr>
          <p:cNvGrpSpPr/>
          <p:nvPr/>
        </p:nvGrpSpPr>
        <p:grpSpPr>
          <a:xfrm>
            <a:off x="6289825" y="4902200"/>
            <a:ext cx="5363154" cy="1473200"/>
            <a:chOff x="9023498" y="7402261"/>
            <a:chExt cx="8044731" cy="2209800"/>
          </a:xfrm>
        </p:grpSpPr>
        <p:sp>
          <p:nvSpPr>
            <p:cNvPr id="12" name="d">
              <a:extLst>
                <a:ext uri="{FF2B5EF4-FFF2-40B4-BE49-F238E27FC236}">
                  <a16:creationId xmlns:a16="http://schemas.microsoft.com/office/drawing/2014/main" id="{FFC752B8-A2D1-61FB-BBA2-3041CE152CFD}"/>
                </a:ext>
              </a:extLst>
            </p:cNvPr>
            <p:cNvSpPr/>
            <p:nvPr/>
          </p:nvSpPr>
          <p:spPr>
            <a:xfrm>
              <a:off x="10043400" y="7429560"/>
              <a:ext cx="7024829" cy="2071397"/>
            </a:xfrm>
            <a:prstGeom prst="roundRect">
              <a:avLst/>
            </a:prstGeom>
            <a:solidFill>
              <a:srgbClr val="D4D5FF"/>
            </a:solidFill>
            <a:ln w="76200">
              <a:solidFill>
                <a:srgbClr val="00279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9999"/>
                  </a:solidFill>
                  <a:effectLst/>
                  <a:uLnTx/>
                  <a:uFillTx/>
                  <a:latin typeface="Calibri" panose="020F0502020204030204"/>
                  <a:ea typeface="+mn-ea"/>
                  <a:cs typeface="+mn-cs"/>
                </a:rPr>
                <a:t>Quảng</a:t>
              </a:r>
              <a:r>
                <a:rPr kumimoji="0" lang="en-US" sz="5400" b="1" i="0" u="none" strike="noStrike" kern="1200" cap="none" spc="0" normalizeH="0" baseline="0" noProof="0" dirty="0">
                  <a:ln>
                    <a:noFill/>
                  </a:ln>
                  <a:solidFill>
                    <a:srgbClr val="009999"/>
                  </a:solidFill>
                  <a:effectLst/>
                  <a:uLnTx/>
                  <a:uFillTx/>
                  <a:latin typeface="Calibri" panose="020F0502020204030204"/>
                  <a:ea typeface="+mn-ea"/>
                  <a:cs typeface="+mn-cs"/>
                </a:rPr>
                <a:t> Nam.</a:t>
              </a:r>
              <a:endParaRPr kumimoji="0" lang="en-US" sz="5400" b="1" i="0" u="none" strike="noStrike" kern="1200" cap="none" spc="0" normalizeH="0" baseline="0" noProof="0" dirty="0">
                <a:ln>
                  <a:noFill/>
                </a:ln>
                <a:solidFill>
                  <a:srgbClr val="002795"/>
                </a:solidFill>
                <a:effectLst/>
                <a:uLnTx/>
                <a:uFillTx/>
                <a:latin typeface="Calibri" panose="020F0502020204030204"/>
                <a:ea typeface="+mn-ea"/>
                <a:cs typeface="+mn-cs"/>
              </a:endParaRPr>
            </a:p>
          </p:txBody>
        </p:sp>
        <p:pic>
          <p:nvPicPr>
            <p:cNvPr id="22" name="Picture 13">
              <a:extLst>
                <a:ext uri="{FF2B5EF4-FFF2-40B4-BE49-F238E27FC236}">
                  <a16:creationId xmlns:a16="http://schemas.microsoft.com/office/drawing/2014/main" id="{115DBC70-2450-9BC7-4B24-8339B72C4A3E}"/>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023498" y="7402261"/>
              <a:ext cx="2010918" cy="2209800"/>
            </a:xfrm>
            <a:prstGeom prst="rect">
              <a:avLst/>
            </a:prstGeom>
          </p:spPr>
        </p:pic>
      </p:grpSp>
    </p:spTree>
    <p:extLst>
      <p:ext uri="{BB962C8B-B14F-4D97-AF65-F5344CB8AC3E}">
        <p14:creationId xmlns:p14="http://schemas.microsoft.com/office/powerpoint/2010/main" val="38454425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0667">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70667">
                                          <p:cBhvr additive="base">
                                            <p:cTn id="7" dur="1000" fill="hold"/>
                                            <p:tgtEl>
                                              <p:spTgt spid="19"/>
                                            </p:tgtEl>
                                            <p:attrNameLst>
                                              <p:attrName>ppt_x</p:attrName>
                                            </p:attrNameLst>
                                          </p:cBhvr>
                                          <p:tavLst>
                                            <p:tav tm="0">
                                              <p:val>
                                                <p:strVal val="#ppt_x"/>
                                              </p:val>
                                            </p:tav>
                                            <p:tav tm="100000">
                                              <p:val>
                                                <p:strVal val="#ppt_x"/>
                                              </p:val>
                                            </p:tav>
                                          </p:tavLst>
                                        </p:anim>
                                        <p:anim calcmode="lin" valueType="num" p14:bounceEnd="70667">
                                          <p:cBhvr additive="base">
                                            <p:cTn id="8" dur="10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70667">
                                      <p:stCondLst>
                                        <p:cond delay="500"/>
                                      </p:stCondLst>
                                      <p:childTnLst>
                                        <p:set>
                                          <p:cBhvr>
                                            <p:cTn id="10" dur="1" fill="hold">
                                              <p:stCondLst>
                                                <p:cond delay="0"/>
                                              </p:stCondLst>
                                            </p:cTn>
                                            <p:tgtEl>
                                              <p:spTgt spid="24"/>
                                            </p:tgtEl>
                                            <p:attrNameLst>
                                              <p:attrName>style.visibility</p:attrName>
                                            </p:attrNameLst>
                                          </p:cBhvr>
                                          <p:to>
                                            <p:strVal val="visible"/>
                                          </p:to>
                                        </p:set>
                                        <p:anim calcmode="lin" valueType="num" p14:bounceEnd="70667">
                                          <p:cBhvr additive="base">
                                            <p:cTn id="11" dur="1000" fill="hold"/>
                                            <p:tgtEl>
                                              <p:spTgt spid="24"/>
                                            </p:tgtEl>
                                            <p:attrNameLst>
                                              <p:attrName>ppt_x</p:attrName>
                                            </p:attrNameLst>
                                          </p:cBhvr>
                                          <p:tavLst>
                                            <p:tav tm="0">
                                              <p:val>
                                                <p:strVal val="#ppt_x"/>
                                              </p:val>
                                            </p:tav>
                                            <p:tav tm="100000">
                                              <p:val>
                                                <p:strVal val="#ppt_x"/>
                                              </p:val>
                                            </p:tav>
                                          </p:tavLst>
                                        </p:anim>
                                        <p:anim calcmode="lin" valueType="num" p14:bounceEnd="70667">
                                          <p:cBhvr additive="base">
                                            <p:cTn id="12" dur="10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0667">
                                      <p:stCondLst>
                                        <p:cond delay="1000"/>
                                      </p:stCondLst>
                                      <p:childTnLst>
                                        <p:set>
                                          <p:cBhvr>
                                            <p:cTn id="14" dur="1" fill="hold">
                                              <p:stCondLst>
                                                <p:cond delay="0"/>
                                              </p:stCondLst>
                                            </p:cTn>
                                            <p:tgtEl>
                                              <p:spTgt spid="20"/>
                                            </p:tgtEl>
                                            <p:attrNameLst>
                                              <p:attrName>style.visibility</p:attrName>
                                            </p:attrNameLst>
                                          </p:cBhvr>
                                          <p:to>
                                            <p:strVal val="visible"/>
                                          </p:to>
                                        </p:set>
                                        <p:anim calcmode="lin" valueType="num" p14:bounceEnd="70667">
                                          <p:cBhvr additive="base">
                                            <p:cTn id="15" dur="1000" fill="hold"/>
                                            <p:tgtEl>
                                              <p:spTgt spid="20"/>
                                            </p:tgtEl>
                                            <p:attrNameLst>
                                              <p:attrName>ppt_x</p:attrName>
                                            </p:attrNameLst>
                                          </p:cBhvr>
                                          <p:tavLst>
                                            <p:tav tm="0">
                                              <p:val>
                                                <p:strVal val="#ppt_x"/>
                                              </p:val>
                                            </p:tav>
                                            <p:tav tm="100000">
                                              <p:val>
                                                <p:strVal val="#ppt_x"/>
                                              </p:val>
                                            </p:tav>
                                          </p:tavLst>
                                        </p:anim>
                                        <p:anim calcmode="lin" valueType="num" p14:bounceEnd="70667">
                                          <p:cBhvr additive="base">
                                            <p:cTn id="16" dur="10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0667">
                                      <p:stCondLst>
                                        <p:cond delay="1500"/>
                                      </p:stCondLst>
                                      <p:childTnLst>
                                        <p:set>
                                          <p:cBhvr>
                                            <p:cTn id="18" dur="1" fill="hold">
                                              <p:stCondLst>
                                                <p:cond delay="0"/>
                                              </p:stCondLst>
                                            </p:cTn>
                                            <p:tgtEl>
                                              <p:spTgt spid="23"/>
                                            </p:tgtEl>
                                            <p:attrNameLst>
                                              <p:attrName>style.visibility</p:attrName>
                                            </p:attrNameLst>
                                          </p:cBhvr>
                                          <p:to>
                                            <p:strVal val="visible"/>
                                          </p:to>
                                        </p:set>
                                        <p:anim calcmode="lin" valueType="num" p14:bounceEnd="70667">
                                          <p:cBhvr additive="base">
                                            <p:cTn id="19" dur="1000" fill="hold"/>
                                            <p:tgtEl>
                                              <p:spTgt spid="23"/>
                                            </p:tgtEl>
                                            <p:attrNameLst>
                                              <p:attrName>ppt_x</p:attrName>
                                            </p:attrNameLst>
                                          </p:cBhvr>
                                          <p:tavLst>
                                            <p:tav tm="0">
                                              <p:val>
                                                <p:strVal val="#ppt_x"/>
                                              </p:val>
                                            </p:tav>
                                            <p:tav tm="100000">
                                              <p:val>
                                                <p:strVal val="#ppt_x"/>
                                              </p:val>
                                            </p:tav>
                                          </p:tavLst>
                                        </p:anim>
                                        <p:anim calcmode="lin" valueType="num" p14:bounceEnd="70667">
                                          <p:cBhvr additive="base">
                                            <p:cTn id="20"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7"/>
                    </p:tgtEl>
                  </p:cMediaNode>
                </p:audio>
                <p:audio>
                  <p:cMediaNode vol="80000">
                    <p:cTn id="22" fill="hold" display="0">
                      <p:stCondLst>
                        <p:cond delay="indefinite"/>
                      </p:stCondLst>
                      <p:endCondLst>
                        <p:cond evt="onStopAudio" delay="0">
                          <p:tgtEl>
                            <p:sldTgt/>
                          </p:tgtEl>
                        </p:cond>
                      </p:endCondLst>
                    </p:cTn>
                    <p:tgtEl>
                      <p:spTgt spid="8"/>
                    </p:tgtEl>
                  </p:cMediaNode>
                </p:audio>
                <p:audio>
                  <p:cMediaNode vol="80000">
                    <p:cTn id="23" fill="hold" display="0">
                      <p:stCondLst>
                        <p:cond delay="indefinite"/>
                      </p:stCondLst>
                      <p:endCondLst>
                        <p:cond evt="onStopAudio" delay="0">
                          <p:tgtEl>
                            <p:sldTgt/>
                          </p:tgtEl>
                        </p:cond>
                      </p:endCondLst>
                    </p:cTn>
                    <p:tgtEl>
                      <p:spTgt spid="9"/>
                    </p:tgtEl>
                  </p:cMediaNode>
                </p:audio>
                <p:audio>
                  <p:cMediaNode vol="80000">
                    <p:cTn id="24" fill="hold" display="0">
                      <p:stCondLst>
                        <p:cond delay="indefinite"/>
                      </p:stCondLst>
                      <p:endCondLst>
                        <p:cond evt="onStopAudio" delay="0">
                          <p:tgtEl>
                            <p:sldTgt/>
                          </p:tgtEl>
                        </p:cond>
                      </p:endCondLst>
                    </p:cTn>
                    <p:tgtEl>
                      <p:spTgt spid="10"/>
                    </p:tgtEl>
                  </p:cMediaNode>
                </p:audio>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withEffect">
                                      <p:stCondLst>
                                        <p:cond delay="0"/>
                                      </p:stCondLst>
                                      <p:childTnLst>
                                        <p:cmd type="call" cmd="playFrom(0.0)">
                                          <p:cBhvr>
                                            <p:cTn id="29" dur="5120" fill="hold"/>
                                            <p:tgtEl>
                                              <p:spTgt spid="7"/>
                                            </p:tgtEl>
                                          </p:cBhvr>
                                        </p:cmd>
                                      </p:childTnLst>
                                    </p:cTn>
                                  </p:par>
                                  <p:par>
                                    <p:cTn id="30" presetID="26" presetClass="emph" presetSubtype="0" fill="hold" nodeType="withEffect">
                                      <p:stCondLst>
                                        <p:cond delay="0"/>
                                      </p:stCondLst>
                                      <p:childTnLst>
                                        <p:animEffect transition="out" filter="fade">
                                          <p:cBhvr>
                                            <p:cTn id="31" dur="500" tmFilter="0, 0; .2, .5; .8, .5; 1, 0"/>
                                            <p:tgtEl>
                                              <p:spTgt spid="19"/>
                                            </p:tgtEl>
                                          </p:cBhvr>
                                        </p:animEffect>
                                        <p:animScale>
                                          <p:cBhvr>
                                            <p:cTn id="32"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33" restart="whenNotActive" fill="hold" evtFilter="cancelBubble" nodeType="interactiveSeq">
                    <p:stCondLst>
                      <p:cond evt="onClick" delay="0">
                        <p:tgtEl>
                          <p:spTgt spid="24"/>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withEffect">
                                      <p:stCondLst>
                                        <p:cond delay="0"/>
                                      </p:stCondLst>
                                      <p:childTnLst>
                                        <p:cmd type="call" cmd="playFrom(0.0)">
                                          <p:cBhvr>
                                            <p:cTn id="37" dur="5120" fill="hold"/>
                                            <p:tgtEl>
                                              <p:spTgt spid="10"/>
                                            </p:tgtEl>
                                          </p:cBhvr>
                                        </p:cmd>
                                      </p:childTnLst>
                                    </p:cTn>
                                  </p:par>
                                  <p:par>
                                    <p:cTn id="38" presetID="26" presetClass="emph" presetSubtype="0" fill="hold" nodeType="withEffect">
                                      <p:stCondLst>
                                        <p:cond delay="0"/>
                                      </p:stCondLst>
                                      <p:childTnLst>
                                        <p:animEffect transition="out" filter="fade">
                                          <p:cBhvr>
                                            <p:cTn id="39" dur="500" tmFilter="0, 0; .2, .5; .8, .5; 1, 0"/>
                                            <p:tgtEl>
                                              <p:spTgt spid="24"/>
                                            </p:tgtEl>
                                          </p:cBhvr>
                                        </p:animEffect>
                                        <p:animScale>
                                          <p:cBhvr>
                                            <p:cTn id="40"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41" restart="whenNotActive" fill="hold" evtFilter="cancelBubble" nodeType="interactiveSeq">
                    <p:stCondLst>
                      <p:cond evt="onClick" delay="0">
                        <p:tgtEl>
                          <p:spTgt spid="23"/>
                        </p:tgtEl>
                      </p:cond>
                    </p:stCondLst>
                    <p:endSync evt="end" delay="0">
                      <p:rtn val="all"/>
                    </p:endSync>
                    <p:childTnLst>
                      <p:par>
                        <p:cTn id="42" fill="hold">
                          <p:stCondLst>
                            <p:cond delay="0"/>
                          </p:stCondLst>
                          <p:childTnLst>
                            <p:par>
                              <p:cTn id="43" fill="hold">
                                <p:stCondLst>
                                  <p:cond delay="0"/>
                                </p:stCondLst>
                                <p:childTnLst>
                                  <p:par>
                                    <p:cTn id="44" presetID="1" presetClass="mediacall" presetSubtype="0" fill="hold" nodeType="withEffect">
                                      <p:stCondLst>
                                        <p:cond delay="0"/>
                                      </p:stCondLst>
                                      <p:childTnLst>
                                        <p:cmd type="call" cmd="playFrom(0.0)">
                                          <p:cBhvr>
                                            <p:cTn id="45" dur="5120" fill="hold"/>
                                            <p:tgtEl>
                                              <p:spTgt spid="9"/>
                                            </p:tgtEl>
                                          </p:cBhvr>
                                        </p:cmd>
                                      </p:childTnLst>
                                    </p:cTn>
                                  </p:par>
                                  <p:par>
                                    <p:cTn id="46" presetID="26" presetClass="emph" presetSubtype="0" fill="hold" nodeType="withEffect">
                                      <p:stCondLst>
                                        <p:cond delay="0"/>
                                      </p:stCondLst>
                                      <p:childTnLst>
                                        <p:animEffect transition="out" filter="fade">
                                          <p:cBhvr>
                                            <p:cTn id="47" dur="500" tmFilter="0, 0; .2, .5; .8, .5; 1, 0"/>
                                            <p:tgtEl>
                                              <p:spTgt spid="23"/>
                                            </p:tgtEl>
                                          </p:cBhvr>
                                        </p:animEffect>
                                        <p:animScale>
                                          <p:cBhvr>
                                            <p:cTn id="48"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49" restart="whenNotActive" fill="hold" evtFilter="cancelBubble" nodeType="interactiveSeq">
                    <p:stCondLst>
                      <p:cond evt="onClick" delay="0">
                        <p:tgtEl>
                          <p:spTgt spid="20"/>
                        </p:tgtEl>
                      </p:cond>
                    </p:stCondLst>
                    <p:endSync evt="end" delay="0">
                      <p:rtn val="all"/>
                    </p:endSync>
                    <p:childTnLst>
                      <p:par>
                        <p:cTn id="50" fill="hold">
                          <p:stCondLst>
                            <p:cond delay="0"/>
                          </p:stCondLst>
                          <p:childTnLst>
                            <p:par>
                              <p:cTn id="51" fill="hold">
                                <p:stCondLst>
                                  <p:cond delay="0"/>
                                </p:stCondLst>
                                <p:childTnLst>
                                  <p:par>
                                    <p:cTn id="52" presetID="26" presetClass="emph" presetSubtype="0" fill="hold" nodeType="clickEffect">
                                      <p:stCondLst>
                                        <p:cond delay="0"/>
                                      </p:stCondLst>
                                      <p:childTnLst>
                                        <p:animEffect transition="out" filter="fade">
                                          <p:cBhvr>
                                            <p:cTn id="53" dur="500" tmFilter="0, 0; .2, .5; .8, .5; 1, 0"/>
                                            <p:tgtEl>
                                              <p:spTgt spid="20"/>
                                            </p:tgtEl>
                                          </p:cBhvr>
                                        </p:animEffect>
                                        <p:animScale>
                                          <p:cBhvr>
                                            <p:cTn id="54" dur="250" autoRev="1" fill="hold"/>
                                            <p:tgtEl>
                                              <p:spTgt spid="20"/>
                                            </p:tgtEl>
                                          </p:cBhvr>
                                          <p:by x="105000" y="105000"/>
                                        </p:animScale>
                                      </p:childTnLst>
                                    </p:cTn>
                                  </p:par>
                                  <p:par>
                                    <p:cTn id="55" presetID="49" presetClass="entr" presetSubtype="0" decel="10000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500" fill="hold"/>
                                            <p:tgtEl>
                                              <p:spTgt spid="6"/>
                                            </p:tgtEl>
                                            <p:attrNameLst>
                                              <p:attrName>ppt_w</p:attrName>
                                            </p:attrNameLst>
                                          </p:cBhvr>
                                          <p:tavLst>
                                            <p:tav tm="0">
                                              <p:val>
                                                <p:fltVal val="0"/>
                                              </p:val>
                                            </p:tav>
                                            <p:tav tm="100000">
                                              <p:val>
                                                <p:strVal val="#ppt_w"/>
                                              </p:val>
                                            </p:tav>
                                          </p:tavLst>
                                        </p:anim>
                                        <p:anim calcmode="lin" valueType="num">
                                          <p:cBhvr>
                                            <p:cTn id="58" dur="500" fill="hold"/>
                                            <p:tgtEl>
                                              <p:spTgt spid="6"/>
                                            </p:tgtEl>
                                            <p:attrNameLst>
                                              <p:attrName>ppt_h</p:attrName>
                                            </p:attrNameLst>
                                          </p:cBhvr>
                                          <p:tavLst>
                                            <p:tav tm="0">
                                              <p:val>
                                                <p:fltVal val="0"/>
                                              </p:val>
                                            </p:tav>
                                            <p:tav tm="100000">
                                              <p:val>
                                                <p:strVal val="#ppt_h"/>
                                              </p:val>
                                            </p:tav>
                                          </p:tavLst>
                                        </p:anim>
                                        <p:anim calcmode="lin" valueType="num">
                                          <p:cBhvr>
                                            <p:cTn id="59" dur="500" fill="hold"/>
                                            <p:tgtEl>
                                              <p:spTgt spid="6"/>
                                            </p:tgtEl>
                                            <p:attrNameLst>
                                              <p:attrName>style.rotation</p:attrName>
                                            </p:attrNameLst>
                                          </p:cBhvr>
                                          <p:tavLst>
                                            <p:tav tm="0">
                                              <p:val>
                                                <p:fltVal val="360"/>
                                              </p:val>
                                            </p:tav>
                                            <p:tav tm="100000">
                                              <p:val>
                                                <p:fltVal val="0"/>
                                              </p:val>
                                            </p:tav>
                                          </p:tavLst>
                                        </p:anim>
                                        <p:animEffect transition="in" filter="fade">
                                          <p:cBhvr>
                                            <p:cTn id="60" dur="500"/>
                                            <p:tgtEl>
                                              <p:spTgt spid="6"/>
                                            </p:tgtEl>
                                          </p:cBhvr>
                                        </p:animEffect>
                                      </p:childTnLst>
                                    </p:cTn>
                                  </p:par>
                                  <p:par>
                                    <p:cTn id="61" presetID="1" presetClass="mediacall" presetSubtype="0" fill="hold" nodeType="withEffect">
                                      <p:stCondLst>
                                        <p:cond delay="0"/>
                                      </p:stCondLst>
                                      <p:childTnLst>
                                        <p:cmd type="call" cmd="playFrom(0.0)">
                                          <p:cBhvr>
                                            <p:cTn id="62" dur="3448" fill="hold"/>
                                            <p:tgtEl>
                                              <p:spTgt spid="8"/>
                                            </p:tgtEl>
                                          </p:cBhvr>
                                        </p:cmd>
                                      </p:childTnLst>
                                    </p:cTn>
                                  </p:par>
                                  <p:par>
                                    <p:cTn id="63" presetID="32" presetClass="emph" presetSubtype="0" fill="hold" nodeType="withEffect">
                                      <p:stCondLst>
                                        <p:cond delay="200"/>
                                      </p:stCondLst>
                                      <p:childTnLst>
                                        <p:animRot by="120000">
                                          <p:cBhvr>
                                            <p:cTn id="64" dur="100" fill="hold">
                                              <p:stCondLst>
                                                <p:cond delay="0"/>
                                              </p:stCondLst>
                                            </p:cTn>
                                            <p:tgtEl>
                                              <p:spTgt spid="6"/>
                                            </p:tgtEl>
                                            <p:attrNameLst>
                                              <p:attrName>r</p:attrName>
                                            </p:attrNameLst>
                                          </p:cBhvr>
                                        </p:animRot>
                                        <p:animRot by="-240000">
                                          <p:cBhvr>
                                            <p:cTn id="65" dur="200" fill="hold">
                                              <p:stCondLst>
                                                <p:cond delay="200"/>
                                              </p:stCondLst>
                                            </p:cTn>
                                            <p:tgtEl>
                                              <p:spTgt spid="6"/>
                                            </p:tgtEl>
                                            <p:attrNameLst>
                                              <p:attrName>r</p:attrName>
                                            </p:attrNameLst>
                                          </p:cBhvr>
                                        </p:animRot>
                                        <p:animRot by="240000">
                                          <p:cBhvr>
                                            <p:cTn id="66" dur="200" fill="hold">
                                              <p:stCondLst>
                                                <p:cond delay="400"/>
                                              </p:stCondLst>
                                            </p:cTn>
                                            <p:tgtEl>
                                              <p:spTgt spid="6"/>
                                            </p:tgtEl>
                                            <p:attrNameLst>
                                              <p:attrName>r</p:attrName>
                                            </p:attrNameLst>
                                          </p:cBhvr>
                                        </p:animRot>
                                        <p:animRot by="-240000">
                                          <p:cBhvr>
                                            <p:cTn id="67" dur="200" fill="hold">
                                              <p:stCondLst>
                                                <p:cond delay="600"/>
                                              </p:stCondLst>
                                            </p:cTn>
                                            <p:tgtEl>
                                              <p:spTgt spid="6"/>
                                            </p:tgtEl>
                                            <p:attrNameLst>
                                              <p:attrName>r</p:attrName>
                                            </p:attrNameLst>
                                          </p:cBhvr>
                                        </p:animRot>
                                        <p:animRot by="120000">
                                          <p:cBhvr>
                                            <p:cTn id="68" dur="200" fill="hold">
                                              <p:stCondLst>
                                                <p:cond delay="800"/>
                                              </p:stCondLst>
                                            </p:cTn>
                                            <p:tgtEl>
                                              <p:spTgt spid="6"/>
                                            </p:tgtEl>
                                            <p:attrNameLst>
                                              <p:attrName>r</p:attrName>
                                            </p:attrNameLst>
                                          </p:cBhvr>
                                        </p:animRot>
                                      </p:childTnLst>
                                    </p:cTn>
                                  </p:par>
                                  <p:par>
                                    <p:cTn id="69" presetID="31" presetClass="exit" presetSubtype="0" fill="hold" nodeType="withEffect">
                                      <p:stCondLst>
                                        <p:cond delay="200"/>
                                      </p:stCondLst>
                                      <p:childTnLst>
                                        <p:anim calcmode="lin" valueType="num">
                                          <p:cBhvr>
                                            <p:cTn id="70" dur="1000"/>
                                            <p:tgtEl>
                                              <p:spTgt spid="19"/>
                                            </p:tgtEl>
                                            <p:attrNameLst>
                                              <p:attrName>ppt_w</p:attrName>
                                            </p:attrNameLst>
                                          </p:cBhvr>
                                          <p:tavLst>
                                            <p:tav tm="0">
                                              <p:val>
                                                <p:strVal val="ppt_w"/>
                                              </p:val>
                                            </p:tav>
                                            <p:tav tm="100000">
                                              <p:val>
                                                <p:fltVal val="0"/>
                                              </p:val>
                                            </p:tav>
                                          </p:tavLst>
                                        </p:anim>
                                        <p:anim calcmode="lin" valueType="num">
                                          <p:cBhvr>
                                            <p:cTn id="71" dur="1000"/>
                                            <p:tgtEl>
                                              <p:spTgt spid="19"/>
                                            </p:tgtEl>
                                            <p:attrNameLst>
                                              <p:attrName>ppt_h</p:attrName>
                                            </p:attrNameLst>
                                          </p:cBhvr>
                                          <p:tavLst>
                                            <p:tav tm="0">
                                              <p:val>
                                                <p:strVal val="ppt_h"/>
                                              </p:val>
                                            </p:tav>
                                            <p:tav tm="100000">
                                              <p:val>
                                                <p:fltVal val="0"/>
                                              </p:val>
                                            </p:tav>
                                          </p:tavLst>
                                        </p:anim>
                                        <p:anim calcmode="lin" valueType="num">
                                          <p:cBhvr>
                                            <p:cTn id="72" dur="1000"/>
                                            <p:tgtEl>
                                              <p:spTgt spid="19"/>
                                            </p:tgtEl>
                                            <p:attrNameLst>
                                              <p:attrName>style.rotation</p:attrName>
                                            </p:attrNameLst>
                                          </p:cBhvr>
                                          <p:tavLst>
                                            <p:tav tm="0">
                                              <p:val>
                                                <p:fltVal val="0"/>
                                              </p:val>
                                            </p:tav>
                                            <p:tav tm="100000">
                                              <p:val>
                                                <p:fltVal val="90"/>
                                              </p:val>
                                            </p:tav>
                                          </p:tavLst>
                                        </p:anim>
                                        <p:animEffect transition="out" filter="fade">
                                          <p:cBhvr>
                                            <p:cTn id="73" dur="1000"/>
                                            <p:tgtEl>
                                              <p:spTgt spid="19"/>
                                            </p:tgtEl>
                                          </p:cBhvr>
                                        </p:animEffect>
                                        <p:set>
                                          <p:cBhvr>
                                            <p:cTn id="74" dur="1" fill="hold">
                                              <p:stCondLst>
                                                <p:cond delay="999"/>
                                              </p:stCondLst>
                                            </p:cTn>
                                            <p:tgtEl>
                                              <p:spTgt spid="19"/>
                                            </p:tgtEl>
                                            <p:attrNameLst>
                                              <p:attrName>style.visibility</p:attrName>
                                            </p:attrNameLst>
                                          </p:cBhvr>
                                          <p:to>
                                            <p:strVal val="hidden"/>
                                          </p:to>
                                        </p:set>
                                      </p:childTnLst>
                                    </p:cTn>
                                  </p:par>
                                  <p:par>
                                    <p:cTn id="75" presetID="31" presetClass="exit" presetSubtype="0" fill="hold" nodeType="withEffect">
                                      <p:stCondLst>
                                        <p:cond delay="200"/>
                                      </p:stCondLst>
                                      <p:childTnLst>
                                        <p:anim calcmode="lin" valueType="num">
                                          <p:cBhvr>
                                            <p:cTn id="76" dur="1000"/>
                                            <p:tgtEl>
                                              <p:spTgt spid="24"/>
                                            </p:tgtEl>
                                            <p:attrNameLst>
                                              <p:attrName>ppt_w</p:attrName>
                                            </p:attrNameLst>
                                          </p:cBhvr>
                                          <p:tavLst>
                                            <p:tav tm="0">
                                              <p:val>
                                                <p:strVal val="ppt_w"/>
                                              </p:val>
                                            </p:tav>
                                            <p:tav tm="100000">
                                              <p:val>
                                                <p:fltVal val="0"/>
                                              </p:val>
                                            </p:tav>
                                          </p:tavLst>
                                        </p:anim>
                                        <p:anim calcmode="lin" valueType="num">
                                          <p:cBhvr>
                                            <p:cTn id="77" dur="1000"/>
                                            <p:tgtEl>
                                              <p:spTgt spid="24"/>
                                            </p:tgtEl>
                                            <p:attrNameLst>
                                              <p:attrName>ppt_h</p:attrName>
                                            </p:attrNameLst>
                                          </p:cBhvr>
                                          <p:tavLst>
                                            <p:tav tm="0">
                                              <p:val>
                                                <p:strVal val="ppt_h"/>
                                              </p:val>
                                            </p:tav>
                                            <p:tav tm="100000">
                                              <p:val>
                                                <p:fltVal val="0"/>
                                              </p:val>
                                            </p:tav>
                                          </p:tavLst>
                                        </p:anim>
                                        <p:anim calcmode="lin" valueType="num">
                                          <p:cBhvr>
                                            <p:cTn id="78" dur="1000"/>
                                            <p:tgtEl>
                                              <p:spTgt spid="24"/>
                                            </p:tgtEl>
                                            <p:attrNameLst>
                                              <p:attrName>style.rotation</p:attrName>
                                            </p:attrNameLst>
                                          </p:cBhvr>
                                          <p:tavLst>
                                            <p:tav tm="0">
                                              <p:val>
                                                <p:fltVal val="0"/>
                                              </p:val>
                                            </p:tav>
                                            <p:tav tm="100000">
                                              <p:val>
                                                <p:fltVal val="90"/>
                                              </p:val>
                                            </p:tav>
                                          </p:tavLst>
                                        </p:anim>
                                        <p:animEffect transition="out" filter="fade">
                                          <p:cBhvr>
                                            <p:cTn id="79" dur="1000"/>
                                            <p:tgtEl>
                                              <p:spTgt spid="24"/>
                                            </p:tgtEl>
                                          </p:cBhvr>
                                        </p:animEffect>
                                        <p:set>
                                          <p:cBhvr>
                                            <p:cTn id="80" dur="1" fill="hold">
                                              <p:stCondLst>
                                                <p:cond delay="999"/>
                                              </p:stCondLst>
                                            </p:cTn>
                                            <p:tgtEl>
                                              <p:spTgt spid="24"/>
                                            </p:tgtEl>
                                            <p:attrNameLst>
                                              <p:attrName>style.visibility</p:attrName>
                                            </p:attrNameLst>
                                          </p:cBhvr>
                                          <p:to>
                                            <p:strVal val="hidden"/>
                                          </p:to>
                                        </p:set>
                                      </p:childTnLst>
                                    </p:cTn>
                                  </p:par>
                                  <p:par>
                                    <p:cTn id="81" presetID="31" presetClass="exit" presetSubtype="0" fill="hold" nodeType="withEffect">
                                      <p:stCondLst>
                                        <p:cond delay="200"/>
                                      </p:stCondLst>
                                      <p:childTnLst>
                                        <p:anim calcmode="lin" valueType="num">
                                          <p:cBhvr>
                                            <p:cTn id="82" dur="1000"/>
                                            <p:tgtEl>
                                              <p:spTgt spid="23"/>
                                            </p:tgtEl>
                                            <p:attrNameLst>
                                              <p:attrName>ppt_w</p:attrName>
                                            </p:attrNameLst>
                                          </p:cBhvr>
                                          <p:tavLst>
                                            <p:tav tm="0">
                                              <p:val>
                                                <p:strVal val="ppt_w"/>
                                              </p:val>
                                            </p:tav>
                                            <p:tav tm="100000">
                                              <p:val>
                                                <p:fltVal val="0"/>
                                              </p:val>
                                            </p:tav>
                                          </p:tavLst>
                                        </p:anim>
                                        <p:anim calcmode="lin" valueType="num">
                                          <p:cBhvr>
                                            <p:cTn id="83" dur="1000"/>
                                            <p:tgtEl>
                                              <p:spTgt spid="23"/>
                                            </p:tgtEl>
                                            <p:attrNameLst>
                                              <p:attrName>ppt_h</p:attrName>
                                            </p:attrNameLst>
                                          </p:cBhvr>
                                          <p:tavLst>
                                            <p:tav tm="0">
                                              <p:val>
                                                <p:strVal val="ppt_h"/>
                                              </p:val>
                                            </p:tav>
                                            <p:tav tm="100000">
                                              <p:val>
                                                <p:fltVal val="0"/>
                                              </p:val>
                                            </p:tav>
                                          </p:tavLst>
                                        </p:anim>
                                        <p:anim calcmode="lin" valueType="num">
                                          <p:cBhvr>
                                            <p:cTn id="84" dur="1000"/>
                                            <p:tgtEl>
                                              <p:spTgt spid="23"/>
                                            </p:tgtEl>
                                            <p:attrNameLst>
                                              <p:attrName>style.rotation</p:attrName>
                                            </p:attrNameLst>
                                          </p:cBhvr>
                                          <p:tavLst>
                                            <p:tav tm="0">
                                              <p:val>
                                                <p:fltVal val="0"/>
                                              </p:val>
                                            </p:tav>
                                            <p:tav tm="100000">
                                              <p:val>
                                                <p:fltVal val="90"/>
                                              </p:val>
                                            </p:tav>
                                          </p:tavLst>
                                        </p:anim>
                                        <p:animEffect transition="out" filter="fade">
                                          <p:cBhvr>
                                            <p:cTn id="85" dur="1000"/>
                                            <p:tgtEl>
                                              <p:spTgt spid="23"/>
                                            </p:tgtEl>
                                          </p:cBhvr>
                                        </p:animEffect>
                                        <p:set>
                                          <p:cBhvr>
                                            <p:cTn id="86"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ppt_x"/>
                                              </p:val>
                                            </p:tav>
                                            <p:tav tm="100000">
                                              <p:val>
                                                <p:strVal val="#ppt_x"/>
                                              </p:val>
                                            </p:tav>
                                          </p:tavLst>
                                        </p:anim>
                                        <p:anim calcmode="lin" valueType="num">
                                          <p:cBhvr additive="base">
                                            <p:cTn id="12" dur="10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1000" fill="hold"/>
                                            <p:tgtEl>
                                              <p:spTgt spid="20"/>
                                            </p:tgtEl>
                                            <p:attrNameLst>
                                              <p:attrName>ppt_x</p:attrName>
                                            </p:attrNameLst>
                                          </p:cBhvr>
                                          <p:tavLst>
                                            <p:tav tm="0">
                                              <p:val>
                                                <p:strVal val="#ppt_x"/>
                                              </p:val>
                                            </p:tav>
                                            <p:tav tm="100000">
                                              <p:val>
                                                <p:strVal val="#ppt_x"/>
                                              </p:val>
                                            </p:tav>
                                          </p:tavLst>
                                        </p:anim>
                                        <p:anim calcmode="lin" valueType="num">
                                          <p:cBhvr additive="base">
                                            <p:cTn id="16" dur="10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150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000" fill="hold"/>
                                            <p:tgtEl>
                                              <p:spTgt spid="23"/>
                                            </p:tgtEl>
                                            <p:attrNameLst>
                                              <p:attrName>ppt_x</p:attrName>
                                            </p:attrNameLst>
                                          </p:cBhvr>
                                          <p:tavLst>
                                            <p:tav tm="0">
                                              <p:val>
                                                <p:strVal val="#ppt_x"/>
                                              </p:val>
                                            </p:tav>
                                            <p:tav tm="100000">
                                              <p:val>
                                                <p:strVal val="#ppt_x"/>
                                              </p:val>
                                            </p:tav>
                                          </p:tavLst>
                                        </p:anim>
                                        <p:anim calcmode="lin" valueType="num">
                                          <p:cBhvr additive="base">
                                            <p:cTn id="20"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7"/>
                    </p:tgtEl>
                  </p:cMediaNode>
                </p:audio>
                <p:audio>
                  <p:cMediaNode vol="80000">
                    <p:cTn id="22" fill="hold" display="0">
                      <p:stCondLst>
                        <p:cond delay="indefinite"/>
                      </p:stCondLst>
                      <p:endCondLst>
                        <p:cond evt="onStopAudio" delay="0">
                          <p:tgtEl>
                            <p:sldTgt/>
                          </p:tgtEl>
                        </p:cond>
                      </p:endCondLst>
                    </p:cTn>
                    <p:tgtEl>
                      <p:spTgt spid="8"/>
                    </p:tgtEl>
                  </p:cMediaNode>
                </p:audio>
                <p:audio>
                  <p:cMediaNode vol="80000">
                    <p:cTn id="23" fill="hold" display="0">
                      <p:stCondLst>
                        <p:cond delay="indefinite"/>
                      </p:stCondLst>
                      <p:endCondLst>
                        <p:cond evt="onStopAudio" delay="0">
                          <p:tgtEl>
                            <p:sldTgt/>
                          </p:tgtEl>
                        </p:cond>
                      </p:endCondLst>
                    </p:cTn>
                    <p:tgtEl>
                      <p:spTgt spid="9"/>
                    </p:tgtEl>
                  </p:cMediaNode>
                </p:audio>
                <p:audio>
                  <p:cMediaNode vol="80000">
                    <p:cTn id="24" fill="hold" display="0">
                      <p:stCondLst>
                        <p:cond delay="indefinite"/>
                      </p:stCondLst>
                      <p:endCondLst>
                        <p:cond evt="onStopAudio" delay="0">
                          <p:tgtEl>
                            <p:sldTgt/>
                          </p:tgtEl>
                        </p:cond>
                      </p:endCondLst>
                    </p:cTn>
                    <p:tgtEl>
                      <p:spTgt spid="10"/>
                    </p:tgtEl>
                  </p:cMediaNode>
                </p:audio>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withEffect">
                                      <p:stCondLst>
                                        <p:cond delay="0"/>
                                      </p:stCondLst>
                                      <p:childTnLst>
                                        <p:cmd type="call" cmd="playFrom(0.0)">
                                          <p:cBhvr>
                                            <p:cTn id="29" dur="5120" fill="hold"/>
                                            <p:tgtEl>
                                              <p:spTgt spid="7"/>
                                            </p:tgtEl>
                                          </p:cBhvr>
                                        </p:cmd>
                                      </p:childTnLst>
                                    </p:cTn>
                                  </p:par>
                                  <p:par>
                                    <p:cTn id="30" presetID="26" presetClass="emph" presetSubtype="0" fill="hold" nodeType="withEffect">
                                      <p:stCondLst>
                                        <p:cond delay="0"/>
                                      </p:stCondLst>
                                      <p:childTnLst>
                                        <p:animEffect transition="out" filter="fade">
                                          <p:cBhvr>
                                            <p:cTn id="31" dur="500" tmFilter="0, 0; .2, .5; .8, .5; 1, 0"/>
                                            <p:tgtEl>
                                              <p:spTgt spid="19"/>
                                            </p:tgtEl>
                                          </p:cBhvr>
                                        </p:animEffect>
                                        <p:animScale>
                                          <p:cBhvr>
                                            <p:cTn id="32"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33" restart="whenNotActive" fill="hold" evtFilter="cancelBubble" nodeType="interactiveSeq">
                    <p:stCondLst>
                      <p:cond evt="onClick" delay="0">
                        <p:tgtEl>
                          <p:spTgt spid="24"/>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withEffect">
                                      <p:stCondLst>
                                        <p:cond delay="0"/>
                                      </p:stCondLst>
                                      <p:childTnLst>
                                        <p:cmd type="call" cmd="playFrom(0.0)">
                                          <p:cBhvr>
                                            <p:cTn id="37" dur="5120" fill="hold"/>
                                            <p:tgtEl>
                                              <p:spTgt spid="10"/>
                                            </p:tgtEl>
                                          </p:cBhvr>
                                        </p:cmd>
                                      </p:childTnLst>
                                    </p:cTn>
                                  </p:par>
                                  <p:par>
                                    <p:cTn id="38" presetID="26" presetClass="emph" presetSubtype="0" fill="hold" nodeType="withEffect">
                                      <p:stCondLst>
                                        <p:cond delay="0"/>
                                      </p:stCondLst>
                                      <p:childTnLst>
                                        <p:animEffect transition="out" filter="fade">
                                          <p:cBhvr>
                                            <p:cTn id="39" dur="500" tmFilter="0, 0; .2, .5; .8, .5; 1, 0"/>
                                            <p:tgtEl>
                                              <p:spTgt spid="24"/>
                                            </p:tgtEl>
                                          </p:cBhvr>
                                        </p:animEffect>
                                        <p:animScale>
                                          <p:cBhvr>
                                            <p:cTn id="40"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41" restart="whenNotActive" fill="hold" evtFilter="cancelBubble" nodeType="interactiveSeq">
                    <p:stCondLst>
                      <p:cond evt="onClick" delay="0">
                        <p:tgtEl>
                          <p:spTgt spid="23"/>
                        </p:tgtEl>
                      </p:cond>
                    </p:stCondLst>
                    <p:endSync evt="end" delay="0">
                      <p:rtn val="all"/>
                    </p:endSync>
                    <p:childTnLst>
                      <p:par>
                        <p:cTn id="42" fill="hold">
                          <p:stCondLst>
                            <p:cond delay="0"/>
                          </p:stCondLst>
                          <p:childTnLst>
                            <p:par>
                              <p:cTn id="43" fill="hold">
                                <p:stCondLst>
                                  <p:cond delay="0"/>
                                </p:stCondLst>
                                <p:childTnLst>
                                  <p:par>
                                    <p:cTn id="44" presetID="1" presetClass="mediacall" presetSubtype="0" fill="hold" nodeType="withEffect">
                                      <p:stCondLst>
                                        <p:cond delay="0"/>
                                      </p:stCondLst>
                                      <p:childTnLst>
                                        <p:cmd type="call" cmd="playFrom(0.0)">
                                          <p:cBhvr>
                                            <p:cTn id="45" dur="5120" fill="hold"/>
                                            <p:tgtEl>
                                              <p:spTgt spid="9"/>
                                            </p:tgtEl>
                                          </p:cBhvr>
                                        </p:cmd>
                                      </p:childTnLst>
                                    </p:cTn>
                                  </p:par>
                                  <p:par>
                                    <p:cTn id="46" presetID="26" presetClass="emph" presetSubtype="0" fill="hold" nodeType="withEffect">
                                      <p:stCondLst>
                                        <p:cond delay="0"/>
                                      </p:stCondLst>
                                      <p:childTnLst>
                                        <p:animEffect transition="out" filter="fade">
                                          <p:cBhvr>
                                            <p:cTn id="47" dur="500" tmFilter="0, 0; .2, .5; .8, .5; 1, 0"/>
                                            <p:tgtEl>
                                              <p:spTgt spid="23"/>
                                            </p:tgtEl>
                                          </p:cBhvr>
                                        </p:animEffect>
                                        <p:animScale>
                                          <p:cBhvr>
                                            <p:cTn id="48"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49" restart="whenNotActive" fill="hold" evtFilter="cancelBubble" nodeType="interactiveSeq">
                    <p:stCondLst>
                      <p:cond evt="onClick" delay="0">
                        <p:tgtEl>
                          <p:spTgt spid="20"/>
                        </p:tgtEl>
                      </p:cond>
                    </p:stCondLst>
                    <p:endSync evt="end" delay="0">
                      <p:rtn val="all"/>
                    </p:endSync>
                    <p:childTnLst>
                      <p:par>
                        <p:cTn id="50" fill="hold">
                          <p:stCondLst>
                            <p:cond delay="0"/>
                          </p:stCondLst>
                          <p:childTnLst>
                            <p:par>
                              <p:cTn id="51" fill="hold">
                                <p:stCondLst>
                                  <p:cond delay="0"/>
                                </p:stCondLst>
                                <p:childTnLst>
                                  <p:par>
                                    <p:cTn id="52" presetID="26" presetClass="emph" presetSubtype="0" fill="hold" nodeType="clickEffect">
                                      <p:stCondLst>
                                        <p:cond delay="0"/>
                                      </p:stCondLst>
                                      <p:childTnLst>
                                        <p:animEffect transition="out" filter="fade">
                                          <p:cBhvr>
                                            <p:cTn id="53" dur="500" tmFilter="0, 0; .2, .5; .8, .5; 1, 0"/>
                                            <p:tgtEl>
                                              <p:spTgt spid="20"/>
                                            </p:tgtEl>
                                          </p:cBhvr>
                                        </p:animEffect>
                                        <p:animScale>
                                          <p:cBhvr>
                                            <p:cTn id="54" dur="250" autoRev="1" fill="hold"/>
                                            <p:tgtEl>
                                              <p:spTgt spid="20"/>
                                            </p:tgtEl>
                                          </p:cBhvr>
                                          <p:by x="105000" y="105000"/>
                                        </p:animScale>
                                      </p:childTnLst>
                                    </p:cTn>
                                  </p:par>
                                  <p:par>
                                    <p:cTn id="55" presetID="49" presetClass="entr" presetSubtype="0" decel="10000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500" fill="hold"/>
                                            <p:tgtEl>
                                              <p:spTgt spid="6"/>
                                            </p:tgtEl>
                                            <p:attrNameLst>
                                              <p:attrName>ppt_w</p:attrName>
                                            </p:attrNameLst>
                                          </p:cBhvr>
                                          <p:tavLst>
                                            <p:tav tm="0">
                                              <p:val>
                                                <p:fltVal val="0"/>
                                              </p:val>
                                            </p:tav>
                                            <p:tav tm="100000">
                                              <p:val>
                                                <p:strVal val="#ppt_w"/>
                                              </p:val>
                                            </p:tav>
                                          </p:tavLst>
                                        </p:anim>
                                        <p:anim calcmode="lin" valueType="num">
                                          <p:cBhvr>
                                            <p:cTn id="58" dur="500" fill="hold"/>
                                            <p:tgtEl>
                                              <p:spTgt spid="6"/>
                                            </p:tgtEl>
                                            <p:attrNameLst>
                                              <p:attrName>ppt_h</p:attrName>
                                            </p:attrNameLst>
                                          </p:cBhvr>
                                          <p:tavLst>
                                            <p:tav tm="0">
                                              <p:val>
                                                <p:fltVal val="0"/>
                                              </p:val>
                                            </p:tav>
                                            <p:tav tm="100000">
                                              <p:val>
                                                <p:strVal val="#ppt_h"/>
                                              </p:val>
                                            </p:tav>
                                          </p:tavLst>
                                        </p:anim>
                                        <p:anim calcmode="lin" valueType="num">
                                          <p:cBhvr>
                                            <p:cTn id="59" dur="500" fill="hold"/>
                                            <p:tgtEl>
                                              <p:spTgt spid="6"/>
                                            </p:tgtEl>
                                            <p:attrNameLst>
                                              <p:attrName>style.rotation</p:attrName>
                                            </p:attrNameLst>
                                          </p:cBhvr>
                                          <p:tavLst>
                                            <p:tav tm="0">
                                              <p:val>
                                                <p:fltVal val="360"/>
                                              </p:val>
                                            </p:tav>
                                            <p:tav tm="100000">
                                              <p:val>
                                                <p:fltVal val="0"/>
                                              </p:val>
                                            </p:tav>
                                          </p:tavLst>
                                        </p:anim>
                                        <p:animEffect transition="in" filter="fade">
                                          <p:cBhvr>
                                            <p:cTn id="60" dur="500"/>
                                            <p:tgtEl>
                                              <p:spTgt spid="6"/>
                                            </p:tgtEl>
                                          </p:cBhvr>
                                        </p:animEffect>
                                      </p:childTnLst>
                                    </p:cTn>
                                  </p:par>
                                  <p:par>
                                    <p:cTn id="61" presetID="1" presetClass="mediacall" presetSubtype="0" fill="hold" nodeType="withEffect">
                                      <p:stCondLst>
                                        <p:cond delay="0"/>
                                      </p:stCondLst>
                                      <p:childTnLst>
                                        <p:cmd type="call" cmd="playFrom(0.0)">
                                          <p:cBhvr>
                                            <p:cTn id="62" dur="3448" fill="hold"/>
                                            <p:tgtEl>
                                              <p:spTgt spid="8"/>
                                            </p:tgtEl>
                                          </p:cBhvr>
                                        </p:cmd>
                                      </p:childTnLst>
                                    </p:cTn>
                                  </p:par>
                                  <p:par>
                                    <p:cTn id="63" presetID="32" presetClass="emph" presetSubtype="0" fill="hold" nodeType="withEffect">
                                      <p:stCondLst>
                                        <p:cond delay="200"/>
                                      </p:stCondLst>
                                      <p:childTnLst>
                                        <p:animRot by="120000">
                                          <p:cBhvr>
                                            <p:cTn id="64" dur="100" fill="hold">
                                              <p:stCondLst>
                                                <p:cond delay="0"/>
                                              </p:stCondLst>
                                            </p:cTn>
                                            <p:tgtEl>
                                              <p:spTgt spid="6"/>
                                            </p:tgtEl>
                                            <p:attrNameLst>
                                              <p:attrName>r</p:attrName>
                                            </p:attrNameLst>
                                          </p:cBhvr>
                                        </p:animRot>
                                        <p:animRot by="-240000">
                                          <p:cBhvr>
                                            <p:cTn id="65" dur="200" fill="hold">
                                              <p:stCondLst>
                                                <p:cond delay="200"/>
                                              </p:stCondLst>
                                            </p:cTn>
                                            <p:tgtEl>
                                              <p:spTgt spid="6"/>
                                            </p:tgtEl>
                                            <p:attrNameLst>
                                              <p:attrName>r</p:attrName>
                                            </p:attrNameLst>
                                          </p:cBhvr>
                                        </p:animRot>
                                        <p:animRot by="240000">
                                          <p:cBhvr>
                                            <p:cTn id="66" dur="200" fill="hold">
                                              <p:stCondLst>
                                                <p:cond delay="400"/>
                                              </p:stCondLst>
                                            </p:cTn>
                                            <p:tgtEl>
                                              <p:spTgt spid="6"/>
                                            </p:tgtEl>
                                            <p:attrNameLst>
                                              <p:attrName>r</p:attrName>
                                            </p:attrNameLst>
                                          </p:cBhvr>
                                        </p:animRot>
                                        <p:animRot by="-240000">
                                          <p:cBhvr>
                                            <p:cTn id="67" dur="200" fill="hold">
                                              <p:stCondLst>
                                                <p:cond delay="600"/>
                                              </p:stCondLst>
                                            </p:cTn>
                                            <p:tgtEl>
                                              <p:spTgt spid="6"/>
                                            </p:tgtEl>
                                            <p:attrNameLst>
                                              <p:attrName>r</p:attrName>
                                            </p:attrNameLst>
                                          </p:cBhvr>
                                        </p:animRot>
                                        <p:animRot by="120000">
                                          <p:cBhvr>
                                            <p:cTn id="68" dur="200" fill="hold">
                                              <p:stCondLst>
                                                <p:cond delay="800"/>
                                              </p:stCondLst>
                                            </p:cTn>
                                            <p:tgtEl>
                                              <p:spTgt spid="6"/>
                                            </p:tgtEl>
                                            <p:attrNameLst>
                                              <p:attrName>r</p:attrName>
                                            </p:attrNameLst>
                                          </p:cBhvr>
                                        </p:animRot>
                                      </p:childTnLst>
                                    </p:cTn>
                                  </p:par>
                                  <p:par>
                                    <p:cTn id="69" presetID="31" presetClass="exit" presetSubtype="0" fill="hold" nodeType="withEffect">
                                      <p:stCondLst>
                                        <p:cond delay="200"/>
                                      </p:stCondLst>
                                      <p:childTnLst>
                                        <p:anim calcmode="lin" valueType="num">
                                          <p:cBhvr>
                                            <p:cTn id="70" dur="1000"/>
                                            <p:tgtEl>
                                              <p:spTgt spid="19"/>
                                            </p:tgtEl>
                                            <p:attrNameLst>
                                              <p:attrName>ppt_w</p:attrName>
                                            </p:attrNameLst>
                                          </p:cBhvr>
                                          <p:tavLst>
                                            <p:tav tm="0">
                                              <p:val>
                                                <p:strVal val="ppt_w"/>
                                              </p:val>
                                            </p:tav>
                                            <p:tav tm="100000">
                                              <p:val>
                                                <p:fltVal val="0"/>
                                              </p:val>
                                            </p:tav>
                                          </p:tavLst>
                                        </p:anim>
                                        <p:anim calcmode="lin" valueType="num">
                                          <p:cBhvr>
                                            <p:cTn id="71" dur="1000"/>
                                            <p:tgtEl>
                                              <p:spTgt spid="19"/>
                                            </p:tgtEl>
                                            <p:attrNameLst>
                                              <p:attrName>ppt_h</p:attrName>
                                            </p:attrNameLst>
                                          </p:cBhvr>
                                          <p:tavLst>
                                            <p:tav tm="0">
                                              <p:val>
                                                <p:strVal val="ppt_h"/>
                                              </p:val>
                                            </p:tav>
                                            <p:tav tm="100000">
                                              <p:val>
                                                <p:fltVal val="0"/>
                                              </p:val>
                                            </p:tav>
                                          </p:tavLst>
                                        </p:anim>
                                        <p:anim calcmode="lin" valueType="num">
                                          <p:cBhvr>
                                            <p:cTn id="72" dur="1000"/>
                                            <p:tgtEl>
                                              <p:spTgt spid="19"/>
                                            </p:tgtEl>
                                            <p:attrNameLst>
                                              <p:attrName>style.rotation</p:attrName>
                                            </p:attrNameLst>
                                          </p:cBhvr>
                                          <p:tavLst>
                                            <p:tav tm="0">
                                              <p:val>
                                                <p:fltVal val="0"/>
                                              </p:val>
                                            </p:tav>
                                            <p:tav tm="100000">
                                              <p:val>
                                                <p:fltVal val="90"/>
                                              </p:val>
                                            </p:tav>
                                          </p:tavLst>
                                        </p:anim>
                                        <p:animEffect transition="out" filter="fade">
                                          <p:cBhvr>
                                            <p:cTn id="73" dur="1000"/>
                                            <p:tgtEl>
                                              <p:spTgt spid="19"/>
                                            </p:tgtEl>
                                          </p:cBhvr>
                                        </p:animEffect>
                                        <p:set>
                                          <p:cBhvr>
                                            <p:cTn id="74" dur="1" fill="hold">
                                              <p:stCondLst>
                                                <p:cond delay="999"/>
                                              </p:stCondLst>
                                            </p:cTn>
                                            <p:tgtEl>
                                              <p:spTgt spid="19"/>
                                            </p:tgtEl>
                                            <p:attrNameLst>
                                              <p:attrName>style.visibility</p:attrName>
                                            </p:attrNameLst>
                                          </p:cBhvr>
                                          <p:to>
                                            <p:strVal val="hidden"/>
                                          </p:to>
                                        </p:set>
                                      </p:childTnLst>
                                    </p:cTn>
                                  </p:par>
                                  <p:par>
                                    <p:cTn id="75" presetID="31" presetClass="exit" presetSubtype="0" fill="hold" nodeType="withEffect">
                                      <p:stCondLst>
                                        <p:cond delay="200"/>
                                      </p:stCondLst>
                                      <p:childTnLst>
                                        <p:anim calcmode="lin" valueType="num">
                                          <p:cBhvr>
                                            <p:cTn id="76" dur="1000"/>
                                            <p:tgtEl>
                                              <p:spTgt spid="24"/>
                                            </p:tgtEl>
                                            <p:attrNameLst>
                                              <p:attrName>ppt_w</p:attrName>
                                            </p:attrNameLst>
                                          </p:cBhvr>
                                          <p:tavLst>
                                            <p:tav tm="0">
                                              <p:val>
                                                <p:strVal val="ppt_w"/>
                                              </p:val>
                                            </p:tav>
                                            <p:tav tm="100000">
                                              <p:val>
                                                <p:fltVal val="0"/>
                                              </p:val>
                                            </p:tav>
                                          </p:tavLst>
                                        </p:anim>
                                        <p:anim calcmode="lin" valueType="num">
                                          <p:cBhvr>
                                            <p:cTn id="77" dur="1000"/>
                                            <p:tgtEl>
                                              <p:spTgt spid="24"/>
                                            </p:tgtEl>
                                            <p:attrNameLst>
                                              <p:attrName>ppt_h</p:attrName>
                                            </p:attrNameLst>
                                          </p:cBhvr>
                                          <p:tavLst>
                                            <p:tav tm="0">
                                              <p:val>
                                                <p:strVal val="ppt_h"/>
                                              </p:val>
                                            </p:tav>
                                            <p:tav tm="100000">
                                              <p:val>
                                                <p:fltVal val="0"/>
                                              </p:val>
                                            </p:tav>
                                          </p:tavLst>
                                        </p:anim>
                                        <p:anim calcmode="lin" valueType="num">
                                          <p:cBhvr>
                                            <p:cTn id="78" dur="1000"/>
                                            <p:tgtEl>
                                              <p:spTgt spid="24"/>
                                            </p:tgtEl>
                                            <p:attrNameLst>
                                              <p:attrName>style.rotation</p:attrName>
                                            </p:attrNameLst>
                                          </p:cBhvr>
                                          <p:tavLst>
                                            <p:tav tm="0">
                                              <p:val>
                                                <p:fltVal val="0"/>
                                              </p:val>
                                            </p:tav>
                                            <p:tav tm="100000">
                                              <p:val>
                                                <p:fltVal val="90"/>
                                              </p:val>
                                            </p:tav>
                                          </p:tavLst>
                                        </p:anim>
                                        <p:animEffect transition="out" filter="fade">
                                          <p:cBhvr>
                                            <p:cTn id="79" dur="1000"/>
                                            <p:tgtEl>
                                              <p:spTgt spid="24"/>
                                            </p:tgtEl>
                                          </p:cBhvr>
                                        </p:animEffect>
                                        <p:set>
                                          <p:cBhvr>
                                            <p:cTn id="80" dur="1" fill="hold">
                                              <p:stCondLst>
                                                <p:cond delay="999"/>
                                              </p:stCondLst>
                                            </p:cTn>
                                            <p:tgtEl>
                                              <p:spTgt spid="24"/>
                                            </p:tgtEl>
                                            <p:attrNameLst>
                                              <p:attrName>style.visibility</p:attrName>
                                            </p:attrNameLst>
                                          </p:cBhvr>
                                          <p:to>
                                            <p:strVal val="hidden"/>
                                          </p:to>
                                        </p:set>
                                      </p:childTnLst>
                                    </p:cTn>
                                  </p:par>
                                  <p:par>
                                    <p:cTn id="81" presetID="31" presetClass="exit" presetSubtype="0" fill="hold" nodeType="withEffect">
                                      <p:stCondLst>
                                        <p:cond delay="200"/>
                                      </p:stCondLst>
                                      <p:childTnLst>
                                        <p:anim calcmode="lin" valueType="num">
                                          <p:cBhvr>
                                            <p:cTn id="82" dur="1000"/>
                                            <p:tgtEl>
                                              <p:spTgt spid="23"/>
                                            </p:tgtEl>
                                            <p:attrNameLst>
                                              <p:attrName>ppt_w</p:attrName>
                                            </p:attrNameLst>
                                          </p:cBhvr>
                                          <p:tavLst>
                                            <p:tav tm="0">
                                              <p:val>
                                                <p:strVal val="ppt_w"/>
                                              </p:val>
                                            </p:tav>
                                            <p:tav tm="100000">
                                              <p:val>
                                                <p:fltVal val="0"/>
                                              </p:val>
                                            </p:tav>
                                          </p:tavLst>
                                        </p:anim>
                                        <p:anim calcmode="lin" valueType="num">
                                          <p:cBhvr>
                                            <p:cTn id="83" dur="1000"/>
                                            <p:tgtEl>
                                              <p:spTgt spid="23"/>
                                            </p:tgtEl>
                                            <p:attrNameLst>
                                              <p:attrName>ppt_h</p:attrName>
                                            </p:attrNameLst>
                                          </p:cBhvr>
                                          <p:tavLst>
                                            <p:tav tm="0">
                                              <p:val>
                                                <p:strVal val="ppt_h"/>
                                              </p:val>
                                            </p:tav>
                                            <p:tav tm="100000">
                                              <p:val>
                                                <p:fltVal val="0"/>
                                              </p:val>
                                            </p:tav>
                                          </p:tavLst>
                                        </p:anim>
                                        <p:anim calcmode="lin" valueType="num">
                                          <p:cBhvr>
                                            <p:cTn id="84" dur="1000"/>
                                            <p:tgtEl>
                                              <p:spTgt spid="23"/>
                                            </p:tgtEl>
                                            <p:attrNameLst>
                                              <p:attrName>style.rotation</p:attrName>
                                            </p:attrNameLst>
                                          </p:cBhvr>
                                          <p:tavLst>
                                            <p:tav tm="0">
                                              <p:val>
                                                <p:fltVal val="0"/>
                                              </p:val>
                                            </p:tav>
                                            <p:tav tm="100000">
                                              <p:val>
                                                <p:fltVal val="90"/>
                                              </p:val>
                                            </p:tav>
                                          </p:tavLst>
                                        </p:anim>
                                        <p:animEffect transition="out" filter="fade">
                                          <p:cBhvr>
                                            <p:cTn id="85" dur="1000"/>
                                            <p:tgtEl>
                                              <p:spTgt spid="23"/>
                                            </p:tgtEl>
                                          </p:cBhvr>
                                        </p:animEffect>
                                        <p:set>
                                          <p:cBhvr>
                                            <p:cTn id="86"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m-thanh-tra-loi-sai-www_tiengdong_com">
            <a:hlinkClick r:id="" action="ppaction://media"/>
            <a:extLst>
              <a:ext uri="{FF2B5EF4-FFF2-40B4-BE49-F238E27FC236}">
                <a16:creationId xmlns:a16="http://schemas.microsoft.com/office/drawing/2014/main" id="{4163A70C-DB01-F607-4FC1-C58887BC724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8792" y="969689"/>
            <a:ext cx="487363" cy="487363"/>
          </a:xfrm>
          <a:prstGeom prst="rect">
            <a:avLst/>
          </a:prstGeom>
        </p:spPr>
      </p:pic>
      <p:pic>
        <p:nvPicPr>
          <p:cNvPr id="8" name="Tieng-tinh-tinh-www_nhacchuongvui_com">
            <a:hlinkClick r:id="" action="ppaction://media"/>
            <a:extLst>
              <a:ext uri="{FF2B5EF4-FFF2-40B4-BE49-F238E27FC236}">
                <a16:creationId xmlns:a16="http://schemas.microsoft.com/office/drawing/2014/main" id="{41B5E192-8878-79AD-AA7C-0DB6FFE05061}"/>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28792" y="969689"/>
            <a:ext cx="487363" cy="487363"/>
          </a:xfrm>
          <a:prstGeom prst="rect">
            <a:avLst/>
          </a:prstGeom>
        </p:spPr>
      </p:pic>
      <p:pic>
        <p:nvPicPr>
          <p:cNvPr id="9" name="Am-thanh-tra-loi-sai-www_tiengdong_com">
            <a:hlinkClick r:id="" action="ppaction://media"/>
            <a:extLst>
              <a:ext uri="{FF2B5EF4-FFF2-40B4-BE49-F238E27FC236}">
                <a16:creationId xmlns:a16="http://schemas.microsoft.com/office/drawing/2014/main" id="{4B0138DD-0368-070C-08C8-8E86EA262EB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8792" y="969689"/>
            <a:ext cx="487363" cy="487363"/>
          </a:xfrm>
          <a:prstGeom prst="rect">
            <a:avLst/>
          </a:prstGeom>
        </p:spPr>
      </p:pic>
      <p:pic>
        <p:nvPicPr>
          <p:cNvPr id="10" name="Am-thanh-tra-loi-sai-www_tiengdong_com">
            <a:hlinkClick r:id="" action="ppaction://media"/>
            <a:extLst>
              <a:ext uri="{FF2B5EF4-FFF2-40B4-BE49-F238E27FC236}">
                <a16:creationId xmlns:a16="http://schemas.microsoft.com/office/drawing/2014/main" id="{ABF6ECE7-CB0E-3FF7-B6BE-CF3DC95D677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8792" y="969689"/>
            <a:ext cx="487363" cy="487363"/>
          </a:xfrm>
          <a:prstGeom prst="rect">
            <a:avLst/>
          </a:prstGeom>
        </p:spPr>
      </p:pic>
      <p:sp>
        <p:nvSpPr>
          <p:cNvPr id="15" name="Rectangle: Beveled 14">
            <a:extLst>
              <a:ext uri="{FF2B5EF4-FFF2-40B4-BE49-F238E27FC236}">
                <a16:creationId xmlns:a16="http://schemas.microsoft.com/office/drawing/2014/main" id="{FD62DB9F-5EEB-6A95-E6D4-B6F564FF1F5F}"/>
              </a:ext>
            </a:extLst>
          </p:cNvPr>
          <p:cNvSpPr/>
          <p:nvPr/>
        </p:nvSpPr>
        <p:spPr>
          <a:xfrm>
            <a:off x="871854" y="481759"/>
            <a:ext cx="10617200" cy="1778000"/>
          </a:xfrm>
          <a:prstGeom prst="bevel">
            <a:avLst/>
          </a:prstGeom>
          <a:solidFill>
            <a:srgbClr val="E6FFCD"/>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B050"/>
                </a:solidFill>
                <a:effectLst/>
                <a:uLnTx/>
                <a:uFillTx/>
                <a:latin typeface="Calibri" panose="020F0502020204030204"/>
                <a:ea typeface="+mn-ea"/>
                <a:cs typeface="+mn-cs"/>
              </a:rPr>
              <a:t>Câu 4: Để tưởng nhớ công ơn của đội Hoàng Sa, người dân đã tổ chức lễ gì? </a:t>
            </a:r>
            <a:endParaRPr kumimoji="0" lang="en-US" sz="36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78336612-F495-ED65-75A8-0F467FCAC213}"/>
              </a:ext>
            </a:extLst>
          </p:cNvPr>
          <p:cNvGrpSpPr/>
          <p:nvPr/>
        </p:nvGrpSpPr>
        <p:grpSpPr>
          <a:xfrm>
            <a:off x="385405" y="2851480"/>
            <a:ext cx="5374969" cy="1559845"/>
            <a:chOff x="319547" y="4292756"/>
            <a:chExt cx="8062453" cy="2339767"/>
          </a:xfrm>
        </p:grpSpPr>
        <p:sp>
          <p:nvSpPr>
            <p:cNvPr id="3" name="a">
              <a:extLst>
                <a:ext uri="{FF2B5EF4-FFF2-40B4-BE49-F238E27FC236}">
                  <a16:creationId xmlns:a16="http://schemas.microsoft.com/office/drawing/2014/main" id="{EF361B2F-4AD3-0677-319F-3460F1CEBEA6}"/>
                </a:ext>
              </a:extLst>
            </p:cNvPr>
            <p:cNvSpPr/>
            <p:nvPr/>
          </p:nvSpPr>
          <p:spPr>
            <a:xfrm>
              <a:off x="1078816" y="4457700"/>
              <a:ext cx="7303184" cy="2071397"/>
            </a:xfrm>
            <a:prstGeom prst="roundRect">
              <a:avLst/>
            </a:prstGeom>
            <a:solidFill>
              <a:srgbClr val="D4D5FF"/>
            </a:solidFill>
            <a:ln w="76200">
              <a:solidFill>
                <a:srgbClr val="00279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9999"/>
                  </a:solidFill>
                  <a:effectLst/>
                  <a:uLnTx/>
                  <a:uFillTx/>
                  <a:latin typeface="Calibri" panose="020F0502020204030204"/>
                  <a:ea typeface="+mn-ea"/>
                  <a:cs typeface="+mn-cs"/>
                </a:rPr>
                <a:t>Lồng</a:t>
              </a:r>
              <a:r>
                <a:rPr kumimoji="0" lang="en-US" sz="4400" b="1" i="0" u="none" strike="noStrike" kern="1200" cap="none" spc="0" normalizeH="0" baseline="0" noProof="0" dirty="0">
                  <a:ln>
                    <a:noFill/>
                  </a:ln>
                  <a:solidFill>
                    <a:srgbClr val="009999"/>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9999"/>
                  </a:solidFill>
                  <a:effectLst/>
                  <a:uLnTx/>
                  <a:uFillTx/>
                  <a:latin typeface="Calibri" panose="020F0502020204030204"/>
                  <a:ea typeface="+mn-ea"/>
                  <a:cs typeface="+mn-cs"/>
                </a:rPr>
                <a:t>Tồng</a:t>
              </a:r>
              <a:endParaRPr kumimoji="0" lang="en-US" sz="4400" b="1" i="0" u="none" strike="noStrike" kern="1200" cap="none" spc="0" normalizeH="0" baseline="0" noProof="0" dirty="0">
                <a:ln>
                  <a:noFill/>
                </a:ln>
                <a:solidFill>
                  <a:srgbClr val="002795"/>
                </a:solidFill>
                <a:effectLst/>
                <a:uLnTx/>
                <a:uFillTx/>
                <a:latin typeface="Calibri" panose="020F0502020204030204"/>
                <a:ea typeface="+mn-ea"/>
                <a:cs typeface="+mn-cs"/>
              </a:endParaRPr>
            </a:p>
          </p:txBody>
        </p:sp>
        <p:pic>
          <p:nvPicPr>
            <p:cNvPr id="17" name="Picture 4">
              <a:extLst>
                <a:ext uri="{FF2B5EF4-FFF2-40B4-BE49-F238E27FC236}">
                  <a16:creationId xmlns:a16="http://schemas.microsoft.com/office/drawing/2014/main" id="{3A52F71A-6E1C-29E3-B23E-6E0A0B770275}"/>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19547" y="4292756"/>
              <a:ext cx="2111640" cy="2339767"/>
            </a:xfrm>
            <a:prstGeom prst="rect">
              <a:avLst/>
            </a:prstGeom>
          </p:spPr>
        </p:pic>
      </p:grpSp>
      <p:grpSp>
        <p:nvGrpSpPr>
          <p:cNvPr id="20" name="Group 19">
            <a:extLst>
              <a:ext uri="{FF2B5EF4-FFF2-40B4-BE49-F238E27FC236}">
                <a16:creationId xmlns:a16="http://schemas.microsoft.com/office/drawing/2014/main" id="{48A89EED-70B6-F120-465E-37E1ACC821B7}"/>
              </a:ext>
            </a:extLst>
          </p:cNvPr>
          <p:cNvGrpSpPr/>
          <p:nvPr/>
        </p:nvGrpSpPr>
        <p:grpSpPr>
          <a:xfrm>
            <a:off x="6289824" y="2934328"/>
            <a:ext cx="5308220" cy="1459872"/>
            <a:chOff x="9105900" y="4442090"/>
            <a:chExt cx="7962329" cy="2189808"/>
          </a:xfrm>
        </p:grpSpPr>
        <p:sp>
          <p:nvSpPr>
            <p:cNvPr id="4" name="b">
              <a:extLst>
                <a:ext uri="{FF2B5EF4-FFF2-40B4-BE49-F238E27FC236}">
                  <a16:creationId xmlns:a16="http://schemas.microsoft.com/office/drawing/2014/main" id="{58B2C650-1CC2-929E-B9A9-18C31B8740E5}"/>
                </a:ext>
              </a:extLst>
            </p:cNvPr>
            <p:cNvSpPr/>
            <p:nvPr/>
          </p:nvSpPr>
          <p:spPr>
            <a:xfrm>
              <a:off x="10369642" y="4457701"/>
              <a:ext cx="6698587" cy="2071397"/>
            </a:xfrm>
            <a:prstGeom prst="roundRect">
              <a:avLst/>
            </a:prstGeom>
            <a:solidFill>
              <a:srgbClr val="D4D5FF"/>
            </a:solidFill>
            <a:ln w="76200">
              <a:solidFill>
                <a:srgbClr val="00279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9999"/>
                  </a:solidFill>
                  <a:effectLst/>
                  <a:uLnTx/>
                  <a:uFillTx/>
                  <a:latin typeface="Calibri" panose="020F0502020204030204"/>
                  <a:ea typeface="+mn-ea"/>
                  <a:cs typeface="+mn-cs"/>
                </a:rPr>
                <a:t>Tịch</a:t>
              </a:r>
              <a:r>
                <a:rPr kumimoji="0" lang="en-US" sz="4800" b="1" i="0" u="none" strike="noStrike" kern="1200" cap="none" spc="0" normalizeH="0" baseline="0" noProof="0" dirty="0">
                  <a:ln>
                    <a:noFill/>
                  </a:ln>
                  <a:solidFill>
                    <a:srgbClr val="009999"/>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srgbClr val="009999"/>
                  </a:solidFill>
                  <a:effectLst/>
                  <a:uLnTx/>
                  <a:uFillTx/>
                  <a:latin typeface="Calibri" panose="020F0502020204030204"/>
                  <a:ea typeface="+mn-ea"/>
                  <a:cs typeface="+mn-cs"/>
                </a:rPr>
                <a:t>điền</a:t>
              </a:r>
              <a:endParaRPr kumimoji="0" lang="en-US" sz="4800" b="1" i="0" u="none" strike="noStrike" kern="1200" cap="none" spc="0" normalizeH="0" baseline="0" noProof="0" dirty="0">
                <a:ln>
                  <a:noFill/>
                </a:ln>
                <a:solidFill>
                  <a:srgbClr val="002795"/>
                </a:solidFill>
                <a:effectLst/>
                <a:uLnTx/>
                <a:uFillTx/>
                <a:latin typeface="Calibri" panose="020F0502020204030204"/>
                <a:ea typeface="+mn-ea"/>
                <a:cs typeface="+mn-cs"/>
              </a:endParaRPr>
            </a:p>
          </p:txBody>
        </p:sp>
        <p:pic>
          <p:nvPicPr>
            <p:cNvPr id="18" name="Picture 11">
              <a:extLst>
                <a:ext uri="{FF2B5EF4-FFF2-40B4-BE49-F238E27FC236}">
                  <a16:creationId xmlns:a16="http://schemas.microsoft.com/office/drawing/2014/main" id="{AA202D36-FE70-E9C4-14E5-EEC7E58ABFE5}"/>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105900" y="4442090"/>
              <a:ext cx="1968090" cy="2189808"/>
            </a:xfrm>
            <a:prstGeom prst="rect">
              <a:avLst/>
            </a:prstGeom>
          </p:spPr>
        </p:pic>
      </p:grpSp>
      <p:grpSp>
        <p:nvGrpSpPr>
          <p:cNvPr id="24" name="Group 23">
            <a:extLst>
              <a:ext uri="{FF2B5EF4-FFF2-40B4-BE49-F238E27FC236}">
                <a16:creationId xmlns:a16="http://schemas.microsoft.com/office/drawing/2014/main" id="{8F3B9162-783E-4BCC-1BC5-A7955DD08F99}"/>
              </a:ext>
            </a:extLst>
          </p:cNvPr>
          <p:cNvGrpSpPr/>
          <p:nvPr/>
        </p:nvGrpSpPr>
        <p:grpSpPr>
          <a:xfrm>
            <a:off x="359600" y="4892040"/>
            <a:ext cx="5381043" cy="1548808"/>
            <a:chOff x="310435" y="7338060"/>
            <a:chExt cx="8071565" cy="2323212"/>
          </a:xfrm>
        </p:grpSpPr>
        <p:sp>
          <p:nvSpPr>
            <p:cNvPr id="11" name="c">
              <a:extLst>
                <a:ext uri="{FF2B5EF4-FFF2-40B4-BE49-F238E27FC236}">
                  <a16:creationId xmlns:a16="http://schemas.microsoft.com/office/drawing/2014/main" id="{7BBF831F-5501-9367-806D-24D63CE6BB82}"/>
                </a:ext>
              </a:extLst>
            </p:cNvPr>
            <p:cNvSpPr/>
            <p:nvPr/>
          </p:nvSpPr>
          <p:spPr>
            <a:xfrm>
              <a:off x="1797955" y="7429560"/>
              <a:ext cx="6584045" cy="2071397"/>
            </a:xfrm>
            <a:prstGeom prst="roundRect">
              <a:avLst/>
            </a:prstGeom>
            <a:solidFill>
              <a:srgbClr val="D4D5FF"/>
            </a:solidFill>
            <a:ln w="76200">
              <a:solidFill>
                <a:srgbClr val="00279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9999"/>
                  </a:solidFill>
                  <a:effectLst/>
                  <a:uLnTx/>
                  <a:uFillTx/>
                  <a:latin typeface="Calibri" panose="020F0502020204030204"/>
                  <a:ea typeface="+mn-ea"/>
                  <a:cs typeface="+mn-cs"/>
                </a:rPr>
                <a:t>Khao </a:t>
              </a:r>
              <a:r>
                <a:rPr kumimoji="0" lang="en-US" sz="4400" b="1" i="0" u="none" strike="noStrike" kern="1200" cap="none" spc="0" normalizeH="0" baseline="0" noProof="0" dirty="0" err="1">
                  <a:ln>
                    <a:noFill/>
                  </a:ln>
                  <a:solidFill>
                    <a:srgbClr val="009999"/>
                  </a:solidFill>
                  <a:effectLst/>
                  <a:uLnTx/>
                  <a:uFillTx/>
                  <a:latin typeface="Calibri" panose="020F0502020204030204"/>
                  <a:ea typeface="+mn-ea"/>
                  <a:cs typeface="+mn-cs"/>
                </a:rPr>
                <a:t>lề</a:t>
              </a:r>
              <a:r>
                <a:rPr kumimoji="0" lang="en-US" sz="4400" b="1" i="0" u="none" strike="noStrike" kern="1200" cap="none" spc="0" normalizeH="0" baseline="0" noProof="0" dirty="0">
                  <a:ln>
                    <a:noFill/>
                  </a:ln>
                  <a:solidFill>
                    <a:srgbClr val="009999"/>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9999"/>
                  </a:solidFill>
                  <a:effectLst/>
                  <a:uLnTx/>
                  <a:uFillTx/>
                  <a:latin typeface="Calibri" panose="020F0502020204030204"/>
                  <a:ea typeface="+mn-ea"/>
                  <a:cs typeface="+mn-cs"/>
                </a:rPr>
                <a:t>thế</a:t>
              </a:r>
              <a:r>
                <a:rPr kumimoji="0" lang="en-US" sz="4400" b="1" i="0" u="none" strike="noStrike" kern="1200" cap="none" spc="0" normalizeH="0" baseline="0" noProof="0" dirty="0">
                  <a:ln>
                    <a:noFill/>
                  </a:ln>
                  <a:solidFill>
                    <a:srgbClr val="009999"/>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9999"/>
                  </a:solidFill>
                  <a:effectLst/>
                  <a:uLnTx/>
                  <a:uFillTx/>
                  <a:latin typeface="Calibri" panose="020F0502020204030204"/>
                  <a:ea typeface="+mn-ea"/>
                  <a:cs typeface="+mn-cs"/>
                </a:rPr>
                <a:t>lính</a:t>
              </a:r>
              <a:endParaRPr kumimoji="0" lang="en-US" sz="4400" b="1" i="0" u="none" strike="noStrike" kern="1200" cap="none" spc="0" normalizeH="0" baseline="0" noProof="0" dirty="0">
                <a:ln>
                  <a:noFill/>
                </a:ln>
                <a:solidFill>
                  <a:srgbClr val="002795"/>
                </a:solidFill>
                <a:effectLst/>
                <a:uLnTx/>
                <a:uFillTx/>
                <a:latin typeface="Calibri" panose="020F0502020204030204"/>
                <a:ea typeface="+mn-ea"/>
                <a:cs typeface="+mn-cs"/>
              </a:endParaRPr>
            </a:p>
          </p:txBody>
        </p:sp>
        <p:pic>
          <p:nvPicPr>
            <p:cNvPr id="21" name="Picture 12">
              <a:extLst>
                <a:ext uri="{FF2B5EF4-FFF2-40B4-BE49-F238E27FC236}">
                  <a16:creationId xmlns:a16="http://schemas.microsoft.com/office/drawing/2014/main" id="{2EB48C9B-85B6-9CAF-2C1E-56AEF9465E54}"/>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10435" y="7338060"/>
              <a:ext cx="2128643" cy="2323212"/>
            </a:xfrm>
            <a:prstGeom prst="rect">
              <a:avLst/>
            </a:prstGeom>
          </p:spPr>
        </p:pic>
      </p:grpSp>
      <p:grpSp>
        <p:nvGrpSpPr>
          <p:cNvPr id="23" name="Group 22">
            <a:extLst>
              <a:ext uri="{FF2B5EF4-FFF2-40B4-BE49-F238E27FC236}">
                <a16:creationId xmlns:a16="http://schemas.microsoft.com/office/drawing/2014/main" id="{029C2B4B-B39F-A5A3-576D-3D1C1D40D3C2}"/>
              </a:ext>
            </a:extLst>
          </p:cNvPr>
          <p:cNvGrpSpPr/>
          <p:nvPr/>
        </p:nvGrpSpPr>
        <p:grpSpPr>
          <a:xfrm>
            <a:off x="6289825" y="4902200"/>
            <a:ext cx="5363154" cy="1473200"/>
            <a:chOff x="9023498" y="7402261"/>
            <a:chExt cx="8044731" cy="2209800"/>
          </a:xfrm>
        </p:grpSpPr>
        <p:sp>
          <p:nvSpPr>
            <p:cNvPr id="12" name="d">
              <a:extLst>
                <a:ext uri="{FF2B5EF4-FFF2-40B4-BE49-F238E27FC236}">
                  <a16:creationId xmlns:a16="http://schemas.microsoft.com/office/drawing/2014/main" id="{FFC752B8-A2D1-61FB-BBA2-3041CE152CFD}"/>
                </a:ext>
              </a:extLst>
            </p:cNvPr>
            <p:cNvSpPr/>
            <p:nvPr/>
          </p:nvSpPr>
          <p:spPr>
            <a:xfrm>
              <a:off x="10363440" y="7429560"/>
              <a:ext cx="6704789" cy="2071397"/>
            </a:xfrm>
            <a:prstGeom prst="roundRect">
              <a:avLst/>
            </a:prstGeom>
            <a:solidFill>
              <a:srgbClr val="D4D5FF"/>
            </a:solidFill>
            <a:ln w="76200">
              <a:solidFill>
                <a:srgbClr val="00279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9999"/>
                  </a:solidFill>
                  <a:effectLst/>
                  <a:uLnTx/>
                  <a:uFillTx/>
                  <a:latin typeface="Calibri" panose="020F0502020204030204"/>
                  <a:ea typeface="+mn-ea"/>
                  <a:cs typeface="+mn-cs"/>
                </a:rPr>
                <a:t>Nghing</a:t>
              </a:r>
              <a:r>
                <a:rPr kumimoji="0" lang="en-US" sz="4400" b="1" i="0" u="none" strike="noStrike" kern="1200" cap="none" spc="0" normalizeH="0" baseline="0" noProof="0" dirty="0">
                  <a:ln>
                    <a:noFill/>
                  </a:ln>
                  <a:solidFill>
                    <a:srgbClr val="009999"/>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9999"/>
                  </a:solidFill>
                  <a:effectLst/>
                  <a:uLnTx/>
                  <a:uFillTx/>
                  <a:latin typeface="Calibri" panose="020F0502020204030204"/>
                  <a:ea typeface="+mn-ea"/>
                  <a:cs typeface="+mn-cs"/>
                </a:rPr>
                <a:t>Ông</a:t>
              </a:r>
              <a:endParaRPr kumimoji="0" lang="en-US" sz="4400" b="1" i="0" u="none" strike="noStrike" kern="1200" cap="none" spc="0" normalizeH="0" baseline="0" noProof="0" dirty="0">
                <a:ln>
                  <a:noFill/>
                </a:ln>
                <a:solidFill>
                  <a:srgbClr val="002795"/>
                </a:solidFill>
                <a:effectLst/>
                <a:uLnTx/>
                <a:uFillTx/>
                <a:latin typeface="Calibri" panose="020F0502020204030204"/>
                <a:ea typeface="+mn-ea"/>
                <a:cs typeface="+mn-cs"/>
              </a:endParaRPr>
            </a:p>
          </p:txBody>
        </p:sp>
        <p:pic>
          <p:nvPicPr>
            <p:cNvPr id="22" name="Picture 13">
              <a:extLst>
                <a:ext uri="{FF2B5EF4-FFF2-40B4-BE49-F238E27FC236}">
                  <a16:creationId xmlns:a16="http://schemas.microsoft.com/office/drawing/2014/main" id="{115DBC70-2450-9BC7-4B24-8339B72C4A3E}"/>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9023498" y="7402261"/>
              <a:ext cx="2010918" cy="2209800"/>
            </a:xfrm>
            <a:prstGeom prst="rect">
              <a:avLst/>
            </a:prstGeom>
          </p:spPr>
        </p:pic>
      </p:grpSp>
      <p:pic>
        <p:nvPicPr>
          <p:cNvPr id="6" name="Đúng">
            <a:extLst>
              <a:ext uri="{FF2B5EF4-FFF2-40B4-BE49-F238E27FC236}">
                <a16:creationId xmlns:a16="http://schemas.microsoft.com/office/drawing/2014/main" id="{D3DA7254-BAEF-E06A-35BB-E86419E540B4}"/>
              </a:ext>
            </a:extLst>
          </p:cNvPr>
          <p:cNvPicPr>
            <a:picLocks noChangeAspect="1"/>
          </p:cNvPicPr>
          <p:nvPr/>
        </p:nvPicPr>
        <p:blipFill>
          <a:blip r:embed="rId16">
            <a:extLst>
              <a:ext uri="{BEBA8EAE-BF5A-486C-A8C5-ECC9F3942E4B}">
                <a14:imgProps xmlns:a14="http://schemas.microsoft.com/office/drawing/2010/main">
                  <a14:imgLayer r:embed="rId17">
                    <a14:imgEffect>
                      <a14:sharpenSoften amount="25000"/>
                    </a14:imgEffect>
                    <a14:imgEffect>
                      <a14:brightnessContrast bright="-30000" contrast="71000"/>
                    </a14:imgEffect>
                  </a14:imgLayer>
                </a14:imgProps>
              </a:ext>
              <a:ext uri="{28A0092B-C50C-407E-A947-70E740481C1C}">
                <a14:useLocalDpi xmlns:a14="http://schemas.microsoft.com/office/drawing/2010/main" val="0"/>
              </a:ext>
            </a:extLst>
          </a:blip>
          <a:stretch>
            <a:fillRect/>
          </a:stretch>
        </p:blipFill>
        <p:spPr>
          <a:xfrm>
            <a:off x="342993" y="5108914"/>
            <a:ext cx="1486303" cy="1189041"/>
          </a:xfrm>
          <a:prstGeom prst="rect">
            <a:avLst/>
          </a:prstGeom>
        </p:spPr>
      </p:pic>
    </p:spTree>
    <p:extLst>
      <p:ext uri="{BB962C8B-B14F-4D97-AF65-F5344CB8AC3E}">
        <p14:creationId xmlns:p14="http://schemas.microsoft.com/office/powerpoint/2010/main" val="22854705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2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72000">
                                          <p:cBhvr additive="base">
                                            <p:cTn id="7" dur="1000" fill="hold"/>
                                            <p:tgtEl>
                                              <p:spTgt spid="19"/>
                                            </p:tgtEl>
                                            <p:attrNameLst>
                                              <p:attrName>ppt_x</p:attrName>
                                            </p:attrNameLst>
                                          </p:cBhvr>
                                          <p:tavLst>
                                            <p:tav tm="0">
                                              <p:val>
                                                <p:strVal val="#ppt_x"/>
                                              </p:val>
                                            </p:tav>
                                            <p:tav tm="100000">
                                              <p:val>
                                                <p:strVal val="#ppt_x"/>
                                              </p:val>
                                            </p:tav>
                                          </p:tavLst>
                                        </p:anim>
                                        <p:anim calcmode="lin" valueType="num" p14:bounceEnd="72000">
                                          <p:cBhvr additive="base">
                                            <p:cTn id="8" dur="10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72000">
                                      <p:stCondLst>
                                        <p:cond delay="500"/>
                                      </p:stCondLst>
                                      <p:childTnLst>
                                        <p:set>
                                          <p:cBhvr>
                                            <p:cTn id="10" dur="1" fill="hold">
                                              <p:stCondLst>
                                                <p:cond delay="0"/>
                                              </p:stCondLst>
                                            </p:cTn>
                                            <p:tgtEl>
                                              <p:spTgt spid="24"/>
                                            </p:tgtEl>
                                            <p:attrNameLst>
                                              <p:attrName>style.visibility</p:attrName>
                                            </p:attrNameLst>
                                          </p:cBhvr>
                                          <p:to>
                                            <p:strVal val="visible"/>
                                          </p:to>
                                        </p:set>
                                        <p:anim calcmode="lin" valueType="num" p14:bounceEnd="72000">
                                          <p:cBhvr additive="base">
                                            <p:cTn id="11" dur="1000" fill="hold"/>
                                            <p:tgtEl>
                                              <p:spTgt spid="24"/>
                                            </p:tgtEl>
                                            <p:attrNameLst>
                                              <p:attrName>ppt_x</p:attrName>
                                            </p:attrNameLst>
                                          </p:cBhvr>
                                          <p:tavLst>
                                            <p:tav tm="0">
                                              <p:val>
                                                <p:strVal val="#ppt_x"/>
                                              </p:val>
                                            </p:tav>
                                            <p:tav tm="100000">
                                              <p:val>
                                                <p:strVal val="#ppt_x"/>
                                              </p:val>
                                            </p:tav>
                                          </p:tavLst>
                                        </p:anim>
                                        <p:anim calcmode="lin" valueType="num" p14:bounceEnd="72000">
                                          <p:cBhvr additive="base">
                                            <p:cTn id="12" dur="10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2000">
                                      <p:stCondLst>
                                        <p:cond delay="1000"/>
                                      </p:stCondLst>
                                      <p:childTnLst>
                                        <p:set>
                                          <p:cBhvr>
                                            <p:cTn id="14" dur="1" fill="hold">
                                              <p:stCondLst>
                                                <p:cond delay="0"/>
                                              </p:stCondLst>
                                            </p:cTn>
                                            <p:tgtEl>
                                              <p:spTgt spid="20"/>
                                            </p:tgtEl>
                                            <p:attrNameLst>
                                              <p:attrName>style.visibility</p:attrName>
                                            </p:attrNameLst>
                                          </p:cBhvr>
                                          <p:to>
                                            <p:strVal val="visible"/>
                                          </p:to>
                                        </p:set>
                                        <p:anim calcmode="lin" valueType="num" p14:bounceEnd="72000">
                                          <p:cBhvr additive="base">
                                            <p:cTn id="15" dur="1000" fill="hold"/>
                                            <p:tgtEl>
                                              <p:spTgt spid="20"/>
                                            </p:tgtEl>
                                            <p:attrNameLst>
                                              <p:attrName>ppt_x</p:attrName>
                                            </p:attrNameLst>
                                          </p:cBhvr>
                                          <p:tavLst>
                                            <p:tav tm="0">
                                              <p:val>
                                                <p:strVal val="#ppt_x"/>
                                              </p:val>
                                            </p:tav>
                                            <p:tav tm="100000">
                                              <p:val>
                                                <p:strVal val="#ppt_x"/>
                                              </p:val>
                                            </p:tav>
                                          </p:tavLst>
                                        </p:anim>
                                        <p:anim calcmode="lin" valueType="num" p14:bounceEnd="72000">
                                          <p:cBhvr additive="base">
                                            <p:cTn id="16" dur="10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2000">
                                      <p:stCondLst>
                                        <p:cond delay="1500"/>
                                      </p:stCondLst>
                                      <p:childTnLst>
                                        <p:set>
                                          <p:cBhvr>
                                            <p:cTn id="18" dur="1" fill="hold">
                                              <p:stCondLst>
                                                <p:cond delay="0"/>
                                              </p:stCondLst>
                                            </p:cTn>
                                            <p:tgtEl>
                                              <p:spTgt spid="23"/>
                                            </p:tgtEl>
                                            <p:attrNameLst>
                                              <p:attrName>style.visibility</p:attrName>
                                            </p:attrNameLst>
                                          </p:cBhvr>
                                          <p:to>
                                            <p:strVal val="visible"/>
                                          </p:to>
                                        </p:set>
                                        <p:anim calcmode="lin" valueType="num" p14:bounceEnd="72000">
                                          <p:cBhvr additive="base">
                                            <p:cTn id="19" dur="1000" fill="hold"/>
                                            <p:tgtEl>
                                              <p:spTgt spid="23"/>
                                            </p:tgtEl>
                                            <p:attrNameLst>
                                              <p:attrName>ppt_x</p:attrName>
                                            </p:attrNameLst>
                                          </p:cBhvr>
                                          <p:tavLst>
                                            <p:tav tm="0">
                                              <p:val>
                                                <p:strVal val="#ppt_x"/>
                                              </p:val>
                                            </p:tav>
                                            <p:tav tm="100000">
                                              <p:val>
                                                <p:strVal val="#ppt_x"/>
                                              </p:val>
                                            </p:tav>
                                          </p:tavLst>
                                        </p:anim>
                                        <p:anim calcmode="lin" valueType="num" p14:bounceEnd="72000">
                                          <p:cBhvr additive="base">
                                            <p:cTn id="20"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7"/>
                    </p:tgtEl>
                  </p:cMediaNode>
                </p:audio>
                <p:audio>
                  <p:cMediaNode vol="80000">
                    <p:cTn id="22" fill="hold" display="0">
                      <p:stCondLst>
                        <p:cond delay="indefinite"/>
                      </p:stCondLst>
                      <p:endCondLst>
                        <p:cond evt="onStopAudio" delay="0">
                          <p:tgtEl>
                            <p:sldTgt/>
                          </p:tgtEl>
                        </p:cond>
                      </p:endCondLst>
                    </p:cTn>
                    <p:tgtEl>
                      <p:spTgt spid="8"/>
                    </p:tgtEl>
                  </p:cMediaNode>
                </p:audio>
                <p:audio>
                  <p:cMediaNode vol="80000">
                    <p:cTn id="23" fill="hold" display="0">
                      <p:stCondLst>
                        <p:cond delay="indefinite"/>
                      </p:stCondLst>
                      <p:endCondLst>
                        <p:cond evt="onStopAudio" delay="0">
                          <p:tgtEl>
                            <p:sldTgt/>
                          </p:tgtEl>
                        </p:cond>
                      </p:endCondLst>
                    </p:cTn>
                    <p:tgtEl>
                      <p:spTgt spid="9"/>
                    </p:tgtEl>
                  </p:cMediaNode>
                </p:audio>
                <p:audio>
                  <p:cMediaNode vol="80000">
                    <p:cTn id="24" fill="hold" display="0">
                      <p:stCondLst>
                        <p:cond delay="indefinite"/>
                      </p:stCondLst>
                      <p:endCondLst>
                        <p:cond evt="onStopAudio" delay="0">
                          <p:tgtEl>
                            <p:sldTgt/>
                          </p:tgtEl>
                        </p:cond>
                      </p:endCondLst>
                    </p:cTn>
                    <p:tgtEl>
                      <p:spTgt spid="10"/>
                    </p:tgtEl>
                  </p:cMediaNode>
                </p:audio>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withEffect">
                                      <p:stCondLst>
                                        <p:cond delay="0"/>
                                      </p:stCondLst>
                                      <p:childTnLst>
                                        <p:cmd type="call" cmd="playFrom(0.0)">
                                          <p:cBhvr>
                                            <p:cTn id="29" dur="5120" fill="hold"/>
                                            <p:tgtEl>
                                              <p:spTgt spid="7"/>
                                            </p:tgtEl>
                                          </p:cBhvr>
                                        </p:cmd>
                                      </p:childTnLst>
                                    </p:cTn>
                                  </p:par>
                                  <p:par>
                                    <p:cTn id="30" presetID="26" presetClass="emph" presetSubtype="0" fill="hold" nodeType="withEffect">
                                      <p:stCondLst>
                                        <p:cond delay="0"/>
                                      </p:stCondLst>
                                      <p:childTnLst>
                                        <p:animEffect transition="out" filter="fade">
                                          <p:cBhvr>
                                            <p:cTn id="31" dur="500" tmFilter="0, 0; .2, .5; .8, .5; 1, 0"/>
                                            <p:tgtEl>
                                              <p:spTgt spid="19"/>
                                            </p:tgtEl>
                                          </p:cBhvr>
                                        </p:animEffect>
                                        <p:animScale>
                                          <p:cBhvr>
                                            <p:cTn id="32"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33" restart="whenNotActive" fill="hold" evtFilter="cancelBubble" nodeType="interactiveSeq">
                    <p:stCondLst>
                      <p:cond evt="onClick" delay="0">
                        <p:tgtEl>
                          <p:spTgt spid="24"/>
                        </p:tgtEl>
                      </p:cond>
                    </p:stCondLst>
                    <p:endSync evt="end" delay="0">
                      <p:rtn val="all"/>
                    </p:endSync>
                    <p:childTnLst>
                      <p:par>
                        <p:cTn id="34" fill="hold">
                          <p:stCondLst>
                            <p:cond delay="0"/>
                          </p:stCondLst>
                          <p:childTnLst>
                            <p:par>
                              <p:cTn id="35" fill="hold">
                                <p:stCondLst>
                                  <p:cond delay="0"/>
                                </p:stCondLst>
                                <p:childTnLst>
                                  <p:par>
                                    <p:cTn id="36" presetID="26" presetClass="emph" presetSubtype="0" fill="hold" nodeType="withEffect">
                                      <p:stCondLst>
                                        <p:cond delay="0"/>
                                      </p:stCondLst>
                                      <p:childTnLst>
                                        <p:animEffect transition="out" filter="fade">
                                          <p:cBhvr>
                                            <p:cTn id="37" dur="500" tmFilter="0, 0; .2, .5; .8, .5; 1, 0"/>
                                            <p:tgtEl>
                                              <p:spTgt spid="24"/>
                                            </p:tgtEl>
                                          </p:cBhvr>
                                        </p:animEffect>
                                        <p:animScale>
                                          <p:cBhvr>
                                            <p:cTn id="38" dur="250" autoRev="1" fill="hold"/>
                                            <p:tgtEl>
                                              <p:spTgt spid="24"/>
                                            </p:tgtEl>
                                          </p:cBhvr>
                                          <p:by x="105000" y="105000"/>
                                        </p:animScale>
                                      </p:childTnLst>
                                    </p:cTn>
                                  </p:par>
                                  <p:par>
                                    <p:cTn id="39" presetID="49" presetClass="entr" presetSubtype="0" decel="10000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 calcmode="lin" valueType="num">
                                          <p:cBhvr>
                                            <p:cTn id="43" dur="500" fill="hold"/>
                                            <p:tgtEl>
                                              <p:spTgt spid="6"/>
                                            </p:tgtEl>
                                            <p:attrNameLst>
                                              <p:attrName>style.rotation</p:attrName>
                                            </p:attrNameLst>
                                          </p:cBhvr>
                                          <p:tavLst>
                                            <p:tav tm="0">
                                              <p:val>
                                                <p:fltVal val="360"/>
                                              </p:val>
                                            </p:tav>
                                            <p:tav tm="100000">
                                              <p:val>
                                                <p:fltVal val="0"/>
                                              </p:val>
                                            </p:tav>
                                          </p:tavLst>
                                        </p:anim>
                                        <p:animEffect transition="in" filter="fade">
                                          <p:cBhvr>
                                            <p:cTn id="44" dur="500"/>
                                            <p:tgtEl>
                                              <p:spTgt spid="6"/>
                                            </p:tgtEl>
                                          </p:cBhvr>
                                        </p:animEffect>
                                      </p:childTnLst>
                                    </p:cTn>
                                  </p:par>
                                  <p:par>
                                    <p:cTn id="45" presetID="1" presetClass="mediacall" presetSubtype="0" fill="hold" nodeType="withEffect">
                                      <p:stCondLst>
                                        <p:cond delay="0"/>
                                      </p:stCondLst>
                                      <p:childTnLst>
                                        <p:cmd type="call" cmd="playFrom(0.0)">
                                          <p:cBhvr>
                                            <p:cTn id="46" dur="3448" fill="hold"/>
                                            <p:tgtEl>
                                              <p:spTgt spid="8"/>
                                            </p:tgtEl>
                                          </p:cBhvr>
                                        </p:cmd>
                                      </p:childTnLst>
                                    </p:cTn>
                                  </p:par>
                                  <p:par>
                                    <p:cTn id="47" presetID="32" presetClass="emph" presetSubtype="0" fill="hold" nodeType="withEffect">
                                      <p:stCondLst>
                                        <p:cond delay="200"/>
                                      </p:stCondLst>
                                      <p:childTnLst>
                                        <p:animRot by="120000">
                                          <p:cBhvr>
                                            <p:cTn id="48" dur="100" fill="hold">
                                              <p:stCondLst>
                                                <p:cond delay="0"/>
                                              </p:stCondLst>
                                            </p:cTn>
                                            <p:tgtEl>
                                              <p:spTgt spid="6"/>
                                            </p:tgtEl>
                                            <p:attrNameLst>
                                              <p:attrName>r</p:attrName>
                                            </p:attrNameLst>
                                          </p:cBhvr>
                                        </p:animRot>
                                        <p:animRot by="-240000">
                                          <p:cBhvr>
                                            <p:cTn id="49" dur="200" fill="hold">
                                              <p:stCondLst>
                                                <p:cond delay="200"/>
                                              </p:stCondLst>
                                            </p:cTn>
                                            <p:tgtEl>
                                              <p:spTgt spid="6"/>
                                            </p:tgtEl>
                                            <p:attrNameLst>
                                              <p:attrName>r</p:attrName>
                                            </p:attrNameLst>
                                          </p:cBhvr>
                                        </p:animRot>
                                        <p:animRot by="240000">
                                          <p:cBhvr>
                                            <p:cTn id="50" dur="200" fill="hold">
                                              <p:stCondLst>
                                                <p:cond delay="400"/>
                                              </p:stCondLst>
                                            </p:cTn>
                                            <p:tgtEl>
                                              <p:spTgt spid="6"/>
                                            </p:tgtEl>
                                            <p:attrNameLst>
                                              <p:attrName>r</p:attrName>
                                            </p:attrNameLst>
                                          </p:cBhvr>
                                        </p:animRot>
                                        <p:animRot by="-240000">
                                          <p:cBhvr>
                                            <p:cTn id="51" dur="200" fill="hold">
                                              <p:stCondLst>
                                                <p:cond delay="600"/>
                                              </p:stCondLst>
                                            </p:cTn>
                                            <p:tgtEl>
                                              <p:spTgt spid="6"/>
                                            </p:tgtEl>
                                            <p:attrNameLst>
                                              <p:attrName>r</p:attrName>
                                            </p:attrNameLst>
                                          </p:cBhvr>
                                        </p:animRot>
                                        <p:animRot by="120000">
                                          <p:cBhvr>
                                            <p:cTn id="52" dur="200" fill="hold">
                                              <p:stCondLst>
                                                <p:cond delay="800"/>
                                              </p:stCondLst>
                                            </p:cTn>
                                            <p:tgtEl>
                                              <p:spTgt spid="6"/>
                                            </p:tgtEl>
                                            <p:attrNameLst>
                                              <p:attrName>r</p:attrName>
                                            </p:attrNameLst>
                                          </p:cBhvr>
                                        </p:animRot>
                                      </p:childTnLst>
                                    </p:cTn>
                                  </p:par>
                                  <p:par>
                                    <p:cTn id="53" presetID="31" presetClass="exit" presetSubtype="0" fill="hold" nodeType="withEffect">
                                      <p:stCondLst>
                                        <p:cond delay="200"/>
                                      </p:stCondLst>
                                      <p:childTnLst>
                                        <p:anim calcmode="lin" valueType="num">
                                          <p:cBhvr>
                                            <p:cTn id="54" dur="1000"/>
                                            <p:tgtEl>
                                              <p:spTgt spid="19"/>
                                            </p:tgtEl>
                                            <p:attrNameLst>
                                              <p:attrName>ppt_w</p:attrName>
                                            </p:attrNameLst>
                                          </p:cBhvr>
                                          <p:tavLst>
                                            <p:tav tm="0">
                                              <p:val>
                                                <p:strVal val="ppt_w"/>
                                              </p:val>
                                            </p:tav>
                                            <p:tav tm="100000">
                                              <p:val>
                                                <p:fltVal val="0"/>
                                              </p:val>
                                            </p:tav>
                                          </p:tavLst>
                                        </p:anim>
                                        <p:anim calcmode="lin" valueType="num">
                                          <p:cBhvr>
                                            <p:cTn id="55" dur="1000"/>
                                            <p:tgtEl>
                                              <p:spTgt spid="19"/>
                                            </p:tgtEl>
                                            <p:attrNameLst>
                                              <p:attrName>ppt_h</p:attrName>
                                            </p:attrNameLst>
                                          </p:cBhvr>
                                          <p:tavLst>
                                            <p:tav tm="0">
                                              <p:val>
                                                <p:strVal val="ppt_h"/>
                                              </p:val>
                                            </p:tav>
                                            <p:tav tm="100000">
                                              <p:val>
                                                <p:fltVal val="0"/>
                                              </p:val>
                                            </p:tav>
                                          </p:tavLst>
                                        </p:anim>
                                        <p:anim calcmode="lin" valueType="num">
                                          <p:cBhvr>
                                            <p:cTn id="56" dur="1000"/>
                                            <p:tgtEl>
                                              <p:spTgt spid="19"/>
                                            </p:tgtEl>
                                            <p:attrNameLst>
                                              <p:attrName>style.rotation</p:attrName>
                                            </p:attrNameLst>
                                          </p:cBhvr>
                                          <p:tavLst>
                                            <p:tav tm="0">
                                              <p:val>
                                                <p:fltVal val="0"/>
                                              </p:val>
                                            </p:tav>
                                            <p:tav tm="100000">
                                              <p:val>
                                                <p:fltVal val="90"/>
                                              </p:val>
                                            </p:tav>
                                          </p:tavLst>
                                        </p:anim>
                                        <p:animEffect transition="out" filter="fade">
                                          <p:cBhvr>
                                            <p:cTn id="57" dur="1000"/>
                                            <p:tgtEl>
                                              <p:spTgt spid="19"/>
                                            </p:tgtEl>
                                          </p:cBhvr>
                                        </p:animEffect>
                                        <p:set>
                                          <p:cBhvr>
                                            <p:cTn id="58" dur="1" fill="hold">
                                              <p:stCondLst>
                                                <p:cond delay="999"/>
                                              </p:stCondLst>
                                            </p:cTn>
                                            <p:tgtEl>
                                              <p:spTgt spid="19"/>
                                            </p:tgtEl>
                                            <p:attrNameLst>
                                              <p:attrName>style.visibility</p:attrName>
                                            </p:attrNameLst>
                                          </p:cBhvr>
                                          <p:to>
                                            <p:strVal val="hidden"/>
                                          </p:to>
                                        </p:set>
                                      </p:childTnLst>
                                    </p:cTn>
                                  </p:par>
                                  <p:par>
                                    <p:cTn id="59" presetID="31" presetClass="exit" presetSubtype="0" fill="hold" nodeType="withEffect">
                                      <p:stCondLst>
                                        <p:cond delay="200"/>
                                      </p:stCondLst>
                                      <p:childTnLst>
                                        <p:anim calcmode="lin" valueType="num">
                                          <p:cBhvr>
                                            <p:cTn id="60" dur="1000"/>
                                            <p:tgtEl>
                                              <p:spTgt spid="23"/>
                                            </p:tgtEl>
                                            <p:attrNameLst>
                                              <p:attrName>ppt_w</p:attrName>
                                            </p:attrNameLst>
                                          </p:cBhvr>
                                          <p:tavLst>
                                            <p:tav tm="0">
                                              <p:val>
                                                <p:strVal val="ppt_w"/>
                                              </p:val>
                                            </p:tav>
                                            <p:tav tm="100000">
                                              <p:val>
                                                <p:fltVal val="0"/>
                                              </p:val>
                                            </p:tav>
                                          </p:tavLst>
                                        </p:anim>
                                        <p:anim calcmode="lin" valueType="num">
                                          <p:cBhvr>
                                            <p:cTn id="61" dur="1000"/>
                                            <p:tgtEl>
                                              <p:spTgt spid="23"/>
                                            </p:tgtEl>
                                            <p:attrNameLst>
                                              <p:attrName>ppt_h</p:attrName>
                                            </p:attrNameLst>
                                          </p:cBhvr>
                                          <p:tavLst>
                                            <p:tav tm="0">
                                              <p:val>
                                                <p:strVal val="ppt_h"/>
                                              </p:val>
                                            </p:tav>
                                            <p:tav tm="100000">
                                              <p:val>
                                                <p:fltVal val="0"/>
                                              </p:val>
                                            </p:tav>
                                          </p:tavLst>
                                        </p:anim>
                                        <p:anim calcmode="lin" valueType="num">
                                          <p:cBhvr>
                                            <p:cTn id="62" dur="1000"/>
                                            <p:tgtEl>
                                              <p:spTgt spid="23"/>
                                            </p:tgtEl>
                                            <p:attrNameLst>
                                              <p:attrName>style.rotation</p:attrName>
                                            </p:attrNameLst>
                                          </p:cBhvr>
                                          <p:tavLst>
                                            <p:tav tm="0">
                                              <p:val>
                                                <p:fltVal val="0"/>
                                              </p:val>
                                            </p:tav>
                                            <p:tav tm="100000">
                                              <p:val>
                                                <p:fltVal val="90"/>
                                              </p:val>
                                            </p:tav>
                                          </p:tavLst>
                                        </p:anim>
                                        <p:animEffect transition="out" filter="fade">
                                          <p:cBhvr>
                                            <p:cTn id="63" dur="1000"/>
                                            <p:tgtEl>
                                              <p:spTgt spid="23"/>
                                            </p:tgtEl>
                                          </p:cBhvr>
                                        </p:animEffect>
                                        <p:set>
                                          <p:cBhvr>
                                            <p:cTn id="64" dur="1" fill="hold">
                                              <p:stCondLst>
                                                <p:cond delay="999"/>
                                              </p:stCondLst>
                                            </p:cTn>
                                            <p:tgtEl>
                                              <p:spTgt spid="23"/>
                                            </p:tgtEl>
                                            <p:attrNameLst>
                                              <p:attrName>style.visibility</p:attrName>
                                            </p:attrNameLst>
                                          </p:cBhvr>
                                          <p:to>
                                            <p:strVal val="hidden"/>
                                          </p:to>
                                        </p:set>
                                      </p:childTnLst>
                                    </p:cTn>
                                  </p:par>
                                  <p:par>
                                    <p:cTn id="65" presetID="31" presetClass="exit" presetSubtype="0" fill="hold" nodeType="withEffect">
                                      <p:stCondLst>
                                        <p:cond delay="200"/>
                                      </p:stCondLst>
                                      <p:childTnLst>
                                        <p:anim calcmode="lin" valueType="num">
                                          <p:cBhvr>
                                            <p:cTn id="66" dur="1000"/>
                                            <p:tgtEl>
                                              <p:spTgt spid="20"/>
                                            </p:tgtEl>
                                            <p:attrNameLst>
                                              <p:attrName>ppt_w</p:attrName>
                                            </p:attrNameLst>
                                          </p:cBhvr>
                                          <p:tavLst>
                                            <p:tav tm="0">
                                              <p:val>
                                                <p:strVal val="ppt_w"/>
                                              </p:val>
                                            </p:tav>
                                            <p:tav tm="100000">
                                              <p:val>
                                                <p:fltVal val="0"/>
                                              </p:val>
                                            </p:tav>
                                          </p:tavLst>
                                        </p:anim>
                                        <p:anim calcmode="lin" valueType="num">
                                          <p:cBhvr>
                                            <p:cTn id="67" dur="1000"/>
                                            <p:tgtEl>
                                              <p:spTgt spid="20"/>
                                            </p:tgtEl>
                                            <p:attrNameLst>
                                              <p:attrName>ppt_h</p:attrName>
                                            </p:attrNameLst>
                                          </p:cBhvr>
                                          <p:tavLst>
                                            <p:tav tm="0">
                                              <p:val>
                                                <p:strVal val="ppt_h"/>
                                              </p:val>
                                            </p:tav>
                                            <p:tav tm="100000">
                                              <p:val>
                                                <p:fltVal val="0"/>
                                              </p:val>
                                            </p:tav>
                                          </p:tavLst>
                                        </p:anim>
                                        <p:anim calcmode="lin" valueType="num">
                                          <p:cBhvr>
                                            <p:cTn id="68" dur="1000"/>
                                            <p:tgtEl>
                                              <p:spTgt spid="20"/>
                                            </p:tgtEl>
                                            <p:attrNameLst>
                                              <p:attrName>style.rotation</p:attrName>
                                            </p:attrNameLst>
                                          </p:cBhvr>
                                          <p:tavLst>
                                            <p:tav tm="0">
                                              <p:val>
                                                <p:fltVal val="0"/>
                                              </p:val>
                                            </p:tav>
                                            <p:tav tm="100000">
                                              <p:val>
                                                <p:fltVal val="90"/>
                                              </p:val>
                                            </p:tav>
                                          </p:tavLst>
                                        </p:anim>
                                        <p:animEffect transition="out" filter="fade">
                                          <p:cBhvr>
                                            <p:cTn id="69" dur="1000"/>
                                            <p:tgtEl>
                                              <p:spTgt spid="20"/>
                                            </p:tgtEl>
                                          </p:cBhvr>
                                        </p:animEffect>
                                        <p:set>
                                          <p:cBhvr>
                                            <p:cTn id="70"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1" restart="whenNotActive" fill="hold" evtFilter="cancelBubble" nodeType="interactiveSeq">
                    <p:stCondLst>
                      <p:cond evt="onClick" delay="0">
                        <p:tgtEl>
                          <p:spTgt spid="23"/>
                        </p:tgtEl>
                      </p:cond>
                    </p:stCondLst>
                    <p:endSync evt="end" delay="0">
                      <p:rtn val="all"/>
                    </p:endSync>
                    <p:childTnLst>
                      <p:par>
                        <p:cTn id="72" fill="hold">
                          <p:stCondLst>
                            <p:cond delay="0"/>
                          </p:stCondLst>
                          <p:childTnLst>
                            <p:par>
                              <p:cTn id="73" fill="hold">
                                <p:stCondLst>
                                  <p:cond delay="0"/>
                                </p:stCondLst>
                                <p:childTnLst>
                                  <p:par>
                                    <p:cTn id="74" presetID="1" presetClass="mediacall" presetSubtype="0" fill="hold" nodeType="withEffect">
                                      <p:stCondLst>
                                        <p:cond delay="0"/>
                                      </p:stCondLst>
                                      <p:childTnLst>
                                        <p:cmd type="call" cmd="playFrom(0.0)">
                                          <p:cBhvr>
                                            <p:cTn id="75" dur="5120" fill="hold"/>
                                            <p:tgtEl>
                                              <p:spTgt spid="9"/>
                                            </p:tgtEl>
                                          </p:cBhvr>
                                        </p:cmd>
                                      </p:childTnLst>
                                    </p:cTn>
                                  </p:par>
                                  <p:par>
                                    <p:cTn id="76" presetID="26" presetClass="emph" presetSubtype="0" fill="hold" nodeType="withEffect">
                                      <p:stCondLst>
                                        <p:cond delay="0"/>
                                      </p:stCondLst>
                                      <p:childTnLst>
                                        <p:animEffect transition="out" filter="fade">
                                          <p:cBhvr>
                                            <p:cTn id="77" dur="500" tmFilter="0, 0; .2, .5; .8, .5; 1, 0"/>
                                            <p:tgtEl>
                                              <p:spTgt spid="23"/>
                                            </p:tgtEl>
                                          </p:cBhvr>
                                        </p:animEffect>
                                        <p:animScale>
                                          <p:cBhvr>
                                            <p:cTn id="78"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79" restart="whenNotActive" fill="hold" evtFilter="cancelBubble" nodeType="interactiveSeq">
                    <p:stCondLst>
                      <p:cond evt="onClick" delay="0">
                        <p:tgtEl>
                          <p:spTgt spid="20"/>
                        </p:tgtEl>
                      </p:cond>
                    </p:stCondLst>
                    <p:endSync evt="end" delay="0">
                      <p:rtn val="all"/>
                    </p:endSync>
                    <p:childTnLst>
                      <p:par>
                        <p:cTn id="80" fill="hold">
                          <p:stCondLst>
                            <p:cond delay="0"/>
                          </p:stCondLst>
                          <p:childTnLst>
                            <p:par>
                              <p:cTn id="81" fill="hold">
                                <p:stCondLst>
                                  <p:cond delay="0"/>
                                </p:stCondLst>
                                <p:childTnLst>
                                  <p:par>
                                    <p:cTn id="82" presetID="26" presetClass="emph" presetSubtype="0" fill="hold" nodeType="clickEffect">
                                      <p:stCondLst>
                                        <p:cond delay="0"/>
                                      </p:stCondLst>
                                      <p:childTnLst>
                                        <p:animEffect transition="out" filter="fade">
                                          <p:cBhvr>
                                            <p:cTn id="83" dur="500" tmFilter="0, 0; .2, .5; .8, .5; 1, 0"/>
                                            <p:tgtEl>
                                              <p:spTgt spid="20"/>
                                            </p:tgtEl>
                                          </p:cBhvr>
                                        </p:animEffect>
                                        <p:animScale>
                                          <p:cBhvr>
                                            <p:cTn id="84" dur="250" autoRev="1" fill="hold"/>
                                            <p:tgtEl>
                                              <p:spTgt spid="20"/>
                                            </p:tgtEl>
                                          </p:cBhvr>
                                          <p:by x="105000" y="105000"/>
                                        </p:animScale>
                                      </p:childTnLst>
                                    </p:cTn>
                                  </p:par>
                                  <p:par>
                                    <p:cTn id="85" presetID="1" presetClass="mediacall" presetSubtype="0" fill="hold" nodeType="withEffect">
                                      <p:stCondLst>
                                        <p:cond delay="0"/>
                                      </p:stCondLst>
                                      <p:childTnLst>
                                        <p:cmd type="call" cmd="playFrom(0.0)">
                                          <p:cBhvr>
                                            <p:cTn id="86" dur="5120" fill="hold"/>
                                            <p:tgtEl>
                                              <p:spTgt spid="10"/>
                                            </p:tgtEl>
                                          </p:cBhvr>
                                        </p:cmd>
                                      </p:childTnLst>
                                    </p:cTn>
                                  </p:par>
                                </p:childTnLst>
                              </p:cTn>
                            </p:par>
                          </p:childTnLst>
                        </p:cTn>
                      </p:par>
                    </p:childTnLst>
                  </p:cTn>
                  <p:nextCondLst>
                    <p:cond evt="onClick" delay="0">
                      <p:tgtEl>
                        <p:spTgt spid="20"/>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ppt_x"/>
                                              </p:val>
                                            </p:tav>
                                            <p:tav tm="100000">
                                              <p:val>
                                                <p:strVal val="#ppt_x"/>
                                              </p:val>
                                            </p:tav>
                                          </p:tavLst>
                                        </p:anim>
                                        <p:anim calcmode="lin" valueType="num">
                                          <p:cBhvr additive="base">
                                            <p:cTn id="12" dur="10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1000" fill="hold"/>
                                            <p:tgtEl>
                                              <p:spTgt spid="20"/>
                                            </p:tgtEl>
                                            <p:attrNameLst>
                                              <p:attrName>ppt_x</p:attrName>
                                            </p:attrNameLst>
                                          </p:cBhvr>
                                          <p:tavLst>
                                            <p:tav tm="0">
                                              <p:val>
                                                <p:strVal val="#ppt_x"/>
                                              </p:val>
                                            </p:tav>
                                            <p:tav tm="100000">
                                              <p:val>
                                                <p:strVal val="#ppt_x"/>
                                              </p:val>
                                            </p:tav>
                                          </p:tavLst>
                                        </p:anim>
                                        <p:anim calcmode="lin" valueType="num">
                                          <p:cBhvr additive="base">
                                            <p:cTn id="16" dur="10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150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000" fill="hold"/>
                                            <p:tgtEl>
                                              <p:spTgt spid="23"/>
                                            </p:tgtEl>
                                            <p:attrNameLst>
                                              <p:attrName>ppt_x</p:attrName>
                                            </p:attrNameLst>
                                          </p:cBhvr>
                                          <p:tavLst>
                                            <p:tav tm="0">
                                              <p:val>
                                                <p:strVal val="#ppt_x"/>
                                              </p:val>
                                            </p:tav>
                                            <p:tav tm="100000">
                                              <p:val>
                                                <p:strVal val="#ppt_x"/>
                                              </p:val>
                                            </p:tav>
                                          </p:tavLst>
                                        </p:anim>
                                        <p:anim calcmode="lin" valueType="num">
                                          <p:cBhvr additive="base">
                                            <p:cTn id="20"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7"/>
                    </p:tgtEl>
                  </p:cMediaNode>
                </p:audio>
                <p:audio>
                  <p:cMediaNode vol="80000">
                    <p:cTn id="22" fill="hold" display="0">
                      <p:stCondLst>
                        <p:cond delay="indefinite"/>
                      </p:stCondLst>
                      <p:endCondLst>
                        <p:cond evt="onStopAudio" delay="0">
                          <p:tgtEl>
                            <p:sldTgt/>
                          </p:tgtEl>
                        </p:cond>
                      </p:endCondLst>
                    </p:cTn>
                    <p:tgtEl>
                      <p:spTgt spid="8"/>
                    </p:tgtEl>
                  </p:cMediaNode>
                </p:audio>
                <p:audio>
                  <p:cMediaNode vol="80000">
                    <p:cTn id="23" fill="hold" display="0">
                      <p:stCondLst>
                        <p:cond delay="indefinite"/>
                      </p:stCondLst>
                      <p:endCondLst>
                        <p:cond evt="onStopAudio" delay="0">
                          <p:tgtEl>
                            <p:sldTgt/>
                          </p:tgtEl>
                        </p:cond>
                      </p:endCondLst>
                    </p:cTn>
                    <p:tgtEl>
                      <p:spTgt spid="9"/>
                    </p:tgtEl>
                  </p:cMediaNode>
                </p:audio>
                <p:audio>
                  <p:cMediaNode vol="80000">
                    <p:cTn id="24" fill="hold" display="0">
                      <p:stCondLst>
                        <p:cond delay="indefinite"/>
                      </p:stCondLst>
                      <p:endCondLst>
                        <p:cond evt="onStopAudio" delay="0">
                          <p:tgtEl>
                            <p:sldTgt/>
                          </p:tgtEl>
                        </p:cond>
                      </p:endCondLst>
                    </p:cTn>
                    <p:tgtEl>
                      <p:spTgt spid="10"/>
                    </p:tgtEl>
                  </p:cMediaNode>
                </p:audio>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withEffect">
                                      <p:stCondLst>
                                        <p:cond delay="0"/>
                                      </p:stCondLst>
                                      <p:childTnLst>
                                        <p:cmd type="call" cmd="playFrom(0.0)">
                                          <p:cBhvr>
                                            <p:cTn id="29" dur="5120" fill="hold"/>
                                            <p:tgtEl>
                                              <p:spTgt spid="7"/>
                                            </p:tgtEl>
                                          </p:cBhvr>
                                        </p:cmd>
                                      </p:childTnLst>
                                    </p:cTn>
                                  </p:par>
                                  <p:par>
                                    <p:cTn id="30" presetID="26" presetClass="emph" presetSubtype="0" fill="hold" nodeType="withEffect">
                                      <p:stCondLst>
                                        <p:cond delay="0"/>
                                      </p:stCondLst>
                                      <p:childTnLst>
                                        <p:animEffect transition="out" filter="fade">
                                          <p:cBhvr>
                                            <p:cTn id="31" dur="500" tmFilter="0, 0; .2, .5; .8, .5; 1, 0"/>
                                            <p:tgtEl>
                                              <p:spTgt spid="19"/>
                                            </p:tgtEl>
                                          </p:cBhvr>
                                        </p:animEffect>
                                        <p:animScale>
                                          <p:cBhvr>
                                            <p:cTn id="32"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33" restart="whenNotActive" fill="hold" evtFilter="cancelBubble" nodeType="interactiveSeq">
                    <p:stCondLst>
                      <p:cond evt="onClick" delay="0">
                        <p:tgtEl>
                          <p:spTgt spid="24"/>
                        </p:tgtEl>
                      </p:cond>
                    </p:stCondLst>
                    <p:endSync evt="end" delay="0">
                      <p:rtn val="all"/>
                    </p:endSync>
                    <p:childTnLst>
                      <p:par>
                        <p:cTn id="34" fill="hold">
                          <p:stCondLst>
                            <p:cond delay="0"/>
                          </p:stCondLst>
                          <p:childTnLst>
                            <p:par>
                              <p:cTn id="35" fill="hold">
                                <p:stCondLst>
                                  <p:cond delay="0"/>
                                </p:stCondLst>
                                <p:childTnLst>
                                  <p:par>
                                    <p:cTn id="36" presetID="26" presetClass="emph" presetSubtype="0" fill="hold" nodeType="withEffect">
                                      <p:stCondLst>
                                        <p:cond delay="0"/>
                                      </p:stCondLst>
                                      <p:childTnLst>
                                        <p:animEffect transition="out" filter="fade">
                                          <p:cBhvr>
                                            <p:cTn id="37" dur="500" tmFilter="0, 0; .2, .5; .8, .5; 1, 0"/>
                                            <p:tgtEl>
                                              <p:spTgt spid="24"/>
                                            </p:tgtEl>
                                          </p:cBhvr>
                                        </p:animEffect>
                                        <p:animScale>
                                          <p:cBhvr>
                                            <p:cTn id="38" dur="250" autoRev="1" fill="hold"/>
                                            <p:tgtEl>
                                              <p:spTgt spid="24"/>
                                            </p:tgtEl>
                                          </p:cBhvr>
                                          <p:by x="105000" y="105000"/>
                                        </p:animScale>
                                      </p:childTnLst>
                                    </p:cTn>
                                  </p:par>
                                  <p:par>
                                    <p:cTn id="39" presetID="49" presetClass="entr" presetSubtype="0" decel="10000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 calcmode="lin" valueType="num">
                                          <p:cBhvr>
                                            <p:cTn id="43" dur="500" fill="hold"/>
                                            <p:tgtEl>
                                              <p:spTgt spid="6"/>
                                            </p:tgtEl>
                                            <p:attrNameLst>
                                              <p:attrName>style.rotation</p:attrName>
                                            </p:attrNameLst>
                                          </p:cBhvr>
                                          <p:tavLst>
                                            <p:tav tm="0">
                                              <p:val>
                                                <p:fltVal val="360"/>
                                              </p:val>
                                            </p:tav>
                                            <p:tav tm="100000">
                                              <p:val>
                                                <p:fltVal val="0"/>
                                              </p:val>
                                            </p:tav>
                                          </p:tavLst>
                                        </p:anim>
                                        <p:animEffect transition="in" filter="fade">
                                          <p:cBhvr>
                                            <p:cTn id="44" dur="500"/>
                                            <p:tgtEl>
                                              <p:spTgt spid="6"/>
                                            </p:tgtEl>
                                          </p:cBhvr>
                                        </p:animEffect>
                                      </p:childTnLst>
                                    </p:cTn>
                                  </p:par>
                                  <p:par>
                                    <p:cTn id="45" presetID="1" presetClass="mediacall" presetSubtype="0" fill="hold" nodeType="withEffect">
                                      <p:stCondLst>
                                        <p:cond delay="0"/>
                                      </p:stCondLst>
                                      <p:childTnLst>
                                        <p:cmd type="call" cmd="playFrom(0.0)">
                                          <p:cBhvr>
                                            <p:cTn id="46" dur="3448" fill="hold"/>
                                            <p:tgtEl>
                                              <p:spTgt spid="8"/>
                                            </p:tgtEl>
                                          </p:cBhvr>
                                        </p:cmd>
                                      </p:childTnLst>
                                    </p:cTn>
                                  </p:par>
                                  <p:par>
                                    <p:cTn id="47" presetID="32" presetClass="emph" presetSubtype="0" fill="hold" nodeType="withEffect">
                                      <p:stCondLst>
                                        <p:cond delay="200"/>
                                      </p:stCondLst>
                                      <p:childTnLst>
                                        <p:animRot by="120000">
                                          <p:cBhvr>
                                            <p:cTn id="48" dur="100" fill="hold">
                                              <p:stCondLst>
                                                <p:cond delay="0"/>
                                              </p:stCondLst>
                                            </p:cTn>
                                            <p:tgtEl>
                                              <p:spTgt spid="6"/>
                                            </p:tgtEl>
                                            <p:attrNameLst>
                                              <p:attrName>r</p:attrName>
                                            </p:attrNameLst>
                                          </p:cBhvr>
                                        </p:animRot>
                                        <p:animRot by="-240000">
                                          <p:cBhvr>
                                            <p:cTn id="49" dur="200" fill="hold">
                                              <p:stCondLst>
                                                <p:cond delay="200"/>
                                              </p:stCondLst>
                                            </p:cTn>
                                            <p:tgtEl>
                                              <p:spTgt spid="6"/>
                                            </p:tgtEl>
                                            <p:attrNameLst>
                                              <p:attrName>r</p:attrName>
                                            </p:attrNameLst>
                                          </p:cBhvr>
                                        </p:animRot>
                                        <p:animRot by="240000">
                                          <p:cBhvr>
                                            <p:cTn id="50" dur="200" fill="hold">
                                              <p:stCondLst>
                                                <p:cond delay="400"/>
                                              </p:stCondLst>
                                            </p:cTn>
                                            <p:tgtEl>
                                              <p:spTgt spid="6"/>
                                            </p:tgtEl>
                                            <p:attrNameLst>
                                              <p:attrName>r</p:attrName>
                                            </p:attrNameLst>
                                          </p:cBhvr>
                                        </p:animRot>
                                        <p:animRot by="-240000">
                                          <p:cBhvr>
                                            <p:cTn id="51" dur="200" fill="hold">
                                              <p:stCondLst>
                                                <p:cond delay="600"/>
                                              </p:stCondLst>
                                            </p:cTn>
                                            <p:tgtEl>
                                              <p:spTgt spid="6"/>
                                            </p:tgtEl>
                                            <p:attrNameLst>
                                              <p:attrName>r</p:attrName>
                                            </p:attrNameLst>
                                          </p:cBhvr>
                                        </p:animRot>
                                        <p:animRot by="120000">
                                          <p:cBhvr>
                                            <p:cTn id="52" dur="200" fill="hold">
                                              <p:stCondLst>
                                                <p:cond delay="800"/>
                                              </p:stCondLst>
                                            </p:cTn>
                                            <p:tgtEl>
                                              <p:spTgt spid="6"/>
                                            </p:tgtEl>
                                            <p:attrNameLst>
                                              <p:attrName>r</p:attrName>
                                            </p:attrNameLst>
                                          </p:cBhvr>
                                        </p:animRot>
                                      </p:childTnLst>
                                    </p:cTn>
                                  </p:par>
                                  <p:par>
                                    <p:cTn id="53" presetID="31" presetClass="exit" presetSubtype="0" fill="hold" nodeType="withEffect">
                                      <p:stCondLst>
                                        <p:cond delay="200"/>
                                      </p:stCondLst>
                                      <p:childTnLst>
                                        <p:anim calcmode="lin" valueType="num">
                                          <p:cBhvr>
                                            <p:cTn id="54" dur="1000"/>
                                            <p:tgtEl>
                                              <p:spTgt spid="19"/>
                                            </p:tgtEl>
                                            <p:attrNameLst>
                                              <p:attrName>ppt_w</p:attrName>
                                            </p:attrNameLst>
                                          </p:cBhvr>
                                          <p:tavLst>
                                            <p:tav tm="0">
                                              <p:val>
                                                <p:strVal val="ppt_w"/>
                                              </p:val>
                                            </p:tav>
                                            <p:tav tm="100000">
                                              <p:val>
                                                <p:fltVal val="0"/>
                                              </p:val>
                                            </p:tav>
                                          </p:tavLst>
                                        </p:anim>
                                        <p:anim calcmode="lin" valueType="num">
                                          <p:cBhvr>
                                            <p:cTn id="55" dur="1000"/>
                                            <p:tgtEl>
                                              <p:spTgt spid="19"/>
                                            </p:tgtEl>
                                            <p:attrNameLst>
                                              <p:attrName>ppt_h</p:attrName>
                                            </p:attrNameLst>
                                          </p:cBhvr>
                                          <p:tavLst>
                                            <p:tav tm="0">
                                              <p:val>
                                                <p:strVal val="ppt_h"/>
                                              </p:val>
                                            </p:tav>
                                            <p:tav tm="100000">
                                              <p:val>
                                                <p:fltVal val="0"/>
                                              </p:val>
                                            </p:tav>
                                          </p:tavLst>
                                        </p:anim>
                                        <p:anim calcmode="lin" valueType="num">
                                          <p:cBhvr>
                                            <p:cTn id="56" dur="1000"/>
                                            <p:tgtEl>
                                              <p:spTgt spid="19"/>
                                            </p:tgtEl>
                                            <p:attrNameLst>
                                              <p:attrName>style.rotation</p:attrName>
                                            </p:attrNameLst>
                                          </p:cBhvr>
                                          <p:tavLst>
                                            <p:tav tm="0">
                                              <p:val>
                                                <p:fltVal val="0"/>
                                              </p:val>
                                            </p:tav>
                                            <p:tav tm="100000">
                                              <p:val>
                                                <p:fltVal val="90"/>
                                              </p:val>
                                            </p:tav>
                                          </p:tavLst>
                                        </p:anim>
                                        <p:animEffect transition="out" filter="fade">
                                          <p:cBhvr>
                                            <p:cTn id="57" dur="1000"/>
                                            <p:tgtEl>
                                              <p:spTgt spid="19"/>
                                            </p:tgtEl>
                                          </p:cBhvr>
                                        </p:animEffect>
                                        <p:set>
                                          <p:cBhvr>
                                            <p:cTn id="58" dur="1" fill="hold">
                                              <p:stCondLst>
                                                <p:cond delay="999"/>
                                              </p:stCondLst>
                                            </p:cTn>
                                            <p:tgtEl>
                                              <p:spTgt spid="19"/>
                                            </p:tgtEl>
                                            <p:attrNameLst>
                                              <p:attrName>style.visibility</p:attrName>
                                            </p:attrNameLst>
                                          </p:cBhvr>
                                          <p:to>
                                            <p:strVal val="hidden"/>
                                          </p:to>
                                        </p:set>
                                      </p:childTnLst>
                                    </p:cTn>
                                  </p:par>
                                  <p:par>
                                    <p:cTn id="59" presetID="31" presetClass="exit" presetSubtype="0" fill="hold" nodeType="withEffect">
                                      <p:stCondLst>
                                        <p:cond delay="200"/>
                                      </p:stCondLst>
                                      <p:childTnLst>
                                        <p:anim calcmode="lin" valueType="num">
                                          <p:cBhvr>
                                            <p:cTn id="60" dur="1000"/>
                                            <p:tgtEl>
                                              <p:spTgt spid="23"/>
                                            </p:tgtEl>
                                            <p:attrNameLst>
                                              <p:attrName>ppt_w</p:attrName>
                                            </p:attrNameLst>
                                          </p:cBhvr>
                                          <p:tavLst>
                                            <p:tav tm="0">
                                              <p:val>
                                                <p:strVal val="ppt_w"/>
                                              </p:val>
                                            </p:tav>
                                            <p:tav tm="100000">
                                              <p:val>
                                                <p:fltVal val="0"/>
                                              </p:val>
                                            </p:tav>
                                          </p:tavLst>
                                        </p:anim>
                                        <p:anim calcmode="lin" valueType="num">
                                          <p:cBhvr>
                                            <p:cTn id="61" dur="1000"/>
                                            <p:tgtEl>
                                              <p:spTgt spid="23"/>
                                            </p:tgtEl>
                                            <p:attrNameLst>
                                              <p:attrName>ppt_h</p:attrName>
                                            </p:attrNameLst>
                                          </p:cBhvr>
                                          <p:tavLst>
                                            <p:tav tm="0">
                                              <p:val>
                                                <p:strVal val="ppt_h"/>
                                              </p:val>
                                            </p:tav>
                                            <p:tav tm="100000">
                                              <p:val>
                                                <p:fltVal val="0"/>
                                              </p:val>
                                            </p:tav>
                                          </p:tavLst>
                                        </p:anim>
                                        <p:anim calcmode="lin" valueType="num">
                                          <p:cBhvr>
                                            <p:cTn id="62" dur="1000"/>
                                            <p:tgtEl>
                                              <p:spTgt spid="23"/>
                                            </p:tgtEl>
                                            <p:attrNameLst>
                                              <p:attrName>style.rotation</p:attrName>
                                            </p:attrNameLst>
                                          </p:cBhvr>
                                          <p:tavLst>
                                            <p:tav tm="0">
                                              <p:val>
                                                <p:fltVal val="0"/>
                                              </p:val>
                                            </p:tav>
                                            <p:tav tm="100000">
                                              <p:val>
                                                <p:fltVal val="90"/>
                                              </p:val>
                                            </p:tav>
                                          </p:tavLst>
                                        </p:anim>
                                        <p:animEffect transition="out" filter="fade">
                                          <p:cBhvr>
                                            <p:cTn id="63" dur="1000"/>
                                            <p:tgtEl>
                                              <p:spTgt spid="23"/>
                                            </p:tgtEl>
                                          </p:cBhvr>
                                        </p:animEffect>
                                        <p:set>
                                          <p:cBhvr>
                                            <p:cTn id="64" dur="1" fill="hold">
                                              <p:stCondLst>
                                                <p:cond delay="999"/>
                                              </p:stCondLst>
                                            </p:cTn>
                                            <p:tgtEl>
                                              <p:spTgt spid="23"/>
                                            </p:tgtEl>
                                            <p:attrNameLst>
                                              <p:attrName>style.visibility</p:attrName>
                                            </p:attrNameLst>
                                          </p:cBhvr>
                                          <p:to>
                                            <p:strVal val="hidden"/>
                                          </p:to>
                                        </p:set>
                                      </p:childTnLst>
                                    </p:cTn>
                                  </p:par>
                                  <p:par>
                                    <p:cTn id="65" presetID="31" presetClass="exit" presetSubtype="0" fill="hold" nodeType="withEffect">
                                      <p:stCondLst>
                                        <p:cond delay="200"/>
                                      </p:stCondLst>
                                      <p:childTnLst>
                                        <p:anim calcmode="lin" valueType="num">
                                          <p:cBhvr>
                                            <p:cTn id="66" dur="1000"/>
                                            <p:tgtEl>
                                              <p:spTgt spid="20"/>
                                            </p:tgtEl>
                                            <p:attrNameLst>
                                              <p:attrName>ppt_w</p:attrName>
                                            </p:attrNameLst>
                                          </p:cBhvr>
                                          <p:tavLst>
                                            <p:tav tm="0">
                                              <p:val>
                                                <p:strVal val="ppt_w"/>
                                              </p:val>
                                            </p:tav>
                                            <p:tav tm="100000">
                                              <p:val>
                                                <p:fltVal val="0"/>
                                              </p:val>
                                            </p:tav>
                                          </p:tavLst>
                                        </p:anim>
                                        <p:anim calcmode="lin" valueType="num">
                                          <p:cBhvr>
                                            <p:cTn id="67" dur="1000"/>
                                            <p:tgtEl>
                                              <p:spTgt spid="20"/>
                                            </p:tgtEl>
                                            <p:attrNameLst>
                                              <p:attrName>ppt_h</p:attrName>
                                            </p:attrNameLst>
                                          </p:cBhvr>
                                          <p:tavLst>
                                            <p:tav tm="0">
                                              <p:val>
                                                <p:strVal val="ppt_h"/>
                                              </p:val>
                                            </p:tav>
                                            <p:tav tm="100000">
                                              <p:val>
                                                <p:fltVal val="0"/>
                                              </p:val>
                                            </p:tav>
                                          </p:tavLst>
                                        </p:anim>
                                        <p:anim calcmode="lin" valueType="num">
                                          <p:cBhvr>
                                            <p:cTn id="68" dur="1000"/>
                                            <p:tgtEl>
                                              <p:spTgt spid="20"/>
                                            </p:tgtEl>
                                            <p:attrNameLst>
                                              <p:attrName>style.rotation</p:attrName>
                                            </p:attrNameLst>
                                          </p:cBhvr>
                                          <p:tavLst>
                                            <p:tav tm="0">
                                              <p:val>
                                                <p:fltVal val="0"/>
                                              </p:val>
                                            </p:tav>
                                            <p:tav tm="100000">
                                              <p:val>
                                                <p:fltVal val="90"/>
                                              </p:val>
                                            </p:tav>
                                          </p:tavLst>
                                        </p:anim>
                                        <p:animEffect transition="out" filter="fade">
                                          <p:cBhvr>
                                            <p:cTn id="69" dur="1000"/>
                                            <p:tgtEl>
                                              <p:spTgt spid="20"/>
                                            </p:tgtEl>
                                          </p:cBhvr>
                                        </p:animEffect>
                                        <p:set>
                                          <p:cBhvr>
                                            <p:cTn id="70"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1" restart="whenNotActive" fill="hold" evtFilter="cancelBubble" nodeType="interactiveSeq">
                    <p:stCondLst>
                      <p:cond evt="onClick" delay="0">
                        <p:tgtEl>
                          <p:spTgt spid="23"/>
                        </p:tgtEl>
                      </p:cond>
                    </p:stCondLst>
                    <p:endSync evt="end" delay="0">
                      <p:rtn val="all"/>
                    </p:endSync>
                    <p:childTnLst>
                      <p:par>
                        <p:cTn id="72" fill="hold">
                          <p:stCondLst>
                            <p:cond delay="0"/>
                          </p:stCondLst>
                          <p:childTnLst>
                            <p:par>
                              <p:cTn id="73" fill="hold">
                                <p:stCondLst>
                                  <p:cond delay="0"/>
                                </p:stCondLst>
                                <p:childTnLst>
                                  <p:par>
                                    <p:cTn id="74" presetID="1" presetClass="mediacall" presetSubtype="0" fill="hold" nodeType="withEffect">
                                      <p:stCondLst>
                                        <p:cond delay="0"/>
                                      </p:stCondLst>
                                      <p:childTnLst>
                                        <p:cmd type="call" cmd="playFrom(0.0)">
                                          <p:cBhvr>
                                            <p:cTn id="75" dur="5120" fill="hold"/>
                                            <p:tgtEl>
                                              <p:spTgt spid="9"/>
                                            </p:tgtEl>
                                          </p:cBhvr>
                                        </p:cmd>
                                      </p:childTnLst>
                                    </p:cTn>
                                  </p:par>
                                  <p:par>
                                    <p:cTn id="76" presetID="26" presetClass="emph" presetSubtype="0" fill="hold" nodeType="withEffect">
                                      <p:stCondLst>
                                        <p:cond delay="0"/>
                                      </p:stCondLst>
                                      <p:childTnLst>
                                        <p:animEffect transition="out" filter="fade">
                                          <p:cBhvr>
                                            <p:cTn id="77" dur="500" tmFilter="0, 0; .2, .5; .8, .5; 1, 0"/>
                                            <p:tgtEl>
                                              <p:spTgt spid="23"/>
                                            </p:tgtEl>
                                          </p:cBhvr>
                                        </p:animEffect>
                                        <p:animScale>
                                          <p:cBhvr>
                                            <p:cTn id="78"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79" restart="whenNotActive" fill="hold" evtFilter="cancelBubble" nodeType="interactiveSeq">
                    <p:stCondLst>
                      <p:cond evt="onClick" delay="0">
                        <p:tgtEl>
                          <p:spTgt spid="20"/>
                        </p:tgtEl>
                      </p:cond>
                    </p:stCondLst>
                    <p:endSync evt="end" delay="0">
                      <p:rtn val="all"/>
                    </p:endSync>
                    <p:childTnLst>
                      <p:par>
                        <p:cTn id="80" fill="hold">
                          <p:stCondLst>
                            <p:cond delay="0"/>
                          </p:stCondLst>
                          <p:childTnLst>
                            <p:par>
                              <p:cTn id="81" fill="hold">
                                <p:stCondLst>
                                  <p:cond delay="0"/>
                                </p:stCondLst>
                                <p:childTnLst>
                                  <p:par>
                                    <p:cTn id="82" presetID="26" presetClass="emph" presetSubtype="0" fill="hold" nodeType="clickEffect">
                                      <p:stCondLst>
                                        <p:cond delay="0"/>
                                      </p:stCondLst>
                                      <p:childTnLst>
                                        <p:animEffect transition="out" filter="fade">
                                          <p:cBhvr>
                                            <p:cTn id="83" dur="500" tmFilter="0, 0; .2, .5; .8, .5; 1, 0"/>
                                            <p:tgtEl>
                                              <p:spTgt spid="20"/>
                                            </p:tgtEl>
                                          </p:cBhvr>
                                        </p:animEffect>
                                        <p:animScale>
                                          <p:cBhvr>
                                            <p:cTn id="84" dur="250" autoRev="1" fill="hold"/>
                                            <p:tgtEl>
                                              <p:spTgt spid="20"/>
                                            </p:tgtEl>
                                          </p:cBhvr>
                                          <p:by x="105000" y="105000"/>
                                        </p:animScale>
                                      </p:childTnLst>
                                    </p:cTn>
                                  </p:par>
                                  <p:par>
                                    <p:cTn id="85" presetID="1" presetClass="mediacall" presetSubtype="0" fill="hold" nodeType="withEffect">
                                      <p:stCondLst>
                                        <p:cond delay="0"/>
                                      </p:stCondLst>
                                      <p:childTnLst>
                                        <p:cmd type="call" cmd="playFrom(0.0)">
                                          <p:cBhvr>
                                            <p:cTn id="86" dur="5120" fill="hold"/>
                                            <p:tgtEl>
                                              <p:spTgt spid="10"/>
                                            </p:tgtEl>
                                          </p:cBhvr>
                                        </p:cmd>
                                      </p:childTnLst>
                                    </p:cTn>
                                  </p:par>
                                </p:childTnLst>
                              </p:cTn>
                            </p:par>
                          </p:childTnLst>
                        </p:cTn>
                      </p:par>
                    </p:childTnLst>
                  </p:cTn>
                  <p:nextCondLst>
                    <p:cond evt="onClick" delay="0">
                      <p:tgtEl>
                        <p:spTgt spid="20"/>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m-thanh-tra-loi-sai-www_tiengdong_com">
            <a:hlinkClick r:id="" action="ppaction://media"/>
            <a:extLst>
              <a:ext uri="{FF2B5EF4-FFF2-40B4-BE49-F238E27FC236}">
                <a16:creationId xmlns:a16="http://schemas.microsoft.com/office/drawing/2014/main" id="{4163A70C-DB01-F607-4FC1-C58887BC724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7477" y="632984"/>
            <a:ext cx="487363" cy="487363"/>
          </a:xfrm>
          <a:prstGeom prst="rect">
            <a:avLst/>
          </a:prstGeom>
        </p:spPr>
      </p:pic>
      <p:pic>
        <p:nvPicPr>
          <p:cNvPr id="8" name="Tieng-tinh-tinh-www_nhacchuongvui_com">
            <a:hlinkClick r:id="" action="ppaction://media"/>
            <a:extLst>
              <a:ext uri="{FF2B5EF4-FFF2-40B4-BE49-F238E27FC236}">
                <a16:creationId xmlns:a16="http://schemas.microsoft.com/office/drawing/2014/main" id="{41B5E192-8878-79AD-AA7C-0DB6FFE05061}"/>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10107" y="-242118"/>
            <a:ext cx="487363" cy="487363"/>
          </a:xfrm>
          <a:prstGeom prst="rect">
            <a:avLst/>
          </a:prstGeom>
        </p:spPr>
      </p:pic>
      <p:pic>
        <p:nvPicPr>
          <p:cNvPr id="9" name="Am-thanh-tra-loi-sai-www_tiengdong_com">
            <a:hlinkClick r:id="" action="ppaction://media"/>
            <a:extLst>
              <a:ext uri="{FF2B5EF4-FFF2-40B4-BE49-F238E27FC236}">
                <a16:creationId xmlns:a16="http://schemas.microsoft.com/office/drawing/2014/main" id="{4B0138DD-0368-070C-08C8-8E86EA262EB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7477" y="1407240"/>
            <a:ext cx="487363" cy="487363"/>
          </a:xfrm>
          <a:prstGeom prst="rect">
            <a:avLst/>
          </a:prstGeom>
        </p:spPr>
      </p:pic>
      <p:pic>
        <p:nvPicPr>
          <p:cNvPr id="10" name="Am-thanh-tra-loi-sai-www_tiengdong_com">
            <a:hlinkClick r:id="" action="ppaction://media"/>
            <a:extLst>
              <a:ext uri="{FF2B5EF4-FFF2-40B4-BE49-F238E27FC236}">
                <a16:creationId xmlns:a16="http://schemas.microsoft.com/office/drawing/2014/main" id="{ABF6ECE7-CB0E-3FF7-B6BE-CF3DC95D677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7477" y="2181496"/>
            <a:ext cx="487363" cy="487363"/>
          </a:xfrm>
          <a:prstGeom prst="rect">
            <a:avLst/>
          </a:prstGeom>
        </p:spPr>
      </p:pic>
      <p:sp>
        <p:nvSpPr>
          <p:cNvPr id="15" name="Rectangle: Beveled 14">
            <a:extLst>
              <a:ext uri="{FF2B5EF4-FFF2-40B4-BE49-F238E27FC236}">
                <a16:creationId xmlns:a16="http://schemas.microsoft.com/office/drawing/2014/main" id="{FD62DB9F-5EEB-6A95-E6D4-B6F564FF1F5F}"/>
              </a:ext>
            </a:extLst>
          </p:cNvPr>
          <p:cNvSpPr/>
          <p:nvPr/>
        </p:nvSpPr>
        <p:spPr>
          <a:xfrm>
            <a:off x="762000" y="482600"/>
            <a:ext cx="10617200" cy="1778000"/>
          </a:xfrm>
          <a:prstGeom prst="bevel">
            <a:avLst/>
          </a:prstGeom>
          <a:solidFill>
            <a:srgbClr val="E6FFCD"/>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1000"/>
              </a:spcAft>
            </a:pPr>
            <a:r>
              <a:rPr lang="vi-VN" sz="3200" b="1"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Câu 5:</a:t>
            </a:r>
            <a:r>
              <a:rPr lang="vi-VN" sz="3200"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 Việt Nam tham gia Công ước của Liên hợp quốc về Luật biển năm nào?</a:t>
            </a:r>
            <a:endParaRPr lang="en-US" sz="3200" dirty="0">
              <a:effectLst/>
              <a:latin typeface="Calibri" panose="020F0502020204030204" pitchFamily="34" charset="0"/>
              <a:ea typeface="SimSun" panose="02010600030101010101" pitchFamily="2" charset="-122"/>
              <a:cs typeface="Calibri" panose="020F0502020204030204" pitchFamily="34" charset="0"/>
            </a:endParaRPr>
          </a:p>
        </p:txBody>
      </p:sp>
      <p:grpSp>
        <p:nvGrpSpPr>
          <p:cNvPr id="19" name="Group 18">
            <a:extLst>
              <a:ext uri="{FF2B5EF4-FFF2-40B4-BE49-F238E27FC236}">
                <a16:creationId xmlns:a16="http://schemas.microsoft.com/office/drawing/2014/main" id="{78336612-F495-ED65-75A8-0F467FCAC213}"/>
              </a:ext>
            </a:extLst>
          </p:cNvPr>
          <p:cNvGrpSpPr/>
          <p:nvPr/>
        </p:nvGrpSpPr>
        <p:grpSpPr>
          <a:xfrm>
            <a:off x="385405" y="2851480"/>
            <a:ext cx="5374969" cy="1559845"/>
            <a:chOff x="319547" y="4292756"/>
            <a:chExt cx="8062453" cy="2339767"/>
          </a:xfrm>
        </p:grpSpPr>
        <p:sp>
          <p:nvSpPr>
            <p:cNvPr id="3" name="a">
              <a:extLst>
                <a:ext uri="{FF2B5EF4-FFF2-40B4-BE49-F238E27FC236}">
                  <a16:creationId xmlns:a16="http://schemas.microsoft.com/office/drawing/2014/main" id="{EF361B2F-4AD3-0677-319F-3460F1CEBEA6}"/>
                </a:ext>
              </a:extLst>
            </p:cNvPr>
            <p:cNvSpPr/>
            <p:nvPr/>
          </p:nvSpPr>
          <p:spPr>
            <a:xfrm>
              <a:off x="1078816" y="4457700"/>
              <a:ext cx="7303184" cy="2071397"/>
            </a:xfrm>
            <a:prstGeom prst="roundRect">
              <a:avLst/>
            </a:prstGeom>
            <a:solidFill>
              <a:srgbClr val="D4D5FF"/>
            </a:solidFill>
            <a:ln w="76200">
              <a:solidFill>
                <a:srgbClr val="00279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9999"/>
                  </a:solidFill>
                  <a:effectLst/>
                  <a:uLnTx/>
                  <a:uFillTx/>
                  <a:latin typeface="Calibri" panose="020F0502020204030204"/>
                  <a:ea typeface="+mn-ea"/>
                  <a:cs typeface="+mn-cs"/>
                </a:rPr>
                <a:t>1992</a:t>
              </a:r>
              <a:endParaRPr kumimoji="0" lang="en-US" sz="5400" b="1" i="0" u="none" strike="noStrike" kern="1200" cap="none" spc="0" normalizeH="0" baseline="0" noProof="0" dirty="0">
                <a:ln>
                  <a:noFill/>
                </a:ln>
                <a:solidFill>
                  <a:srgbClr val="002795"/>
                </a:solidFill>
                <a:effectLst/>
                <a:uLnTx/>
                <a:uFillTx/>
                <a:latin typeface="Calibri" panose="020F0502020204030204"/>
                <a:ea typeface="+mn-ea"/>
                <a:cs typeface="+mn-cs"/>
              </a:endParaRPr>
            </a:p>
          </p:txBody>
        </p:sp>
        <p:pic>
          <p:nvPicPr>
            <p:cNvPr id="17" name="Picture 4">
              <a:extLst>
                <a:ext uri="{FF2B5EF4-FFF2-40B4-BE49-F238E27FC236}">
                  <a16:creationId xmlns:a16="http://schemas.microsoft.com/office/drawing/2014/main" id="{3A52F71A-6E1C-29E3-B23E-6E0A0B770275}"/>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19547" y="4292756"/>
              <a:ext cx="2111640" cy="2339767"/>
            </a:xfrm>
            <a:prstGeom prst="rect">
              <a:avLst/>
            </a:prstGeom>
          </p:spPr>
        </p:pic>
      </p:grpSp>
      <p:grpSp>
        <p:nvGrpSpPr>
          <p:cNvPr id="20" name="Group 19">
            <a:extLst>
              <a:ext uri="{FF2B5EF4-FFF2-40B4-BE49-F238E27FC236}">
                <a16:creationId xmlns:a16="http://schemas.microsoft.com/office/drawing/2014/main" id="{48A89EED-70B6-F120-465E-37E1ACC821B7}"/>
              </a:ext>
            </a:extLst>
          </p:cNvPr>
          <p:cNvGrpSpPr/>
          <p:nvPr/>
        </p:nvGrpSpPr>
        <p:grpSpPr>
          <a:xfrm>
            <a:off x="6289824" y="2934328"/>
            <a:ext cx="5308221" cy="1459872"/>
            <a:chOff x="9105900" y="4442090"/>
            <a:chExt cx="7962331" cy="2189808"/>
          </a:xfrm>
        </p:grpSpPr>
        <p:sp>
          <p:nvSpPr>
            <p:cNvPr id="4" name="b">
              <a:extLst>
                <a:ext uri="{FF2B5EF4-FFF2-40B4-BE49-F238E27FC236}">
                  <a16:creationId xmlns:a16="http://schemas.microsoft.com/office/drawing/2014/main" id="{58B2C650-1CC2-929E-B9A9-18C31B8740E5}"/>
                </a:ext>
              </a:extLst>
            </p:cNvPr>
            <p:cNvSpPr/>
            <p:nvPr/>
          </p:nvSpPr>
          <p:spPr>
            <a:xfrm>
              <a:off x="9765047" y="4457700"/>
              <a:ext cx="7303184" cy="2071397"/>
            </a:xfrm>
            <a:prstGeom prst="roundRect">
              <a:avLst/>
            </a:prstGeom>
            <a:solidFill>
              <a:srgbClr val="D4D5FF"/>
            </a:solidFill>
            <a:ln w="76200">
              <a:solidFill>
                <a:srgbClr val="00279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9999"/>
                  </a:solidFill>
                  <a:effectLst/>
                  <a:uLnTx/>
                  <a:uFillTx/>
                  <a:latin typeface="Calibri" panose="020F0502020204030204"/>
                  <a:ea typeface="+mn-ea"/>
                  <a:cs typeface="+mn-cs"/>
                </a:rPr>
                <a:t>1993</a:t>
              </a:r>
              <a:endParaRPr kumimoji="0" lang="en-US" sz="5400" b="1" i="0" u="none" strike="noStrike" kern="1200" cap="none" spc="0" normalizeH="0" baseline="0" noProof="0" dirty="0">
                <a:ln>
                  <a:noFill/>
                </a:ln>
                <a:solidFill>
                  <a:srgbClr val="002795"/>
                </a:solidFill>
                <a:effectLst/>
                <a:uLnTx/>
                <a:uFillTx/>
                <a:latin typeface="Calibri" panose="020F0502020204030204"/>
                <a:ea typeface="+mn-ea"/>
                <a:cs typeface="+mn-cs"/>
              </a:endParaRPr>
            </a:p>
          </p:txBody>
        </p:sp>
        <p:pic>
          <p:nvPicPr>
            <p:cNvPr id="18" name="Picture 11">
              <a:extLst>
                <a:ext uri="{FF2B5EF4-FFF2-40B4-BE49-F238E27FC236}">
                  <a16:creationId xmlns:a16="http://schemas.microsoft.com/office/drawing/2014/main" id="{AA202D36-FE70-E9C4-14E5-EEC7E58ABFE5}"/>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105900" y="4442090"/>
              <a:ext cx="1968090" cy="2189808"/>
            </a:xfrm>
            <a:prstGeom prst="rect">
              <a:avLst/>
            </a:prstGeom>
          </p:spPr>
        </p:pic>
      </p:grpSp>
      <p:grpSp>
        <p:nvGrpSpPr>
          <p:cNvPr id="24" name="Group 23">
            <a:extLst>
              <a:ext uri="{FF2B5EF4-FFF2-40B4-BE49-F238E27FC236}">
                <a16:creationId xmlns:a16="http://schemas.microsoft.com/office/drawing/2014/main" id="{8F3B9162-783E-4BCC-1BC5-A7955DD08F99}"/>
              </a:ext>
            </a:extLst>
          </p:cNvPr>
          <p:cNvGrpSpPr/>
          <p:nvPr/>
        </p:nvGrpSpPr>
        <p:grpSpPr>
          <a:xfrm>
            <a:off x="359600" y="4892040"/>
            <a:ext cx="5381043" cy="1548808"/>
            <a:chOff x="310435" y="7338060"/>
            <a:chExt cx="8071565" cy="2323212"/>
          </a:xfrm>
        </p:grpSpPr>
        <p:sp>
          <p:nvSpPr>
            <p:cNvPr id="11" name="c">
              <a:extLst>
                <a:ext uri="{FF2B5EF4-FFF2-40B4-BE49-F238E27FC236}">
                  <a16:creationId xmlns:a16="http://schemas.microsoft.com/office/drawing/2014/main" id="{7BBF831F-5501-9367-806D-24D63CE6BB82}"/>
                </a:ext>
              </a:extLst>
            </p:cNvPr>
            <p:cNvSpPr/>
            <p:nvPr/>
          </p:nvSpPr>
          <p:spPr>
            <a:xfrm>
              <a:off x="1078816" y="7429560"/>
              <a:ext cx="7303184" cy="2071397"/>
            </a:xfrm>
            <a:prstGeom prst="roundRect">
              <a:avLst/>
            </a:prstGeom>
            <a:solidFill>
              <a:srgbClr val="D4D5FF"/>
            </a:solidFill>
            <a:ln w="76200">
              <a:solidFill>
                <a:srgbClr val="00279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9999"/>
                  </a:solidFill>
                  <a:effectLst/>
                  <a:uLnTx/>
                  <a:uFillTx/>
                  <a:latin typeface="Calibri" panose="020F0502020204030204"/>
                  <a:ea typeface="+mn-ea"/>
                  <a:cs typeface="+mn-cs"/>
                </a:rPr>
                <a:t>1983</a:t>
              </a:r>
              <a:endParaRPr kumimoji="0" lang="en-US" sz="5400" b="1" i="0" u="none" strike="noStrike" kern="1200" cap="none" spc="0" normalizeH="0" baseline="0" noProof="0" dirty="0">
                <a:ln>
                  <a:noFill/>
                </a:ln>
                <a:solidFill>
                  <a:srgbClr val="002795"/>
                </a:solidFill>
                <a:effectLst/>
                <a:uLnTx/>
                <a:uFillTx/>
                <a:latin typeface="Calibri" panose="020F0502020204030204"/>
                <a:ea typeface="+mn-ea"/>
                <a:cs typeface="+mn-cs"/>
              </a:endParaRPr>
            </a:p>
          </p:txBody>
        </p:sp>
        <p:pic>
          <p:nvPicPr>
            <p:cNvPr id="21" name="Picture 12">
              <a:extLst>
                <a:ext uri="{FF2B5EF4-FFF2-40B4-BE49-F238E27FC236}">
                  <a16:creationId xmlns:a16="http://schemas.microsoft.com/office/drawing/2014/main" id="{2EB48C9B-85B6-9CAF-2C1E-56AEF9465E54}"/>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10435" y="7338060"/>
              <a:ext cx="2128643" cy="2323212"/>
            </a:xfrm>
            <a:prstGeom prst="rect">
              <a:avLst/>
            </a:prstGeom>
          </p:spPr>
        </p:pic>
      </p:grpSp>
      <p:grpSp>
        <p:nvGrpSpPr>
          <p:cNvPr id="23" name="Group 22">
            <a:extLst>
              <a:ext uri="{FF2B5EF4-FFF2-40B4-BE49-F238E27FC236}">
                <a16:creationId xmlns:a16="http://schemas.microsoft.com/office/drawing/2014/main" id="{029C2B4B-B39F-A5A3-576D-3D1C1D40D3C2}"/>
              </a:ext>
            </a:extLst>
          </p:cNvPr>
          <p:cNvGrpSpPr/>
          <p:nvPr/>
        </p:nvGrpSpPr>
        <p:grpSpPr>
          <a:xfrm>
            <a:off x="6289825" y="4902200"/>
            <a:ext cx="5363154" cy="1473200"/>
            <a:chOff x="9023498" y="7402261"/>
            <a:chExt cx="8044731" cy="2209800"/>
          </a:xfrm>
        </p:grpSpPr>
        <p:sp>
          <p:nvSpPr>
            <p:cNvPr id="12" name="d">
              <a:extLst>
                <a:ext uri="{FF2B5EF4-FFF2-40B4-BE49-F238E27FC236}">
                  <a16:creationId xmlns:a16="http://schemas.microsoft.com/office/drawing/2014/main" id="{FFC752B8-A2D1-61FB-BBA2-3041CE152CFD}"/>
                </a:ext>
              </a:extLst>
            </p:cNvPr>
            <p:cNvSpPr/>
            <p:nvPr/>
          </p:nvSpPr>
          <p:spPr>
            <a:xfrm>
              <a:off x="9765045" y="7429559"/>
              <a:ext cx="7303184" cy="2071397"/>
            </a:xfrm>
            <a:prstGeom prst="roundRect">
              <a:avLst/>
            </a:prstGeom>
            <a:solidFill>
              <a:srgbClr val="D4D5FF"/>
            </a:solidFill>
            <a:ln w="76200">
              <a:solidFill>
                <a:srgbClr val="00279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9999"/>
                  </a:solidFill>
                  <a:effectLst/>
                  <a:uLnTx/>
                  <a:uFillTx/>
                  <a:latin typeface="Calibri" panose="020F0502020204030204"/>
                  <a:ea typeface="+mn-ea"/>
                  <a:cs typeface="+mn-cs"/>
                </a:rPr>
                <a:t>1982</a:t>
              </a:r>
              <a:endParaRPr kumimoji="0" lang="en-US" sz="5400" b="1" i="0" u="none" strike="noStrike" kern="1200" cap="none" spc="0" normalizeH="0" baseline="0" noProof="0" dirty="0">
                <a:ln>
                  <a:noFill/>
                </a:ln>
                <a:solidFill>
                  <a:srgbClr val="002795"/>
                </a:solidFill>
                <a:effectLst/>
                <a:uLnTx/>
                <a:uFillTx/>
                <a:latin typeface="Calibri" panose="020F0502020204030204"/>
                <a:ea typeface="+mn-ea"/>
                <a:cs typeface="+mn-cs"/>
              </a:endParaRPr>
            </a:p>
          </p:txBody>
        </p:sp>
        <p:pic>
          <p:nvPicPr>
            <p:cNvPr id="22" name="Picture 13">
              <a:extLst>
                <a:ext uri="{FF2B5EF4-FFF2-40B4-BE49-F238E27FC236}">
                  <a16:creationId xmlns:a16="http://schemas.microsoft.com/office/drawing/2014/main" id="{115DBC70-2450-9BC7-4B24-8339B72C4A3E}"/>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9023498" y="7402261"/>
              <a:ext cx="2010918" cy="2209800"/>
            </a:xfrm>
            <a:prstGeom prst="rect">
              <a:avLst/>
            </a:prstGeom>
          </p:spPr>
        </p:pic>
      </p:grpSp>
      <p:pic>
        <p:nvPicPr>
          <p:cNvPr id="6" name="Đúng">
            <a:extLst>
              <a:ext uri="{FF2B5EF4-FFF2-40B4-BE49-F238E27FC236}">
                <a16:creationId xmlns:a16="http://schemas.microsoft.com/office/drawing/2014/main" id="{D3DA7254-BAEF-E06A-35BB-E86419E540B4}"/>
              </a:ext>
            </a:extLst>
          </p:cNvPr>
          <p:cNvPicPr>
            <a:picLocks noChangeAspect="1"/>
          </p:cNvPicPr>
          <p:nvPr/>
        </p:nvPicPr>
        <p:blipFill>
          <a:blip r:embed="rId16">
            <a:extLst>
              <a:ext uri="{BEBA8EAE-BF5A-486C-A8C5-ECC9F3942E4B}">
                <a14:imgProps xmlns:a14="http://schemas.microsoft.com/office/drawing/2010/main">
                  <a14:imgLayer r:embed="rId17">
                    <a14:imgEffect>
                      <a14:sharpenSoften amount="25000"/>
                    </a14:imgEffect>
                    <a14:imgEffect>
                      <a14:brightnessContrast bright="-30000" contrast="71000"/>
                    </a14:imgEffect>
                  </a14:imgLayer>
                </a14:imgProps>
              </a:ext>
              <a:ext uri="{28A0092B-C50C-407E-A947-70E740481C1C}">
                <a14:useLocalDpi xmlns:a14="http://schemas.microsoft.com/office/drawing/2010/main" val="0"/>
              </a:ext>
            </a:extLst>
          </a:blip>
          <a:stretch>
            <a:fillRect/>
          </a:stretch>
        </p:blipFill>
        <p:spPr>
          <a:xfrm>
            <a:off x="6289825" y="4953040"/>
            <a:ext cx="1486303" cy="1189041"/>
          </a:xfrm>
          <a:prstGeom prst="rect">
            <a:avLst/>
          </a:prstGeom>
        </p:spPr>
      </p:pic>
    </p:spTree>
    <p:extLst>
      <p:ext uri="{BB962C8B-B14F-4D97-AF65-F5344CB8AC3E}">
        <p14:creationId xmlns:p14="http://schemas.microsoft.com/office/powerpoint/2010/main" val="31369451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2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72000">
                                          <p:cBhvr additive="base">
                                            <p:cTn id="7" dur="1000" fill="hold"/>
                                            <p:tgtEl>
                                              <p:spTgt spid="19"/>
                                            </p:tgtEl>
                                            <p:attrNameLst>
                                              <p:attrName>ppt_x</p:attrName>
                                            </p:attrNameLst>
                                          </p:cBhvr>
                                          <p:tavLst>
                                            <p:tav tm="0">
                                              <p:val>
                                                <p:strVal val="#ppt_x"/>
                                              </p:val>
                                            </p:tav>
                                            <p:tav tm="100000">
                                              <p:val>
                                                <p:strVal val="#ppt_x"/>
                                              </p:val>
                                            </p:tav>
                                          </p:tavLst>
                                        </p:anim>
                                        <p:anim calcmode="lin" valueType="num" p14:bounceEnd="72000">
                                          <p:cBhvr additive="base">
                                            <p:cTn id="8" dur="10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72000">
                                      <p:stCondLst>
                                        <p:cond delay="500"/>
                                      </p:stCondLst>
                                      <p:childTnLst>
                                        <p:set>
                                          <p:cBhvr>
                                            <p:cTn id="10" dur="1" fill="hold">
                                              <p:stCondLst>
                                                <p:cond delay="0"/>
                                              </p:stCondLst>
                                            </p:cTn>
                                            <p:tgtEl>
                                              <p:spTgt spid="24"/>
                                            </p:tgtEl>
                                            <p:attrNameLst>
                                              <p:attrName>style.visibility</p:attrName>
                                            </p:attrNameLst>
                                          </p:cBhvr>
                                          <p:to>
                                            <p:strVal val="visible"/>
                                          </p:to>
                                        </p:set>
                                        <p:anim calcmode="lin" valueType="num" p14:bounceEnd="72000">
                                          <p:cBhvr additive="base">
                                            <p:cTn id="11" dur="1000" fill="hold"/>
                                            <p:tgtEl>
                                              <p:spTgt spid="24"/>
                                            </p:tgtEl>
                                            <p:attrNameLst>
                                              <p:attrName>ppt_x</p:attrName>
                                            </p:attrNameLst>
                                          </p:cBhvr>
                                          <p:tavLst>
                                            <p:tav tm="0">
                                              <p:val>
                                                <p:strVal val="#ppt_x"/>
                                              </p:val>
                                            </p:tav>
                                            <p:tav tm="100000">
                                              <p:val>
                                                <p:strVal val="#ppt_x"/>
                                              </p:val>
                                            </p:tav>
                                          </p:tavLst>
                                        </p:anim>
                                        <p:anim calcmode="lin" valueType="num" p14:bounceEnd="72000">
                                          <p:cBhvr additive="base">
                                            <p:cTn id="12" dur="10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2000">
                                      <p:stCondLst>
                                        <p:cond delay="1000"/>
                                      </p:stCondLst>
                                      <p:childTnLst>
                                        <p:set>
                                          <p:cBhvr>
                                            <p:cTn id="14" dur="1" fill="hold">
                                              <p:stCondLst>
                                                <p:cond delay="0"/>
                                              </p:stCondLst>
                                            </p:cTn>
                                            <p:tgtEl>
                                              <p:spTgt spid="20"/>
                                            </p:tgtEl>
                                            <p:attrNameLst>
                                              <p:attrName>style.visibility</p:attrName>
                                            </p:attrNameLst>
                                          </p:cBhvr>
                                          <p:to>
                                            <p:strVal val="visible"/>
                                          </p:to>
                                        </p:set>
                                        <p:anim calcmode="lin" valueType="num" p14:bounceEnd="72000">
                                          <p:cBhvr additive="base">
                                            <p:cTn id="15" dur="1000" fill="hold"/>
                                            <p:tgtEl>
                                              <p:spTgt spid="20"/>
                                            </p:tgtEl>
                                            <p:attrNameLst>
                                              <p:attrName>ppt_x</p:attrName>
                                            </p:attrNameLst>
                                          </p:cBhvr>
                                          <p:tavLst>
                                            <p:tav tm="0">
                                              <p:val>
                                                <p:strVal val="#ppt_x"/>
                                              </p:val>
                                            </p:tav>
                                            <p:tav tm="100000">
                                              <p:val>
                                                <p:strVal val="#ppt_x"/>
                                              </p:val>
                                            </p:tav>
                                          </p:tavLst>
                                        </p:anim>
                                        <p:anim calcmode="lin" valueType="num" p14:bounceEnd="72000">
                                          <p:cBhvr additive="base">
                                            <p:cTn id="16" dur="10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2000">
                                      <p:stCondLst>
                                        <p:cond delay="1500"/>
                                      </p:stCondLst>
                                      <p:childTnLst>
                                        <p:set>
                                          <p:cBhvr>
                                            <p:cTn id="18" dur="1" fill="hold">
                                              <p:stCondLst>
                                                <p:cond delay="0"/>
                                              </p:stCondLst>
                                            </p:cTn>
                                            <p:tgtEl>
                                              <p:spTgt spid="23"/>
                                            </p:tgtEl>
                                            <p:attrNameLst>
                                              <p:attrName>style.visibility</p:attrName>
                                            </p:attrNameLst>
                                          </p:cBhvr>
                                          <p:to>
                                            <p:strVal val="visible"/>
                                          </p:to>
                                        </p:set>
                                        <p:anim calcmode="lin" valueType="num" p14:bounceEnd="72000">
                                          <p:cBhvr additive="base">
                                            <p:cTn id="19" dur="1000" fill="hold"/>
                                            <p:tgtEl>
                                              <p:spTgt spid="23"/>
                                            </p:tgtEl>
                                            <p:attrNameLst>
                                              <p:attrName>ppt_x</p:attrName>
                                            </p:attrNameLst>
                                          </p:cBhvr>
                                          <p:tavLst>
                                            <p:tav tm="0">
                                              <p:val>
                                                <p:strVal val="#ppt_x"/>
                                              </p:val>
                                            </p:tav>
                                            <p:tav tm="100000">
                                              <p:val>
                                                <p:strVal val="#ppt_x"/>
                                              </p:val>
                                            </p:tav>
                                          </p:tavLst>
                                        </p:anim>
                                        <p:anim calcmode="lin" valueType="num" p14:bounceEnd="72000">
                                          <p:cBhvr additive="base">
                                            <p:cTn id="20"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7"/>
                    </p:tgtEl>
                  </p:cMediaNode>
                </p:audio>
                <p:audio>
                  <p:cMediaNode vol="80000">
                    <p:cTn id="22" fill="hold" display="0">
                      <p:stCondLst>
                        <p:cond delay="indefinite"/>
                      </p:stCondLst>
                      <p:endCondLst>
                        <p:cond evt="onStopAudio" delay="0">
                          <p:tgtEl>
                            <p:sldTgt/>
                          </p:tgtEl>
                        </p:cond>
                      </p:endCondLst>
                    </p:cTn>
                    <p:tgtEl>
                      <p:spTgt spid="8"/>
                    </p:tgtEl>
                  </p:cMediaNode>
                </p:audio>
                <p:audio>
                  <p:cMediaNode vol="80000">
                    <p:cTn id="23" fill="hold" display="0">
                      <p:stCondLst>
                        <p:cond delay="indefinite"/>
                      </p:stCondLst>
                      <p:endCondLst>
                        <p:cond evt="onStopAudio" delay="0">
                          <p:tgtEl>
                            <p:sldTgt/>
                          </p:tgtEl>
                        </p:cond>
                      </p:endCondLst>
                    </p:cTn>
                    <p:tgtEl>
                      <p:spTgt spid="9"/>
                    </p:tgtEl>
                  </p:cMediaNode>
                </p:audio>
                <p:audio>
                  <p:cMediaNode vol="80000">
                    <p:cTn id="24" fill="hold" display="0">
                      <p:stCondLst>
                        <p:cond delay="indefinite"/>
                      </p:stCondLst>
                      <p:endCondLst>
                        <p:cond evt="onStopAudio" delay="0">
                          <p:tgtEl>
                            <p:sldTgt/>
                          </p:tgtEl>
                        </p:cond>
                      </p:endCondLst>
                    </p:cTn>
                    <p:tgtEl>
                      <p:spTgt spid="10"/>
                    </p:tgtEl>
                  </p:cMediaNode>
                </p:audio>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withEffect">
                                      <p:stCondLst>
                                        <p:cond delay="0"/>
                                      </p:stCondLst>
                                      <p:childTnLst>
                                        <p:cmd type="call" cmd="playFrom(0.0)">
                                          <p:cBhvr>
                                            <p:cTn id="29" dur="5120" fill="hold"/>
                                            <p:tgtEl>
                                              <p:spTgt spid="7"/>
                                            </p:tgtEl>
                                          </p:cBhvr>
                                        </p:cmd>
                                      </p:childTnLst>
                                    </p:cTn>
                                  </p:par>
                                  <p:par>
                                    <p:cTn id="30" presetID="26" presetClass="emph" presetSubtype="0" fill="hold" nodeType="withEffect">
                                      <p:stCondLst>
                                        <p:cond delay="0"/>
                                      </p:stCondLst>
                                      <p:childTnLst>
                                        <p:animEffect transition="out" filter="fade">
                                          <p:cBhvr>
                                            <p:cTn id="31" dur="500" tmFilter="0, 0; .2, .5; .8, .5; 1, 0"/>
                                            <p:tgtEl>
                                              <p:spTgt spid="19"/>
                                            </p:tgtEl>
                                          </p:cBhvr>
                                        </p:animEffect>
                                        <p:animScale>
                                          <p:cBhvr>
                                            <p:cTn id="32"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33" restart="whenNotActive" fill="hold" evtFilter="cancelBubble" nodeType="interactiveSeq">
                    <p:stCondLst>
                      <p:cond evt="onClick" delay="0">
                        <p:tgtEl>
                          <p:spTgt spid="24"/>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withEffect">
                                      <p:stCondLst>
                                        <p:cond delay="0"/>
                                      </p:stCondLst>
                                      <p:childTnLst>
                                        <p:cmd type="call" cmd="playFrom(0.0)">
                                          <p:cBhvr>
                                            <p:cTn id="37" dur="5120" fill="hold"/>
                                            <p:tgtEl>
                                              <p:spTgt spid="10"/>
                                            </p:tgtEl>
                                          </p:cBhvr>
                                        </p:cmd>
                                      </p:childTnLst>
                                    </p:cTn>
                                  </p:par>
                                  <p:par>
                                    <p:cTn id="38" presetID="26" presetClass="emph" presetSubtype="0" fill="hold" nodeType="withEffect">
                                      <p:stCondLst>
                                        <p:cond delay="0"/>
                                      </p:stCondLst>
                                      <p:childTnLst>
                                        <p:animEffect transition="out" filter="fade">
                                          <p:cBhvr>
                                            <p:cTn id="39" dur="500" tmFilter="0, 0; .2, .5; .8, .5; 1, 0"/>
                                            <p:tgtEl>
                                              <p:spTgt spid="24"/>
                                            </p:tgtEl>
                                          </p:cBhvr>
                                        </p:animEffect>
                                        <p:animScale>
                                          <p:cBhvr>
                                            <p:cTn id="40"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41" restart="whenNotActive" fill="hold" evtFilter="cancelBubble" nodeType="interactiveSeq">
                    <p:stCondLst>
                      <p:cond evt="onClick" delay="0">
                        <p:tgtEl>
                          <p:spTgt spid="23"/>
                        </p:tgtEl>
                      </p:cond>
                    </p:stCondLst>
                    <p:endSync evt="end" delay="0">
                      <p:rtn val="all"/>
                    </p:endSync>
                    <p:childTnLst>
                      <p:par>
                        <p:cTn id="42" fill="hold">
                          <p:stCondLst>
                            <p:cond delay="0"/>
                          </p:stCondLst>
                          <p:childTnLst>
                            <p:par>
                              <p:cTn id="43" fill="hold">
                                <p:stCondLst>
                                  <p:cond delay="0"/>
                                </p:stCondLst>
                                <p:childTnLst>
                                  <p:par>
                                    <p:cTn id="44" presetID="26" presetClass="emph" presetSubtype="0" fill="hold" nodeType="withEffect">
                                      <p:stCondLst>
                                        <p:cond delay="0"/>
                                      </p:stCondLst>
                                      <p:childTnLst>
                                        <p:animEffect transition="out" filter="fade">
                                          <p:cBhvr>
                                            <p:cTn id="45" dur="500" tmFilter="0, 0; .2, .5; .8, .5; 1, 0"/>
                                            <p:tgtEl>
                                              <p:spTgt spid="23"/>
                                            </p:tgtEl>
                                          </p:cBhvr>
                                        </p:animEffect>
                                        <p:animScale>
                                          <p:cBhvr>
                                            <p:cTn id="46" dur="250" autoRev="1" fill="hold"/>
                                            <p:tgtEl>
                                              <p:spTgt spid="23"/>
                                            </p:tgtEl>
                                          </p:cBhvr>
                                          <p:by x="105000" y="105000"/>
                                        </p:animScale>
                                      </p:childTnLst>
                                    </p:cTn>
                                  </p:par>
                                  <p:par>
                                    <p:cTn id="47" presetID="49" presetClass="entr" presetSubtype="0" decel="10000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 calcmode="lin" valueType="num">
                                          <p:cBhvr>
                                            <p:cTn id="51" dur="500" fill="hold"/>
                                            <p:tgtEl>
                                              <p:spTgt spid="6"/>
                                            </p:tgtEl>
                                            <p:attrNameLst>
                                              <p:attrName>style.rotation</p:attrName>
                                            </p:attrNameLst>
                                          </p:cBhvr>
                                          <p:tavLst>
                                            <p:tav tm="0">
                                              <p:val>
                                                <p:fltVal val="360"/>
                                              </p:val>
                                            </p:tav>
                                            <p:tav tm="100000">
                                              <p:val>
                                                <p:fltVal val="0"/>
                                              </p:val>
                                            </p:tav>
                                          </p:tavLst>
                                        </p:anim>
                                        <p:animEffect transition="in" filter="fade">
                                          <p:cBhvr>
                                            <p:cTn id="52" dur="500"/>
                                            <p:tgtEl>
                                              <p:spTgt spid="6"/>
                                            </p:tgtEl>
                                          </p:cBhvr>
                                        </p:animEffect>
                                      </p:childTnLst>
                                    </p:cTn>
                                  </p:par>
                                  <p:par>
                                    <p:cTn id="53" presetID="1" presetClass="mediacall" presetSubtype="0" fill="hold" nodeType="withEffect">
                                      <p:stCondLst>
                                        <p:cond delay="0"/>
                                      </p:stCondLst>
                                      <p:childTnLst>
                                        <p:cmd type="call" cmd="playFrom(0.0)">
                                          <p:cBhvr>
                                            <p:cTn id="54" dur="3448" fill="hold"/>
                                            <p:tgtEl>
                                              <p:spTgt spid="8"/>
                                            </p:tgtEl>
                                          </p:cBhvr>
                                        </p:cmd>
                                      </p:childTnLst>
                                    </p:cTn>
                                  </p:par>
                                  <p:par>
                                    <p:cTn id="55" presetID="32" presetClass="emph" presetSubtype="0" fill="hold" nodeType="withEffect">
                                      <p:stCondLst>
                                        <p:cond delay="200"/>
                                      </p:stCondLst>
                                      <p:childTnLst>
                                        <p:animRot by="120000">
                                          <p:cBhvr>
                                            <p:cTn id="56" dur="100" fill="hold">
                                              <p:stCondLst>
                                                <p:cond delay="0"/>
                                              </p:stCondLst>
                                            </p:cTn>
                                            <p:tgtEl>
                                              <p:spTgt spid="6"/>
                                            </p:tgtEl>
                                            <p:attrNameLst>
                                              <p:attrName>r</p:attrName>
                                            </p:attrNameLst>
                                          </p:cBhvr>
                                        </p:animRot>
                                        <p:animRot by="-240000">
                                          <p:cBhvr>
                                            <p:cTn id="57" dur="200" fill="hold">
                                              <p:stCondLst>
                                                <p:cond delay="200"/>
                                              </p:stCondLst>
                                            </p:cTn>
                                            <p:tgtEl>
                                              <p:spTgt spid="6"/>
                                            </p:tgtEl>
                                            <p:attrNameLst>
                                              <p:attrName>r</p:attrName>
                                            </p:attrNameLst>
                                          </p:cBhvr>
                                        </p:animRot>
                                        <p:animRot by="240000">
                                          <p:cBhvr>
                                            <p:cTn id="58" dur="200" fill="hold">
                                              <p:stCondLst>
                                                <p:cond delay="400"/>
                                              </p:stCondLst>
                                            </p:cTn>
                                            <p:tgtEl>
                                              <p:spTgt spid="6"/>
                                            </p:tgtEl>
                                            <p:attrNameLst>
                                              <p:attrName>r</p:attrName>
                                            </p:attrNameLst>
                                          </p:cBhvr>
                                        </p:animRot>
                                        <p:animRot by="-240000">
                                          <p:cBhvr>
                                            <p:cTn id="59" dur="200" fill="hold">
                                              <p:stCondLst>
                                                <p:cond delay="600"/>
                                              </p:stCondLst>
                                            </p:cTn>
                                            <p:tgtEl>
                                              <p:spTgt spid="6"/>
                                            </p:tgtEl>
                                            <p:attrNameLst>
                                              <p:attrName>r</p:attrName>
                                            </p:attrNameLst>
                                          </p:cBhvr>
                                        </p:animRot>
                                        <p:animRot by="120000">
                                          <p:cBhvr>
                                            <p:cTn id="60" dur="200" fill="hold">
                                              <p:stCondLst>
                                                <p:cond delay="800"/>
                                              </p:stCondLst>
                                            </p:cTn>
                                            <p:tgtEl>
                                              <p:spTgt spid="6"/>
                                            </p:tgtEl>
                                            <p:attrNameLst>
                                              <p:attrName>r</p:attrName>
                                            </p:attrNameLst>
                                          </p:cBhvr>
                                        </p:animRot>
                                      </p:childTnLst>
                                    </p:cTn>
                                  </p:par>
                                  <p:par>
                                    <p:cTn id="61" presetID="31" presetClass="exit" presetSubtype="0" fill="hold" nodeType="withEffect">
                                      <p:stCondLst>
                                        <p:cond delay="200"/>
                                      </p:stCondLst>
                                      <p:childTnLst>
                                        <p:anim calcmode="lin" valueType="num">
                                          <p:cBhvr>
                                            <p:cTn id="62" dur="1000"/>
                                            <p:tgtEl>
                                              <p:spTgt spid="19"/>
                                            </p:tgtEl>
                                            <p:attrNameLst>
                                              <p:attrName>ppt_w</p:attrName>
                                            </p:attrNameLst>
                                          </p:cBhvr>
                                          <p:tavLst>
                                            <p:tav tm="0">
                                              <p:val>
                                                <p:strVal val="ppt_w"/>
                                              </p:val>
                                            </p:tav>
                                            <p:tav tm="100000">
                                              <p:val>
                                                <p:fltVal val="0"/>
                                              </p:val>
                                            </p:tav>
                                          </p:tavLst>
                                        </p:anim>
                                        <p:anim calcmode="lin" valueType="num">
                                          <p:cBhvr>
                                            <p:cTn id="63" dur="1000"/>
                                            <p:tgtEl>
                                              <p:spTgt spid="19"/>
                                            </p:tgtEl>
                                            <p:attrNameLst>
                                              <p:attrName>ppt_h</p:attrName>
                                            </p:attrNameLst>
                                          </p:cBhvr>
                                          <p:tavLst>
                                            <p:tav tm="0">
                                              <p:val>
                                                <p:strVal val="ppt_h"/>
                                              </p:val>
                                            </p:tav>
                                            <p:tav tm="100000">
                                              <p:val>
                                                <p:fltVal val="0"/>
                                              </p:val>
                                            </p:tav>
                                          </p:tavLst>
                                        </p:anim>
                                        <p:anim calcmode="lin" valueType="num">
                                          <p:cBhvr>
                                            <p:cTn id="64" dur="1000"/>
                                            <p:tgtEl>
                                              <p:spTgt spid="19"/>
                                            </p:tgtEl>
                                            <p:attrNameLst>
                                              <p:attrName>style.rotation</p:attrName>
                                            </p:attrNameLst>
                                          </p:cBhvr>
                                          <p:tavLst>
                                            <p:tav tm="0">
                                              <p:val>
                                                <p:fltVal val="0"/>
                                              </p:val>
                                            </p:tav>
                                            <p:tav tm="100000">
                                              <p:val>
                                                <p:fltVal val="90"/>
                                              </p:val>
                                            </p:tav>
                                          </p:tavLst>
                                        </p:anim>
                                        <p:animEffect transition="out" filter="fade">
                                          <p:cBhvr>
                                            <p:cTn id="65" dur="1000"/>
                                            <p:tgtEl>
                                              <p:spTgt spid="19"/>
                                            </p:tgtEl>
                                          </p:cBhvr>
                                        </p:animEffect>
                                        <p:set>
                                          <p:cBhvr>
                                            <p:cTn id="66" dur="1" fill="hold">
                                              <p:stCondLst>
                                                <p:cond delay="999"/>
                                              </p:stCondLst>
                                            </p:cTn>
                                            <p:tgtEl>
                                              <p:spTgt spid="19"/>
                                            </p:tgtEl>
                                            <p:attrNameLst>
                                              <p:attrName>style.visibility</p:attrName>
                                            </p:attrNameLst>
                                          </p:cBhvr>
                                          <p:to>
                                            <p:strVal val="hidden"/>
                                          </p:to>
                                        </p:set>
                                      </p:childTnLst>
                                    </p:cTn>
                                  </p:par>
                                  <p:par>
                                    <p:cTn id="67" presetID="31" presetClass="exit" presetSubtype="0" fill="hold" nodeType="withEffect">
                                      <p:stCondLst>
                                        <p:cond delay="200"/>
                                      </p:stCondLst>
                                      <p:childTnLst>
                                        <p:anim calcmode="lin" valueType="num">
                                          <p:cBhvr>
                                            <p:cTn id="68" dur="1000"/>
                                            <p:tgtEl>
                                              <p:spTgt spid="24"/>
                                            </p:tgtEl>
                                            <p:attrNameLst>
                                              <p:attrName>ppt_w</p:attrName>
                                            </p:attrNameLst>
                                          </p:cBhvr>
                                          <p:tavLst>
                                            <p:tav tm="0">
                                              <p:val>
                                                <p:strVal val="ppt_w"/>
                                              </p:val>
                                            </p:tav>
                                            <p:tav tm="100000">
                                              <p:val>
                                                <p:fltVal val="0"/>
                                              </p:val>
                                            </p:tav>
                                          </p:tavLst>
                                        </p:anim>
                                        <p:anim calcmode="lin" valueType="num">
                                          <p:cBhvr>
                                            <p:cTn id="69" dur="1000"/>
                                            <p:tgtEl>
                                              <p:spTgt spid="24"/>
                                            </p:tgtEl>
                                            <p:attrNameLst>
                                              <p:attrName>ppt_h</p:attrName>
                                            </p:attrNameLst>
                                          </p:cBhvr>
                                          <p:tavLst>
                                            <p:tav tm="0">
                                              <p:val>
                                                <p:strVal val="ppt_h"/>
                                              </p:val>
                                            </p:tav>
                                            <p:tav tm="100000">
                                              <p:val>
                                                <p:fltVal val="0"/>
                                              </p:val>
                                            </p:tav>
                                          </p:tavLst>
                                        </p:anim>
                                        <p:anim calcmode="lin" valueType="num">
                                          <p:cBhvr>
                                            <p:cTn id="70" dur="1000"/>
                                            <p:tgtEl>
                                              <p:spTgt spid="24"/>
                                            </p:tgtEl>
                                            <p:attrNameLst>
                                              <p:attrName>style.rotation</p:attrName>
                                            </p:attrNameLst>
                                          </p:cBhvr>
                                          <p:tavLst>
                                            <p:tav tm="0">
                                              <p:val>
                                                <p:fltVal val="0"/>
                                              </p:val>
                                            </p:tav>
                                            <p:tav tm="100000">
                                              <p:val>
                                                <p:fltVal val="90"/>
                                              </p:val>
                                            </p:tav>
                                          </p:tavLst>
                                        </p:anim>
                                        <p:animEffect transition="out" filter="fade">
                                          <p:cBhvr>
                                            <p:cTn id="71" dur="1000"/>
                                            <p:tgtEl>
                                              <p:spTgt spid="24"/>
                                            </p:tgtEl>
                                          </p:cBhvr>
                                        </p:animEffect>
                                        <p:set>
                                          <p:cBhvr>
                                            <p:cTn id="72" dur="1" fill="hold">
                                              <p:stCondLst>
                                                <p:cond delay="999"/>
                                              </p:stCondLst>
                                            </p:cTn>
                                            <p:tgtEl>
                                              <p:spTgt spid="24"/>
                                            </p:tgtEl>
                                            <p:attrNameLst>
                                              <p:attrName>style.visibility</p:attrName>
                                            </p:attrNameLst>
                                          </p:cBhvr>
                                          <p:to>
                                            <p:strVal val="hidden"/>
                                          </p:to>
                                        </p:set>
                                      </p:childTnLst>
                                    </p:cTn>
                                  </p:par>
                                  <p:par>
                                    <p:cTn id="73" presetID="31" presetClass="exit" presetSubtype="0" fill="hold" nodeType="withEffect">
                                      <p:stCondLst>
                                        <p:cond delay="200"/>
                                      </p:stCondLst>
                                      <p:childTnLst>
                                        <p:anim calcmode="lin" valueType="num">
                                          <p:cBhvr>
                                            <p:cTn id="74" dur="1000"/>
                                            <p:tgtEl>
                                              <p:spTgt spid="20"/>
                                            </p:tgtEl>
                                            <p:attrNameLst>
                                              <p:attrName>ppt_w</p:attrName>
                                            </p:attrNameLst>
                                          </p:cBhvr>
                                          <p:tavLst>
                                            <p:tav tm="0">
                                              <p:val>
                                                <p:strVal val="ppt_w"/>
                                              </p:val>
                                            </p:tav>
                                            <p:tav tm="100000">
                                              <p:val>
                                                <p:fltVal val="0"/>
                                              </p:val>
                                            </p:tav>
                                          </p:tavLst>
                                        </p:anim>
                                        <p:anim calcmode="lin" valueType="num">
                                          <p:cBhvr>
                                            <p:cTn id="75" dur="1000"/>
                                            <p:tgtEl>
                                              <p:spTgt spid="20"/>
                                            </p:tgtEl>
                                            <p:attrNameLst>
                                              <p:attrName>ppt_h</p:attrName>
                                            </p:attrNameLst>
                                          </p:cBhvr>
                                          <p:tavLst>
                                            <p:tav tm="0">
                                              <p:val>
                                                <p:strVal val="ppt_h"/>
                                              </p:val>
                                            </p:tav>
                                            <p:tav tm="100000">
                                              <p:val>
                                                <p:fltVal val="0"/>
                                              </p:val>
                                            </p:tav>
                                          </p:tavLst>
                                        </p:anim>
                                        <p:anim calcmode="lin" valueType="num">
                                          <p:cBhvr>
                                            <p:cTn id="76" dur="1000"/>
                                            <p:tgtEl>
                                              <p:spTgt spid="20"/>
                                            </p:tgtEl>
                                            <p:attrNameLst>
                                              <p:attrName>style.rotation</p:attrName>
                                            </p:attrNameLst>
                                          </p:cBhvr>
                                          <p:tavLst>
                                            <p:tav tm="0">
                                              <p:val>
                                                <p:fltVal val="0"/>
                                              </p:val>
                                            </p:tav>
                                            <p:tav tm="100000">
                                              <p:val>
                                                <p:fltVal val="90"/>
                                              </p:val>
                                            </p:tav>
                                          </p:tavLst>
                                        </p:anim>
                                        <p:animEffect transition="out" filter="fade">
                                          <p:cBhvr>
                                            <p:cTn id="77" dur="1000"/>
                                            <p:tgtEl>
                                              <p:spTgt spid="20"/>
                                            </p:tgtEl>
                                          </p:cBhvr>
                                        </p:animEffect>
                                        <p:set>
                                          <p:cBhvr>
                                            <p:cTn id="78"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9" restart="whenNotActive" fill="hold" evtFilter="cancelBubble" nodeType="interactiveSeq">
                    <p:stCondLst>
                      <p:cond evt="onClick" delay="0">
                        <p:tgtEl>
                          <p:spTgt spid="20"/>
                        </p:tgtEl>
                      </p:cond>
                    </p:stCondLst>
                    <p:endSync evt="end" delay="0">
                      <p:rtn val="all"/>
                    </p:endSync>
                    <p:childTnLst>
                      <p:par>
                        <p:cTn id="80" fill="hold">
                          <p:stCondLst>
                            <p:cond delay="0"/>
                          </p:stCondLst>
                          <p:childTnLst>
                            <p:par>
                              <p:cTn id="81" fill="hold">
                                <p:stCondLst>
                                  <p:cond delay="0"/>
                                </p:stCondLst>
                                <p:childTnLst>
                                  <p:par>
                                    <p:cTn id="82" presetID="26" presetClass="emph" presetSubtype="0" fill="hold" nodeType="clickEffect">
                                      <p:stCondLst>
                                        <p:cond delay="0"/>
                                      </p:stCondLst>
                                      <p:childTnLst>
                                        <p:animEffect transition="out" filter="fade">
                                          <p:cBhvr>
                                            <p:cTn id="83" dur="500" tmFilter="0, 0; .2, .5; .8, .5; 1, 0"/>
                                            <p:tgtEl>
                                              <p:spTgt spid="20"/>
                                            </p:tgtEl>
                                          </p:cBhvr>
                                        </p:animEffect>
                                        <p:animScale>
                                          <p:cBhvr>
                                            <p:cTn id="84" dur="250" autoRev="1" fill="hold"/>
                                            <p:tgtEl>
                                              <p:spTgt spid="20"/>
                                            </p:tgtEl>
                                          </p:cBhvr>
                                          <p:by x="105000" y="105000"/>
                                        </p:animScale>
                                      </p:childTnLst>
                                    </p:cTn>
                                  </p:par>
                                  <p:par>
                                    <p:cTn id="85" presetID="1" presetClass="mediacall" presetSubtype="0" fill="hold" nodeType="withEffect">
                                      <p:stCondLst>
                                        <p:cond delay="0"/>
                                      </p:stCondLst>
                                      <p:childTnLst>
                                        <p:cmd type="call" cmd="playFrom(0.0)">
                                          <p:cBhvr>
                                            <p:cTn id="86" dur="5120" fill="hold"/>
                                            <p:tgtEl>
                                              <p:spTgt spid="9"/>
                                            </p:tgtEl>
                                          </p:cBhvr>
                                        </p:cmd>
                                      </p:childTnLst>
                                    </p:cTn>
                                  </p:par>
                                </p:childTnLst>
                              </p:cTn>
                            </p:par>
                          </p:childTnLst>
                        </p:cTn>
                      </p:par>
                    </p:childTnLst>
                  </p:cTn>
                  <p:nextCondLst>
                    <p:cond evt="onClick" delay="0">
                      <p:tgtEl>
                        <p:spTgt spid="20"/>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ppt_x"/>
                                              </p:val>
                                            </p:tav>
                                            <p:tav tm="100000">
                                              <p:val>
                                                <p:strVal val="#ppt_x"/>
                                              </p:val>
                                            </p:tav>
                                          </p:tavLst>
                                        </p:anim>
                                        <p:anim calcmode="lin" valueType="num">
                                          <p:cBhvr additive="base">
                                            <p:cTn id="12" dur="10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1000" fill="hold"/>
                                            <p:tgtEl>
                                              <p:spTgt spid="20"/>
                                            </p:tgtEl>
                                            <p:attrNameLst>
                                              <p:attrName>ppt_x</p:attrName>
                                            </p:attrNameLst>
                                          </p:cBhvr>
                                          <p:tavLst>
                                            <p:tav tm="0">
                                              <p:val>
                                                <p:strVal val="#ppt_x"/>
                                              </p:val>
                                            </p:tav>
                                            <p:tav tm="100000">
                                              <p:val>
                                                <p:strVal val="#ppt_x"/>
                                              </p:val>
                                            </p:tav>
                                          </p:tavLst>
                                        </p:anim>
                                        <p:anim calcmode="lin" valueType="num">
                                          <p:cBhvr additive="base">
                                            <p:cTn id="16" dur="10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150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000" fill="hold"/>
                                            <p:tgtEl>
                                              <p:spTgt spid="23"/>
                                            </p:tgtEl>
                                            <p:attrNameLst>
                                              <p:attrName>ppt_x</p:attrName>
                                            </p:attrNameLst>
                                          </p:cBhvr>
                                          <p:tavLst>
                                            <p:tav tm="0">
                                              <p:val>
                                                <p:strVal val="#ppt_x"/>
                                              </p:val>
                                            </p:tav>
                                            <p:tav tm="100000">
                                              <p:val>
                                                <p:strVal val="#ppt_x"/>
                                              </p:val>
                                            </p:tav>
                                          </p:tavLst>
                                        </p:anim>
                                        <p:anim calcmode="lin" valueType="num">
                                          <p:cBhvr additive="base">
                                            <p:cTn id="20"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7"/>
                    </p:tgtEl>
                  </p:cMediaNode>
                </p:audio>
                <p:audio>
                  <p:cMediaNode vol="80000">
                    <p:cTn id="22" fill="hold" display="0">
                      <p:stCondLst>
                        <p:cond delay="indefinite"/>
                      </p:stCondLst>
                      <p:endCondLst>
                        <p:cond evt="onStopAudio" delay="0">
                          <p:tgtEl>
                            <p:sldTgt/>
                          </p:tgtEl>
                        </p:cond>
                      </p:endCondLst>
                    </p:cTn>
                    <p:tgtEl>
                      <p:spTgt spid="8"/>
                    </p:tgtEl>
                  </p:cMediaNode>
                </p:audio>
                <p:audio>
                  <p:cMediaNode vol="80000">
                    <p:cTn id="23" fill="hold" display="0">
                      <p:stCondLst>
                        <p:cond delay="indefinite"/>
                      </p:stCondLst>
                      <p:endCondLst>
                        <p:cond evt="onStopAudio" delay="0">
                          <p:tgtEl>
                            <p:sldTgt/>
                          </p:tgtEl>
                        </p:cond>
                      </p:endCondLst>
                    </p:cTn>
                    <p:tgtEl>
                      <p:spTgt spid="9"/>
                    </p:tgtEl>
                  </p:cMediaNode>
                </p:audio>
                <p:audio>
                  <p:cMediaNode vol="80000">
                    <p:cTn id="24" fill="hold" display="0">
                      <p:stCondLst>
                        <p:cond delay="indefinite"/>
                      </p:stCondLst>
                      <p:endCondLst>
                        <p:cond evt="onStopAudio" delay="0">
                          <p:tgtEl>
                            <p:sldTgt/>
                          </p:tgtEl>
                        </p:cond>
                      </p:endCondLst>
                    </p:cTn>
                    <p:tgtEl>
                      <p:spTgt spid="10"/>
                    </p:tgtEl>
                  </p:cMediaNode>
                </p:audio>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withEffect">
                                      <p:stCondLst>
                                        <p:cond delay="0"/>
                                      </p:stCondLst>
                                      <p:childTnLst>
                                        <p:cmd type="call" cmd="playFrom(0.0)">
                                          <p:cBhvr>
                                            <p:cTn id="29" dur="5120" fill="hold"/>
                                            <p:tgtEl>
                                              <p:spTgt spid="7"/>
                                            </p:tgtEl>
                                          </p:cBhvr>
                                        </p:cmd>
                                      </p:childTnLst>
                                    </p:cTn>
                                  </p:par>
                                  <p:par>
                                    <p:cTn id="30" presetID="26" presetClass="emph" presetSubtype="0" fill="hold" nodeType="withEffect">
                                      <p:stCondLst>
                                        <p:cond delay="0"/>
                                      </p:stCondLst>
                                      <p:childTnLst>
                                        <p:animEffect transition="out" filter="fade">
                                          <p:cBhvr>
                                            <p:cTn id="31" dur="500" tmFilter="0, 0; .2, .5; .8, .5; 1, 0"/>
                                            <p:tgtEl>
                                              <p:spTgt spid="19"/>
                                            </p:tgtEl>
                                          </p:cBhvr>
                                        </p:animEffect>
                                        <p:animScale>
                                          <p:cBhvr>
                                            <p:cTn id="32"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33" restart="whenNotActive" fill="hold" evtFilter="cancelBubble" nodeType="interactiveSeq">
                    <p:stCondLst>
                      <p:cond evt="onClick" delay="0">
                        <p:tgtEl>
                          <p:spTgt spid="24"/>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withEffect">
                                      <p:stCondLst>
                                        <p:cond delay="0"/>
                                      </p:stCondLst>
                                      <p:childTnLst>
                                        <p:cmd type="call" cmd="playFrom(0.0)">
                                          <p:cBhvr>
                                            <p:cTn id="37" dur="5120" fill="hold"/>
                                            <p:tgtEl>
                                              <p:spTgt spid="10"/>
                                            </p:tgtEl>
                                          </p:cBhvr>
                                        </p:cmd>
                                      </p:childTnLst>
                                    </p:cTn>
                                  </p:par>
                                  <p:par>
                                    <p:cTn id="38" presetID="26" presetClass="emph" presetSubtype="0" fill="hold" nodeType="withEffect">
                                      <p:stCondLst>
                                        <p:cond delay="0"/>
                                      </p:stCondLst>
                                      <p:childTnLst>
                                        <p:animEffect transition="out" filter="fade">
                                          <p:cBhvr>
                                            <p:cTn id="39" dur="500" tmFilter="0, 0; .2, .5; .8, .5; 1, 0"/>
                                            <p:tgtEl>
                                              <p:spTgt spid="24"/>
                                            </p:tgtEl>
                                          </p:cBhvr>
                                        </p:animEffect>
                                        <p:animScale>
                                          <p:cBhvr>
                                            <p:cTn id="40"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41" restart="whenNotActive" fill="hold" evtFilter="cancelBubble" nodeType="interactiveSeq">
                    <p:stCondLst>
                      <p:cond evt="onClick" delay="0">
                        <p:tgtEl>
                          <p:spTgt spid="23"/>
                        </p:tgtEl>
                      </p:cond>
                    </p:stCondLst>
                    <p:endSync evt="end" delay="0">
                      <p:rtn val="all"/>
                    </p:endSync>
                    <p:childTnLst>
                      <p:par>
                        <p:cTn id="42" fill="hold">
                          <p:stCondLst>
                            <p:cond delay="0"/>
                          </p:stCondLst>
                          <p:childTnLst>
                            <p:par>
                              <p:cTn id="43" fill="hold">
                                <p:stCondLst>
                                  <p:cond delay="0"/>
                                </p:stCondLst>
                                <p:childTnLst>
                                  <p:par>
                                    <p:cTn id="44" presetID="26" presetClass="emph" presetSubtype="0" fill="hold" nodeType="withEffect">
                                      <p:stCondLst>
                                        <p:cond delay="0"/>
                                      </p:stCondLst>
                                      <p:childTnLst>
                                        <p:animEffect transition="out" filter="fade">
                                          <p:cBhvr>
                                            <p:cTn id="45" dur="500" tmFilter="0, 0; .2, .5; .8, .5; 1, 0"/>
                                            <p:tgtEl>
                                              <p:spTgt spid="23"/>
                                            </p:tgtEl>
                                          </p:cBhvr>
                                        </p:animEffect>
                                        <p:animScale>
                                          <p:cBhvr>
                                            <p:cTn id="46" dur="250" autoRev="1" fill="hold"/>
                                            <p:tgtEl>
                                              <p:spTgt spid="23"/>
                                            </p:tgtEl>
                                          </p:cBhvr>
                                          <p:by x="105000" y="105000"/>
                                        </p:animScale>
                                      </p:childTnLst>
                                    </p:cTn>
                                  </p:par>
                                  <p:par>
                                    <p:cTn id="47" presetID="49" presetClass="entr" presetSubtype="0" decel="10000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 calcmode="lin" valueType="num">
                                          <p:cBhvr>
                                            <p:cTn id="51" dur="500" fill="hold"/>
                                            <p:tgtEl>
                                              <p:spTgt spid="6"/>
                                            </p:tgtEl>
                                            <p:attrNameLst>
                                              <p:attrName>style.rotation</p:attrName>
                                            </p:attrNameLst>
                                          </p:cBhvr>
                                          <p:tavLst>
                                            <p:tav tm="0">
                                              <p:val>
                                                <p:fltVal val="360"/>
                                              </p:val>
                                            </p:tav>
                                            <p:tav tm="100000">
                                              <p:val>
                                                <p:fltVal val="0"/>
                                              </p:val>
                                            </p:tav>
                                          </p:tavLst>
                                        </p:anim>
                                        <p:animEffect transition="in" filter="fade">
                                          <p:cBhvr>
                                            <p:cTn id="52" dur="500"/>
                                            <p:tgtEl>
                                              <p:spTgt spid="6"/>
                                            </p:tgtEl>
                                          </p:cBhvr>
                                        </p:animEffect>
                                      </p:childTnLst>
                                    </p:cTn>
                                  </p:par>
                                  <p:par>
                                    <p:cTn id="53" presetID="1" presetClass="mediacall" presetSubtype="0" fill="hold" nodeType="withEffect">
                                      <p:stCondLst>
                                        <p:cond delay="0"/>
                                      </p:stCondLst>
                                      <p:childTnLst>
                                        <p:cmd type="call" cmd="playFrom(0.0)">
                                          <p:cBhvr>
                                            <p:cTn id="54" dur="3448" fill="hold"/>
                                            <p:tgtEl>
                                              <p:spTgt spid="8"/>
                                            </p:tgtEl>
                                          </p:cBhvr>
                                        </p:cmd>
                                      </p:childTnLst>
                                    </p:cTn>
                                  </p:par>
                                  <p:par>
                                    <p:cTn id="55" presetID="32" presetClass="emph" presetSubtype="0" fill="hold" nodeType="withEffect">
                                      <p:stCondLst>
                                        <p:cond delay="200"/>
                                      </p:stCondLst>
                                      <p:childTnLst>
                                        <p:animRot by="120000">
                                          <p:cBhvr>
                                            <p:cTn id="56" dur="100" fill="hold">
                                              <p:stCondLst>
                                                <p:cond delay="0"/>
                                              </p:stCondLst>
                                            </p:cTn>
                                            <p:tgtEl>
                                              <p:spTgt spid="6"/>
                                            </p:tgtEl>
                                            <p:attrNameLst>
                                              <p:attrName>r</p:attrName>
                                            </p:attrNameLst>
                                          </p:cBhvr>
                                        </p:animRot>
                                        <p:animRot by="-240000">
                                          <p:cBhvr>
                                            <p:cTn id="57" dur="200" fill="hold">
                                              <p:stCondLst>
                                                <p:cond delay="200"/>
                                              </p:stCondLst>
                                            </p:cTn>
                                            <p:tgtEl>
                                              <p:spTgt spid="6"/>
                                            </p:tgtEl>
                                            <p:attrNameLst>
                                              <p:attrName>r</p:attrName>
                                            </p:attrNameLst>
                                          </p:cBhvr>
                                        </p:animRot>
                                        <p:animRot by="240000">
                                          <p:cBhvr>
                                            <p:cTn id="58" dur="200" fill="hold">
                                              <p:stCondLst>
                                                <p:cond delay="400"/>
                                              </p:stCondLst>
                                            </p:cTn>
                                            <p:tgtEl>
                                              <p:spTgt spid="6"/>
                                            </p:tgtEl>
                                            <p:attrNameLst>
                                              <p:attrName>r</p:attrName>
                                            </p:attrNameLst>
                                          </p:cBhvr>
                                        </p:animRot>
                                        <p:animRot by="-240000">
                                          <p:cBhvr>
                                            <p:cTn id="59" dur="200" fill="hold">
                                              <p:stCondLst>
                                                <p:cond delay="600"/>
                                              </p:stCondLst>
                                            </p:cTn>
                                            <p:tgtEl>
                                              <p:spTgt spid="6"/>
                                            </p:tgtEl>
                                            <p:attrNameLst>
                                              <p:attrName>r</p:attrName>
                                            </p:attrNameLst>
                                          </p:cBhvr>
                                        </p:animRot>
                                        <p:animRot by="120000">
                                          <p:cBhvr>
                                            <p:cTn id="60" dur="200" fill="hold">
                                              <p:stCondLst>
                                                <p:cond delay="800"/>
                                              </p:stCondLst>
                                            </p:cTn>
                                            <p:tgtEl>
                                              <p:spTgt spid="6"/>
                                            </p:tgtEl>
                                            <p:attrNameLst>
                                              <p:attrName>r</p:attrName>
                                            </p:attrNameLst>
                                          </p:cBhvr>
                                        </p:animRot>
                                      </p:childTnLst>
                                    </p:cTn>
                                  </p:par>
                                  <p:par>
                                    <p:cTn id="61" presetID="31" presetClass="exit" presetSubtype="0" fill="hold" nodeType="withEffect">
                                      <p:stCondLst>
                                        <p:cond delay="200"/>
                                      </p:stCondLst>
                                      <p:childTnLst>
                                        <p:anim calcmode="lin" valueType="num">
                                          <p:cBhvr>
                                            <p:cTn id="62" dur="1000"/>
                                            <p:tgtEl>
                                              <p:spTgt spid="19"/>
                                            </p:tgtEl>
                                            <p:attrNameLst>
                                              <p:attrName>ppt_w</p:attrName>
                                            </p:attrNameLst>
                                          </p:cBhvr>
                                          <p:tavLst>
                                            <p:tav tm="0">
                                              <p:val>
                                                <p:strVal val="ppt_w"/>
                                              </p:val>
                                            </p:tav>
                                            <p:tav tm="100000">
                                              <p:val>
                                                <p:fltVal val="0"/>
                                              </p:val>
                                            </p:tav>
                                          </p:tavLst>
                                        </p:anim>
                                        <p:anim calcmode="lin" valueType="num">
                                          <p:cBhvr>
                                            <p:cTn id="63" dur="1000"/>
                                            <p:tgtEl>
                                              <p:spTgt spid="19"/>
                                            </p:tgtEl>
                                            <p:attrNameLst>
                                              <p:attrName>ppt_h</p:attrName>
                                            </p:attrNameLst>
                                          </p:cBhvr>
                                          <p:tavLst>
                                            <p:tav tm="0">
                                              <p:val>
                                                <p:strVal val="ppt_h"/>
                                              </p:val>
                                            </p:tav>
                                            <p:tav tm="100000">
                                              <p:val>
                                                <p:fltVal val="0"/>
                                              </p:val>
                                            </p:tav>
                                          </p:tavLst>
                                        </p:anim>
                                        <p:anim calcmode="lin" valueType="num">
                                          <p:cBhvr>
                                            <p:cTn id="64" dur="1000"/>
                                            <p:tgtEl>
                                              <p:spTgt spid="19"/>
                                            </p:tgtEl>
                                            <p:attrNameLst>
                                              <p:attrName>style.rotation</p:attrName>
                                            </p:attrNameLst>
                                          </p:cBhvr>
                                          <p:tavLst>
                                            <p:tav tm="0">
                                              <p:val>
                                                <p:fltVal val="0"/>
                                              </p:val>
                                            </p:tav>
                                            <p:tav tm="100000">
                                              <p:val>
                                                <p:fltVal val="90"/>
                                              </p:val>
                                            </p:tav>
                                          </p:tavLst>
                                        </p:anim>
                                        <p:animEffect transition="out" filter="fade">
                                          <p:cBhvr>
                                            <p:cTn id="65" dur="1000"/>
                                            <p:tgtEl>
                                              <p:spTgt spid="19"/>
                                            </p:tgtEl>
                                          </p:cBhvr>
                                        </p:animEffect>
                                        <p:set>
                                          <p:cBhvr>
                                            <p:cTn id="66" dur="1" fill="hold">
                                              <p:stCondLst>
                                                <p:cond delay="999"/>
                                              </p:stCondLst>
                                            </p:cTn>
                                            <p:tgtEl>
                                              <p:spTgt spid="19"/>
                                            </p:tgtEl>
                                            <p:attrNameLst>
                                              <p:attrName>style.visibility</p:attrName>
                                            </p:attrNameLst>
                                          </p:cBhvr>
                                          <p:to>
                                            <p:strVal val="hidden"/>
                                          </p:to>
                                        </p:set>
                                      </p:childTnLst>
                                    </p:cTn>
                                  </p:par>
                                  <p:par>
                                    <p:cTn id="67" presetID="31" presetClass="exit" presetSubtype="0" fill="hold" nodeType="withEffect">
                                      <p:stCondLst>
                                        <p:cond delay="200"/>
                                      </p:stCondLst>
                                      <p:childTnLst>
                                        <p:anim calcmode="lin" valueType="num">
                                          <p:cBhvr>
                                            <p:cTn id="68" dur="1000"/>
                                            <p:tgtEl>
                                              <p:spTgt spid="24"/>
                                            </p:tgtEl>
                                            <p:attrNameLst>
                                              <p:attrName>ppt_w</p:attrName>
                                            </p:attrNameLst>
                                          </p:cBhvr>
                                          <p:tavLst>
                                            <p:tav tm="0">
                                              <p:val>
                                                <p:strVal val="ppt_w"/>
                                              </p:val>
                                            </p:tav>
                                            <p:tav tm="100000">
                                              <p:val>
                                                <p:fltVal val="0"/>
                                              </p:val>
                                            </p:tav>
                                          </p:tavLst>
                                        </p:anim>
                                        <p:anim calcmode="lin" valueType="num">
                                          <p:cBhvr>
                                            <p:cTn id="69" dur="1000"/>
                                            <p:tgtEl>
                                              <p:spTgt spid="24"/>
                                            </p:tgtEl>
                                            <p:attrNameLst>
                                              <p:attrName>ppt_h</p:attrName>
                                            </p:attrNameLst>
                                          </p:cBhvr>
                                          <p:tavLst>
                                            <p:tav tm="0">
                                              <p:val>
                                                <p:strVal val="ppt_h"/>
                                              </p:val>
                                            </p:tav>
                                            <p:tav tm="100000">
                                              <p:val>
                                                <p:fltVal val="0"/>
                                              </p:val>
                                            </p:tav>
                                          </p:tavLst>
                                        </p:anim>
                                        <p:anim calcmode="lin" valueType="num">
                                          <p:cBhvr>
                                            <p:cTn id="70" dur="1000"/>
                                            <p:tgtEl>
                                              <p:spTgt spid="24"/>
                                            </p:tgtEl>
                                            <p:attrNameLst>
                                              <p:attrName>style.rotation</p:attrName>
                                            </p:attrNameLst>
                                          </p:cBhvr>
                                          <p:tavLst>
                                            <p:tav tm="0">
                                              <p:val>
                                                <p:fltVal val="0"/>
                                              </p:val>
                                            </p:tav>
                                            <p:tav tm="100000">
                                              <p:val>
                                                <p:fltVal val="90"/>
                                              </p:val>
                                            </p:tav>
                                          </p:tavLst>
                                        </p:anim>
                                        <p:animEffect transition="out" filter="fade">
                                          <p:cBhvr>
                                            <p:cTn id="71" dur="1000"/>
                                            <p:tgtEl>
                                              <p:spTgt spid="24"/>
                                            </p:tgtEl>
                                          </p:cBhvr>
                                        </p:animEffect>
                                        <p:set>
                                          <p:cBhvr>
                                            <p:cTn id="72" dur="1" fill="hold">
                                              <p:stCondLst>
                                                <p:cond delay="999"/>
                                              </p:stCondLst>
                                            </p:cTn>
                                            <p:tgtEl>
                                              <p:spTgt spid="24"/>
                                            </p:tgtEl>
                                            <p:attrNameLst>
                                              <p:attrName>style.visibility</p:attrName>
                                            </p:attrNameLst>
                                          </p:cBhvr>
                                          <p:to>
                                            <p:strVal val="hidden"/>
                                          </p:to>
                                        </p:set>
                                      </p:childTnLst>
                                    </p:cTn>
                                  </p:par>
                                  <p:par>
                                    <p:cTn id="73" presetID="31" presetClass="exit" presetSubtype="0" fill="hold" nodeType="withEffect">
                                      <p:stCondLst>
                                        <p:cond delay="200"/>
                                      </p:stCondLst>
                                      <p:childTnLst>
                                        <p:anim calcmode="lin" valueType="num">
                                          <p:cBhvr>
                                            <p:cTn id="74" dur="1000"/>
                                            <p:tgtEl>
                                              <p:spTgt spid="20"/>
                                            </p:tgtEl>
                                            <p:attrNameLst>
                                              <p:attrName>ppt_w</p:attrName>
                                            </p:attrNameLst>
                                          </p:cBhvr>
                                          <p:tavLst>
                                            <p:tav tm="0">
                                              <p:val>
                                                <p:strVal val="ppt_w"/>
                                              </p:val>
                                            </p:tav>
                                            <p:tav tm="100000">
                                              <p:val>
                                                <p:fltVal val="0"/>
                                              </p:val>
                                            </p:tav>
                                          </p:tavLst>
                                        </p:anim>
                                        <p:anim calcmode="lin" valueType="num">
                                          <p:cBhvr>
                                            <p:cTn id="75" dur="1000"/>
                                            <p:tgtEl>
                                              <p:spTgt spid="20"/>
                                            </p:tgtEl>
                                            <p:attrNameLst>
                                              <p:attrName>ppt_h</p:attrName>
                                            </p:attrNameLst>
                                          </p:cBhvr>
                                          <p:tavLst>
                                            <p:tav tm="0">
                                              <p:val>
                                                <p:strVal val="ppt_h"/>
                                              </p:val>
                                            </p:tav>
                                            <p:tav tm="100000">
                                              <p:val>
                                                <p:fltVal val="0"/>
                                              </p:val>
                                            </p:tav>
                                          </p:tavLst>
                                        </p:anim>
                                        <p:anim calcmode="lin" valueType="num">
                                          <p:cBhvr>
                                            <p:cTn id="76" dur="1000"/>
                                            <p:tgtEl>
                                              <p:spTgt spid="20"/>
                                            </p:tgtEl>
                                            <p:attrNameLst>
                                              <p:attrName>style.rotation</p:attrName>
                                            </p:attrNameLst>
                                          </p:cBhvr>
                                          <p:tavLst>
                                            <p:tav tm="0">
                                              <p:val>
                                                <p:fltVal val="0"/>
                                              </p:val>
                                            </p:tav>
                                            <p:tav tm="100000">
                                              <p:val>
                                                <p:fltVal val="90"/>
                                              </p:val>
                                            </p:tav>
                                          </p:tavLst>
                                        </p:anim>
                                        <p:animEffect transition="out" filter="fade">
                                          <p:cBhvr>
                                            <p:cTn id="77" dur="1000"/>
                                            <p:tgtEl>
                                              <p:spTgt spid="20"/>
                                            </p:tgtEl>
                                          </p:cBhvr>
                                        </p:animEffect>
                                        <p:set>
                                          <p:cBhvr>
                                            <p:cTn id="78"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9" restart="whenNotActive" fill="hold" evtFilter="cancelBubble" nodeType="interactiveSeq">
                    <p:stCondLst>
                      <p:cond evt="onClick" delay="0">
                        <p:tgtEl>
                          <p:spTgt spid="20"/>
                        </p:tgtEl>
                      </p:cond>
                    </p:stCondLst>
                    <p:endSync evt="end" delay="0">
                      <p:rtn val="all"/>
                    </p:endSync>
                    <p:childTnLst>
                      <p:par>
                        <p:cTn id="80" fill="hold">
                          <p:stCondLst>
                            <p:cond delay="0"/>
                          </p:stCondLst>
                          <p:childTnLst>
                            <p:par>
                              <p:cTn id="81" fill="hold">
                                <p:stCondLst>
                                  <p:cond delay="0"/>
                                </p:stCondLst>
                                <p:childTnLst>
                                  <p:par>
                                    <p:cTn id="82" presetID="26" presetClass="emph" presetSubtype="0" fill="hold" nodeType="clickEffect">
                                      <p:stCondLst>
                                        <p:cond delay="0"/>
                                      </p:stCondLst>
                                      <p:childTnLst>
                                        <p:animEffect transition="out" filter="fade">
                                          <p:cBhvr>
                                            <p:cTn id="83" dur="500" tmFilter="0, 0; .2, .5; .8, .5; 1, 0"/>
                                            <p:tgtEl>
                                              <p:spTgt spid="20"/>
                                            </p:tgtEl>
                                          </p:cBhvr>
                                        </p:animEffect>
                                        <p:animScale>
                                          <p:cBhvr>
                                            <p:cTn id="84" dur="250" autoRev="1" fill="hold"/>
                                            <p:tgtEl>
                                              <p:spTgt spid="20"/>
                                            </p:tgtEl>
                                          </p:cBhvr>
                                          <p:by x="105000" y="105000"/>
                                        </p:animScale>
                                      </p:childTnLst>
                                    </p:cTn>
                                  </p:par>
                                  <p:par>
                                    <p:cTn id="85" presetID="1" presetClass="mediacall" presetSubtype="0" fill="hold" nodeType="withEffect">
                                      <p:stCondLst>
                                        <p:cond delay="0"/>
                                      </p:stCondLst>
                                      <p:childTnLst>
                                        <p:cmd type="call" cmd="playFrom(0.0)">
                                          <p:cBhvr>
                                            <p:cTn id="86" dur="5120" fill="hold"/>
                                            <p:tgtEl>
                                              <p:spTgt spid="9"/>
                                            </p:tgtEl>
                                          </p:cBhvr>
                                        </p:cmd>
                                      </p:childTnLst>
                                    </p:cTn>
                                  </p:par>
                                </p:childTnLst>
                              </p:cTn>
                            </p:par>
                          </p:childTnLst>
                        </p:cTn>
                      </p:par>
                    </p:childTnLst>
                  </p:cTn>
                  <p:nextCondLst>
                    <p:cond evt="onClick" delay="0">
                      <p:tgtEl>
                        <p:spTgt spid="20"/>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Rounded Corners 1">
            <a:extLst>
              <a:ext uri="{FF2B5EF4-FFF2-40B4-BE49-F238E27FC236}">
                <a16:creationId xmlns:a16="http://schemas.microsoft.com/office/drawing/2014/main" id="{4724A5DC-5800-BB6A-AC4E-CD7D2EB546BF}"/>
              </a:ext>
            </a:extLst>
          </p:cNvPr>
          <p:cNvSpPr/>
          <p:nvPr/>
        </p:nvSpPr>
        <p:spPr>
          <a:xfrm>
            <a:off x="410548" y="1904609"/>
            <a:ext cx="11541968" cy="4421553"/>
          </a:xfrm>
          <a:custGeom>
            <a:avLst/>
            <a:gdLst>
              <a:gd name="connsiteX0" fmla="*/ 0 w 11541968"/>
              <a:gd name="connsiteY0" fmla="*/ 599253 h 4421553"/>
              <a:gd name="connsiteX1" fmla="*/ 599253 w 11541968"/>
              <a:gd name="connsiteY1" fmla="*/ 0 h 4421553"/>
              <a:gd name="connsiteX2" fmla="*/ 10942715 w 11541968"/>
              <a:gd name="connsiteY2" fmla="*/ 0 h 4421553"/>
              <a:gd name="connsiteX3" fmla="*/ 11541968 w 11541968"/>
              <a:gd name="connsiteY3" fmla="*/ 599253 h 4421553"/>
              <a:gd name="connsiteX4" fmla="*/ 11541968 w 11541968"/>
              <a:gd name="connsiteY4" fmla="*/ 3822300 h 4421553"/>
              <a:gd name="connsiteX5" fmla="*/ 10942715 w 11541968"/>
              <a:gd name="connsiteY5" fmla="*/ 4421553 h 4421553"/>
              <a:gd name="connsiteX6" fmla="*/ 599253 w 11541968"/>
              <a:gd name="connsiteY6" fmla="*/ 4421553 h 4421553"/>
              <a:gd name="connsiteX7" fmla="*/ 0 w 11541968"/>
              <a:gd name="connsiteY7" fmla="*/ 3822300 h 4421553"/>
              <a:gd name="connsiteX8" fmla="*/ 0 w 11541968"/>
              <a:gd name="connsiteY8" fmla="*/ 599253 h 44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968" h="4421553" fill="none" extrusionOk="0">
                <a:moveTo>
                  <a:pt x="0" y="599253"/>
                </a:moveTo>
                <a:cubicBezTo>
                  <a:pt x="1740" y="315385"/>
                  <a:pt x="294714" y="44339"/>
                  <a:pt x="599253" y="0"/>
                </a:cubicBezTo>
                <a:cubicBezTo>
                  <a:pt x="2592794" y="72427"/>
                  <a:pt x="7426792" y="61419"/>
                  <a:pt x="10942715" y="0"/>
                </a:cubicBezTo>
                <a:cubicBezTo>
                  <a:pt x="11266634" y="-48455"/>
                  <a:pt x="11487292" y="251757"/>
                  <a:pt x="11541968" y="599253"/>
                </a:cubicBezTo>
                <a:cubicBezTo>
                  <a:pt x="11642844" y="1011066"/>
                  <a:pt x="11434655" y="2412419"/>
                  <a:pt x="11541968" y="3822300"/>
                </a:cubicBezTo>
                <a:cubicBezTo>
                  <a:pt x="11543932" y="4143292"/>
                  <a:pt x="11255697" y="4401402"/>
                  <a:pt x="10942715" y="4421553"/>
                </a:cubicBezTo>
                <a:cubicBezTo>
                  <a:pt x="6122165" y="4451380"/>
                  <a:pt x="2004814" y="4342247"/>
                  <a:pt x="599253" y="4421553"/>
                </a:cubicBezTo>
                <a:cubicBezTo>
                  <a:pt x="330013" y="4414576"/>
                  <a:pt x="-32520" y="4159688"/>
                  <a:pt x="0" y="3822300"/>
                </a:cubicBezTo>
                <a:cubicBezTo>
                  <a:pt x="50037" y="2320250"/>
                  <a:pt x="770" y="1818915"/>
                  <a:pt x="0" y="599253"/>
                </a:cubicBezTo>
                <a:close/>
              </a:path>
              <a:path w="11541968" h="4421553" stroke="0" extrusionOk="0">
                <a:moveTo>
                  <a:pt x="0" y="599253"/>
                </a:moveTo>
                <a:cubicBezTo>
                  <a:pt x="32638" y="277191"/>
                  <a:pt x="282480" y="29555"/>
                  <a:pt x="599253" y="0"/>
                </a:cubicBezTo>
                <a:cubicBezTo>
                  <a:pt x="4266228" y="123000"/>
                  <a:pt x="6480235" y="-96860"/>
                  <a:pt x="10942715" y="0"/>
                </a:cubicBezTo>
                <a:cubicBezTo>
                  <a:pt x="11244616" y="-22145"/>
                  <a:pt x="11545721" y="260729"/>
                  <a:pt x="11541968" y="599253"/>
                </a:cubicBezTo>
                <a:cubicBezTo>
                  <a:pt x="11545141" y="2163788"/>
                  <a:pt x="11636235" y="2902557"/>
                  <a:pt x="11541968" y="3822300"/>
                </a:cubicBezTo>
                <a:cubicBezTo>
                  <a:pt x="11490393" y="4171943"/>
                  <a:pt x="11265288" y="4420181"/>
                  <a:pt x="10942715" y="4421553"/>
                </a:cubicBezTo>
                <a:cubicBezTo>
                  <a:pt x="7244165" y="4260846"/>
                  <a:pt x="2652638" y="4461220"/>
                  <a:pt x="599253" y="4421553"/>
                </a:cubicBezTo>
                <a:cubicBezTo>
                  <a:pt x="244033" y="4416653"/>
                  <a:pt x="-59273" y="4126406"/>
                  <a:pt x="0" y="3822300"/>
                </a:cubicBezTo>
                <a:cubicBezTo>
                  <a:pt x="32216" y="2225742"/>
                  <a:pt x="57206" y="1432606"/>
                  <a:pt x="0" y="599253"/>
                </a:cubicBezTo>
                <a:close/>
              </a:path>
            </a:pathLst>
          </a:custGeom>
          <a:solidFill>
            <a:schemeClr val="bg1">
              <a:alpha val="76000"/>
            </a:schemeClr>
          </a:solidFill>
          <a:ln w="38100">
            <a:solidFill>
              <a:srgbClr val="002060"/>
            </a:solidFill>
            <a:prstDash val="dash"/>
            <a:extLst>
              <a:ext uri="{C807C97D-BFC1-408E-A445-0C87EB9F89A2}">
                <ask:lineSketchStyleProps xmlns:ask="http://schemas.microsoft.com/office/drawing/2018/sketchyshapes" sd="852854689">
                  <a:prstGeom prst="roundRect">
                    <a:avLst>
                      <a:gd name="adj" fmla="val 1355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A2FA205-ED9D-66E0-93C9-C2AD43FBA5E7}"/>
              </a:ext>
            </a:extLst>
          </p:cNvPr>
          <p:cNvSpPr txBox="1"/>
          <p:nvPr/>
        </p:nvSpPr>
        <p:spPr>
          <a:xfrm>
            <a:off x="1947339" y="2220600"/>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6" name="Picture 5">
            <a:extLst>
              <a:ext uri="{FF2B5EF4-FFF2-40B4-BE49-F238E27FC236}">
                <a16:creationId xmlns:a16="http://schemas.microsoft.com/office/drawing/2014/main" id="{44417BB5-30AD-D691-B3B7-578B91A8E846}"/>
              </a:ext>
            </a:extLst>
          </p:cNvPr>
          <p:cNvPicPr>
            <a:picLocks noChangeAspect="1"/>
          </p:cNvPicPr>
          <p:nvPr/>
        </p:nvPicPr>
        <p:blipFill>
          <a:blip r:embed="rId3"/>
          <a:stretch>
            <a:fillRect/>
          </a:stretch>
        </p:blipFill>
        <p:spPr>
          <a:xfrm rot="737208" flipH="1">
            <a:off x="755225" y="2137949"/>
            <a:ext cx="919996" cy="919996"/>
          </a:xfrm>
          <a:prstGeom prst="rect">
            <a:avLst/>
          </a:prstGeom>
        </p:spPr>
      </p:pic>
      <p:sp>
        <p:nvSpPr>
          <p:cNvPr id="7" name="TextBox 6">
            <a:extLst>
              <a:ext uri="{FF2B5EF4-FFF2-40B4-BE49-F238E27FC236}">
                <a16:creationId xmlns:a16="http://schemas.microsoft.com/office/drawing/2014/main" id="{B6D6E732-A5CB-9A90-9BCC-DC2B437CB9A0}"/>
              </a:ext>
            </a:extLst>
          </p:cNvPr>
          <p:cNvSpPr txBox="1"/>
          <p:nvPr/>
        </p:nvSpPr>
        <p:spPr>
          <a:xfrm>
            <a:off x="1947339" y="3201612"/>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8" name="Picture 7">
            <a:extLst>
              <a:ext uri="{FF2B5EF4-FFF2-40B4-BE49-F238E27FC236}">
                <a16:creationId xmlns:a16="http://schemas.microsoft.com/office/drawing/2014/main" id="{3209EE10-A433-968E-437E-5ADB6C3EE078}"/>
              </a:ext>
            </a:extLst>
          </p:cNvPr>
          <p:cNvPicPr>
            <a:picLocks noChangeAspect="1"/>
          </p:cNvPicPr>
          <p:nvPr/>
        </p:nvPicPr>
        <p:blipFill>
          <a:blip r:embed="rId3"/>
          <a:stretch>
            <a:fillRect/>
          </a:stretch>
        </p:blipFill>
        <p:spPr>
          <a:xfrm rot="737208" flipH="1">
            <a:off x="755225" y="3118961"/>
            <a:ext cx="919996" cy="919996"/>
          </a:xfrm>
          <a:prstGeom prst="rect">
            <a:avLst/>
          </a:prstGeom>
        </p:spPr>
      </p:pic>
      <p:sp>
        <p:nvSpPr>
          <p:cNvPr id="9" name="TextBox 8">
            <a:extLst>
              <a:ext uri="{FF2B5EF4-FFF2-40B4-BE49-F238E27FC236}">
                <a16:creationId xmlns:a16="http://schemas.microsoft.com/office/drawing/2014/main" id="{5EA6FC29-BF0B-1801-2200-F1EB4D69D001}"/>
              </a:ext>
            </a:extLst>
          </p:cNvPr>
          <p:cNvSpPr txBox="1"/>
          <p:nvPr/>
        </p:nvSpPr>
        <p:spPr>
          <a:xfrm>
            <a:off x="1947339" y="4182624"/>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0" name="Picture 9">
            <a:extLst>
              <a:ext uri="{FF2B5EF4-FFF2-40B4-BE49-F238E27FC236}">
                <a16:creationId xmlns:a16="http://schemas.microsoft.com/office/drawing/2014/main" id="{D477DA2D-2677-5759-F78F-223F1FE8D6D5}"/>
              </a:ext>
            </a:extLst>
          </p:cNvPr>
          <p:cNvPicPr>
            <a:picLocks noChangeAspect="1"/>
          </p:cNvPicPr>
          <p:nvPr/>
        </p:nvPicPr>
        <p:blipFill>
          <a:blip r:embed="rId3"/>
          <a:stretch>
            <a:fillRect/>
          </a:stretch>
        </p:blipFill>
        <p:spPr>
          <a:xfrm rot="737208" flipH="1">
            <a:off x="755225" y="4099973"/>
            <a:ext cx="919996" cy="919996"/>
          </a:xfrm>
          <a:prstGeom prst="rect">
            <a:avLst/>
          </a:prstGeom>
        </p:spPr>
      </p:pic>
      <p:sp>
        <p:nvSpPr>
          <p:cNvPr id="11" name="TextBox 10">
            <a:extLst>
              <a:ext uri="{FF2B5EF4-FFF2-40B4-BE49-F238E27FC236}">
                <a16:creationId xmlns:a16="http://schemas.microsoft.com/office/drawing/2014/main" id="{51B43B2C-AB0A-7241-FB77-F10909A9FEC0}"/>
              </a:ext>
            </a:extLst>
          </p:cNvPr>
          <p:cNvSpPr txBox="1"/>
          <p:nvPr/>
        </p:nvSpPr>
        <p:spPr>
          <a:xfrm>
            <a:off x="1947339" y="5163636"/>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2" name="Picture 11">
            <a:extLst>
              <a:ext uri="{FF2B5EF4-FFF2-40B4-BE49-F238E27FC236}">
                <a16:creationId xmlns:a16="http://schemas.microsoft.com/office/drawing/2014/main" id="{705512D2-8149-2325-1CA0-6E71CFCDAEC2}"/>
              </a:ext>
            </a:extLst>
          </p:cNvPr>
          <p:cNvPicPr>
            <a:picLocks noChangeAspect="1"/>
          </p:cNvPicPr>
          <p:nvPr/>
        </p:nvPicPr>
        <p:blipFill>
          <a:blip r:embed="rId3"/>
          <a:stretch>
            <a:fillRect/>
          </a:stretch>
        </p:blipFill>
        <p:spPr>
          <a:xfrm rot="737208" flipH="1">
            <a:off x="755225" y="5080985"/>
            <a:ext cx="919996" cy="919996"/>
          </a:xfrm>
          <a:prstGeom prst="rect">
            <a:avLst/>
          </a:prstGeom>
        </p:spPr>
      </p:pic>
      <p:pic>
        <p:nvPicPr>
          <p:cNvPr id="2" name="Picture 1">
            <a:extLst>
              <a:ext uri="{FF2B5EF4-FFF2-40B4-BE49-F238E27FC236}">
                <a16:creationId xmlns:a16="http://schemas.microsoft.com/office/drawing/2014/main" id="{4EE01589-F335-5BE9-DE8A-44643A3611ED}"/>
              </a:ext>
            </a:extLst>
          </p:cNvPr>
          <p:cNvPicPr>
            <a:picLocks noChangeAspect="1"/>
          </p:cNvPicPr>
          <p:nvPr/>
        </p:nvPicPr>
        <p:blipFill>
          <a:blip r:embed="rId4"/>
          <a:stretch>
            <a:fillRect/>
          </a:stretch>
        </p:blipFill>
        <p:spPr>
          <a:xfrm>
            <a:off x="3196051" y="167571"/>
            <a:ext cx="6572058" cy="1585097"/>
          </a:xfrm>
          <a:prstGeom prst="rect">
            <a:avLst/>
          </a:prstGeom>
        </p:spPr>
      </p:pic>
    </p:spTree>
    <p:extLst>
      <p:ext uri="{BB962C8B-B14F-4D97-AF65-F5344CB8AC3E}">
        <p14:creationId xmlns:p14="http://schemas.microsoft.com/office/powerpoint/2010/main" val="18391878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left)">
                                      <p:cBhvr>
                                        <p:cTn id="25" dur="500"/>
                                        <p:tgtEl>
                                          <p:spTgt spid="7">
                                            <p:txEl>
                                              <p:pRg st="0" end="0"/>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wipe(left)">
                                      <p:cBhvr>
                                        <p:cTn id="33" dur="500"/>
                                        <p:tgtEl>
                                          <p:spTgt spid="9">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wipe(left)">
                                      <p:cBhvr>
                                        <p:cTn id="4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uiExpand="1" build="p"/>
      <p:bldP spid="9" grpId="0" uiExpand="1" build="p"/>
      <p:bldP spid="11"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ể lệ cuộc thi vẽ tranh cổ động Bảo vệ môi trường, chống biến đổi khí -  Báo Hải Quân Việt Nam">
            <a:extLst>
              <a:ext uri="{FF2B5EF4-FFF2-40B4-BE49-F238E27FC236}">
                <a16:creationId xmlns:a16="http://schemas.microsoft.com/office/drawing/2014/main" id="{30821CF3-15D0-0AE4-F440-21A21379A372}"/>
              </a:ext>
            </a:extLst>
          </p:cNvPr>
          <p:cNvPicPr>
            <a:picLocks noChangeAspect="1" noChangeArrowheads="1"/>
          </p:cNvPicPr>
          <p:nvPr/>
        </p:nvPicPr>
        <p:blipFill rotWithShape="1">
          <a:blip r:embed="rId2">
            <a:alphaModFix/>
            <a:extLst>
              <a:ext uri="{BEBA8EAE-BF5A-486C-A8C5-ECC9F3942E4B}">
                <a14:imgProps xmlns:a14="http://schemas.microsoft.com/office/drawing/2010/main">
                  <a14:imgLayer r:embed="rId3">
                    <a14:imgEffect>
                      <a14:backgroundRemoval t="10000" b="98293" l="0" r="76667">
                        <a14:foregroundMark x1="33000" y1="10976" x2="43667" y2="9024"/>
                        <a14:foregroundMark x1="43667" y1="9024" x2="74667" y2="15854"/>
                        <a14:foregroundMark x1="74667" y1="15854" x2="76833" y2="17073"/>
                        <a14:foregroundMark x1="54500" y1="56098" x2="52167" y2="56098"/>
                        <a14:foregroundMark x1="6500" y1="51951" x2="9667" y2="48780"/>
                        <a14:foregroundMark x1="16833" y1="35366" x2="36667" y2="30244"/>
                        <a14:foregroundMark x1="36667" y1="30244" x2="36667" y2="30244"/>
                        <a14:foregroundMark x1="31500" y1="36098" x2="30167" y2="50000"/>
                        <a14:foregroundMark x1="21500" y1="38780" x2="25833" y2="37561"/>
                        <a14:foregroundMark x1="22333" y1="38780" x2="20667" y2="47317"/>
                        <a14:foregroundMark x1="18667" y1="40244" x2="32667" y2="42195"/>
                        <a14:foregroundMark x1="32667" y1="42195" x2="32500" y2="53902"/>
                        <a14:foregroundMark x1="33500" y1="50244" x2="30500" y2="61220"/>
                        <a14:foregroundMark x1="30667" y1="46829" x2="29333" y2="56098"/>
                        <a14:foregroundMark x1="26833" y1="45366" x2="27167" y2="56341"/>
                        <a14:foregroundMark x1="34000" y1="55854" x2="29667" y2="65854"/>
                        <a14:foregroundMark x1="19667" y1="57073" x2="22500" y2="54634"/>
                        <a14:foregroundMark x1="54667" y1="56829" x2="41000" y2="77805"/>
                        <a14:foregroundMark x1="41000" y1="77805" x2="37333" y2="81463"/>
                        <a14:foregroundMark x1="22667" y1="59512" x2="6500" y2="71220"/>
                        <a14:foregroundMark x1="6500" y1="71220" x2="4000" y2="83171"/>
                        <a14:foregroundMark x1="4000" y1="83171" x2="0" y2="92195"/>
                        <a14:foregroundMark x1="21667" y1="61707" x2="500" y2="98293"/>
                        <a14:foregroundMark x1="5500" y1="95366" x2="24167" y2="86829"/>
                        <a14:foregroundMark x1="24167" y1="86829" x2="36500" y2="88293"/>
                        <a14:foregroundMark x1="36500" y1="88293" x2="38833" y2="93659"/>
                        <a14:foregroundMark x1="20667" y1="69268" x2="32000" y2="67317"/>
                        <a14:foregroundMark x1="32000" y1="67317" x2="40833" y2="68780"/>
                        <a14:foregroundMark x1="40833" y1="68780" x2="41667" y2="70000"/>
                        <a14:foregroundMark x1="33333" y1="63902" x2="42667" y2="70244"/>
                        <a14:foregroundMark x1="33000" y1="63415" x2="39000" y2="66341"/>
                        <a14:foregroundMark x1="33000" y1="74146" x2="21000" y2="72195"/>
                        <a14:foregroundMark x1="21000" y1="72195" x2="19500" y2="71220"/>
                        <a14:foregroundMark x1="29667" y1="75366" x2="31000" y2="78537"/>
                        <a14:foregroundMark x1="29667" y1="79268" x2="21333" y2="75610"/>
                        <a14:foregroundMark x1="21333" y1="75610" x2="21167" y2="75610"/>
                        <a14:foregroundMark x1="45667" y1="76829" x2="48333" y2="90000"/>
                        <a14:foregroundMark x1="47167" y1="93171" x2="44667" y2="95366"/>
                        <a14:foregroundMark x1="43667" y1="97073" x2="47500" y2="95610"/>
                      </a14:backgroundRemoval>
                    </a14:imgEffect>
                  </a14:imgLayer>
                </a14:imgProps>
              </a:ext>
              <a:ext uri="{28A0092B-C50C-407E-A947-70E740481C1C}">
                <a14:useLocalDpi xmlns:a14="http://schemas.microsoft.com/office/drawing/2010/main" val="0"/>
              </a:ext>
            </a:extLst>
          </a:blip>
          <a:srcRect r="18762"/>
          <a:stretch/>
        </p:blipFill>
        <p:spPr bwMode="auto">
          <a:xfrm>
            <a:off x="0" y="1074412"/>
            <a:ext cx="6875819" cy="57835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CE6C98C-B5B4-E800-49BD-97CDC8467935}"/>
              </a:ext>
            </a:extLst>
          </p:cNvPr>
          <p:cNvPicPr>
            <a:picLocks noChangeAspect="1"/>
          </p:cNvPicPr>
          <p:nvPr/>
        </p:nvPicPr>
        <p:blipFill>
          <a:blip r:embed="rId4"/>
          <a:stretch>
            <a:fillRect/>
          </a:stretch>
        </p:blipFill>
        <p:spPr>
          <a:xfrm>
            <a:off x="5669021" y="717057"/>
            <a:ext cx="5974598" cy="5505165"/>
          </a:xfrm>
          <a:prstGeom prst="rect">
            <a:avLst/>
          </a:prstGeom>
        </p:spPr>
      </p:pic>
    </p:spTree>
    <p:extLst>
      <p:ext uri="{BB962C8B-B14F-4D97-AF65-F5344CB8AC3E}">
        <p14:creationId xmlns:p14="http://schemas.microsoft.com/office/powerpoint/2010/main" val="32538888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409D7EB3-C23B-0D4A-F149-A22FDD60BE89}"/>
              </a:ext>
            </a:extLst>
          </p:cNvPr>
          <p:cNvPicPr>
            <a:picLocks noChangeAspect="1"/>
          </p:cNvPicPr>
          <p:nvPr/>
        </p:nvPicPr>
        <p:blipFill>
          <a:blip r:embed="rId3"/>
          <a:stretch>
            <a:fillRect/>
          </a:stretch>
        </p:blipFill>
        <p:spPr>
          <a:xfrm>
            <a:off x="-1" y="0"/>
            <a:ext cx="12606529" cy="6858000"/>
          </a:xfrm>
          <a:prstGeom prst="rect">
            <a:avLst/>
          </a:prstGeom>
        </p:spPr>
      </p:pic>
      <p:pic>
        <p:nvPicPr>
          <p:cNvPr id="2" name="Picture 1">
            <a:extLst>
              <a:ext uri="{FF2B5EF4-FFF2-40B4-BE49-F238E27FC236}">
                <a16:creationId xmlns:a16="http://schemas.microsoft.com/office/drawing/2014/main" id="{D32F3ED6-5FA3-4700-889A-BB4077E2F7DF}"/>
              </a:ext>
            </a:extLst>
          </p:cNvPr>
          <p:cNvPicPr>
            <a:picLocks noChangeAspect="1"/>
          </p:cNvPicPr>
          <p:nvPr/>
        </p:nvPicPr>
        <p:blipFill>
          <a:blip r:embed="rId4"/>
          <a:stretch>
            <a:fillRect/>
          </a:stretch>
        </p:blipFill>
        <p:spPr>
          <a:xfrm>
            <a:off x="3093255" y="862133"/>
            <a:ext cx="4066962" cy="4027581"/>
          </a:xfrm>
          <a:prstGeom prst="rect">
            <a:avLst/>
          </a:prstGeom>
        </p:spPr>
      </p:pic>
    </p:spTree>
    <p:extLst>
      <p:ext uri="{BB962C8B-B14F-4D97-AF65-F5344CB8AC3E}">
        <p14:creationId xmlns:p14="http://schemas.microsoft.com/office/powerpoint/2010/main" val="412746278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DA2CAB80-3D88-48DE-B0C5-0C2498C3A526}"/>
              </a:ext>
            </a:extLst>
          </p:cNvPr>
          <p:cNvSpPr/>
          <p:nvPr/>
        </p:nvSpPr>
        <p:spPr>
          <a:xfrm>
            <a:off x="3982102" y="-168697"/>
            <a:ext cx="9204730" cy="7678057"/>
          </a:xfrm>
          <a:prstGeom prst="ellipse">
            <a:avLst/>
          </a:prstGeom>
          <a:solidFill>
            <a:schemeClr val="bg1">
              <a:alpha val="5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4E76F66F-5509-4E6F-B2F5-4A482F53A5B7}"/>
              </a:ext>
            </a:extLst>
          </p:cNvPr>
          <p:cNvSpPr txBox="1"/>
          <p:nvPr/>
        </p:nvSpPr>
        <p:spPr>
          <a:xfrm>
            <a:off x="5117245" y="1441362"/>
            <a:ext cx="696543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rPr>
              <a:t>Thứ</a:t>
            </a:r>
            <a:r>
              <a:rPr kumimoji="0" lang="en-US" sz="3600" b="1" i="0" u="none" strike="noStrike" kern="1200" cap="none" spc="0" normalizeH="0" baseline="0" noProof="0" dirty="0">
                <a:ln>
                  <a:noFill/>
                </a:ln>
                <a:solidFill>
                  <a:prstClr val="black"/>
                </a:solidFill>
                <a:effectLst/>
                <a:uLnTx/>
                <a:uFillTx/>
              </a:rPr>
              <a:t> </a:t>
            </a:r>
            <a:r>
              <a:rPr kumimoji="0" lang="vi-VN" sz="3600" b="1" i="0" u="none" strike="noStrike" kern="1200" cap="none" spc="0" normalizeH="0" baseline="0" noProof="0" dirty="0">
                <a:ln>
                  <a:noFill/>
                </a:ln>
                <a:solidFill>
                  <a:prstClr val="black"/>
                </a:solidFill>
                <a:effectLst/>
                <a:uLnTx/>
                <a:uFillTx/>
              </a:rPr>
              <a:t>Tư</a:t>
            </a:r>
            <a:r>
              <a:rPr kumimoji="0" lang="en-US" sz="3600" b="1" i="0" u="none" strike="noStrike" kern="1200" cap="none" spc="0" normalizeH="0" baseline="0" noProof="0" dirty="0">
                <a:ln>
                  <a:noFill/>
                </a:ln>
                <a:solidFill>
                  <a:prstClr val="black"/>
                </a:solidFill>
                <a:effectLst/>
                <a:uLnTx/>
                <a:uFillTx/>
              </a:rPr>
              <a:t> </a:t>
            </a:r>
            <a:r>
              <a:rPr kumimoji="0" lang="en-US" sz="3600" b="1" i="0" u="none" strike="noStrike" kern="1200" cap="none" spc="0" normalizeH="0" baseline="0" noProof="0" dirty="0" err="1">
                <a:ln>
                  <a:noFill/>
                </a:ln>
                <a:solidFill>
                  <a:prstClr val="black"/>
                </a:solidFill>
                <a:effectLst/>
                <a:uLnTx/>
                <a:uFillTx/>
              </a:rPr>
              <a:t>ngày</a:t>
            </a:r>
            <a:r>
              <a:rPr kumimoji="0" lang="en-US" sz="3600" b="1" i="0" u="none" strike="noStrike" kern="1200" cap="none" spc="0" normalizeH="0" baseline="0" noProof="0" dirty="0">
                <a:ln>
                  <a:noFill/>
                </a:ln>
                <a:solidFill>
                  <a:prstClr val="black"/>
                </a:solidFill>
                <a:effectLst/>
                <a:uLnTx/>
                <a:uFillTx/>
              </a:rPr>
              <a:t> 8 </a:t>
            </a:r>
            <a:r>
              <a:rPr kumimoji="0" lang="en-US" sz="3600" b="1" i="0" u="none" strike="noStrike" kern="1200" cap="none" spc="0" normalizeH="0" baseline="0" noProof="0" dirty="0" err="1">
                <a:ln>
                  <a:noFill/>
                </a:ln>
                <a:solidFill>
                  <a:prstClr val="black"/>
                </a:solidFill>
                <a:effectLst/>
                <a:uLnTx/>
                <a:uFillTx/>
              </a:rPr>
              <a:t>tháng</a:t>
            </a:r>
            <a:r>
              <a:rPr kumimoji="0" lang="en-US" sz="3600" b="1" i="0" u="none" strike="noStrike" kern="1200" cap="none" spc="0" normalizeH="0" baseline="0" noProof="0" dirty="0">
                <a:ln>
                  <a:noFill/>
                </a:ln>
                <a:solidFill>
                  <a:prstClr val="black"/>
                </a:solidFill>
                <a:effectLst/>
                <a:uLnTx/>
                <a:uFillTx/>
              </a:rPr>
              <a:t> 10 </a:t>
            </a:r>
            <a:r>
              <a:rPr kumimoji="0" lang="en-US" sz="3600" b="1" i="0" u="none" strike="noStrike" kern="1200" cap="none" spc="0" normalizeH="0" baseline="0" noProof="0" dirty="0" err="1">
                <a:ln>
                  <a:noFill/>
                </a:ln>
                <a:solidFill>
                  <a:prstClr val="black"/>
                </a:solidFill>
                <a:effectLst/>
                <a:uLnTx/>
                <a:uFillTx/>
              </a:rPr>
              <a:t>năm</a:t>
            </a:r>
            <a:r>
              <a:rPr kumimoji="0" lang="en-US" sz="3600" b="1" i="0" u="none" strike="noStrike" kern="1200" cap="none" spc="0" normalizeH="0" baseline="0" noProof="0" dirty="0">
                <a:ln>
                  <a:noFill/>
                </a:ln>
                <a:solidFill>
                  <a:prstClr val="black"/>
                </a:solidFill>
                <a:effectLst/>
                <a:uLnTx/>
                <a:uFillTx/>
              </a:rPr>
              <a:t> 2025</a:t>
            </a:r>
          </a:p>
        </p:txBody>
      </p:sp>
      <p:pic>
        <p:nvPicPr>
          <p:cNvPr id="2" name="Picture 1">
            <a:extLst>
              <a:ext uri="{FF2B5EF4-FFF2-40B4-BE49-F238E27FC236}">
                <a16:creationId xmlns:a16="http://schemas.microsoft.com/office/drawing/2014/main" id="{BA997EDD-0B45-0418-74A6-A4B2B39038D8}"/>
              </a:ext>
            </a:extLst>
          </p:cNvPr>
          <p:cNvPicPr>
            <a:picLocks noChangeAspect="1"/>
          </p:cNvPicPr>
          <p:nvPr/>
        </p:nvPicPr>
        <p:blipFill>
          <a:blip r:embed="rId4"/>
          <a:stretch>
            <a:fillRect/>
          </a:stretch>
        </p:blipFill>
        <p:spPr>
          <a:xfrm>
            <a:off x="7504997" y="2113769"/>
            <a:ext cx="4205570" cy="896190"/>
          </a:xfrm>
          <a:prstGeom prst="rect">
            <a:avLst/>
          </a:prstGeom>
        </p:spPr>
      </p:pic>
      <p:pic>
        <p:nvPicPr>
          <p:cNvPr id="5" name="Picture 4">
            <a:extLst>
              <a:ext uri="{FF2B5EF4-FFF2-40B4-BE49-F238E27FC236}">
                <a16:creationId xmlns:a16="http://schemas.microsoft.com/office/drawing/2014/main" id="{536ABE24-7C43-61FC-579C-7345261B4256}"/>
              </a:ext>
            </a:extLst>
          </p:cNvPr>
          <p:cNvPicPr>
            <a:picLocks noChangeAspect="1"/>
          </p:cNvPicPr>
          <p:nvPr/>
        </p:nvPicPr>
        <p:blipFill>
          <a:blip r:embed="rId5"/>
          <a:stretch>
            <a:fillRect/>
          </a:stretch>
        </p:blipFill>
        <p:spPr>
          <a:xfrm>
            <a:off x="5117245" y="2748993"/>
            <a:ext cx="7584081" cy="1466443"/>
          </a:xfrm>
          <a:prstGeom prst="rect">
            <a:avLst/>
          </a:prstGeom>
        </p:spPr>
      </p:pic>
      <p:sp>
        <p:nvSpPr>
          <p:cNvPr id="4" name="Hình chữ nhật 3">
            <a:extLst>
              <a:ext uri="{FF2B5EF4-FFF2-40B4-BE49-F238E27FC236}">
                <a16:creationId xmlns:a16="http://schemas.microsoft.com/office/drawing/2014/main" id="{C9634998-7E21-3943-CB32-F423AB596DAA}"/>
              </a:ext>
            </a:extLst>
          </p:cNvPr>
          <p:cNvSpPr/>
          <p:nvPr/>
        </p:nvSpPr>
        <p:spPr>
          <a:xfrm>
            <a:off x="7381461" y="4187687"/>
            <a:ext cx="2584174" cy="6463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Hộp Văn bản 5">
            <a:extLst>
              <a:ext uri="{FF2B5EF4-FFF2-40B4-BE49-F238E27FC236}">
                <a16:creationId xmlns:a16="http://schemas.microsoft.com/office/drawing/2014/main" id="{5FEA3674-00C9-46B7-5C0A-F2D2BFAD200F}"/>
              </a:ext>
            </a:extLst>
          </p:cNvPr>
          <p:cNvSpPr txBox="1"/>
          <p:nvPr/>
        </p:nvSpPr>
        <p:spPr>
          <a:xfrm>
            <a:off x="7967328" y="3971188"/>
            <a:ext cx="1452642" cy="707886"/>
          </a:xfrm>
          <a:prstGeom prst="rect">
            <a:avLst/>
          </a:prstGeom>
          <a:noFill/>
          <a:ln>
            <a:noFill/>
          </a:ln>
        </p:spPr>
        <p:txBody>
          <a:bodyPr wrap="none" rtlCol="0">
            <a:spAutoFit/>
          </a:bodyPr>
          <a:lstStyle/>
          <a:p>
            <a:r>
              <a:rPr lang="vi-VN" sz="4000" b="1" dirty="0">
                <a:solidFill>
                  <a:srgbClr val="FF0000"/>
                </a:solidFill>
                <a:latin typeface="+mj-lt"/>
              </a:rPr>
              <a:t>Tiết 3</a:t>
            </a:r>
          </a:p>
        </p:txBody>
      </p:sp>
      <p:pic>
        <p:nvPicPr>
          <p:cNvPr id="7" name="Hình ảnh 6">
            <a:extLst>
              <a:ext uri="{FF2B5EF4-FFF2-40B4-BE49-F238E27FC236}">
                <a16:creationId xmlns:a16="http://schemas.microsoft.com/office/drawing/2014/main" id="{5A8F706B-01CA-EBE4-D943-28E034E2F3A9}"/>
              </a:ext>
            </a:extLst>
          </p:cNvPr>
          <p:cNvPicPr>
            <a:picLocks noChangeAspect="1"/>
          </p:cNvPicPr>
          <p:nvPr/>
        </p:nvPicPr>
        <p:blipFill>
          <a:blip r:embed="rId6"/>
          <a:stretch>
            <a:fillRect/>
          </a:stretch>
        </p:blipFill>
        <p:spPr>
          <a:xfrm>
            <a:off x="169729" y="2443691"/>
            <a:ext cx="4115906" cy="4414309"/>
          </a:xfrm>
          <a:prstGeom prst="rect">
            <a:avLst/>
          </a:prstGeom>
        </p:spPr>
      </p:pic>
    </p:spTree>
    <p:extLst>
      <p:ext uri="{BB962C8B-B14F-4D97-AF65-F5344CB8AC3E}">
        <p14:creationId xmlns:p14="http://schemas.microsoft.com/office/powerpoint/2010/main" val="11765607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E7E44F13-FC9B-43A5-D7D6-12ABBE6C5C69}"/>
              </a:ext>
            </a:extLst>
          </p:cNvPr>
          <p:cNvPicPr>
            <a:picLocks noChangeAspect="1"/>
          </p:cNvPicPr>
          <p:nvPr/>
        </p:nvPicPr>
        <p:blipFill>
          <a:blip r:embed="rId3"/>
          <a:stretch>
            <a:fillRect/>
          </a:stretch>
        </p:blipFill>
        <p:spPr>
          <a:xfrm>
            <a:off x="-114946" y="-1"/>
            <a:ext cx="12280562" cy="6858001"/>
          </a:xfrm>
          <a:prstGeom prst="rect">
            <a:avLst/>
          </a:prstGeom>
        </p:spPr>
      </p:pic>
      <p:pic>
        <p:nvPicPr>
          <p:cNvPr id="3" name="Picture 2">
            <a:extLst>
              <a:ext uri="{FF2B5EF4-FFF2-40B4-BE49-F238E27FC236}">
                <a16:creationId xmlns:a16="http://schemas.microsoft.com/office/drawing/2014/main" id="{C61B2BA1-28E9-2A0F-0DBA-B713FB78B9CA}"/>
              </a:ext>
            </a:extLst>
          </p:cNvPr>
          <p:cNvPicPr>
            <a:picLocks noChangeAspect="1"/>
          </p:cNvPicPr>
          <p:nvPr/>
        </p:nvPicPr>
        <p:blipFill>
          <a:blip r:embed="rId4"/>
          <a:stretch>
            <a:fillRect/>
          </a:stretch>
        </p:blipFill>
        <p:spPr>
          <a:xfrm>
            <a:off x="2881585" y="1391015"/>
            <a:ext cx="6819627" cy="2037985"/>
          </a:xfrm>
          <a:prstGeom prst="rect">
            <a:avLst/>
          </a:prstGeom>
        </p:spPr>
      </p:pic>
    </p:spTree>
    <p:extLst>
      <p:ext uri="{BB962C8B-B14F-4D97-AF65-F5344CB8AC3E}">
        <p14:creationId xmlns:p14="http://schemas.microsoft.com/office/powerpoint/2010/main" val="5436504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780A356-8A44-5BF2-0CDE-94BEF1F58BF5}"/>
              </a:ext>
            </a:extLst>
          </p:cNvPr>
          <p:cNvGrpSpPr/>
          <p:nvPr/>
        </p:nvGrpSpPr>
        <p:grpSpPr>
          <a:xfrm>
            <a:off x="457533" y="339841"/>
            <a:ext cx="13611182" cy="1575061"/>
            <a:chOff x="5231844" y="3772945"/>
            <a:chExt cx="7885451" cy="1188931"/>
          </a:xfrm>
        </p:grpSpPr>
        <p:pic>
          <p:nvPicPr>
            <p:cNvPr id="7" name="Picture 7">
              <a:extLst>
                <a:ext uri="{FF2B5EF4-FFF2-40B4-BE49-F238E27FC236}">
                  <a16:creationId xmlns:a16="http://schemas.microsoft.com/office/drawing/2014/main" id="{49AF889C-07E7-9EEA-5FAE-08D1AFB6162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231844" y="3772945"/>
              <a:ext cx="6813030" cy="1188931"/>
            </a:xfrm>
            <a:prstGeom prst="rect">
              <a:avLst/>
            </a:prstGeom>
          </p:spPr>
        </p:pic>
        <p:sp>
          <p:nvSpPr>
            <p:cNvPr id="8" name="TextBox 7">
              <a:extLst>
                <a:ext uri="{FF2B5EF4-FFF2-40B4-BE49-F238E27FC236}">
                  <a16:creationId xmlns:a16="http://schemas.microsoft.com/office/drawing/2014/main" id="{97C4BCFA-999E-941F-220C-B304745175E5}"/>
                </a:ext>
              </a:extLst>
            </p:cNvPr>
            <p:cNvSpPr txBox="1"/>
            <p:nvPr/>
          </p:nvSpPr>
          <p:spPr>
            <a:xfrm>
              <a:off x="6856923" y="3863928"/>
              <a:ext cx="6260372" cy="6969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66"/>
                  </a:solidFill>
                  <a:effectLst/>
                  <a:uLnTx/>
                  <a:uFillTx/>
                  <a:latin typeface="Calibri" panose="020F0502020204030204"/>
                  <a:ea typeface="+mn-ea"/>
                  <a:cs typeface="+mn-cs"/>
                </a:rPr>
                <a:t>TRÒ CHƠI: TIẾP SỨC</a:t>
              </a:r>
            </a:p>
          </p:txBody>
        </p:sp>
      </p:grpSp>
      <p:pic>
        <p:nvPicPr>
          <p:cNvPr id="14" name="Picture 8" descr="Hình ảnh Mòng Biển Trắng Bay Hoạt Hình PNG , Hoạt Hình, Cảnh, Trên Bầu Trời  PNG miễn phí tải tập tin PSDComment và Vector">
            <a:extLst>
              <a:ext uri="{FF2B5EF4-FFF2-40B4-BE49-F238E27FC236}">
                <a16:creationId xmlns:a16="http://schemas.microsoft.com/office/drawing/2014/main" id="{6DC3649A-6834-F665-DDAA-C3713D53528A}"/>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2656" b="90000" l="10000" r="90000">
                        <a14:foregroundMark x1="38594" y1="35000" x2="41406" y2="37031"/>
                        <a14:foregroundMark x1="54688" y1="8281" x2="59844" y2="15156"/>
                        <a14:foregroundMark x1="66875" y1="5625" x2="66875" y2="5625"/>
                        <a14:foregroundMark x1="72969" y1="2656" x2="72969" y2="2656"/>
                        <a14:foregroundMark x1="63438" y1="9219" x2="65313" y2="6250"/>
                        <a14:foregroundMark x1="55937" y1="74688" x2="56719" y2="75156"/>
                        <a14:foregroundMark x1="51875" y1="13594" x2="51875" y2="13594"/>
                        <a14:foregroundMark x1="44844" y1="87188" x2="44844" y2="87188"/>
                        <a14:backgroundMark x1="52812" y1="47188" x2="57969" y2="56250"/>
                        <a14:backgroundMark x1="57656" y1="48281" x2="59688" y2="57656"/>
                        <a14:backgroundMark x1="50313" y1="51250" x2="51875" y2="61094"/>
                        <a14:backgroundMark x1="48125" y1="53750" x2="46875" y2="63594"/>
                        <a14:backgroundMark x1="55000" y1="54531" x2="54219" y2="60625"/>
                        <a14:backgroundMark x1="53281" y1="53750" x2="53281" y2="59375"/>
                        <a14:backgroundMark x1="45625" y1="57969" x2="43750" y2="57969"/>
                      </a14:backgroundRemoval>
                    </a14:imgEffect>
                  </a14:imgLayer>
                </a14:imgProps>
              </a:ext>
              <a:ext uri="{28A0092B-C50C-407E-A947-70E740481C1C}">
                <a14:useLocalDpi xmlns:a14="http://schemas.microsoft.com/office/drawing/2010/main" val="0"/>
              </a:ext>
            </a:extLst>
          </a:blip>
          <a:srcRect l="20949" t="63611" r="21640"/>
          <a:stretch/>
        </p:blipFill>
        <p:spPr bwMode="auto">
          <a:xfrm rot="20428357" flipH="1">
            <a:off x="10507480" y="-138997"/>
            <a:ext cx="2111202" cy="133813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23202D4-1E9B-AE8D-9A44-89E375692EA6}"/>
              </a:ext>
            </a:extLst>
          </p:cNvPr>
          <p:cNvSpPr/>
          <p:nvPr/>
        </p:nvSpPr>
        <p:spPr>
          <a:xfrm>
            <a:off x="1705141" y="2314696"/>
            <a:ext cx="9264846" cy="4082931"/>
          </a:xfrm>
          <a:prstGeom prst="roundRect">
            <a:avLst/>
          </a:prstGeom>
          <a:solidFill>
            <a:schemeClr val="accent4">
              <a:lumMod val="20000"/>
              <a:lumOff val="80000"/>
              <a:alpha val="86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lnSpc>
                <a:spcPct val="110000"/>
              </a:lnSpc>
              <a:buFont typeface="Arial" panose="020B0604020202020204" pitchFamily="34" charset="0"/>
              <a:buChar char="•"/>
              <a:defRPr/>
            </a:pPr>
            <a:r>
              <a:rPr lang="en-US" sz="3600" dirty="0">
                <a:solidFill>
                  <a:srgbClr val="000000"/>
                </a:solidFill>
                <a:latin typeface="Cambria" panose="02040503050406030204" pitchFamily="18" charset="0"/>
                <a:ea typeface="Cambria" panose="02040503050406030204" pitchFamily="18" charset="0"/>
              </a:rPr>
              <a:t>M</a:t>
            </a:r>
            <a:r>
              <a:rPr lang="vi-VN" sz="3600" dirty="0">
                <a:solidFill>
                  <a:srgbClr val="000000"/>
                </a:solidFill>
                <a:latin typeface="Cambria" panose="02040503050406030204" pitchFamily="18" charset="0"/>
                <a:ea typeface="Cambria" panose="02040503050406030204" pitchFamily="18" charset="0"/>
              </a:rPr>
              <a:t>ỗi nhóm sẽ lần lượt viết tên đảo, quần đảo của Việt Nam lên bảng.</a:t>
            </a:r>
            <a:endParaRPr lang="en-US" sz="3600" dirty="0">
              <a:solidFill>
                <a:srgbClr val="000000"/>
              </a:solidFill>
              <a:latin typeface="Cambria" panose="02040503050406030204" pitchFamily="18" charset="0"/>
              <a:ea typeface="Cambria" panose="02040503050406030204" pitchFamily="18" charset="0"/>
            </a:endParaRPr>
          </a:p>
          <a:p>
            <a:pPr marL="457200" lvl="0" indent="-457200" algn="just">
              <a:lnSpc>
                <a:spcPct val="110000"/>
              </a:lnSpc>
              <a:buFont typeface="Arial" panose="020B0604020202020204" pitchFamily="34" charset="0"/>
              <a:buChar char="•"/>
              <a:defRPr/>
            </a:pPr>
            <a:r>
              <a:rPr lang="vi-VN" sz="3600" dirty="0">
                <a:solidFill>
                  <a:srgbClr val="000000"/>
                </a:solidFill>
                <a:latin typeface="Cambria" panose="02040503050406030204" pitchFamily="18" charset="0"/>
                <a:ea typeface="Cambria" panose="02040503050406030204" pitchFamily="18" charset="0"/>
              </a:rPr>
              <a:t>Mỗi HS mỗi lần chỉ viết một tên đảo hoặc quần đảo, sau đó thành viên khác lên.</a:t>
            </a:r>
            <a:endParaRPr lang="en-US" sz="3600" dirty="0">
              <a:solidFill>
                <a:srgbClr val="000000"/>
              </a:solidFill>
              <a:latin typeface="Cambria" panose="02040503050406030204" pitchFamily="18" charset="0"/>
              <a:ea typeface="Cambria" panose="02040503050406030204" pitchFamily="18" charset="0"/>
            </a:endParaRPr>
          </a:p>
          <a:p>
            <a:pPr marL="457200" lvl="0" indent="-457200" algn="just">
              <a:lnSpc>
                <a:spcPct val="110000"/>
              </a:lnSpc>
              <a:buFont typeface="Arial" panose="020B0604020202020204" pitchFamily="34" charset="0"/>
              <a:buChar char="•"/>
              <a:defRPr/>
            </a:pPr>
            <a:r>
              <a:rPr lang="vi-VN" sz="3600" dirty="0">
                <a:solidFill>
                  <a:srgbClr val="000000"/>
                </a:solidFill>
                <a:latin typeface="Cambria" panose="02040503050406030204" pitchFamily="18" charset="0"/>
                <a:ea typeface="Cambria" panose="02040503050406030204" pitchFamily="18" charset="0"/>
              </a:rPr>
              <a:t>Nhóm nào viết được nhiều tên đảo, quần đảo sẽ chiến thắng. </a:t>
            </a:r>
            <a:endPar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158757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6D1D9B8F-B44E-6024-7E40-E0E2C116C347}"/>
              </a:ext>
            </a:extLst>
          </p:cNvPr>
          <p:cNvPicPr>
            <a:picLocks noChangeAspect="1"/>
          </p:cNvPicPr>
          <p:nvPr/>
        </p:nvPicPr>
        <p:blipFill>
          <a:blip r:embed="rId3"/>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B4F3CA6B-B460-748A-41A4-0EAB1F5D6F1E}"/>
              </a:ext>
            </a:extLst>
          </p:cNvPr>
          <p:cNvSpPr/>
          <p:nvPr/>
        </p:nvSpPr>
        <p:spPr>
          <a:xfrm>
            <a:off x="449704" y="224851"/>
            <a:ext cx="11452485" cy="644577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FACB3013-0423-1343-8935-2F01322B0CD5}"/>
              </a:ext>
            </a:extLst>
          </p:cNvPr>
          <p:cNvGraphicFramePr>
            <a:graphicFrameLocks noGrp="1"/>
          </p:cNvGraphicFramePr>
          <p:nvPr>
            <p:extLst>
              <p:ext uri="{D42A27DB-BD31-4B8C-83A1-F6EECF244321}">
                <p14:modId xmlns:p14="http://schemas.microsoft.com/office/powerpoint/2010/main" val="921074392"/>
              </p:ext>
            </p:extLst>
          </p:nvPr>
        </p:nvGraphicFramePr>
        <p:xfrm>
          <a:off x="1310640" y="1686560"/>
          <a:ext cx="9824720" cy="3032924"/>
        </p:xfrm>
        <a:graphic>
          <a:graphicData uri="http://schemas.openxmlformats.org/drawingml/2006/table">
            <a:tbl>
              <a:tblPr firstRow="1" firstCol="1" bandRow="1">
                <a:tableStyleId>{5C22544A-7EE6-4342-B048-85BDC9FD1C3A}</a:tableStyleId>
              </a:tblPr>
              <a:tblGrid>
                <a:gridCol w="3247452">
                  <a:extLst>
                    <a:ext uri="{9D8B030D-6E8A-4147-A177-3AD203B41FA5}">
                      <a16:colId xmlns:a16="http://schemas.microsoft.com/office/drawing/2014/main" val="3424764280"/>
                    </a:ext>
                  </a:extLst>
                </a:gridCol>
                <a:gridCol w="6577268">
                  <a:extLst>
                    <a:ext uri="{9D8B030D-6E8A-4147-A177-3AD203B41FA5}">
                      <a16:colId xmlns:a16="http://schemas.microsoft.com/office/drawing/2014/main" val="768948296"/>
                    </a:ext>
                  </a:extLst>
                </a:gridCol>
              </a:tblGrid>
              <a:tr h="1615440">
                <a:tc>
                  <a:txBody>
                    <a:bodyPr/>
                    <a:lstStyle/>
                    <a:p>
                      <a:pPr marL="0" marR="0" algn="ctr">
                        <a:lnSpc>
                          <a:spcPct val="150000"/>
                        </a:lnSpc>
                        <a:spcBef>
                          <a:spcPts val="0"/>
                        </a:spcBef>
                        <a:spcAft>
                          <a:spcPts val="0"/>
                        </a:spcAft>
                      </a:pPr>
                      <a:r>
                        <a:rPr lang="vi-VN" sz="2800" dirty="0">
                          <a:solidFill>
                            <a:srgbClr val="002060"/>
                          </a:solidFill>
                          <a:effectLst/>
                        </a:rPr>
                        <a:t>Tên một số quần đảo</a:t>
                      </a:r>
                      <a:endParaRPr lang="en-US" sz="320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vi-VN" sz="2800" b="1" dirty="0">
                          <a:solidFill>
                            <a:srgbClr val="002060"/>
                          </a:solidFill>
                          <a:effectLst/>
                        </a:rPr>
                        <a:t>Hoàng Sa, Trường Sa, Thổ Chu, Nam Du, Côn Sơn, Cô Tô...</a:t>
                      </a:r>
                      <a:endParaRPr lang="en-US" sz="3200" b="1"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3037263"/>
                  </a:ext>
                </a:extLst>
              </a:tr>
              <a:tr h="1417484">
                <a:tc>
                  <a:txBody>
                    <a:bodyPr/>
                    <a:lstStyle/>
                    <a:p>
                      <a:pPr marL="0" marR="0" algn="ctr">
                        <a:lnSpc>
                          <a:spcPct val="150000"/>
                        </a:lnSpc>
                        <a:spcBef>
                          <a:spcPts val="0"/>
                        </a:spcBef>
                        <a:spcAft>
                          <a:spcPts val="0"/>
                        </a:spcAft>
                      </a:pPr>
                      <a:r>
                        <a:rPr lang="vi-VN" sz="2800" dirty="0">
                          <a:solidFill>
                            <a:srgbClr val="002060"/>
                          </a:solidFill>
                          <a:effectLst/>
                        </a:rPr>
                        <a:t>Tên một số đảo. </a:t>
                      </a:r>
                      <a:endParaRPr lang="en-US" sz="320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vi-VN" sz="2800" b="1" dirty="0">
                          <a:solidFill>
                            <a:srgbClr val="002060"/>
                          </a:solidFill>
                          <a:effectLst/>
                        </a:rPr>
                        <a:t>Phú Quốc, Cái Bầu, Cát Bà, Phú Qúy, Lý Sơn...</a:t>
                      </a:r>
                      <a:endParaRPr lang="en-US" sz="3200" b="1"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7464591"/>
                  </a:ext>
                </a:extLst>
              </a:tr>
            </a:tbl>
          </a:graphicData>
        </a:graphic>
      </p:graphicFrame>
    </p:spTree>
    <p:extLst>
      <p:ext uri="{BB962C8B-B14F-4D97-AF65-F5344CB8AC3E}">
        <p14:creationId xmlns:p14="http://schemas.microsoft.com/office/powerpoint/2010/main" val="35168439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E64C5214-EC73-6C1C-C291-85127C400390}"/>
              </a:ext>
            </a:extLst>
          </p:cNvPr>
          <p:cNvPicPr>
            <a:picLocks noChangeAspect="1"/>
          </p:cNvPicPr>
          <p:nvPr/>
        </p:nvPicPr>
        <p:blipFill>
          <a:blip r:embed="rId2"/>
          <a:stretch>
            <a:fillRect/>
          </a:stretch>
        </p:blipFill>
        <p:spPr>
          <a:xfrm>
            <a:off x="0" y="-157139"/>
            <a:ext cx="12192000" cy="6858000"/>
          </a:xfrm>
          <a:prstGeom prst="rect">
            <a:avLst/>
          </a:prstGeom>
        </p:spPr>
      </p:pic>
      <p:grpSp>
        <p:nvGrpSpPr>
          <p:cNvPr id="17" name="Group 16">
            <a:extLst>
              <a:ext uri="{FF2B5EF4-FFF2-40B4-BE49-F238E27FC236}">
                <a16:creationId xmlns:a16="http://schemas.microsoft.com/office/drawing/2014/main" id="{4B053F86-02B8-14E2-5ACE-F26BB6BD6389}"/>
              </a:ext>
            </a:extLst>
          </p:cNvPr>
          <p:cNvGrpSpPr/>
          <p:nvPr/>
        </p:nvGrpSpPr>
        <p:grpSpPr>
          <a:xfrm>
            <a:off x="1813624" y="1529505"/>
            <a:ext cx="7799280" cy="3484713"/>
            <a:chOff x="5812972" y="2022506"/>
            <a:chExt cx="6248664" cy="4686299"/>
          </a:xfrm>
        </p:grpSpPr>
        <p:sp>
          <p:nvSpPr>
            <p:cNvPr id="16" name="Flowchart: Punched Tape 15">
              <a:extLst>
                <a:ext uri="{FF2B5EF4-FFF2-40B4-BE49-F238E27FC236}">
                  <a16:creationId xmlns:a16="http://schemas.microsoft.com/office/drawing/2014/main" id="{D8D8FAD4-333F-F9BF-C4A7-C33C71442EDA}"/>
                </a:ext>
              </a:extLst>
            </p:cNvPr>
            <p:cNvSpPr/>
            <p:nvPr/>
          </p:nvSpPr>
          <p:spPr>
            <a:xfrm>
              <a:off x="5812972" y="2022506"/>
              <a:ext cx="6248664" cy="4686299"/>
            </a:xfrm>
            <a:custGeom>
              <a:avLst/>
              <a:gdLst>
                <a:gd name="connsiteX0" fmla="*/ 17496 w 6248664"/>
                <a:gd name="connsiteY0" fmla="*/ 191200 h 4686299"/>
                <a:gd name="connsiteX1" fmla="*/ 1584036 w 6248664"/>
                <a:gd name="connsiteY1" fmla="*/ 639679 h 4686299"/>
                <a:gd name="connsiteX2" fmla="*/ 3115583 w 6248664"/>
                <a:gd name="connsiteY2" fmla="*/ 388494 h 4686299"/>
                <a:gd name="connsiteX3" fmla="*/ 4664627 w 6248664"/>
                <a:gd name="connsiteY3" fmla="*/ 5154 h 4686299"/>
                <a:gd name="connsiteX4" fmla="*/ 6248664 w 6248664"/>
                <a:gd name="connsiteY4" fmla="*/ 694509 h 4686299"/>
                <a:gd name="connsiteX5" fmla="*/ 6213046 w 6248664"/>
                <a:gd name="connsiteY5" fmla="*/ 4543835 h 4686299"/>
                <a:gd name="connsiteX6" fmla="*/ 5312614 w 6248664"/>
                <a:gd name="connsiteY6" fmla="*/ 4182990 h 4686299"/>
                <a:gd name="connsiteX7" fmla="*/ 3797937 w 6248664"/>
                <a:gd name="connsiteY7" fmla="*/ 4237820 h 4686299"/>
                <a:gd name="connsiteX8" fmla="*/ 1566540 w 6248664"/>
                <a:gd name="connsiteY8" fmla="*/ 4686299 h 4686299"/>
                <a:gd name="connsiteX9" fmla="*/ 0 w 6248664"/>
                <a:gd name="connsiteY9" fmla="*/ 4369036 h 4686299"/>
                <a:gd name="connsiteX10" fmla="*/ 17496 w 6248664"/>
                <a:gd name="connsiteY10" fmla="*/ 191200 h 468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664" h="4686299" fill="none" extrusionOk="0">
                  <a:moveTo>
                    <a:pt x="17496" y="191200"/>
                  </a:moveTo>
                  <a:cubicBezTo>
                    <a:pt x="43169" y="511544"/>
                    <a:pt x="1055486" y="618659"/>
                    <a:pt x="1584036" y="639679"/>
                  </a:cubicBezTo>
                  <a:cubicBezTo>
                    <a:pt x="2087171" y="678799"/>
                    <a:pt x="2615114" y="428089"/>
                    <a:pt x="3115583" y="388494"/>
                  </a:cubicBezTo>
                  <a:cubicBezTo>
                    <a:pt x="3711603" y="266272"/>
                    <a:pt x="4103515" y="-5828"/>
                    <a:pt x="4664627" y="5154"/>
                  </a:cubicBezTo>
                  <a:cubicBezTo>
                    <a:pt x="5251660" y="21158"/>
                    <a:pt x="6259711" y="465958"/>
                    <a:pt x="6248664" y="694509"/>
                  </a:cubicBezTo>
                  <a:cubicBezTo>
                    <a:pt x="5990018" y="1913487"/>
                    <a:pt x="6007942" y="3094722"/>
                    <a:pt x="6213046" y="4543835"/>
                  </a:cubicBezTo>
                  <a:cubicBezTo>
                    <a:pt x="6239572" y="4306331"/>
                    <a:pt x="5745868" y="4144166"/>
                    <a:pt x="5312614" y="4182990"/>
                  </a:cubicBezTo>
                  <a:cubicBezTo>
                    <a:pt x="4919827" y="4115440"/>
                    <a:pt x="4492659" y="4276201"/>
                    <a:pt x="3797937" y="4237820"/>
                  </a:cubicBezTo>
                  <a:cubicBezTo>
                    <a:pt x="3188541" y="4257600"/>
                    <a:pt x="2398961" y="4687517"/>
                    <a:pt x="1566540" y="4686299"/>
                  </a:cubicBezTo>
                  <a:cubicBezTo>
                    <a:pt x="709861" y="4706293"/>
                    <a:pt x="6809" y="4670562"/>
                    <a:pt x="0" y="4369036"/>
                  </a:cubicBezTo>
                  <a:cubicBezTo>
                    <a:pt x="241020" y="2709945"/>
                    <a:pt x="113109" y="1596352"/>
                    <a:pt x="17496" y="191200"/>
                  </a:cubicBezTo>
                  <a:close/>
                </a:path>
                <a:path w="6248664" h="4686299" stroke="0" extrusionOk="0">
                  <a:moveTo>
                    <a:pt x="17496" y="191200"/>
                  </a:moveTo>
                  <a:cubicBezTo>
                    <a:pt x="58693" y="397965"/>
                    <a:pt x="1154674" y="577460"/>
                    <a:pt x="1584036" y="639679"/>
                  </a:cubicBezTo>
                  <a:cubicBezTo>
                    <a:pt x="1967798" y="627224"/>
                    <a:pt x="2596351" y="420973"/>
                    <a:pt x="3115583" y="388494"/>
                  </a:cubicBezTo>
                  <a:cubicBezTo>
                    <a:pt x="3524728" y="176241"/>
                    <a:pt x="4244172" y="-17483"/>
                    <a:pt x="4664627" y="5154"/>
                  </a:cubicBezTo>
                  <a:cubicBezTo>
                    <a:pt x="5213840" y="66666"/>
                    <a:pt x="6196978" y="458325"/>
                    <a:pt x="6248664" y="694509"/>
                  </a:cubicBezTo>
                  <a:cubicBezTo>
                    <a:pt x="6267481" y="1896295"/>
                    <a:pt x="6042785" y="3367043"/>
                    <a:pt x="6213046" y="4543835"/>
                  </a:cubicBezTo>
                  <a:cubicBezTo>
                    <a:pt x="6199006" y="4342804"/>
                    <a:pt x="5731853" y="4126720"/>
                    <a:pt x="5312614" y="4182990"/>
                  </a:cubicBezTo>
                  <a:cubicBezTo>
                    <a:pt x="4875689" y="4147899"/>
                    <a:pt x="4326369" y="4227863"/>
                    <a:pt x="3797937" y="4237820"/>
                  </a:cubicBezTo>
                  <a:cubicBezTo>
                    <a:pt x="3351382" y="4315429"/>
                    <a:pt x="2430969" y="4658564"/>
                    <a:pt x="1566540" y="4686299"/>
                  </a:cubicBezTo>
                  <a:cubicBezTo>
                    <a:pt x="711846" y="4722997"/>
                    <a:pt x="64155" y="4639024"/>
                    <a:pt x="0" y="4369036"/>
                  </a:cubicBezTo>
                  <a:cubicBezTo>
                    <a:pt x="312240" y="2856342"/>
                    <a:pt x="166790" y="1459734"/>
                    <a:pt x="17496" y="191200"/>
                  </a:cubicBezTo>
                  <a:close/>
                </a:path>
              </a:pathLst>
            </a:custGeom>
            <a:noFill/>
            <a:ln w="3175">
              <a:noFill/>
              <a:prstDash val="lgDash"/>
              <a:extLst>
                <a:ext uri="{C807C97D-BFC1-408E-A445-0C87EB9F89A2}">
                  <ask:lineSketchStyleProps xmlns:ask="http://schemas.microsoft.com/office/drawing/2018/sketchyshapes" sd="1445250848">
                    <a:custGeom>
                      <a:avLst/>
                      <a:gdLst>
                        <a:gd name="connsiteX0" fmla="*/ 21837 w 7799280"/>
                        <a:gd name="connsiteY0" fmla="*/ 142175 h 3484713"/>
                        <a:gd name="connsiteX1" fmla="*/ 1977117 w 7799280"/>
                        <a:gd name="connsiteY1" fmla="*/ 475662 h 3484713"/>
                        <a:gd name="connsiteX2" fmla="*/ 3888719 w 7799280"/>
                        <a:gd name="connsiteY2" fmla="*/ 288882 h 3484713"/>
                        <a:gd name="connsiteX3" fmla="*/ 5822161 w 7799280"/>
                        <a:gd name="connsiteY3" fmla="*/ 3832 h 3484713"/>
                        <a:gd name="connsiteX4" fmla="*/ 7799280 w 7799280"/>
                        <a:gd name="connsiteY4" fmla="*/ 516434 h 3484713"/>
                        <a:gd name="connsiteX5" fmla="*/ 7754823 w 7799280"/>
                        <a:gd name="connsiteY5" fmla="*/ 3378777 h 3484713"/>
                        <a:gd name="connsiteX6" fmla="*/ 6630947 w 7799280"/>
                        <a:gd name="connsiteY6" fmla="*/ 3110454 h 3484713"/>
                        <a:gd name="connsiteX7" fmla="*/ 4740401 w 7799280"/>
                        <a:gd name="connsiteY7" fmla="*/ 3151225 h 3484713"/>
                        <a:gd name="connsiteX8" fmla="*/ 1955279 w 7799280"/>
                        <a:gd name="connsiteY8" fmla="*/ 3484712 h 3484713"/>
                        <a:gd name="connsiteX9" fmla="*/ 0 w 7799280"/>
                        <a:gd name="connsiteY9" fmla="*/ 3248797 h 3484713"/>
                        <a:gd name="connsiteX10" fmla="*/ 21837 w 7799280"/>
                        <a:gd name="connsiteY10" fmla="*/ 142175 h 3484713"/>
                        <a:gd name="connsiteX0" fmla="*/ 21837 w 7799280"/>
                        <a:gd name="connsiteY0" fmla="*/ 142175 h 3484713"/>
                        <a:gd name="connsiteX1" fmla="*/ 1977117 w 7799280"/>
                        <a:gd name="connsiteY1" fmla="*/ 475662 h 3484713"/>
                        <a:gd name="connsiteX2" fmla="*/ 3888719 w 7799280"/>
                        <a:gd name="connsiteY2" fmla="*/ 288882 h 3484713"/>
                        <a:gd name="connsiteX3" fmla="*/ 5822161 w 7799280"/>
                        <a:gd name="connsiteY3" fmla="*/ 3832 h 3484713"/>
                        <a:gd name="connsiteX4" fmla="*/ 7799280 w 7799280"/>
                        <a:gd name="connsiteY4" fmla="*/ 516434 h 3484713"/>
                        <a:gd name="connsiteX5" fmla="*/ 7754823 w 7799280"/>
                        <a:gd name="connsiteY5" fmla="*/ 3378777 h 3484713"/>
                        <a:gd name="connsiteX6" fmla="*/ 6630947 w 7799280"/>
                        <a:gd name="connsiteY6" fmla="*/ 3110454 h 3484713"/>
                        <a:gd name="connsiteX7" fmla="*/ 4740401 w 7799280"/>
                        <a:gd name="connsiteY7" fmla="*/ 3151225 h 3484713"/>
                        <a:gd name="connsiteX8" fmla="*/ 1955279 w 7799280"/>
                        <a:gd name="connsiteY8" fmla="*/ 3484712 h 3484713"/>
                        <a:gd name="connsiteX9" fmla="*/ 0 w 7799280"/>
                        <a:gd name="connsiteY9" fmla="*/ 3248797 h 3484713"/>
                        <a:gd name="connsiteX10" fmla="*/ 21837 w 7799280"/>
                        <a:gd name="connsiteY10" fmla="*/ 142175 h 348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99280" h="3484713" fill="none" extrusionOk="0">
                          <a:moveTo>
                            <a:pt x="21837" y="142175"/>
                          </a:moveTo>
                          <a:cubicBezTo>
                            <a:pt x="70946" y="412335"/>
                            <a:pt x="1246974" y="526912"/>
                            <a:pt x="1977117" y="475662"/>
                          </a:cubicBezTo>
                          <a:cubicBezTo>
                            <a:pt x="2511822" y="550061"/>
                            <a:pt x="3280675" y="234661"/>
                            <a:pt x="3888719" y="288882"/>
                          </a:cubicBezTo>
                          <a:cubicBezTo>
                            <a:pt x="4645128" y="195526"/>
                            <a:pt x="5035168" y="84333"/>
                            <a:pt x="5822161" y="3832"/>
                          </a:cubicBezTo>
                          <a:cubicBezTo>
                            <a:pt x="6588329" y="-2491"/>
                            <a:pt x="7818601" y="367912"/>
                            <a:pt x="7799280" y="516434"/>
                          </a:cubicBezTo>
                          <a:cubicBezTo>
                            <a:pt x="7274752" y="1370444"/>
                            <a:pt x="7349907" y="2186968"/>
                            <a:pt x="7754823" y="3378777"/>
                          </a:cubicBezTo>
                          <a:cubicBezTo>
                            <a:pt x="7865522" y="3302504"/>
                            <a:pt x="7214669" y="2956363"/>
                            <a:pt x="6630947" y="3110454"/>
                          </a:cubicBezTo>
                          <a:cubicBezTo>
                            <a:pt x="6210663" y="2947818"/>
                            <a:pt x="5672937" y="3293249"/>
                            <a:pt x="4740401" y="3151225"/>
                          </a:cubicBezTo>
                          <a:cubicBezTo>
                            <a:pt x="4013133" y="3021917"/>
                            <a:pt x="2964163" y="3487211"/>
                            <a:pt x="1955279" y="3484712"/>
                          </a:cubicBezTo>
                          <a:cubicBezTo>
                            <a:pt x="885008" y="3532456"/>
                            <a:pt x="22757" y="3535251"/>
                            <a:pt x="0" y="3248797"/>
                          </a:cubicBezTo>
                          <a:cubicBezTo>
                            <a:pt x="400934" y="1895470"/>
                            <a:pt x="383858" y="1252674"/>
                            <a:pt x="21837" y="142175"/>
                          </a:cubicBezTo>
                          <a:close/>
                        </a:path>
                        <a:path w="7799280" h="3484713" stroke="0" extrusionOk="0">
                          <a:moveTo>
                            <a:pt x="21837" y="142175"/>
                          </a:moveTo>
                          <a:cubicBezTo>
                            <a:pt x="20369" y="405852"/>
                            <a:pt x="1450003" y="441084"/>
                            <a:pt x="1977117" y="475662"/>
                          </a:cubicBezTo>
                          <a:cubicBezTo>
                            <a:pt x="2620702" y="485137"/>
                            <a:pt x="3341275" y="420332"/>
                            <a:pt x="3888719" y="288882"/>
                          </a:cubicBezTo>
                          <a:cubicBezTo>
                            <a:pt x="4449241" y="158020"/>
                            <a:pt x="5347888" y="65797"/>
                            <a:pt x="5822161" y="3832"/>
                          </a:cubicBezTo>
                          <a:cubicBezTo>
                            <a:pt x="6521634" y="37381"/>
                            <a:pt x="7724871" y="356880"/>
                            <a:pt x="7799280" y="516434"/>
                          </a:cubicBezTo>
                          <a:cubicBezTo>
                            <a:pt x="7742135" y="1540884"/>
                            <a:pt x="7416800" y="2496418"/>
                            <a:pt x="7754823" y="3378777"/>
                          </a:cubicBezTo>
                          <a:cubicBezTo>
                            <a:pt x="7716684" y="3258512"/>
                            <a:pt x="7110374" y="3085910"/>
                            <a:pt x="6630947" y="3110454"/>
                          </a:cubicBezTo>
                          <a:cubicBezTo>
                            <a:pt x="6234446" y="3108581"/>
                            <a:pt x="5400479" y="3265965"/>
                            <a:pt x="4740401" y="3151225"/>
                          </a:cubicBezTo>
                          <a:cubicBezTo>
                            <a:pt x="4279247" y="3057370"/>
                            <a:pt x="3043303" y="3624226"/>
                            <a:pt x="1955279" y="3484712"/>
                          </a:cubicBezTo>
                          <a:cubicBezTo>
                            <a:pt x="892831" y="3469456"/>
                            <a:pt x="94025" y="3409061"/>
                            <a:pt x="0" y="3248797"/>
                          </a:cubicBezTo>
                          <a:cubicBezTo>
                            <a:pt x="334016" y="2025721"/>
                            <a:pt x="189079" y="1023933"/>
                            <a:pt x="21837" y="142175"/>
                          </a:cubicBezTo>
                          <a:close/>
                        </a:path>
                        <a:path w="7799280" h="3484713" fill="none" stroke="0" extrusionOk="0">
                          <a:moveTo>
                            <a:pt x="21837" y="142175"/>
                          </a:moveTo>
                          <a:cubicBezTo>
                            <a:pt x="128217" y="262176"/>
                            <a:pt x="1492146" y="400801"/>
                            <a:pt x="1977117" y="475662"/>
                          </a:cubicBezTo>
                          <a:cubicBezTo>
                            <a:pt x="2439543" y="448148"/>
                            <a:pt x="3254947" y="198697"/>
                            <a:pt x="3888719" y="288882"/>
                          </a:cubicBezTo>
                          <a:cubicBezTo>
                            <a:pt x="4521731" y="85126"/>
                            <a:pt x="5264407" y="34802"/>
                            <a:pt x="5822161" y="3832"/>
                          </a:cubicBezTo>
                          <a:cubicBezTo>
                            <a:pt x="6588179" y="27822"/>
                            <a:pt x="7780212" y="368830"/>
                            <a:pt x="7799280" y="516434"/>
                          </a:cubicBezTo>
                          <a:cubicBezTo>
                            <a:pt x="7531778" y="1276254"/>
                            <a:pt x="7282379" y="2427009"/>
                            <a:pt x="7754823" y="3378777"/>
                          </a:cubicBezTo>
                          <a:cubicBezTo>
                            <a:pt x="7757719" y="3354470"/>
                            <a:pt x="7176395" y="3051719"/>
                            <a:pt x="6630947" y="3110454"/>
                          </a:cubicBezTo>
                          <a:cubicBezTo>
                            <a:pt x="6124776" y="3067733"/>
                            <a:pt x="5562945" y="3214159"/>
                            <a:pt x="4740401" y="3151225"/>
                          </a:cubicBezTo>
                          <a:cubicBezTo>
                            <a:pt x="4270872" y="3155653"/>
                            <a:pt x="3085792" y="3203146"/>
                            <a:pt x="1955279" y="3484712"/>
                          </a:cubicBezTo>
                          <a:cubicBezTo>
                            <a:pt x="886606" y="3515414"/>
                            <a:pt x="42448" y="3472049"/>
                            <a:pt x="0" y="3248797"/>
                          </a:cubicBezTo>
                          <a:cubicBezTo>
                            <a:pt x="511156" y="1922553"/>
                            <a:pt x="279423" y="1089558"/>
                            <a:pt x="21837" y="142175"/>
                          </a:cubicBezTo>
                          <a:close/>
                        </a:path>
                      </a:pathLst>
                    </a:cu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a:solidFill>
                  <a:srgbClr val="FF0066"/>
                </a:solidFill>
              </a:endParaRPr>
            </a:p>
          </p:txBody>
        </p:sp>
        <p:sp>
          <p:nvSpPr>
            <p:cNvPr id="13" name="TextBox 12">
              <a:extLst>
                <a:ext uri="{FF2B5EF4-FFF2-40B4-BE49-F238E27FC236}">
                  <a16:creationId xmlns:a16="http://schemas.microsoft.com/office/drawing/2014/main" id="{41B5E61B-BF98-FB13-1F3F-871875F5A4B7}"/>
                </a:ext>
              </a:extLst>
            </p:cNvPr>
            <p:cNvSpPr txBox="1"/>
            <p:nvPr/>
          </p:nvSpPr>
          <p:spPr>
            <a:xfrm>
              <a:off x="5812972" y="2859280"/>
              <a:ext cx="5680290" cy="3435394"/>
            </a:xfrm>
            <a:prstGeom prst="rect">
              <a:avLst/>
            </a:prstGeom>
            <a:noFill/>
          </p:spPr>
          <p:txBody>
            <a:bodyPr wrap="square" rtlCol="0">
              <a:spAutoFit/>
            </a:bodyPr>
            <a:lstStyle/>
            <a:p>
              <a:pPr algn="ctr"/>
              <a:r>
                <a:rPr lang="vi-VN" sz="4000" b="1" dirty="0">
                  <a:solidFill>
                    <a:srgbClr val="FF0066"/>
                  </a:solidFill>
                </a:rPr>
                <a:t>Đọc một số bài thơ hoặc kể lại một câu chuyện về biển, đảo Việt Nam mà em sưu tầm được.</a:t>
              </a:r>
            </a:p>
          </p:txBody>
        </p:sp>
      </p:grpSp>
    </p:spTree>
    <p:extLst>
      <p:ext uri="{BB962C8B-B14F-4D97-AF65-F5344CB8AC3E}">
        <p14:creationId xmlns:p14="http://schemas.microsoft.com/office/powerpoint/2010/main" val="42370057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125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4F3CA6B-B460-748A-41A4-0EAB1F5D6F1E}"/>
              </a:ext>
            </a:extLst>
          </p:cNvPr>
          <p:cNvSpPr/>
          <p:nvPr/>
        </p:nvSpPr>
        <p:spPr>
          <a:xfrm>
            <a:off x="449704" y="224851"/>
            <a:ext cx="11452485" cy="644577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90ECF8A-CE16-97EA-F0E7-B4178705405F}"/>
              </a:ext>
            </a:extLst>
          </p:cNvPr>
          <p:cNvSpPr txBox="1"/>
          <p:nvPr/>
        </p:nvSpPr>
        <p:spPr>
          <a:xfrm>
            <a:off x="792480" y="873760"/>
            <a:ext cx="5577840" cy="5632311"/>
          </a:xfrm>
          <a:prstGeom prst="rect">
            <a:avLst/>
          </a:prstGeom>
          <a:noFill/>
        </p:spPr>
        <p:txBody>
          <a:bodyPr wrap="square" rtlCol="0">
            <a:spAutoFit/>
          </a:bodyPr>
          <a:lstStyle/>
          <a:p>
            <a:pPr algn="just"/>
            <a:r>
              <a:rPr lang="vi-VN" b="0" i="0" dirty="0">
                <a:solidFill>
                  <a:srgbClr val="000000"/>
                </a:solidFill>
                <a:effectLst/>
                <a:latin typeface="Cambria" panose="02040503050406030204" pitchFamily="18" charset="0"/>
                <a:ea typeface="Cambria" panose="02040503050406030204" pitchFamily="18" charset="0"/>
              </a:rPr>
              <a:t>Mặt trời xuống biển như hòn lửa,</a:t>
            </a:r>
          </a:p>
          <a:p>
            <a:pPr algn="just"/>
            <a:r>
              <a:rPr lang="vi-VN" b="0" i="0" dirty="0">
                <a:solidFill>
                  <a:srgbClr val="000000"/>
                </a:solidFill>
                <a:effectLst/>
                <a:latin typeface="Cambria" panose="02040503050406030204" pitchFamily="18" charset="0"/>
                <a:ea typeface="Cambria" panose="02040503050406030204" pitchFamily="18" charset="0"/>
              </a:rPr>
              <a:t>Sóng đã cài then, đêm sập cửa.</a:t>
            </a:r>
          </a:p>
          <a:p>
            <a:pPr algn="just"/>
            <a:r>
              <a:rPr lang="vi-VN" b="0" i="0" dirty="0">
                <a:solidFill>
                  <a:srgbClr val="000000"/>
                </a:solidFill>
                <a:effectLst/>
                <a:latin typeface="Cambria" panose="02040503050406030204" pitchFamily="18" charset="0"/>
                <a:ea typeface="Cambria" panose="02040503050406030204" pitchFamily="18" charset="0"/>
              </a:rPr>
              <a:t>Đoàn thuyền đánh cá lại ra khơi,</a:t>
            </a:r>
          </a:p>
          <a:p>
            <a:pPr algn="just"/>
            <a:r>
              <a:rPr lang="vi-VN" b="0" i="0" dirty="0">
                <a:solidFill>
                  <a:srgbClr val="000000"/>
                </a:solidFill>
                <a:effectLst/>
                <a:latin typeface="Cambria" panose="02040503050406030204" pitchFamily="18" charset="0"/>
                <a:ea typeface="Cambria" panose="02040503050406030204" pitchFamily="18" charset="0"/>
              </a:rPr>
              <a:t>Câu hát căng buồm cùng gió khơi.</a:t>
            </a:r>
          </a:p>
          <a:p>
            <a:pPr algn="just"/>
            <a:r>
              <a:rPr lang="vi-VN" b="0" i="0" dirty="0">
                <a:solidFill>
                  <a:srgbClr val="000000"/>
                </a:solidFill>
                <a:effectLst/>
                <a:latin typeface="Cambria" panose="02040503050406030204" pitchFamily="18" charset="0"/>
                <a:ea typeface="Cambria" panose="02040503050406030204" pitchFamily="18" charset="0"/>
              </a:rPr>
              <a:t> </a:t>
            </a:r>
          </a:p>
          <a:p>
            <a:pPr algn="just"/>
            <a:r>
              <a:rPr lang="vi-VN" b="0" i="0" dirty="0">
                <a:solidFill>
                  <a:srgbClr val="000000"/>
                </a:solidFill>
                <a:effectLst/>
                <a:latin typeface="Cambria" panose="02040503050406030204" pitchFamily="18" charset="0"/>
                <a:ea typeface="Cambria" panose="02040503050406030204" pitchFamily="18" charset="0"/>
              </a:rPr>
              <a:t>Hát rằng: cá bạc biển Đông lặng,</a:t>
            </a:r>
          </a:p>
          <a:p>
            <a:pPr algn="just"/>
            <a:r>
              <a:rPr lang="vi-VN" b="0" i="0" dirty="0">
                <a:solidFill>
                  <a:srgbClr val="000000"/>
                </a:solidFill>
                <a:effectLst/>
                <a:latin typeface="Cambria" panose="02040503050406030204" pitchFamily="18" charset="0"/>
                <a:ea typeface="Cambria" panose="02040503050406030204" pitchFamily="18" charset="0"/>
              </a:rPr>
              <a:t>Cá thu biển Đông như đoàn thoi</a:t>
            </a:r>
          </a:p>
          <a:p>
            <a:pPr algn="just"/>
            <a:r>
              <a:rPr lang="vi-VN" b="0" i="0" dirty="0">
                <a:solidFill>
                  <a:srgbClr val="000000"/>
                </a:solidFill>
                <a:effectLst/>
                <a:latin typeface="Cambria" panose="02040503050406030204" pitchFamily="18" charset="0"/>
                <a:ea typeface="Cambria" panose="02040503050406030204" pitchFamily="18" charset="0"/>
              </a:rPr>
              <a:t>Đêm ngày dệt biển muôn luồng sáng.</a:t>
            </a:r>
          </a:p>
          <a:p>
            <a:pPr algn="just"/>
            <a:r>
              <a:rPr lang="vi-VN" b="0" i="0" dirty="0">
                <a:solidFill>
                  <a:srgbClr val="000000"/>
                </a:solidFill>
                <a:effectLst/>
                <a:latin typeface="Cambria" panose="02040503050406030204" pitchFamily="18" charset="0"/>
                <a:ea typeface="Cambria" panose="02040503050406030204" pitchFamily="18" charset="0"/>
              </a:rPr>
              <a:t>Đến dệt lưới ta, đoàn cá ơi!</a:t>
            </a:r>
          </a:p>
          <a:p>
            <a:pPr algn="just"/>
            <a:r>
              <a:rPr lang="vi-VN" b="0" i="0" dirty="0">
                <a:solidFill>
                  <a:srgbClr val="000000"/>
                </a:solidFill>
                <a:effectLst/>
                <a:latin typeface="Cambria" panose="02040503050406030204" pitchFamily="18" charset="0"/>
                <a:ea typeface="Cambria" panose="02040503050406030204" pitchFamily="18" charset="0"/>
              </a:rPr>
              <a:t> </a:t>
            </a:r>
          </a:p>
          <a:p>
            <a:pPr algn="just"/>
            <a:r>
              <a:rPr lang="vi-VN" b="0" i="0" dirty="0">
                <a:solidFill>
                  <a:srgbClr val="000000"/>
                </a:solidFill>
                <a:effectLst/>
                <a:latin typeface="Cambria" panose="02040503050406030204" pitchFamily="18" charset="0"/>
                <a:ea typeface="Cambria" panose="02040503050406030204" pitchFamily="18" charset="0"/>
              </a:rPr>
              <a:t>Thuyền ta lái gió với buồm trăng</a:t>
            </a:r>
          </a:p>
          <a:p>
            <a:pPr algn="just"/>
            <a:r>
              <a:rPr lang="vi-VN" b="0" i="0" dirty="0">
                <a:solidFill>
                  <a:srgbClr val="000000"/>
                </a:solidFill>
                <a:effectLst/>
                <a:latin typeface="Cambria" panose="02040503050406030204" pitchFamily="18" charset="0"/>
                <a:ea typeface="Cambria" panose="02040503050406030204" pitchFamily="18" charset="0"/>
              </a:rPr>
              <a:t>Lướt giữa mây cao với biển bằng,</a:t>
            </a:r>
          </a:p>
          <a:p>
            <a:pPr algn="just"/>
            <a:r>
              <a:rPr lang="vi-VN" b="0" i="0" dirty="0">
                <a:solidFill>
                  <a:srgbClr val="000000"/>
                </a:solidFill>
                <a:effectLst/>
                <a:latin typeface="Cambria" panose="02040503050406030204" pitchFamily="18" charset="0"/>
                <a:ea typeface="Cambria" panose="02040503050406030204" pitchFamily="18" charset="0"/>
              </a:rPr>
              <a:t>Ra đậu dặm xa dò bụng biển,</a:t>
            </a:r>
          </a:p>
          <a:p>
            <a:pPr algn="just"/>
            <a:r>
              <a:rPr lang="vi-VN" b="0" i="0" dirty="0">
                <a:solidFill>
                  <a:srgbClr val="000000"/>
                </a:solidFill>
                <a:effectLst/>
                <a:latin typeface="Cambria" panose="02040503050406030204" pitchFamily="18" charset="0"/>
                <a:ea typeface="Cambria" panose="02040503050406030204" pitchFamily="18" charset="0"/>
              </a:rPr>
              <a:t>Dàn đan thế trận lưới vây giăng.</a:t>
            </a:r>
          </a:p>
          <a:p>
            <a:pPr algn="just"/>
            <a:r>
              <a:rPr lang="vi-VN" b="0" i="0" dirty="0">
                <a:solidFill>
                  <a:srgbClr val="000000"/>
                </a:solidFill>
                <a:effectLst/>
                <a:latin typeface="Cambria" panose="02040503050406030204" pitchFamily="18" charset="0"/>
                <a:ea typeface="Cambria" panose="02040503050406030204" pitchFamily="18" charset="0"/>
              </a:rPr>
              <a:t> </a:t>
            </a:r>
          </a:p>
          <a:p>
            <a:pPr algn="just"/>
            <a:r>
              <a:rPr lang="vi-VN" b="0" i="0" dirty="0">
                <a:solidFill>
                  <a:srgbClr val="000000"/>
                </a:solidFill>
                <a:effectLst/>
                <a:latin typeface="Cambria" panose="02040503050406030204" pitchFamily="18" charset="0"/>
                <a:ea typeface="Cambria" panose="02040503050406030204" pitchFamily="18" charset="0"/>
              </a:rPr>
              <a:t>Cá nhụ cá chim cùng cá đé,</a:t>
            </a:r>
          </a:p>
          <a:p>
            <a:pPr algn="just"/>
            <a:r>
              <a:rPr lang="vi-VN" b="0" i="0" dirty="0">
                <a:solidFill>
                  <a:srgbClr val="000000"/>
                </a:solidFill>
                <a:effectLst/>
                <a:latin typeface="Cambria" panose="02040503050406030204" pitchFamily="18" charset="0"/>
                <a:ea typeface="Cambria" panose="02040503050406030204" pitchFamily="18" charset="0"/>
              </a:rPr>
              <a:t>Cá song lấp lánh đuốc đen hồng,</a:t>
            </a:r>
          </a:p>
          <a:p>
            <a:pPr algn="just"/>
            <a:r>
              <a:rPr lang="vi-VN" b="0" i="0" dirty="0">
                <a:solidFill>
                  <a:srgbClr val="000000"/>
                </a:solidFill>
                <a:effectLst/>
                <a:latin typeface="Cambria" panose="02040503050406030204" pitchFamily="18" charset="0"/>
                <a:ea typeface="Cambria" panose="02040503050406030204" pitchFamily="18" charset="0"/>
              </a:rPr>
              <a:t>Cái đuôi em quẫy trăng vàng choé.</a:t>
            </a:r>
          </a:p>
          <a:p>
            <a:pPr algn="just"/>
            <a:r>
              <a:rPr lang="vi-VN" b="0" i="0" dirty="0">
                <a:solidFill>
                  <a:srgbClr val="000000"/>
                </a:solidFill>
                <a:effectLst/>
                <a:latin typeface="Cambria" panose="02040503050406030204" pitchFamily="18" charset="0"/>
                <a:ea typeface="Cambria" panose="02040503050406030204" pitchFamily="18" charset="0"/>
              </a:rPr>
              <a:t>Đêm thở: sao lùa nước Hạ Long.</a:t>
            </a:r>
          </a:p>
          <a:p>
            <a:pPr algn="just"/>
            <a:endParaRPr lang="en-US"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004F2DC0-8882-2721-D6A4-59E33D087E50}"/>
              </a:ext>
            </a:extLst>
          </p:cNvPr>
          <p:cNvSpPr txBox="1"/>
          <p:nvPr/>
        </p:nvSpPr>
        <p:spPr>
          <a:xfrm>
            <a:off x="6614160" y="965200"/>
            <a:ext cx="5577840" cy="3970318"/>
          </a:xfrm>
          <a:prstGeom prst="rect">
            <a:avLst/>
          </a:prstGeom>
          <a:noFill/>
        </p:spPr>
        <p:txBody>
          <a:bodyPr wrap="square" rtlCol="0">
            <a:spAutoFit/>
          </a:bodyPr>
          <a:lstStyle/>
          <a:p>
            <a:pPr algn="just"/>
            <a:r>
              <a:rPr lang="vi-VN" b="0" i="0" dirty="0">
                <a:solidFill>
                  <a:srgbClr val="000000"/>
                </a:solidFill>
                <a:effectLst/>
                <a:latin typeface="Cambria" panose="02040503050406030204" pitchFamily="18" charset="0"/>
                <a:ea typeface="Cambria" panose="02040503050406030204" pitchFamily="18" charset="0"/>
              </a:rPr>
              <a:t>Ta hát bài ca gọi cá vào,</a:t>
            </a:r>
          </a:p>
          <a:p>
            <a:pPr algn="just"/>
            <a:r>
              <a:rPr lang="vi-VN" b="0" i="0" dirty="0">
                <a:solidFill>
                  <a:srgbClr val="000000"/>
                </a:solidFill>
                <a:effectLst/>
                <a:latin typeface="Cambria" panose="02040503050406030204" pitchFamily="18" charset="0"/>
                <a:ea typeface="Cambria" panose="02040503050406030204" pitchFamily="18" charset="0"/>
              </a:rPr>
              <a:t>Gõ thuyền đã có nhịp trăng cao.</a:t>
            </a:r>
          </a:p>
          <a:p>
            <a:pPr algn="just"/>
            <a:r>
              <a:rPr lang="vi-VN" b="0" i="0" dirty="0">
                <a:solidFill>
                  <a:srgbClr val="000000"/>
                </a:solidFill>
                <a:effectLst/>
                <a:latin typeface="Cambria" panose="02040503050406030204" pitchFamily="18" charset="0"/>
                <a:ea typeface="Cambria" panose="02040503050406030204" pitchFamily="18" charset="0"/>
              </a:rPr>
              <a:t>Biển cho ta cá như lòng mẹ</a:t>
            </a:r>
          </a:p>
          <a:p>
            <a:pPr algn="just"/>
            <a:r>
              <a:rPr lang="vi-VN" b="0" i="0" dirty="0">
                <a:solidFill>
                  <a:srgbClr val="000000"/>
                </a:solidFill>
                <a:effectLst/>
                <a:latin typeface="Cambria" panose="02040503050406030204" pitchFamily="18" charset="0"/>
                <a:ea typeface="Cambria" panose="02040503050406030204" pitchFamily="18" charset="0"/>
              </a:rPr>
              <a:t>Nuôi lớn đời ta tự buổi nào.</a:t>
            </a:r>
          </a:p>
          <a:p>
            <a:pPr algn="just"/>
            <a:r>
              <a:rPr lang="vi-VN" b="0" i="0" dirty="0">
                <a:solidFill>
                  <a:srgbClr val="000000"/>
                </a:solidFill>
                <a:effectLst/>
                <a:latin typeface="Cambria" panose="02040503050406030204" pitchFamily="18" charset="0"/>
                <a:ea typeface="Cambria" panose="02040503050406030204" pitchFamily="18" charset="0"/>
              </a:rPr>
              <a:t> </a:t>
            </a:r>
          </a:p>
          <a:p>
            <a:pPr algn="just"/>
            <a:r>
              <a:rPr lang="vi-VN" b="0" i="0" dirty="0">
                <a:solidFill>
                  <a:srgbClr val="000000"/>
                </a:solidFill>
                <a:effectLst/>
                <a:latin typeface="Cambria" panose="02040503050406030204" pitchFamily="18" charset="0"/>
                <a:ea typeface="Cambria" panose="02040503050406030204" pitchFamily="18" charset="0"/>
              </a:rPr>
              <a:t>Sao mờ, kéo lưới kịp trời sáng</a:t>
            </a:r>
          </a:p>
          <a:p>
            <a:pPr algn="just"/>
            <a:r>
              <a:rPr lang="vi-VN" b="0" i="0" dirty="0">
                <a:solidFill>
                  <a:srgbClr val="000000"/>
                </a:solidFill>
                <a:effectLst/>
                <a:latin typeface="Cambria" panose="02040503050406030204" pitchFamily="18" charset="0"/>
                <a:ea typeface="Cambria" panose="02040503050406030204" pitchFamily="18" charset="0"/>
              </a:rPr>
              <a:t>Ta kéo xoăn tay chùm cá nặng.</a:t>
            </a:r>
          </a:p>
          <a:p>
            <a:pPr algn="just"/>
            <a:r>
              <a:rPr lang="vi-VN" b="0" i="0" dirty="0">
                <a:solidFill>
                  <a:srgbClr val="000000"/>
                </a:solidFill>
                <a:effectLst/>
                <a:latin typeface="Cambria" panose="02040503050406030204" pitchFamily="18" charset="0"/>
                <a:ea typeface="Cambria" panose="02040503050406030204" pitchFamily="18" charset="0"/>
              </a:rPr>
              <a:t>Vảy bạc đuôi vàng loé rạng đông,</a:t>
            </a:r>
          </a:p>
          <a:p>
            <a:pPr algn="just"/>
            <a:r>
              <a:rPr lang="vi-VN" b="0" i="0" dirty="0">
                <a:solidFill>
                  <a:srgbClr val="000000"/>
                </a:solidFill>
                <a:effectLst/>
                <a:latin typeface="Cambria" panose="02040503050406030204" pitchFamily="18" charset="0"/>
                <a:ea typeface="Cambria" panose="02040503050406030204" pitchFamily="18" charset="0"/>
              </a:rPr>
              <a:t>Lưới xếp buồm lên đón nắng hồng.</a:t>
            </a:r>
          </a:p>
          <a:p>
            <a:pPr algn="just"/>
            <a:r>
              <a:rPr lang="vi-VN" b="0" i="0" dirty="0">
                <a:solidFill>
                  <a:srgbClr val="000000"/>
                </a:solidFill>
                <a:effectLst/>
                <a:latin typeface="Cambria" panose="02040503050406030204" pitchFamily="18" charset="0"/>
                <a:ea typeface="Cambria" panose="02040503050406030204" pitchFamily="18" charset="0"/>
              </a:rPr>
              <a:t> </a:t>
            </a:r>
          </a:p>
          <a:p>
            <a:pPr algn="just"/>
            <a:r>
              <a:rPr lang="vi-VN" b="0" i="0" dirty="0">
                <a:solidFill>
                  <a:srgbClr val="000000"/>
                </a:solidFill>
                <a:effectLst/>
                <a:latin typeface="Cambria" panose="02040503050406030204" pitchFamily="18" charset="0"/>
                <a:ea typeface="Cambria" panose="02040503050406030204" pitchFamily="18" charset="0"/>
              </a:rPr>
              <a:t>Câu hát căng buồm với gió khơi,</a:t>
            </a:r>
          </a:p>
          <a:p>
            <a:pPr algn="just"/>
            <a:r>
              <a:rPr lang="vi-VN" b="0" i="0" dirty="0">
                <a:solidFill>
                  <a:srgbClr val="000000"/>
                </a:solidFill>
                <a:effectLst/>
                <a:latin typeface="Cambria" panose="02040503050406030204" pitchFamily="18" charset="0"/>
                <a:ea typeface="Cambria" panose="02040503050406030204" pitchFamily="18" charset="0"/>
              </a:rPr>
              <a:t>Đoàn thuyền chạy đua cùng mặt trời.</a:t>
            </a:r>
          </a:p>
          <a:p>
            <a:pPr algn="just"/>
            <a:r>
              <a:rPr lang="vi-VN" b="0" i="0" dirty="0">
                <a:solidFill>
                  <a:srgbClr val="000000"/>
                </a:solidFill>
                <a:effectLst/>
                <a:latin typeface="Cambria" panose="02040503050406030204" pitchFamily="18" charset="0"/>
                <a:ea typeface="Cambria" panose="02040503050406030204" pitchFamily="18" charset="0"/>
              </a:rPr>
              <a:t>Mặt trời đội biển nhô màu mới,</a:t>
            </a:r>
          </a:p>
          <a:p>
            <a:pPr algn="just"/>
            <a:r>
              <a:rPr lang="vi-VN" b="0" i="0" dirty="0">
                <a:solidFill>
                  <a:srgbClr val="000000"/>
                </a:solidFill>
                <a:effectLst/>
                <a:latin typeface="Cambria" panose="02040503050406030204" pitchFamily="18" charset="0"/>
                <a:ea typeface="Cambria" panose="02040503050406030204" pitchFamily="18" charset="0"/>
              </a:rPr>
              <a:t>Mắt cá huy hoàng muôn dặm phơi.</a:t>
            </a:r>
          </a:p>
        </p:txBody>
      </p:sp>
      <p:sp>
        <p:nvSpPr>
          <p:cNvPr id="12" name="TextBox 11">
            <a:extLst>
              <a:ext uri="{FF2B5EF4-FFF2-40B4-BE49-F238E27FC236}">
                <a16:creationId xmlns:a16="http://schemas.microsoft.com/office/drawing/2014/main" id="{12E7669B-E51F-8A22-9246-35BFBD386393}"/>
              </a:ext>
            </a:extLst>
          </p:cNvPr>
          <p:cNvSpPr txBox="1"/>
          <p:nvPr/>
        </p:nvSpPr>
        <p:spPr>
          <a:xfrm>
            <a:off x="3742496" y="333416"/>
            <a:ext cx="4297680" cy="523220"/>
          </a:xfrm>
          <a:prstGeom prst="rect">
            <a:avLst/>
          </a:prstGeom>
          <a:noFill/>
        </p:spPr>
        <p:txBody>
          <a:bodyPr wrap="square" rtlCol="0">
            <a:spAutoFit/>
          </a:bodyPr>
          <a:lstStyle/>
          <a:p>
            <a:r>
              <a:rPr lang="en-US" sz="2800" b="1" dirty="0">
                <a:solidFill>
                  <a:srgbClr val="FF0000"/>
                </a:solidFill>
              </a:rPr>
              <a:t>ĐOÀN THUYỀN ĐÁNH CÁ</a:t>
            </a:r>
          </a:p>
        </p:txBody>
      </p:sp>
    </p:spTree>
    <p:extLst>
      <p:ext uri="{BB962C8B-B14F-4D97-AF65-F5344CB8AC3E}">
        <p14:creationId xmlns:p14="http://schemas.microsoft.com/office/powerpoint/2010/main" val="32092026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4F3CA6B-B460-748A-41A4-0EAB1F5D6F1E}"/>
              </a:ext>
            </a:extLst>
          </p:cNvPr>
          <p:cNvSpPr/>
          <p:nvPr/>
        </p:nvSpPr>
        <p:spPr>
          <a:xfrm>
            <a:off x="449704" y="224851"/>
            <a:ext cx="11452485" cy="644577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40ED465-4659-CCD3-8B87-36FE5532135A}"/>
              </a:ext>
            </a:extLst>
          </p:cNvPr>
          <p:cNvSpPr txBox="1"/>
          <p:nvPr/>
        </p:nvSpPr>
        <p:spPr>
          <a:xfrm>
            <a:off x="1052250" y="847024"/>
            <a:ext cx="10849939" cy="5201424"/>
          </a:xfrm>
          <a:prstGeom prst="rect">
            <a:avLst/>
          </a:prstGeom>
          <a:noFill/>
        </p:spPr>
        <p:txBody>
          <a:bodyPr wrap="square" rtlCol="0">
            <a:spAutoFit/>
          </a:bodyPr>
          <a:lstStyle/>
          <a:p>
            <a:pPr algn="ctr"/>
            <a:r>
              <a:rPr lang="vi-VN" sz="4400" b="1" i="1" dirty="0">
                <a:solidFill>
                  <a:srgbClr val="FF0000"/>
                </a:solidFill>
                <a:latin typeface="Cambria" panose="02040503050406030204" pitchFamily="18" charset="0"/>
                <a:ea typeface="Cambria" panose="02040503050406030204" pitchFamily="18" charset="0"/>
              </a:rPr>
              <a:t>Một số bài thơ về biển, đảo Việt Nam: </a:t>
            </a:r>
            <a:endParaRPr lang="en-US" sz="4400" b="1" dirty="0">
              <a:solidFill>
                <a:srgbClr val="FF0000"/>
              </a:solidFill>
              <a:latin typeface="Cambria" panose="02040503050406030204" pitchFamily="18" charset="0"/>
              <a:ea typeface="Cambria" panose="02040503050406030204" pitchFamily="18" charset="0"/>
            </a:endParaRPr>
          </a:p>
          <a:p>
            <a:pPr marL="571500" lvl="0" indent="-571500" algn="just">
              <a:buFont typeface="Arial" panose="020B0604020202020204" pitchFamily="34" charset="0"/>
              <a:buChar char="•"/>
            </a:pPr>
            <a:r>
              <a:rPr lang="vi-VN" sz="3600" i="1" dirty="0">
                <a:latin typeface="Cambria" panose="02040503050406030204" pitchFamily="18" charset="0"/>
                <a:ea typeface="Cambria" panose="02040503050406030204" pitchFamily="18" charset="0"/>
              </a:rPr>
              <a:t>Lời sóng 4 (trích Trường ca Biển – Hữu Thỉnh).</a:t>
            </a:r>
            <a:endParaRPr lang="en-US" sz="3600" dirty="0">
              <a:latin typeface="Cambria" panose="02040503050406030204" pitchFamily="18" charset="0"/>
              <a:ea typeface="Cambria" panose="02040503050406030204" pitchFamily="18" charset="0"/>
            </a:endParaRPr>
          </a:p>
          <a:p>
            <a:pPr marL="571500" lvl="0" indent="-571500" algn="just">
              <a:buFont typeface="Arial" panose="020B0604020202020204" pitchFamily="34" charset="0"/>
              <a:buChar char="•"/>
            </a:pPr>
            <a:r>
              <a:rPr lang="vi-VN" sz="3600" i="1" dirty="0">
                <a:latin typeface="Cambria" panose="02040503050406030204" pitchFamily="18" charset="0"/>
                <a:ea typeface="Cambria" panose="02040503050406030204" pitchFamily="18" charset="0"/>
              </a:rPr>
              <a:t>Đoàn thuyền đánh cá – Huy Cận.</a:t>
            </a:r>
            <a:endParaRPr lang="en-US" sz="3600" dirty="0">
              <a:latin typeface="Cambria" panose="02040503050406030204" pitchFamily="18" charset="0"/>
              <a:ea typeface="Cambria" panose="02040503050406030204" pitchFamily="18" charset="0"/>
            </a:endParaRPr>
          </a:p>
          <a:p>
            <a:pPr marL="571500" lvl="0" indent="-571500" algn="just">
              <a:buFont typeface="Arial" panose="020B0604020202020204" pitchFamily="34" charset="0"/>
              <a:buChar char="•"/>
            </a:pPr>
            <a:r>
              <a:rPr lang="en-SG" sz="3600" i="1" dirty="0" err="1">
                <a:latin typeface="Cambria" panose="02040503050406030204" pitchFamily="18" charset="0"/>
                <a:ea typeface="Cambria" panose="02040503050406030204" pitchFamily="18" charset="0"/>
              </a:rPr>
              <a:t>Biển</a:t>
            </a:r>
            <a:r>
              <a:rPr lang="en-SG" sz="3600" i="1" dirty="0">
                <a:latin typeface="Cambria" panose="02040503050406030204" pitchFamily="18" charset="0"/>
                <a:ea typeface="Cambria" panose="02040503050406030204" pitchFamily="18" charset="0"/>
              </a:rPr>
              <a:t> – Hoàng Trung Thông. </a:t>
            </a:r>
            <a:endParaRPr lang="en-US" sz="3600" dirty="0">
              <a:latin typeface="Cambria" panose="02040503050406030204" pitchFamily="18" charset="0"/>
              <a:ea typeface="Cambria" panose="02040503050406030204" pitchFamily="18" charset="0"/>
            </a:endParaRPr>
          </a:p>
          <a:p>
            <a:pPr marL="571500" lvl="0" indent="-571500" algn="just">
              <a:buFont typeface="Arial" panose="020B0604020202020204" pitchFamily="34" charset="0"/>
              <a:buChar char="•"/>
            </a:pPr>
            <a:r>
              <a:rPr lang="en-SG" sz="3600" i="1" dirty="0">
                <a:latin typeface="Cambria" panose="02040503050406030204" pitchFamily="18" charset="0"/>
                <a:ea typeface="Cambria" panose="02040503050406030204" pitchFamily="18" charset="0"/>
              </a:rPr>
              <a:t>Hoàng Sa – Nguyên </a:t>
            </a:r>
            <a:r>
              <a:rPr lang="en-SG" sz="3600" i="1" dirty="0" err="1">
                <a:latin typeface="Cambria" panose="02040503050406030204" pitchFamily="18" charset="0"/>
                <a:ea typeface="Cambria" panose="02040503050406030204" pitchFamily="18" charset="0"/>
              </a:rPr>
              <a:t>Hòa</a:t>
            </a:r>
            <a:r>
              <a:rPr lang="en-SG" sz="3600" i="1" dirty="0">
                <a:latin typeface="Cambria" panose="02040503050406030204" pitchFamily="18" charset="0"/>
                <a:ea typeface="Cambria" panose="02040503050406030204" pitchFamily="18" charset="0"/>
              </a:rPr>
              <a:t>...</a:t>
            </a:r>
            <a:endParaRPr lang="en-US" sz="3600" dirty="0">
              <a:latin typeface="Cambria" panose="02040503050406030204" pitchFamily="18" charset="0"/>
              <a:ea typeface="Cambria" panose="02040503050406030204" pitchFamily="18" charset="0"/>
            </a:endParaRPr>
          </a:p>
          <a:p>
            <a:pPr lvl="0" algn="just"/>
            <a:r>
              <a:rPr lang="en-US" sz="3600" b="1" i="1" dirty="0">
                <a:solidFill>
                  <a:srgbClr val="FF0000"/>
                </a:solidFill>
                <a:latin typeface="Cambria" panose="02040503050406030204" pitchFamily="18" charset="0"/>
                <a:ea typeface="Cambria" panose="02040503050406030204" pitchFamily="18" charset="0"/>
              </a:rPr>
              <a:t>	</a:t>
            </a:r>
          </a:p>
          <a:p>
            <a:pPr lvl="0" algn="just"/>
            <a:r>
              <a:rPr lang="en-US" sz="3600" b="1" i="1" dirty="0">
                <a:solidFill>
                  <a:srgbClr val="FF0000"/>
                </a:solidFill>
                <a:latin typeface="Cambria" panose="02040503050406030204" pitchFamily="18" charset="0"/>
                <a:ea typeface="Cambria" panose="02040503050406030204" pitchFamily="18" charset="0"/>
              </a:rPr>
              <a:t>	</a:t>
            </a:r>
            <a:r>
              <a:rPr lang="en-SG" sz="3600" b="1" i="1" dirty="0" err="1">
                <a:solidFill>
                  <a:srgbClr val="FF0000"/>
                </a:solidFill>
                <a:latin typeface="Cambria" panose="02040503050406030204" pitchFamily="18" charset="0"/>
                <a:ea typeface="Cambria" panose="02040503050406030204" pitchFamily="18" charset="0"/>
              </a:rPr>
              <a:t>Một</a:t>
            </a:r>
            <a:r>
              <a:rPr lang="en-SG" sz="3600" b="1" i="1" dirty="0">
                <a:solidFill>
                  <a:srgbClr val="FF0000"/>
                </a:solidFill>
                <a:latin typeface="Cambria" panose="02040503050406030204" pitchFamily="18" charset="0"/>
                <a:ea typeface="Cambria" panose="02040503050406030204" pitchFamily="18" charset="0"/>
              </a:rPr>
              <a:t> </a:t>
            </a:r>
            <a:r>
              <a:rPr lang="en-SG" sz="3600" b="1" i="1" dirty="0" err="1">
                <a:solidFill>
                  <a:srgbClr val="FF0000"/>
                </a:solidFill>
                <a:latin typeface="Cambria" panose="02040503050406030204" pitchFamily="18" charset="0"/>
                <a:ea typeface="Cambria" panose="02040503050406030204" pitchFamily="18" charset="0"/>
              </a:rPr>
              <a:t>số</a:t>
            </a:r>
            <a:r>
              <a:rPr lang="en-SG" sz="3600" b="1" i="1" dirty="0">
                <a:solidFill>
                  <a:srgbClr val="FF0000"/>
                </a:solidFill>
                <a:latin typeface="Cambria" panose="02040503050406030204" pitchFamily="18" charset="0"/>
                <a:ea typeface="Cambria" panose="02040503050406030204" pitchFamily="18" charset="0"/>
              </a:rPr>
              <a:t> </a:t>
            </a:r>
            <a:r>
              <a:rPr lang="en-SG" sz="3600" b="1" i="1" dirty="0" err="1">
                <a:solidFill>
                  <a:srgbClr val="FF0000"/>
                </a:solidFill>
                <a:latin typeface="Cambria" panose="02040503050406030204" pitchFamily="18" charset="0"/>
                <a:ea typeface="Cambria" panose="02040503050406030204" pitchFamily="18" charset="0"/>
              </a:rPr>
              <a:t>câu</a:t>
            </a:r>
            <a:r>
              <a:rPr lang="en-SG" sz="3600" b="1" i="1" dirty="0">
                <a:solidFill>
                  <a:srgbClr val="FF0000"/>
                </a:solidFill>
                <a:latin typeface="Cambria" panose="02040503050406030204" pitchFamily="18" charset="0"/>
                <a:ea typeface="Cambria" panose="02040503050406030204" pitchFamily="18" charset="0"/>
              </a:rPr>
              <a:t> </a:t>
            </a:r>
            <a:r>
              <a:rPr lang="en-SG" sz="3600" b="1" i="1" dirty="0" err="1">
                <a:solidFill>
                  <a:srgbClr val="FF0000"/>
                </a:solidFill>
                <a:latin typeface="Cambria" panose="02040503050406030204" pitchFamily="18" charset="0"/>
                <a:ea typeface="Cambria" panose="02040503050406030204" pitchFamily="18" charset="0"/>
              </a:rPr>
              <a:t>chuyện</a:t>
            </a:r>
            <a:r>
              <a:rPr lang="en-SG" sz="3600" b="1" i="1" dirty="0">
                <a:solidFill>
                  <a:srgbClr val="FF0000"/>
                </a:solidFill>
                <a:latin typeface="Cambria" panose="02040503050406030204" pitchFamily="18" charset="0"/>
                <a:ea typeface="Cambria" panose="02040503050406030204" pitchFamily="18" charset="0"/>
              </a:rPr>
              <a:t> </a:t>
            </a:r>
            <a:r>
              <a:rPr lang="en-SG" sz="3600" b="1" i="1" dirty="0" err="1">
                <a:solidFill>
                  <a:srgbClr val="FF0000"/>
                </a:solidFill>
                <a:latin typeface="Cambria" panose="02040503050406030204" pitchFamily="18" charset="0"/>
                <a:ea typeface="Cambria" panose="02040503050406030204" pitchFamily="18" charset="0"/>
              </a:rPr>
              <a:t>về</a:t>
            </a:r>
            <a:r>
              <a:rPr lang="en-SG" sz="3600" b="1" i="1" dirty="0">
                <a:solidFill>
                  <a:srgbClr val="FF0000"/>
                </a:solidFill>
                <a:latin typeface="Cambria" panose="02040503050406030204" pitchFamily="18" charset="0"/>
                <a:ea typeface="Cambria" panose="02040503050406030204" pitchFamily="18" charset="0"/>
              </a:rPr>
              <a:t> </a:t>
            </a:r>
            <a:r>
              <a:rPr lang="en-SG" sz="3600" b="1" i="1" dirty="0" err="1">
                <a:solidFill>
                  <a:srgbClr val="FF0000"/>
                </a:solidFill>
                <a:latin typeface="Cambria" panose="02040503050406030204" pitchFamily="18" charset="0"/>
                <a:ea typeface="Cambria" panose="02040503050406030204" pitchFamily="18" charset="0"/>
              </a:rPr>
              <a:t>biển</a:t>
            </a:r>
            <a:r>
              <a:rPr lang="en-SG" sz="3600" b="1" i="1" dirty="0">
                <a:solidFill>
                  <a:srgbClr val="FF0000"/>
                </a:solidFill>
                <a:latin typeface="Cambria" panose="02040503050406030204" pitchFamily="18" charset="0"/>
                <a:ea typeface="Cambria" panose="02040503050406030204" pitchFamily="18" charset="0"/>
              </a:rPr>
              <a:t>, </a:t>
            </a:r>
            <a:r>
              <a:rPr lang="en-SG" sz="3600" b="1" i="1" dirty="0" err="1">
                <a:solidFill>
                  <a:srgbClr val="FF0000"/>
                </a:solidFill>
                <a:latin typeface="Cambria" panose="02040503050406030204" pitchFamily="18" charset="0"/>
                <a:ea typeface="Cambria" panose="02040503050406030204" pitchFamily="18" charset="0"/>
              </a:rPr>
              <a:t>đảo</a:t>
            </a:r>
            <a:r>
              <a:rPr lang="en-SG" sz="3600" b="1" i="1" dirty="0">
                <a:solidFill>
                  <a:srgbClr val="FF0000"/>
                </a:solidFill>
                <a:latin typeface="Cambria" panose="02040503050406030204" pitchFamily="18" charset="0"/>
                <a:ea typeface="Cambria" panose="02040503050406030204" pitchFamily="18" charset="0"/>
              </a:rPr>
              <a:t> Việt Nam:</a:t>
            </a:r>
            <a:endParaRPr lang="en-US" sz="3600" b="1" dirty="0">
              <a:solidFill>
                <a:srgbClr val="FF0000"/>
              </a:solidFill>
              <a:latin typeface="Cambria" panose="02040503050406030204" pitchFamily="18" charset="0"/>
              <a:ea typeface="Cambria" panose="02040503050406030204" pitchFamily="18" charset="0"/>
            </a:endParaRPr>
          </a:p>
          <a:p>
            <a:pPr marL="571500" lvl="0" indent="-571500" algn="just">
              <a:buFont typeface="Arial" panose="020B0604020202020204" pitchFamily="34" charset="0"/>
              <a:buChar char="•"/>
            </a:pPr>
            <a:r>
              <a:rPr lang="en-SG" sz="3600" i="1" dirty="0" err="1">
                <a:latin typeface="Cambria" panose="02040503050406030204" pitchFamily="18" charset="0"/>
                <a:ea typeface="Cambria" panose="02040503050406030204" pitchFamily="18" charset="0"/>
              </a:rPr>
              <a:t>Bác</a:t>
            </a:r>
            <a:r>
              <a:rPr lang="en-SG" sz="3600" i="1" dirty="0">
                <a:latin typeface="Cambria" panose="02040503050406030204" pitchFamily="18" charset="0"/>
                <a:ea typeface="Cambria" panose="02040503050406030204" pitchFamily="18" charset="0"/>
              </a:rPr>
              <a:t> </a:t>
            </a:r>
            <a:r>
              <a:rPr lang="en-SG" sz="3600" i="1" dirty="0" err="1">
                <a:latin typeface="Cambria" panose="02040503050406030204" pitchFamily="18" charset="0"/>
                <a:ea typeface="Cambria" panose="02040503050406030204" pitchFamily="18" charset="0"/>
              </a:rPr>
              <a:t>Hồ</a:t>
            </a:r>
            <a:r>
              <a:rPr lang="en-SG" sz="3600" i="1" dirty="0">
                <a:latin typeface="Cambria" panose="02040503050406030204" pitchFamily="18" charset="0"/>
                <a:ea typeface="Cambria" panose="02040503050406030204" pitchFamily="18" charset="0"/>
              </a:rPr>
              <a:t> </a:t>
            </a:r>
            <a:r>
              <a:rPr lang="en-SG" sz="3600" i="1" dirty="0" err="1">
                <a:latin typeface="Cambria" panose="02040503050406030204" pitchFamily="18" charset="0"/>
                <a:ea typeface="Cambria" panose="02040503050406030204" pitchFamily="18" charset="0"/>
              </a:rPr>
              <a:t>với</a:t>
            </a:r>
            <a:r>
              <a:rPr lang="en-SG" sz="3600" i="1" dirty="0">
                <a:latin typeface="Cambria" panose="02040503050406030204" pitchFamily="18" charset="0"/>
                <a:ea typeface="Cambria" panose="02040503050406030204" pitchFamily="18" charset="0"/>
              </a:rPr>
              <a:t> </a:t>
            </a:r>
            <a:r>
              <a:rPr lang="en-SG" sz="3600" i="1" dirty="0" err="1">
                <a:latin typeface="Cambria" panose="02040503050406030204" pitchFamily="18" charset="0"/>
                <a:ea typeface="Cambria" panose="02040503050406030204" pitchFamily="18" charset="0"/>
              </a:rPr>
              <a:t>biển</a:t>
            </a:r>
            <a:r>
              <a:rPr lang="en-SG" sz="3600" i="1" dirty="0">
                <a:latin typeface="Cambria" panose="02040503050406030204" pitchFamily="18" charset="0"/>
                <a:ea typeface="Cambria" panose="02040503050406030204" pitchFamily="18" charset="0"/>
              </a:rPr>
              <a:t> </a:t>
            </a:r>
            <a:r>
              <a:rPr lang="en-SG" sz="3600" i="1" dirty="0" err="1">
                <a:latin typeface="Cambria" panose="02040503050406030204" pitchFamily="18" charset="0"/>
                <a:ea typeface="Cambria" panose="02040503050406030204" pitchFamily="18" charset="0"/>
              </a:rPr>
              <a:t>đảo</a:t>
            </a:r>
            <a:r>
              <a:rPr lang="en-SG" sz="3600" i="1" dirty="0">
                <a:latin typeface="Cambria" panose="02040503050406030204" pitchFamily="18" charset="0"/>
                <a:ea typeface="Cambria" panose="02040503050406030204" pitchFamily="18" charset="0"/>
              </a:rPr>
              <a:t> </a:t>
            </a:r>
            <a:r>
              <a:rPr lang="en-SG" sz="3600" i="1" dirty="0" err="1">
                <a:latin typeface="Cambria" panose="02040503050406030204" pitchFamily="18" charset="0"/>
                <a:ea typeface="Cambria" panose="02040503050406030204" pitchFamily="18" charset="0"/>
              </a:rPr>
              <a:t>Việt</a:t>
            </a:r>
            <a:r>
              <a:rPr lang="en-SG" sz="3600" i="1" dirty="0">
                <a:latin typeface="Cambria" panose="02040503050406030204" pitchFamily="18" charset="0"/>
                <a:ea typeface="Cambria" panose="02040503050406030204" pitchFamily="18" charset="0"/>
              </a:rPr>
              <a:t> Nam.</a:t>
            </a:r>
            <a:endParaRPr lang="en-US" sz="3600" dirty="0">
              <a:latin typeface="Cambria" panose="02040503050406030204" pitchFamily="18" charset="0"/>
              <a:ea typeface="Cambria" panose="02040503050406030204" pitchFamily="18" charset="0"/>
            </a:endParaRPr>
          </a:p>
          <a:p>
            <a:pPr marL="571500" lvl="0" indent="-571500" algn="just">
              <a:buFont typeface="Arial" panose="020B0604020202020204" pitchFamily="34" charset="0"/>
              <a:buChar char="•"/>
            </a:pPr>
            <a:r>
              <a:rPr lang="en-SG" sz="3600" i="1" dirty="0" err="1">
                <a:latin typeface="Cambria" panose="02040503050406030204" pitchFamily="18" charset="0"/>
                <a:ea typeface="Cambria" panose="02040503050406030204" pitchFamily="18" charset="0"/>
              </a:rPr>
              <a:t>Kể</a:t>
            </a:r>
            <a:r>
              <a:rPr lang="en-SG" sz="3600" i="1" dirty="0">
                <a:latin typeface="Cambria" panose="02040503050406030204" pitchFamily="18" charset="0"/>
                <a:ea typeface="Cambria" panose="02040503050406030204" pitchFamily="18" charset="0"/>
              </a:rPr>
              <a:t> </a:t>
            </a:r>
            <a:r>
              <a:rPr lang="en-SG" sz="3600" i="1" dirty="0" err="1">
                <a:latin typeface="Cambria" panose="02040503050406030204" pitchFamily="18" charset="0"/>
                <a:ea typeface="Cambria" panose="02040503050406030204" pitchFamily="18" charset="0"/>
              </a:rPr>
              <a:t>chuyện</a:t>
            </a:r>
            <a:r>
              <a:rPr lang="en-SG" sz="3600" i="1" dirty="0">
                <a:latin typeface="Cambria" panose="02040503050406030204" pitchFamily="18" charset="0"/>
                <a:ea typeface="Cambria" panose="02040503050406030204" pitchFamily="18" charset="0"/>
              </a:rPr>
              <a:t> Hoàng Sa – Lê Văn </a:t>
            </a:r>
            <a:r>
              <a:rPr lang="en-SG" sz="3600" i="1" dirty="0" err="1">
                <a:latin typeface="Cambria" panose="02040503050406030204" pitchFamily="18" charset="0"/>
                <a:ea typeface="Cambria" panose="02040503050406030204" pitchFamily="18" charset="0"/>
              </a:rPr>
              <a:t>Chương</a:t>
            </a:r>
            <a:r>
              <a:rPr lang="en-SG" sz="3600" i="1" dirty="0">
                <a:latin typeface="Cambria" panose="02040503050406030204" pitchFamily="18" charset="0"/>
                <a:ea typeface="Cambria" panose="02040503050406030204" pitchFamily="18" charset="0"/>
              </a:rPr>
              <a:t>. </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346023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993</TotalTime>
  <Words>1010</Words>
  <Application>Microsoft Office PowerPoint</Application>
  <PresentationFormat>Màn hình rộng</PresentationFormat>
  <Paragraphs>103</Paragraphs>
  <Slides>19</Slides>
  <Notes>5</Notes>
  <HiddenSlides>0</HiddenSlides>
  <MMClips>20</MMClips>
  <ScaleCrop>false</ScaleCrop>
  <HeadingPairs>
    <vt:vector size="6" baseType="variant">
      <vt:variant>
        <vt:lpstr>Phông được Dùng</vt:lpstr>
      </vt:variant>
      <vt:variant>
        <vt:i4>6</vt:i4>
      </vt:variant>
      <vt:variant>
        <vt:lpstr>Chủ đề</vt:lpstr>
      </vt:variant>
      <vt:variant>
        <vt:i4>3</vt:i4>
      </vt:variant>
      <vt:variant>
        <vt:lpstr>Tiêu đề Bản chiếu</vt:lpstr>
      </vt:variant>
      <vt:variant>
        <vt:i4>19</vt:i4>
      </vt:variant>
    </vt:vector>
  </HeadingPairs>
  <TitlesOfParts>
    <vt:vector size="28" baseType="lpstr">
      <vt:lpstr>Arial</vt:lpstr>
      <vt:lpstr>Calibri</vt:lpstr>
      <vt:lpstr>Calibri Light</vt:lpstr>
      <vt:lpstr>Cambria</vt:lpstr>
      <vt:lpstr>Times New Roman</vt:lpstr>
      <vt:lpstr>Wingdings</vt:lpstr>
      <vt:lpstr>Custom Design</vt:lpstr>
      <vt:lpstr>1_Custom Design</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thientex@gmail.com</cp:lastModifiedBy>
  <cp:revision>80</cp:revision>
  <dcterms:created xsi:type="dcterms:W3CDTF">2023-07-01T07:55:16Z</dcterms:created>
  <dcterms:modified xsi:type="dcterms:W3CDTF">2025-11-30T11:04:35Z</dcterms:modified>
  <cp:category>9Slide.vn</cp:category>
</cp:coreProperties>
</file>