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 id="2147483747" r:id="rId3"/>
    <p:sldMasterId id="2147483759" r:id="rId4"/>
    <p:sldMasterId id="2147483771" r:id="rId5"/>
  </p:sldMasterIdLst>
  <p:notesMasterIdLst>
    <p:notesMasterId r:id="rId31"/>
  </p:notesMasterIdLst>
  <p:handoutMasterIdLst>
    <p:handoutMasterId r:id="rId32"/>
  </p:handoutMasterIdLst>
  <p:sldIdLst>
    <p:sldId id="257" r:id="rId6"/>
    <p:sldId id="258" r:id="rId7"/>
    <p:sldId id="260" r:id="rId8"/>
    <p:sldId id="360" r:id="rId9"/>
    <p:sldId id="370" r:id="rId10"/>
    <p:sldId id="369" r:id="rId11"/>
    <p:sldId id="368" r:id="rId12"/>
    <p:sldId id="367" r:id="rId13"/>
    <p:sldId id="371" r:id="rId14"/>
    <p:sldId id="366" r:id="rId15"/>
    <p:sldId id="365" r:id="rId16"/>
    <p:sldId id="364" r:id="rId17"/>
    <p:sldId id="328" r:id="rId18"/>
    <p:sldId id="359" r:id="rId19"/>
    <p:sldId id="358" r:id="rId20"/>
    <p:sldId id="344" r:id="rId21"/>
    <p:sldId id="372" r:id="rId22"/>
    <p:sldId id="373" r:id="rId23"/>
    <p:sldId id="374" r:id="rId24"/>
    <p:sldId id="272" r:id="rId25"/>
    <p:sldId id="273" r:id="rId26"/>
    <p:sldId id="274" r:id="rId27"/>
    <p:sldId id="377" r:id="rId28"/>
    <p:sldId id="319" r:id="rId29"/>
    <p:sldId id="268" r:id="rId30"/>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1D44"/>
    <a:srgbClr val="EB91C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p:cViewPr varScale="1">
        <p:scale>
          <a:sx n="68" d="100"/>
          <a:sy n="68" d="100"/>
        </p:scale>
        <p:origin x="228" y="68"/>
      </p:cViewPr>
      <p:guideLst>
        <p:guide orient="horz" pos="2160"/>
        <p:guide pos="2880"/>
        <p:guide orient="horz" pos="2448"/>
        <p:guide pos="4320"/>
      </p:guideLst>
    </p:cSldViewPr>
  </p:slideViewPr>
  <p:notesTextViewPr>
    <p:cViewPr>
      <p:scale>
        <a:sx n="100" d="100"/>
        <a:sy n="100" d="100"/>
      </p:scale>
      <p:origin x="0" y="0"/>
    </p:cViewPr>
  </p:notesText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62A7F8-D384-4803-8D22-A5B7E5B91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1280E471-9D35-4D71-9152-7946B64573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249071-7355-42F7-A8A7-3AEAD24AF038}" type="datetimeFigureOut">
              <a:rPr lang="vi-VN" smtClean="0"/>
              <a:t>23/01/2026</a:t>
            </a:fld>
            <a:endParaRPr lang="vi-VN"/>
          </a:p>
        </p:txBody>
      </p:sp>
      <p:sp>
        <p:nvSpPr>
          <p:cNvPr id="4" name="Footer Placeholder 3">
            <a:extLst>
              <a:ext uri="{FF2B5EF4-FFF2-40B4-BE49-F238E27FC236}">
                <a16:creationId xmlns:a16="http://schemas.microsoft.com/office/drawing/2014/main" id="{AA78B843-54DE-46B4-8EBE-1A06C6641D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7766E40-2514-4713-A4E2-27888AA38B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6F6676-17F6-49F9-9A14-736EC2DAB1EA}" type="slidenum">
              <a:rPr lang="vi-VN" smtClean="0"/>
              <a:t>‹#›</a:t>
            </a:fld>
            <a:endParaRPr lang="vi-VN"/>
          </a:p>
        </p:txBody>
      </p:sp>
    </p:spTree>
    <p:extLst>
      <p:ext uri="{BB962C8B-B14F-4D97-AF65-F5344CB8AC3E}">
        <p14:creationId xmlns:p14="http://schemas.microsoft.com/office/powerpoint/2010/main" val="2576477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23/01/2026</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478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070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7610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148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450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7716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1078-AA17-56FF-8EF8-6B675BDA82F8}"/>
              </a:ext>
            </a:extLst>
          </p:cNvPr>
          <p:cNvSpPr>
            <a:spLocks noGrp="1"/>
          </p:cNvSpPr>
          <p:nvPr>
            <p:ph type="ctrTitle"/>
          </p:nvPr>
        </p:nvSpPr>
        <p:spPr>
          <a:xfrm>
            <a:off x="1714500" y="1272011"/>
            <a:ext cx="10287000" cy="2705947"/>
          </a:xfrm>
          <a:prstGeom prst="rect">
            <a:avLst/>
          </a:prstGeom>
        </p:spPr>
        <p:txBody>
          <a:bodyPr anchor="b"/>
          <a:lstStyle>
            <a:lvl1pPr algn="ctr">
              <a:defRPr sz="6750"/>
            </a:lvl1pPr>
          </a:lstStyle>
          <a:p>
            <a:r>
              <a:rPr lang="en-US"/>
              <a:t>Click to edit Master title style</a:t>
            </a:r>
          </a:p>
        </p:txBody>
      </p:sp>
      <p:sp>
        <p:nvSpPr>
          <p:cNvPr id="3" name="Subtitle 2">
            <a:extLst>
              <a:ext uri="{FF2B5EF4-FFF2-40B4-BE49-F238E27FC236}">
                <a16:creationId xmlns:a16="http://schemas.microsoft.com/office/drawing/2014/main" id="{9C61F0F2-D5E7-DB67-0B3D-2BC3D89284CC}"/>
              </a:ext>
            </a:extLst>
          </p:cNvPr>
          <p:cNvSpPr>
            <a:spLocks noGrp="1"/>
          </p:cNvSpPr>
          <p:nvPr>
            <p:ph type="subTitle" idx="1"/>
          </p:nvPr>
        </p:nvSpPr>
        <p:spPr>
          <a:xfrm>
            <a:off x="1714500" y="4082310"/>
            <a:ext cx="10287000" cy="1876530"/>
          </a:xfrm>
          <a:prstGeom prst="rect">
            <a:avLst/>
          </a:prstGeo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EB27A690-0F1B-E5D7-7CB7-31CB73E77FBA}"/>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5" name="Footer Placeholder 4">
            <a:extLst>
              <a:ext uri="{FF2B5EF4-FFF2-40B4-BE49-F238E27FC236}">
                <a16:creationId xmlns:a16="http://schemas.microsoft.com/office/drawing/2014/main" id="{199C6E36-1CFC-D29C-75C0-38672465EE5B}"/>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DEFCE5-8703-D6A4-1351-8067570FC09E}"/>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512559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4AAF-0B0E-7D98-3BC9-281DF885618B}"/>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47E6F0-0FF8-9BDE-C87E-63171B4A426A}"/>
              </a:ext>
            </a:extLst>
          </p:cNvPr>
          <p:cNvSpPr>
            <a:spLocks noGrp="1"/>
          </p:cNvSpPr>
          <p:nvPr>
            <p:ph idx="1"/>
          </p:nvPr>
        </p:nvSpPr>
        <p:spPr>
          <a:xfrm>
            <a:off x="942975" y="2069042"/>
            <a:ext cx="1183005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E68A5-51FE-2AEB-5510-0A1E65BA2395}"/>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5" name="Footer Placeholder 4">
            <a:extLst>
              <a:ext uri="{FF2B5EF4-FFF2-40B4-BE49-F238E27FC236}">
                <a16:creationId xmlns:a16="http://schemas.microsoft.com/office/drawing/2014/main" id="{10D2A461-DCB3-3EB2-32AC-ED5C5F3576A6}"/>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6F4344-D24A-BF9D-D20B-744C54A8D58F}"/>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2675651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700E-AE30-619E-5634-4029D09C4625}"/>
              </a:ext>
            </a:extLst>
          </p:cNvPr>
          <p:cNvSpPr>
            <a:spLocks noGrp="1"/>
          </p:cNvSpPr>
          <p:nvPr>
            <p:ph type="title"/>
          </p:nvPr>
        </p:nvSpPr>
        <p:spPr>
          <a:xfrm>
            <a:off x="935831" y="1937704"/>
            <a:ext cx="11830050" cy="3233102"/>
          </a:xfrm>
          <a:prstGeom prst="rect">
            <a:avLst/>
          </a:prstGeom>
        </p:spPr>
        <p:txBody>
          <a:bodyPr anchor="b"/>
          <a:lstStyle>
            <a:lvl1pPr>
              <a:defRPr sz="6750"/>
            </a:lvl1pPr>
          </a:lstStyle>
          <a:p>
            <a:r>
              <a:rPr lang="en-US"/>
              <a:t>Click to edit Master title style</a:t>
            </a:r>
          </a:p>
        </p:txBody>
      </p:sp>
      <p:sp>
        <p:nvSpPr>
          <p:cNvPr id="3" name="Text Placeholder 2">
            <a:extLst>
              <a:ext uri="{FF2B5EF4-FFF2-40B4-BE49-F238E27FC236}">
                <a16:creationId xmlns:a16="http://schemas.microsoft.com/office/drawing/2014/main" id="{398ACC69-7B02-74BE-E006-40089EB19FD1}"/>
              </a:ext>
            </a:extLst>
          </p:cNvPr>
          <p:cNvSpPr>
            <a:spLocks noGrp="1"/>
          </p:cNvSpPr>
          <p:nvPr>
            <p:ph type="body" idx="1"/>
          </p:nvPr>
        </p:nvSpPr>
        <p:spPr>
          <a:xfrm>
            <a:off x="935831" y="5201392"/>
            <a:ext cx="11830050" cy="1700212"/>
          </a:xfrm>
          <a:prstGeom prst="rect">
            <a:avLst/>
          </a:prstGeom>
        </p:spPr>
        <p:txBody>
          <a:bodyPr/>
          <a:lstStyle>
            <a:lvl1pPr marL="0" indent="0">
              <a:buNone/>
              <a:defRPr sz="2700">
                <a:solidFill>
                  <a:schemeClr val="tx1">
                    <a:tint val="82000"/>
                  </a:schemeClr>
                </a:solidFill>
              </a:defRPr>
            </a:lvl1pPr>
            <a:lvl2pPr marL="514350" indent="0">
              <a:buNone/>
              <a:defRPr sz="2250">
                <a:solidFill>
                  <a:schemeClr val="tx1">
                    <a:tint val="82000"/>
                  </a:schemeClr>
                </a:solidFill>
              </a:defRPr>
            </a:lvl2pPr>
            <a:lvl3pPr marL="1028700" indent="0">
              <a:buNone/>
              <a:defRPr sz="2025">
                <a:solidFill>
                  <a:schemeClr val="tx1">
                    <a:tint val="82000"/>
                  </a:schemeClr>
                </a:solidFill>
              </a:defRPr>
            </a:lvl3pPr>
            <a:lvl4pPr marL="1543050" indent="0">
              <a:buNone/>
              <a:defRPr sz="1800">
                <a:solidFill>
                  <a:schemeClr val="tx1">
                    <a:tint val="82000"/>
                  </a:schemeClr>
                </a:solidFill>
              </a:defRPr>
            </a:lvl4pPr>
            <a:lvl5pPr marL="2057400" indent="0">
              <a:buNone/>
              <a:defRPr sz="1800">
                <a:solidFill>
                  <a:schemeClr val="tx1">
                    <a:tint val="82000"/>
                  </a:schemeClr>
                </a:solidFill>
              </a:defRPr>
            </a:lvl5pPr>
            <a:lvl6pPr marL="2571750" indent="0">
              <a:buNone/>
              <a:defRPr sz="1800">
                <a:solidFill>
                  <a:schemeClr val="tx1">
                    <a:tint val="82000"/>
                  </a:schemeClr>
                </a:solidFill>
              </a:defRPr>
            </a:lvl6pPr>
            <a:lvl7pPr marL="3086100" indent="0">
              <a:buNone/>
              <a:defRPr sz="1800">
                <a:solidFill>
                  <a:schemeClr val="tx1">
                    <a:tint val="82000"/>
                  </a:schemeClr>
                </a:solidFill>
              </a:defRPr>
            </a:lvl7pPr>
            <a:lvl8pPr marL="3600450" indent="0">
              <a:buNone/>
              <a:defRPr sz="1800">
                <a:solidFill>
                  <a:schemeClr val="tx1">
                    <a:tint val="82000"/>
                  </a:schemeClr>
                </a:solidFill>
              </a:defRPr>
            </a:lvl8pPr>
            <a:lvl9pPr marL="4114800" indent="0">
              <a:buNone/>
              <a:defRPr sz="18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DFAF9-942F-EDF4-B223-0D1FE8E6397F}"/>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5" name="Footer Placeholder 4">
            <a:extLst>
              <a:ext uri="{FF2B5EF4-FFF2-40B4-BE49-F238E27FC236}">
                <a16:creationId xmlns:a16="http://schemas.microsoft.com/office/drawing/2014/main" id="{8FD6E504-8B58-06B0-B607-AB59D215AB06}"/>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EB3133-1DAD-0351-3F8B-9368C903BC52}"/>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1517453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810C-9D0F-7543-74BE-D2E5D36C52A5}"/>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F0D8F0-8D6F-B2D1-D277-2435B18A60C6}"/>
              </a:ext>
            </a:extLst>
          </p:cNvPr>
          <p:cNvSpPr>
            <a:spLocks noGrp="1"/>
          </p:cNvSpPr>
          <p:nvPr>
            <p:ph sz="half" idx="1"/>
          </p:nvPr>
        </p:nvSpPr>
        <p:spPr>
          <a:xfrm>
            <a:off x="942975" y="2069042"/>
            <a:ext cx="582930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B5573A-FB11-D917-50AF-38DFBAAB0BD7}"/>
              </a:ext>
            </a:extLst>
          </p:cNvPr>
          <p:cNvSpPr>
            <a:spLocks noGrp="1"/>
          </p:cNvSpPr>
          <p:nvPr>
            <p:ph sz="half" idx="2"/>
          </p:nvPr>
        </p:nvSpPr>
        <p:spPr>
          <a:xfrm>
            <a:off x="6943725" y="2069042"/>
            <a:ext cx="582930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08BDE5-B803-6B18-FF01-F06665638958}"/>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6" name="Footer Placeholder 5">
            <a:extLst>
              <a:ext uri="{FF2B5EF4-FFF2-40B4-BE49-F238E27FC236}">
                <a16:creationId xmlns:a16="http://schemas.microsoft.com/office/drawing/2014/main" id="{BD39097F-B566-50F3-5CFC-6CA99A90DC0A}"/>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4F5DB-FE6A-85EF-28B3-5B801F5E02C2}"/>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20233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F88-8B80-1A91-CD5E-08C6B89370FD}"/>
              </a:ext>
            </a:extLst>
          </p:cNvPr>
          <p:cNvSpPr>
            <a:spLocks noGrp="1"/>
          </p:cNvSpPr>
          <p:nvPr>
            <p:ph type="title"/>
          </p:nvPr>
        </p:nvSpPr>
        <p:spPr>
          <a:xfrm>
            <a:off x="944762" y="413809"/>
            <a:ext cx="11830050" cy="150230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70983A-ECA9-4CAA-9505-C56698B30EE8}"/>
              </a:ext>
            </a:extLst>
          </p:cNvPr>
          <p:cNvSpPr>
            <a:spLocks noGrp="1"/>
          </p:cNvSpPr>
          <p:nvPr>
            <p:ph type="body" idx="1"/>
          </p:nvPr>
        </p:nvSpPr>
        <p:spPr>
          <a:xfrm>
            <a:off x="944762" y="1905318"/>
            <a:ext cx="5802510" cy="933767"/>
          </a:xfrm>
          <a:prstGeom prst="rect">
            <a:avLst/>
          </a:prstGeo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BC73864D-E501-FB60-75A8-E160BCF66422}"/>
              </a:ext>
            </a:extLst>
          </p:cNvPr>
          <p:cNvSpPr>
            <a:spLocks noGrp="1"/>
          </p:cNvSpPr>
          <p:nvPr>
            <p:ph sz="half" idx="2"/>
          </p:nvPr>
        </p:nvSpPr>
        <p:spPr>
          <a:xfrm>
            <a:off x="944762" y="2839085"/>
            <a:ext cx="5802510" cy="41758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67D8CF-AAD4-F675-5F15-BD7670A1187B}"/>
              </a:ext>
            </a:extLst>
          </p:cNvPr>
          <p:cNvSpPr>
            <a:spLocks noGrp="1"/>
          </p:cNvSpPr>
          <p:nvPr>
            <p:ph type="body" sz="quarter" idx="3"/>
          </p:nvPr>
        </p:nvSpPr>
        <p:spPr>
          <a:xfrm>
            <a:off x="6943725" y="1905318"/>
            <a:ext cx="5831087" cy="933767"/>
          </a:xfrm>
          <a:prstGeom prst="rect">
            <a:avLst/>
          </a:prstGeo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19426582-4F8A-FEB0-370F-C89DBF4704F5}"/>
              </a:ext>
            </a:extLst>
          </p:cNvPr>
          <p:cNvSpPr>
            <a:spLocks noGrp="1"/>
          </p:cNvSpPr>
          <p:nvPr>
            <p:ph sz="quarter" idx="4"/>
          </p:nvPr>
        </p:nvSpPr>
        <p:spPr>
          <a:xfrm>
            <a:off x="6943725" y="2839085"/>
            <a:ext cx="5831087" cy="41758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3DD9AF-82DD-7635-66EB-A0F5B52C3144}"/>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8" name="Footer Placeholder 7">
            <a:extLst>
              <a:ext uri="{FF2B5EF4-FFF2-40B4-BE49-F238E27FC236}">
                <a16:creationId xmlns:a16="http://schemas.microsoft.com/office/drawing/2014/main" id="{96653172-EC96-AC88-00B2-9EC0F3515B01}"/>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6D7DE0-947B-A7CB-03BE-9A4395EA5161}"/>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3573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DF26-8F1F-FFDF-E962-C73EEA146AAD}"/>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EA84E6-772D-EB17-E635-1B109B123103}"/>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4" name="Footer Placeholder 3">
            <a:extLst>
              <a:ext uri="{FF2B5EF4-FFF2-40B4-BE49-F238E27FC236}">
                <a16:creationId xmlns:a16="http://schemas.microsoft.com/office/drawing/2014/main" id="{6C51CAD7-2D54-FC9D-2B0C-8F04779BFB47}"/>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0A7404-231D-B1D3-ABD5-CA43406D7383}"/>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00066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CEEF7-14D0-49A9-6A9A-7E9DCA1DE279}"/>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3" name="Footer Placeholder 2">
            <a:extLst>
              <a:ext uri="{FF2B5EF4-FFF2-40B4-BE49-F238E27FC236}">
                <a16:creationId xmlns:a16="http://schemas.microsoft.com/office/drawing/2014/main" id="{1B020FA2-A2BC-83A4-4961-5B2801B21B46}"/>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16FED0-B086-74F3-8697-6B53CB0825F9}"/>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241074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9CE3-F5B0-C01A-764B-4561FC1831D1}"/>
              </a:ext>
            </a:extLst>
          </p:cNvPr>
          <p:cNvSpPr>
            <a:spLocks noGrp="1"/>
          </p:cNvSpPr>
          <p:nvPr>
            <p:ph type="title"/>
          </p:nvPr>
        </p:nvSpPr>
        <p:spPr>
          <a:xfrm>
            <a:off x="944762" y="518160"/>
            <a:ext cx="4423767" cy="1813560"/>
          </a:xfrm>
          <a:prstGeom prst="rect">
            <a:avLst/>
          </a:prstGeom>
        </p:spPr>
        <p:txBody>
          <a:bodyPr anchor="b"/>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744FE3F7-0236-C7C2-D7DD-70B26AB87DE8}"/>
              </a:ext>
            </a:extLst>
          </p:cNvPr>
          <p:cNvSpPr>
            <a:spLocks noGrp="1"/>
          </p:cNvSpPr>
          <p:nvPr>
            <p:ph idx="1"/>
          </p:nvPr>
        </p:nvSpPr>
        <p:spPr>
          <a:xfrm>
            <a:off x="5831087" y="1119082"/>
            <a:ext cx="6943725" cy="5523442"/>
          </a:xfrm>
          <a:prstGeom prst="rect">
            <a:avLst/>
          </a:prstGeo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01EC98-00C7-E523-8724-50CB89BF0986}"/>
              </a:ext>
            </a:extLst>
          </p:cNvPr>
          <p:cNvSpPr>
            <a:spLocks noGrp="1"/>
          </p:cNvSpPr>
          <p:nvPr>
            <p:ph type="body" sz="half" idx="2"/>
          </p:nvPr>
        </p:nvSpPr>
        <p:spPr>
          <a:xfrm>
            <a:off x="944762" y="2331720"/>
            <a:ext cx="4423767" cy="4319800"/>
          </a:xfrm>
          <a:prstGeom prst="rect">
            <a:avLst/>
          </a:prstGeo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5375DD63-2BD4-7D10-1971-863AFCB7BE52}"/>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6" name="Footer Placeholder 5">
            <a:extLst>
              <a:ext uri="{FF2B5EF4-FFF2-40B4-BE49-F238E27FC236}">
                <a16:creationId xmlns:a16="http://schemas.microsoft.com/office/drawing/2014/main" id="{09F98C28-AAC5-7A0F-63A3-F8EBCECB8A98}"/>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6F3835-AAAC-7F33-C09D-300DCBAE74DB}"/>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109799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7B1A-4727-2EDF-2873-845DA85E3BE8}"/>
              </a:ext>
            </a:extLst>
          </p:cNvPr>
          <p:cNvSpPr>
            <a:spLocks noGrp="1"/>
          </p:cNvSpPr>
          <p:nvPr>
            <p:ph type="title"/>
          </p:nvPr>
        </p:nvSpPr>
        <p:spPr>
          <a:xfrm>
            <a:off x="944762" y="518160"/>
            <a:ext cx="4423767" cy="1813560"/>
          </a:xfrm>
          <a:prstGeom prst="rect">
            <a:avLst/>
          </a:prstGeo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5478F2B6-E26F-2499-665C-3E48611602F1}"/>
              </a:ext>
            </a:extLst>
          </p:cNvPr>
          <p:cNvSpPr>
            <a:spLocks noGrp="1"/>
          </p:cNvSpPr>
          <p:nvPr>
            <p:ph type="pic" idx="1"/>
          </p:nvPr>
        </p:nvSpPr>
        <p:spPr>
          <a:xfrm>
            <a:off x="5831087" y="1119082"/>
            <a:ext cx="6943725" cy="5523442"/>
          </a:xfrm>
          <a:prstGeom prst="rect">
            <a:avLst/>
          </a:prstGeo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a:extLst>
              <a:ext uri="{FF2B5EF4-FFF2-40B4-BE49-F238E27FC236}">
                <a16:creationId xmlns:a16="http://schemas.microsoft.com/office/drawing/2014/main" id="{08A57126-D84D-A542-2EE2-F0AAF64C7EE9}"/>
              </a:ext>
            </a:extLst>
          </p:cNvPr>
          <p:cNvSpPr>
            <a:spLocks noGrp="1"/>
          </p:cNvSpPr>
          <p:nvPr>
            <p:ph type="body" sz="half" idx="2"/>
          </p:nvPr>
        </p:nvSpPr>
        <p:spPr>
          <a:xfrm>
            <a:off x="944762" y="2331720"/>
            <a:ext cx="4423767" cy="4319800"/>
          </a:xfrm>
          <a:prstGeom prst="rect">
            <a:avLst/>
          </a:prstGeo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08009B83-EE46-3B9E-897B-C40C6E3FC291}"/>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6" name="Footer Placeholder 5">
            <a:extLst>
              <a:ext uri="{FF2B5EF4-FFF2-40B4-BE49-F238E27FC236}">
                <a16:creationId xmlns:a16="http://schemas.microsoft.com/office/drawing/2014/main" id="{6AB26D24-F940-7BBF-477B-A38D3324BBDD}"/>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72DDFF8-AB8D-CA01-37A6-05502E398C45}"/>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448405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3FD3-6570-21B9-6217-BAFA0985E4CB}"/>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583F63-F6F8-0D55-9A11-8124BEC523F9}"/>
              </a:ext>
            </a:extLst>
          </p:cNvPr>
          <p:cNvSpPr>
            <a:spLocks noGrp="1"/>
          </p:cNvSpPr>
          <p:nvPr>
            <p:ph type="body" orient="vert" idx="1"/>
          </p:nvPr>
        </p:nvSpPr>
        <p:spPr>
          <a:xfrm>
            <a:off x="942975" y="2069042"/>
            <a:ext cx="11830050" cy="493151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C81EE-A12E-A772-22B0-FD130EB4ACB9}"/>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5" name="Footer Placeholder 4">
            <a:extLst>
              <a:ext uri="{FF2B5EF4-FFF2-40B4-BE49-F238E27FC236}">
                <a16:creationId xmlns:a16="http://schemas.microsoft.com/office/drawing/2014/main" id="{A688DA7D-B477-5FE2-C10A-7B9567F63E00}"/>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5E6A2C-35BB-391B-6964-D39BBD99D072}"/>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1976496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FE9BA-95CA-8783-A9EE-41E81516C6B0}"/>
              </a:ext>
            </a:extLst>
          </p:cNvPr>
          <p:cNvSpPr>
            <a:spLocks noGrp="1"/>
          </p:cNvSpPr>
          <p:nvPr>
            <p:ph type="title" orient="vert"/>
          </p:nvPr>
        </p:nvSpPr>
        <p:spPr>
          <a:xfrm>
            <a:off x="9815512" y="413808"/>
            <a:ext cx="2957513" cy="6586750"/>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D3A14C-2E51-8952-EAB5-BE84779D1461}"/>
              </a:ext>
            </a:extLst>
          </p:cNvPr>
          <p:cNvSpPr>
            <a:spLocks noGrp="1"/>
          </p:cNvSpPr>
          <p:nvPr>
            <p:ph type="body" orient="vert" idx="1"/>
          </p:nvPr>
        </p:nvSpPr>
        <p:spPr>
          <a:xfrm>
            <a:off x="942975" y="413808"/>
            <a:ext cx="8701088" cy="65867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BBC10-22B9-B566-DD82-0FFDAF1C825B}"/>
              </a:ext>
            </a:extLst>
          </p:cNvPr>
          <p:cNvSpPr>
            <a:spLocks noGrp="1"/>
          </p:cNvSpPr>
          <p:nvPr>
            <p:ph type="dt" sz="half" idx="10"/>
          </p:nvPr>
        </p:nvSpPr>
        <p:spPr>
          <a:xfrm>
            <a:off x="942975" y="7203864"/>
            <a:ext cx="3086100" cy="413808"/>
          </a:xfrm>
          <a:prstGeom prst="rect">
            <a:avLst/>
          </a:prstGeom>
        </p:spPr>
        <p:txBody>
          <a:bodyPr/>
          <a:lstStyle/>
          <a:p>
            <a:fld id="{E7C10A65-7747-4EFA-817C-A9AC179C2F37}" type="datetimeFigureOut">
              <a:rPr lang="en-US" smtClean="0"/>
              <a:t>23/01/2026</a:t>
            </a:fld>
            <a:endParaRPr lang="en-US"/>
          </a:p>
        </p:txBody>
      </p:sp>
      <p:sp>
        <p:nvSpPr>
          <p:cNvPr id="5" name="Footer Placeholder 4">
            <a:extLst>
              <a:ext uri="{FF2B5EF4-FFF2-40B4-BE49-F238E27FC236}">
                <a16:creationId xmlns:a16="http://schemas.microsoft.com/office/drawing/2014/main" id="{2D935F11-4041-7056-16F8-B058E5023EA0}"/>
              </a:ext>
            </a:extLst>
          </p:cNvPr>
          <p:cNvSpPr>
            <a:spLocks noGrp="1"/>
          </p:cNvSpPr>
          <p:nvPr>
            <p:ph type="ftr" sz="quarter" idx="11"/>
          </p:nvPr>
        </p:nvSpPr>
        <p:spPr>
          <a:xfrm>
            <a:off x="4543425" y="7203864"/>
            <a:ext cx="4629150" cy="41380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D6D1FF-3E0E-130A-E39C-CFDD3B6E9A15}"/>
              </a:ext>
            </a:extLst>
          </p:cNvPr>
          <p:cNvSpPr>
            <a:spLocks noGrp="1"/>
          </p:cNvSpPr>
          <p:nvPr>
            <p:ph type="sldNum" sz="quarter" idx="12"/>
          </p:nvPr>
        </p:nvSpPr>
        <p:spPr>
          <a:xfrm>
            <a:off x="9686925" y="7203864"/>
            <a:ext cx="3086100" cy="413808"/>
          </a:xfrm>
          <a:prstGeom prst="rect">
            <a:avLst/>
          </a:prstGeom>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253307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22" y="1453"/>
            <a:ext cx="13715978" cy="777094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40887" y="273740"/>
            <a:ext cx="13234226" cy="7224922"/>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25" dirty="0"/>
          </a:p>
        </p:txBody>
      </p:sp>
    </p:spTree>
    <p:extLst>
      <p:ext uri="{BB962C8B-B14F-4D97-AF65-F5344CB8AC3E}">
        <p14:creationId xmlns:p14="http://schemas.microsoft.com/office/powerpoint/2010/main" val="130891959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942975" y="2069043"/>
            <a:ext cx="1183005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1976510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935831" y="1937704"/>
            <a:ext cx="11830050" cy="3233102"/>
          </a:xfrm>
          <a:prstGeom prst="rect">
            <a:avLst/>
          </a:prstGeom>
        </p:spPr>
        <p:txBody>
          <a:bodyPr anchor="b"/>
          <a:lstStyle>
            <a:lvl1pPr>
              <a:defRPr sz="675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935831" y="5201392"/>
            <a:ext cx="11830050" cy="1700212"/>
          </a:xfrm>
          <a:prstGeom prst="rect">
            <a:avLst/>
          </a:prstGeom>
        </p:spPr>
        <p:txBody>
          <a:bodyPr/>
          <a:lstStyle>
            <a:lvl1pPr marL="0" indent="0">
              <a:buNone/>
              <a:defRPr sz="2700">
                <a:solidFill>
                  <a:schemeClr val="tx1">
                    <a:tint val="82000"/>
                  </a:schemeClr>
                </a:solidFill>
              </a:defRPr>
            </a:lvl1pPr>
            <a:lvl2pPr marL="514350" indent="0">
              <a:buNone/>
              <a:defRPr sz="2250">
                <a:solidFill>
                  <a:schemeClr val="tx1">
                    <a:tint val="82000"/>
                  </a:schemeClr>
                </a:solidFill>
              </a:defRPr>
            </a:lvl2pPr>
            <a:lvl3pPr marL="1028700" indent="0">
              <a:buNone/>
              <a:defRPr sz="2025">
                <a:solidFill>
                  <a:schemeClr val="tx1">
                    <a:tint val="82000"/>
                  </a:schemeClr>
                </a:solidFill>
              </a:defRPr>
            </a:lvl3pPr>
            <a:lvl4pPr marL="1543050" indent="0">
              <a:buNone/>
              <a:defRPr sz="1800">
                <a:solidFill>
                  <a:schemeClr val="tx1">
                    <a:tint val="82000"/>
                  </a:schemeClr>
                </a:solidFill>
              </a:defRPr>
            </a:lvl4pPr>
            <a:lvl5pPr marL="2057400" indent="0">
              <a:buNone/>
              <a:defRPr sz="1800">
                <a:solidFill>
                  <a:schemeClr val="tx1">
                    <a:tint val="82000"/>
                  </a:schemeClr>
                </a:solidFill>
              </a:defRPr>
            </a:lvl5pPr>
            <a:lvl6pPr marL="2571750" indent="0">
              <a:buNone/>
              <a:defRPr sz="1800">
                <a:solidFill>
                  <a:schemeClr val="tx1">
                    <a:tint val="82000"/>
                  </a:schemeClr>
                </a:solidFill>
              </a:defRPr>
            </a:lvl6pPr>
            <a:lvl7pPr marL="3086100" indent="0">
              <a:buNone/>
              <a:defRPr sz="1800">
                <a:solidFill>
                  <a:schemeClr val="tx1">
                    <a:tint val="82000"/>
                  </a:schemeClr>
                </a:solidFill>
              </a:defRPr>
            </a:lvl7pPr>
            <a:lvl8pPr marL="3600450" indent="0">
              <a:buNone/>
              <a:defRPr sz="1800">
                <a:solidFill>
                  <a:schemeClr val="tx1">
                    <a:tint val="82000"/>
                  </a:schemeClr>
                </a:solidFill>
              </a:defRPr>
            </a:lvl8pPr>
            <a:lvl9pPr marL="4114800" indent="0">
              <a:buNone/>
              <a:defRPr sz="18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54685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942975" y="2069043"/>
            <a:ext cx="582930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6943725" y="2069043"/>
            <a:ext cx="5829300" cy="49315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25403183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14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944762" y="413809"/>
            <a:ext cx="11830050" cy="150230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944762" y="1905318"/>
            <a:ext cx="5802511" cy="933767"/>
          </a:xfrm>
          <a:prstGeom prst="rect">
            <a:avLst/>
          </a:prstGeo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944762" y="2839086"/>
            <a:ext cx="5802511" cy="41758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6943725" y="1905318"/>
            <a:ext cx="5831087" cy="933767"/>
          </a:xfrm>
          <a:prstGeom prst="rect">
            <a:avLst/>
          </a:prstGeo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6943725" y="2839086"/>
            <a:ext cx="5831087" cy="41758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83908272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43495528"/>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541958852"/>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944762" y="518160"/>
            <a:ext cx="4423767" cy="1813560"/>
          </a:xfrm>
          <a:prstGeom prst="rect">
            <a:avLst/>
          </a:prstGeom>
        </p:spPr>
        <p:txBody>
          <a:bodyPr anchor="b"/>
          <a:lstStyle>
            <a:lvl1pPr>
              <a:defRPr sz="36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5831087" y="1119082"/>
            <a:ext cx="6943725" cy="5523442"/>
          </a:xfrm>
          <a:prstGeom prst="rect">
            <a:avLst/>
          </a:prstGeo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944762" y="2331720"/>
            <a:ext cx="4423767" cy="4319800"/>
          </a:xfrm>
          <a:prstGeom prst="rect">
            <a:avLst/>
          </a:prstGeo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9898446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944762" y="518160"/>
            <a:ext cx="4423767" cy="1813560"/>
          </a:xfrm>
          <a:prstGeom prst="rect">
            <a:avLst/>
          </a:prstGeom>
        </p:spPr>
        <p:txBody>
          <a:bodyPr anchor="b"/>
          <a:lstStyle>
            <a:lvl1pPr>
              <a:defRPr sz="36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5831087" y="1119082"/>
            <a:ext cx="6943725" cy="5523442"/>
          </a:xfrm>
          <a:prstGeom prst="rect">
            <a:avLst/>
          </a:prstGeo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944762" y="2331720"/>
            <a:ext cx="4423767" cy="4319800"/>
          </a:xfrm>
          <a:prstGeom prst="rect">
            <a:avLst/>
          </a:prstGeo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7148990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942975" y="413809"/>
            <a:ext cx="11830050" cy="150230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942975" y="2069043"/>
            <a:ext cx="11830050" cy="493151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7729407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9815512" y="413809"/>
            <a:ext cx="2957513" cy="6586750"/>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942975" y="413809"/>
            <a:ext cx="8701088" cy="65867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942975" y="7203864"/>
            <a:ext cx="3086100" cy="413809"/>
          </a:xfrm>
          <a:prstGeom prst="rect">
            <a:avLst/>
          </a:prstGeom>
        </p:spPr>
        <p:txBody>
          <a:bodyPr/>
          <a:lstStyle/>
          <a:p>
            <a:fld id="{D75DCDB4-4683-4ACC-B7E1-FEAD6BA85555}" type="datetimeFigureOut">
              <a:rPr lang="vi-VN" smtClean="0"/>
              <a:t>23/01/2026</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4543425" y="7203864"/>
            <a:ext cx="4629150" cy="413809"/>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9686925" y="7203864"/>
            <a:ext cx="3086100" cy="413809"/>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7703783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452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68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060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67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76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580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969188"/>
      </p:ext>
    </p:extLst>
  </p:cSld>
  <p:clrMap bg1="lt1" tx1="dk1" bg2="lt2" tx2="dk2" accent1="accent1" accent2="accent2" accent3="accent3" accent4="accent4" accent5="accent5" accent6="accent6" hlink="hlink" folHlink="folHlink"/>
  <p:sldLayoutIdLst>
    <p:sldLayoutId id="214748372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23/01/2026</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0643169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0682" y="10429826"/>
            <a:ext cx="2711384" cy="2546074"/>
          </a:xfrm>
          <a:prstGeom prst="rect">
            <a:avLst/>
          </a:prstGeom>
        </p:spPr>
      </p:pic>
    </p:spTree>
    <p:extLst>
      <p:ext uri="{BB962C8B-B14F-4D97-AF65-F5344CB8AC3E}">
        <p14:creationId xmlns:p14="http://schemas.microsoft.com/office/powerpoint/2010/main" val="20970691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16816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slow">
    <p:wipe/>
  </p:transition>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vi-VN"/>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7.xml"/><Relationship Id="rId5" Type="http://schemas.openxmlformats.org/officeDocument/2006/relationships/image" Target="../media/image32.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35.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5.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1DCF188-6230-44B8-8F81-5656DDF30F6F}"/>
              </a:ext>
            </a:extLst>
          </p:cNvPr>
          <p:cNvPicPr>
            <a:picLocks noChangeAspect="1"/>
          </p:cNvPicPr>
          <p:nvPr/>
        </p:nvPicPr>
        <p:blipFill rotWithShape="1">
          <a:blip r:embed="rId3">
            <a:extLst>
              <a:ext uri="{28A0092B-C50C-407E-A947-70E740481C1C}">
                <a14:useLocalDpi xmlns:a14="http://schemas.microsoft.com/office/drawing/2010/main" val="0"/>
              </a:ext>
            </a:extLst>
          </a:blip>
          <a:srcRect l="25926"/>
          <a:stretch/>
        </p:blipFill>
        <p:spPr>
          <a:xfrm>
            <a:off x="0" y="28575"/>
            <a:ext cx="13716000" cy="7715250"/>
          </a:xfrm>
          <a:prstGeom prst="rect">
            <a:avLst/>
          </a:prstGeom>
        </p:spPr>
      </p:pic>
      <p:pic>
        <p:nvPicPr>
          <p:cNvPr id="2" name="Picture 1" descr="Shape, background pattern&#10;&#10;Description automatically generated">
            <a:extLst>
              <a:ext uri="{FF2B5EF4-FFF2-40B4-BE49-F238E27FC236}">
                <a16:creationId xmlns:a16="http://schemas.microsoft.com/office/drawing/2014/main" id="{34F798A8-7927-3D9E-21F0-D905906B187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975968" y="1572088"/>
            <a:ext cx="4432519" cy="3513647"/>
          </a:xfrm>
          <a:prstGeom prst="rect">
            <a:avLst/>
          </a:prstGeom>
        </p:spPr>
      </p:pic>
      <p:sp>
        <p:nvSpPr>
          <p:cNvPr id="4" name="TextBox 3">
            <a:extLst>
              <a:ext uri="{FF2B5EF4-FFF2-40B4-BE49-F238E27FC236}">
                <a16:creationId xmlns:a16="http://schemas.microsoft.com/office/drawing/2014/main" id="{CCDB0D79-C5F0-AB65-1A24-D4569DB52DFD}"/>
              </a:ext>
            </a:extLst>
          </p:cNvPr>
          <p:cNvSpPr txBox="1"/>
          <p:nvPr/>
        </p:nvSpPr>
        <p:spPr>
          <a:xfrm>
            <a:off x="2019121" y="6583520"/>
            <a:ext cx="9982070" cy="784830"/>
          </a:xfrm>
          <a:prstGeom prst="rect">
            <a:avLst/>
          </a:prstGeom>
          <a:noFill/>
        </p:spPr>
        <p:txBody>
          <a:bodyPr wrap="square" rtlCol="0">
            <a:spAutoFit/>
            <a:scene3d>
              <a:camera prst="orthographicFront"/>
              <a:lightRig rig="threePt" dir="t"/>
            </a:scene3d>
            <a:sp3d extrusionH="57150">
              <a:bevelT w="57150" h="38100" prst="artDeco"/>
            </a:sp3d>
          </a:bodyPr>
          <a:lstStyle/>
          <a:p>
            <a:pPr algn="ctr" defTabSz="514350"/>
            <a:r>
              <a:rPr lang="en-US" sz="4500" b="1" dirty="0">
                <a:solidFill>
                  <a:srgbClr val="00B0F0"/>
                </a:solidFill>
                <a:effectLst>
                  <a:glow rad="101600">
                    <a:srgbClr val="002060">
                      <a:alpha val="60000"/>
                    </a:srgbClr>
                  </a:glow>
                  <a:outerShdw blurRad="38100" dist="38100" dir="2700000" algn="tl">
                    <a:srgbClr val="000000">
                      <a:alpha val="43137"/>
                    </a:srgbClr>
                  </a:outerShdw>
                </a:effectLst>
                <a:latin typeface="Times New Roman" pitchFamily="18" charset="0"/>
                <a:ea typeface="Cambria" panose="02040503050406030204" pitchFamily="18" charset="0"/>
                <a:cs typeface="Times New Roman" pitchFamily="18" charset="0"/>
              </a:rPr>
              <a:t>GVCN: </a:t>
            </a:r>
            <a:r>
              <a:rPr lang="vi-VN" sz="4500" b="1" dirty="0">
                <a:solidFill>
                  <a:srgbClr val="00B0F0"/>
                </a:solidFill>
                <a:effectLst>
                  <a:glow rad="101600">
                    <a:srgbClr val="002060">
                      <a:alpha val="60000"/>
                    </a:srgbClr>
                  </a:glow>
                  <a:outerShdw blurRad="38100" dist="38100" dir="2700000" algn="tl">
                    <a:srgbClr val="000000">
                      <a:alpha val="43137"/>
                    </a:srgbClr>
                  </a:outerShdw>
                </a:effectLst>
                <a:latin typeface="Times New Roman" pitchFamily="18" charset="0"/>
                <a:ea typeface="Cambria" panose="02040503050406030204" pitchFamily="18" charset="0"/>
                <a:cs typeface="Times New Roman" pitchFamily="18" charset="0"/>
              </a:rPr>
              <a:t>Cao Thị Minh Xuân</a:t>
            </a:r>
            <a:endParaRPr lang="en-US" sz="4500" b="1" dirty="0">
              <a:solidFill>
                <a:srgbClr val="00B0F0"/>
              </a:solidFill>
              <a:effectLst>
                <a:glow rad="101600">
                  <a:srgbClr val="002060">
                    <a:alpha val="60000"/>
                  </a:srgbClr>
                </a:glow>
                <a:outerShdw blurRad="38100" dist="38100" dir="2700000" algn="tl">
                  <a:srgbClr val="000000">
                    <a:alpha val="43137"/>
                  </a:srgbClr>
                </a:outerShdw>
              </a:effectLst>
              <a:latin typeface="Times New Roman" pitchFamily="18" charset="0"/>
              <a:ea typeface="Cambria" panose="02040503050406030204" pitchFamily="18" charset="0"/>
              <a:cs typeface="Times New Roman" pitchFamily="18" charset="0"/>
            </a:endParaRPr>
          </a:p>
        </p:txBody>
      </p:sp>
      <p:sp>
        <p:nvSpPr>
          <p:cNvPr id="9" name="TextBox 8">
            <a:extLst>
              <a:ext uri="{FF2B5EF4-FFF2-40B4-BE49-F238E27FC236}">
                <a16:creationId xmlns:a16="http://schemas.microsoft.com/office/drawing/2014/main" id="{41C3A135-A3C4-9337-E680-D5B2607DD465}"/>
              </a:ext>
            </a:extLst>
          </p:cNvPr>
          <p:cNvSpPr txBox="1"/>
          <p:nvPr/>
        </p:nvSpPr>
        <p:spPr>
          <a:xfrm>
            <a:off x="-339168" y="3095955"/>
            <a:ext cx="3873966" cy="784830"/>
          </a:xfrm>
          <a:prstGeom prst="rect">
            <a:avLst/>
          </a:prstGeom>
          <a:noFill/>
        </p:spPr>
        <p:txBody>
          <a:bodyPr wrap="square">
            <a:spAutoFit/>
          </a:bodyPr>
          <a:lstStyle/>
          <a:p>
            <a:pPr algn="ctr" defTabSz="514350"/>
            <a:r>
              <a:rPr lang="en-US" sz="4500" b="1" dirty="0" err="1">
                <a:ln w="22225">
                  <a:solidFill>
                    <a:srgbClr val="C0504D"/>
                  </a:solidFill>
                  <a:prstDash val="solid"/>
                </a:ln>
                <a:solidFill>
                  <a:prstClr val="white"/>
                </a:solidFill>
                <a:latin typeface="Cambria" panose="02040503050406030204" pitchFamily="18" charset="0"/>
                <a:ea typeface="Cambria" panose="02040503050406030204" pitchFamily="18" charset="0"/>
                <a:cs typeface="Itim" panose="00000500000000000000" pitchFamily="2" charset="-34"/>
              </a:rPr>
              <a:t>Lớp</a:t>
            </a:r>
            <a:r>
              <a:rPr lang="en-US" sz="4500" b="1" dirty="0">
                <a:ln w="22225">
                  <a:solidFill>
                    <a:srgbClr val="C0504D"/>
                  </a:solidFill>
                  <a:prstDash val="solid"/>
                </a:ln>
                <a:solidFill>
                  <a:prstClr val="white"/>
                </a:solidFill>
                <a:latin typeface="Cambria" panose="02040503050406030204" pitchFamily="18" charset="0"/>
                <a:ea typeface="Cambria" panose="02040503050406030204" pitchFamily="18" charset="0"/>
                <a:cs typeface="Itim" panose="00000500000000000000" pitchFamily="2" charset="-34"/>
              </a:rPr>
              <a:t> </a:t>
            </a:r>
            <a:r>
              <a:rPr lang="vi-VN" sz="4500" b="1" dirty="0">
                <a:ln w="22225">
                  <a:solidFill>
                    <a:srgbClr val="C0504D"/>
                  </a:solidFill>
                  <a:prstDash val="solid"/>
                </a:ln>
                <a:solidFill>
                  <a:prstClr val="white"/>
                </a:solidFill>
                <a:latin typeface="Cambria" panose="02040503050406030204" pitchFamily="18" charset="0"/>
                <a:ea typeface="Cambria" panose="02040503050406030204" pitchFamily="18" charset="0"/>
                <a:cs typeface="Itim" panose="00000500000000000000" pitchFamily="2" charset="-34"/>
              </a:rPr>
              <a:t>4A2</a:t>
            </a:r>
            <a:endParaRPr lang="en-US" sz="4500" b="1" dirty="0">
              <a:ln w="22225">
                <a:solidFill>
                  <a:srgbClr val="C0504D"/>
                </a:solidFill>
                <a:prstDash val="solid"/>
              </a:ln>
              <a:solidFill>
                <a:prstClr val="white"/>
              </a:solidFill>
              <a:latin typeface="Cambria" panose="02040503050406030204" pitchFamily="18" charset="0"/>
              <a:ea typeface="Cambria" panose="02040503050406030204" pitchFamily="18" charset="0"/>
              <a:cs typeface="Itim" panose="00000500000000000000" pitchFamily="2" charset="-34"/>
            </a:endParaRPr>
          </a:p>
        </p:txBody>
      </p:sp>
      <p:pic>
        <p:nvPicPr>
          <p:cNvPr id="14" name="图片 2">
            <a:extLst>
              <a:ext uri="{FF2B5EF4-FFF2-40B4-BE49-F238E27FC236}">
                <a16:creationId xmlns:a16="http://schemas.microsoft.com/office/drawing/2014/main" id="{451682CC-56ED-6CB6-2E88-42FAA49A4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8338" y="2977515"/>
            <a:ext cx="4580334" cy="4766310"/>
          </a:xfrm>
          <a:prstGeom prst="rect">
            <a:avLst/>
          </a:prstGeom>
        </p:spPr>
      </p:pic>
      <p:sp>
        <p:nvSpPr>
          <p:cNvPr id="8" name="Rectangle 7">
            <a:extLst>
              <a:ext uri="{FF2B5EF4-FFF2-40B4-BE49-F238E27FC236}">
                <a16:creationId xmlns:a16="http://schemas.microsoft.com/office/drawing/2014/main" id="{A09A4246-7EC2-48E9-9AD6-3D07123D9117}"/>
              </a:ext>
            </a:extLst>
          </p:cNvPr>
          <p:cNvSpPr/>
          <p:nvPr/>
        </p:nvSpPr>
        <p:spPr>
          <a:xfrm>
            <a:off x="2124071" y="1508583"/>
            <a:ext cx="8839200" cy="1077218"/>
          </a:xfrm>
          <a:prstGeom prst="rect">
            <a:avLst/>
          </a:prstGeom>
        </p:spPr>
        <p:txBody>
          <a:bodyPr wrap="square">
            <a:spAutoFit/>
          </a:bodyPr>
          <a:lstStyle/>
          <a:p>
            <a:pPr algn="ctr"/>
            <a:r>
              <a:rPr lang="en-US" sz="3200" b="1" dirty="0">
                <a:solidFill>
                  <a:srgbClr val="00B0F0"/>
                </a:solidFill>
                <a:latin typeface="Times New Roman"/>
                <a:ea typeface="Calibri"/>
              </a:rPr>
              <a:t>CHÀO MỪNG QUÝ THẦY CÔ VÀ CÁC EM HỌC SINH LỚP </a:t>
            </a:r>
            <a:r>
              <a:rPr lang="vi-VN" sz="3200" b="1" dirty="0">
                <a:solidFill>
                  <a:srgbClr val="00B0F0"/>
                </a:solidFill>
                <a:latin typeface="Times New Roman"/>
                <a:ea typeface="Calibri"/>
              </a:rPr>
              <a:t>4A2</a:t>
            </a:r>
            <a:endParaRPr lang="en-US" sz="3200" b="1" dirty="0">
              <a:solidFill>
                <a:srgbClr val="00B0F0"/>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D9250D41-C1BC-4716-850E-407A7F8E28DC}"/>
              </a:ext>
            </a:extLst>
          </p:cNvPr>
          <p:cNvSpPr/>
          <p:nvPr/>
        </p:nvSpPr>
        <p:spPr>
          <a:xfrm>
            <a:off x="3186545" y="2691241"/>
            <a:ext cx="5410200" cy="923330"/>
          </a:xfrm>
          <a:prstGeom prst="rect">
            <a:avLst/>
          </a:prstGeom>
          <a:noFill/>
        </p:spPr>
        <p:txBody>
          <a:bodyPr wrap="square" lIns="91440" tIns="45720" rIns="91440" bIns="45720">
            <a:spAutoFit/>
          </a:bodyPr>
          <a:lstStyle/>
          <a:p>
            <a:pPr algn="ctr"/>
            <a:r>
              <a:rPr lang="en-US" sz="5400" b="1" i="1" cap="none" spc="0" dirty="0" err="1">
                <a:ln w="6600">
                  <a:noFill/>
                  <a:prstDash val="solid"/>
                </a:ln>
                <a:solidFill>
                  <a:srgbClr val="0000FF"/>
                </a:solidFill>
                <a:latin typeface="UVN Mua Thu" panose="03020702040507090A04" pitchFamily="66" charset="0"/>
              </a:rPr>
              <a:t>Tham</a:t>
            </a:r>
            <a:r>
              <a:rPr lang="en-US" sz="5400" b="1" i="1" cap="none" spc="0" dirty="0">
                <a:ln w="6600">
                  <a:noFill/>
                  <a:prstDash val="solid"/>
                </a:ln>
                <a:solidFill>
                  <a:srgbClr val="0000FF"/>
                </a:solidFill>
                <a:latin typeface="UVN Mua Thu" panose="03020702040507090A04" pitchFamily="66" charset="0"/>
              </a:rPr>
              <a:t> </a:t>
            </a:r>
            <a:r>
              <a:rPr lang="en-US" sz="5400" b="1" i="1" cap="none" spc="0" dirty="0" err="1">
                <a:ln w="6600">
                  <a:noFill/>
                  <a:prstDash val="solid"/>
                </a:ln>
                <a:solidFill>
                  <a:srgbClr val="0000FF"/>
                </a:solidFill>
                <a:latin typeface="UVN Mua Thu" panose="03020702040507090A04" pitchFamily="66" charset="0"/>
              </a:rPr>
              <a:t>dự</a:t>
            </a:r>
            <a:endParaRPr lang="en-US" sz="5400" b="1" i="1" cap="none" spc="0" dirty="0">
              <a:ln w="6600">
                <a:noFill/>
                <a:prstDash val="solid"/>
              </a:ln>
              <a:solidFill>
                <a:srgbClr val="0000FF"/>
              </a:solidFill>
              <a:latin typeface="UVN Mua Thu" panose="03020702040507090A04" pitchFamily="66" charset="0"/>
            </a:endParaRPr>
          </a:p>
        </p:txBody>
      </p:sp>
      <p:sp>
        <p:nvSpPr>
          <p:cNvPr id="5" name="Rectangle 4">
            <a:extLst>
              <a:ext uri="{FF2B5EF4-FFF2-40B4-BE49-F238E27FC236}">
                <a16:creationId xmlns:a16="http://schemas.microsoft.com/office/drawing/2014/main" id="{D9BACE10-ED8C-4F64-80B2-EB2FBA9EC275}"/>
              </a:ext>
            </a:extLst>
          </p:cNvPr>
          <p:cNvSpPr/>
          <p:nvPr/>
        </p:nvSpPr>
        <p:spPr>
          <a:xfrm>
            <a:off x="2277666" y="4195502"/>
            <a:ext cx="6858000" cy="483017"/>
          </a:xfrm>
          <a:prstGeom prst="rect">
            <a:avLst/>
          </a:prstGeom>
        </p:spPr>
        <p:txBody>
          <a:bodyPr>
            <a:spAutoFit/>
          </a:bodyPr>
          <a:lstStyle/>
          <a:p>
            <a:pPr algn="ctr">
              <a:lnSpc>
                <a:spcPct val="115000"/>
              </a:lnSpc>
              <a:spcBef>
                <a:spcPts val="0"/>
              </a:spcBef>
            </a:pPr>
            <a:endParaRPr lang="en-US" b="1" dirty="0">
              <a:ln w="28575">
                <a:solidFill>
                  <a:schemeClr val="bg1"/>
                </a:solidFill>
                <a:prstDash val="solid"/>
              </a:ln>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3E21000-4CFE-4622-9818-F29425303E26}"/>
              </a:ext>
            </a:extLst>
          </p:cNvPr>
          <p:cNvSpPr/>
          <p:nvPr/>
        </p:nvSpPr>
        <p:spPr>
          <a:xfrm>
            <a:off x="1859020" y="3891616"/>
            <a:ext cx="8839200" cy="1754326"/>
          </a:xfrm>
          <a:prstGeom prst="rect">
            <a:avLst/>
          </a:prstGeom>
        </p:spPr>
        <p:txBody>
          <a:bodyPr wrap="square">
            <a:spAutoFit/>
          </a:bodyPr>
          <a:lstStyle/>
          <a:p>
            <a:pPr algn="ctr"/>
            <a:r>
              <a:rPr lang="vi-VN" sz="5400" b="1" dirty="0">
                <a:solidFill>
                  <a:srgbClr val="FF0000"/>
                </a:solidFill>
                <a:latin typeface="Times New Roman"/>
                <a:ea typeface="Calibri"/>
              </a:rPr>
              <a:t>HOẠT ĐỘNG THƯ VIỆN</a:t>
            </a:r>
          </a:p>
          <a:p>
            <a:pPr algn="ctr"/>
            <a:r>
              <a:rPr lang="vi-VN" sz="5400" b="1" dirty="0">
                <a:solidFill>
                  <a:srgbClr val="FF0000"/>
                </a:solidFill>
                <a:latin typeface="Times New Roman"/>
                <a:cs typeface="Times New Roman" pitchFamily="18" charset="0"/>
              </a:rPr>
              <a:t>ĐỌC TO NGHE CHUNG</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2996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39EF95-7EAF-4A60-8FAA-5B0519E69B95}"/>
              </a:ext>
            </a:extLst>
          </p:cNvPr>
          <p:cNvSpPr/>
          <p:nvPr/>
        </p:nvSpPr>
        <p:spPr>
          <a:xfrm>
            <a:off x="6884233" y="228600"/>
            <a:ext cx="6858000" cy="4282904"/>
          </a:xfrm>
          <a:prstGeom prst="rect">
            <a:avLst/>
          </a:prstGeom>
        </p:spPr>
        <p:txBody>
          <a:bodyPr>
            <a:spAutoFit/>
          </a:bodyPr>
          <a:lstStyle/>
          <a:p>
            <a:pPr indent="270510">
              <a:lnSpc>
                <a:spcPct val="115000"/>
              </a:lnSpc>
              <a:spcAft>
                <a:spcPts val="0"/>
              </a:spcAft>
            </a:pPr>
            <a:r>
              <a:rPr lang="en-US" sz="4000" dirty="0" err="1">
                <a:latin typeface="Times New Roman" panose="02020603050405020304" pitchFamily="18" charset="0"/>
                <a:ea typeface="Calibri" panose="020F0502020204030204" pitchFamily="34" charset="0"/>
              </a:rPr>
              <a:t>Mùa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xuân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đến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vịt</a:t>
            </a:r>
            <a:r>
              <a:rPr lang="en-US" sz="4000" dirty="0">
                <a:latin typeface="Times New Roman" panose="02020603050405020304" pitchFamily="18" charset="0"/>
                <a:ea typeface="Calibri" panose="020F0502020204030204" pitchFamily="34" charset="0"/>
              </a:rPr>
              <a:t> con ra </a:t>
            </a:r>
            <a:r>
              <a:rPr lang="en-US" sz="4000" dirty="0" err="1">
                <a:latin typeface="Times New Roman" panose="02020603050405020304" pitchFamily="18" charset="0"/>
                <a:ea typeface="Calibri" panose="020F0502020204030204" pitchFamily="34" charset="0"/>
              </a:rPr>
              <a:t>khỏi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nhà</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và</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vui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vẻ</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vùng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vẫy</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trong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đầm</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nước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Chú</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bỗng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muốn</a:t>
            </a:r>
            <a:r>
              <a:rPr lang="en-US" sz="4000" dirty="0">
                <a:latin typeface="Times New Roman" panose="02020603050405020304" pitchFamily="18" charset="0"/>
                <a:ea typeface="Calibri" panose="020F0502020204030204" pitchFamily="34" charset="0"/>
              </a:rPr>
              <a:t> bay </a:t>
            </a:r>
            <a:r>
              <a:rPr lang="en-US" sz="4000" dirty="0" err="1">
                <a:latin typeface="Times New Roman" panose="02020603050405020304" pitchFamily="18" charset="0"/>
                <a:ea typeface="Calibri" panose="020F0502020204030204" pitchFamily="34" charset="0"/>
              </a:rPr>
              <a:t>lên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như</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những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anh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chị</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thiên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nga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mình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từng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gặp</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Chú</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liền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vỗ</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cánh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và</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thật</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sự</a:t>
            </a:r>
            <a:r>
              <a:rPr lang="en-US" sz="4000" dirty="0">
                <a:latin typeface="Times New Roman" panose="02020603050405020304" pitchFamily="18" charset="0"/>
                <a:ea typeface="Calibri" panose="020F0502020204030204" pitchFamily="34" charset="0"/>
              </a:rPr>
              <a:t> bay </a:t>
            </a:r>
            <a:r>
              <a:rPr lang="en-US" sz="4000" dirty="0" err="1">
                <a:latin typeface="Times New Roman" panose="02020603050405020304" pitchFamily="18" charset="0"/>
                <a:ea typeface="Calibri" panose="020F0502020204030204" pitchFamily="34" charset="0"/>
              </a:rPr>
              <a:t>được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lên</a:t>
            </a:r>
            <a:r>
              <a:rPr lang="en-US" sz="4000" dirty="0">
                <a:latin typeface="Times New Roman" panose="02020603050405020304" pitchFamily="18" charset="0"/>
                <a:ea typeface="Calibri" panose="020F0502020204030204" pitchFamily="34" charset="0"/>
              </a:rPr>
              <a:t>. </a:t>
            </a:r>
            <a:endParaRPr lang="vi-VN" sz="3600" dirty="0">
              <a:effectLst/>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D9BE4A4C-810C-445F-B5C1-4731D859E144}"/>
              </a:ext>
            </a:extLst>
          </p:cNvPr>
          <p:cNvPicPr>
            <a:picLocks noChangeAspect="1"/>
          </p:cNvPicPr>
          <p:nvPr/>
        </p:nvPicPr>
        <p:blipFill>
          <a:blip r:embed="rId2"/>
          <a:stretch>
            <a:fillRect/>
          </a:stretch>
        </p:blipFill>
        <p:spPr>
          <a:xfrm>
            <a:off x="0" y="0"/>
            <a:ext cx="5943600" cy="7895665"/>
          </a:xfrm>
          <a:prstGeom prst="rect">
            <a:avLst/>
          </a:prstGeom>
        </p:spPr>
      </p:pic>
    </p:spTree>
    <p:extLst>
      <p:ext uri="{BB962C8B-B14F-4D97-AF65-F5344CB8AC3E}">
        <p14:creationId xmlns:p14="http://schemas.microsoft.com/office/powerpoint/2010/main" val="28205906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11B7D4-9B59-41C1-BADC-EBA1467C70CA}"/>
              </a:ext>
            </a:extLst>
          </p:cNvPr>
          <p:cNvSpPr/>
          <p:nvPr/>
        </p:nvSpPr>
        <p:spPr>
          <a:xfrm>
            <a:off x="7162800" y="457200"/>
            <a:ext cx="5807946" cy="8340745"/>
          </a:xfrm>
          <a:prstGeom prst="rect">
            <a:avLst/>
          </a:prstGeom>
        </p:spPr>
        <p:txBody>
          <a:bodyPr wrap="square">
            <a:spAutoFit/>
          </a:bodyPr>
          <a:lstStyle/>
          <a:p>
            <a:r>
              <a:rPr lang="en-US" sz="40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000" dirty="0">
                <a:latin typeface="Times New Roman" panose="02020603050405020304" pitchFamily="18" charset="0"/>
                <a:ea typeface="Calibri" panose="020F0502020204030204" pitchFamily="34" charset="0"/>
                <a:cs typeface="Times New Roman" panose="02020603050405020304" pitchFamily="18" charset="0"/>
              </a:rPr>
              <a:t>, chao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ôi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vịt</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sửng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sốt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đâu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vịt</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xí</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chàng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đẽ</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ai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vịt</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xấu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phúc</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p>
            <a:endParaRPr lang="vi-VN" sz="4800" dirty="0">
              <a:latin typeface="Times New Roman" panose="02020603050405020304" pitchFamily="18" charset="0"/>
              <a:ea typeface="Calibri" panose="020F0502020204030204" pitchFamily="34" charset="0"/>
            </a:endParaRPr>
          </a:p>
          <a:p>
            <a:endParaRPr lang="vi-VN" sz="4800" dirty="0"/>
          </a:p>
        </p:txBody>
      </p:sp>
      <p:pic>
        <p:nvPicPr>
          <p:cNvPr id="4" name="Picture 3">
            <a:extLst>
              <a:ext uri="{FF2B5EF4-FFF2-40B4-BE49-F238E27FC236}">
                <a16:creationId xmlns:a16="http://schemas.microsoft.com/office/drawing/2014/main" id="{71697562-DE03-4EEC-819D-2745BD90210D}"/>
              </a:ext>
            </a:extLst>
          </p:cNvPr>
          <p:cNvPicPr>
            <a:picLocks noChangeAspect="1"/>
          </p:cNvPicPr>
          <p:nvPr/>
        </p:nvPicPr>
        <p:blipFill>
          <a:blip r:embed="rId2"/>
          <a:stretch>
            <a:fillRect/>
          </a:stretch>
        </p:blipFill>
        <p:spPr>
          <a:xfrm>
            <a:off x="0" y="0"/>
            <a:ext cx="6705600" cy="7772400"/>
          </a:xfrm>
          <a:prstGeom prst="rect">
            <a:avLst/>
          </a:prstGeom>
        </p:spPr>
      </p:pic>
    </p:spTree>
    <p:extLst>
      <p:ext uri="{BB962C8B-B14F-4D97-AF65-F5344CB8AC3E}">
        <p14:creationId xmlns:p14="http://schemas.microsoft.com/office/powerpoint/2010/main" val="3006516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6B6F0-C46C-4F34-AAA9-13D5D5B4BA1B}"/>
              </a:ext>
            </a:extLst>
          </p:cNvPr>
          <p:cNvPicPr>
            <a:picLocks noChangeAspect="1"/>
          </p:cNvPicPr>
          <p:nvPr/>
        </p:nvPicPr>
        <p:blipFill>
          <a:blip r:embed="rId2"/>
          <a:stretch>
            <a:fillRect/>
          </a:stretch>
        </p:blipFill>
        <p:spPr>
          <a:xfrm>
            <a:off x="-1" y="34976"/>
            <a:ext cx="8374623" cy="7737423"/>
          </a:xfrm>
          <a:prstGeom prst="rect">
            <a:avLst/>
          </a:prstGeom>
        </p:spPr>
      </p:pic>
      <p:sp>
        <p:nvSpPr>
          <p:cNvPr id="4" name="Rectangle 3">
            <a:extLst>
              <a:ext uri="{FF2B5EF4-FFF2-40B4-BE49-F238E27FC236}">
                <a16:creationId xmlns:a16="http://schemas.microsoft.com/office/drawing/2014/main" id="{7308A307-7CB4-46CD-88A3-827C421F7800}"/>
              </a:ext>
            </a:extLst>
          </p:cNvPr>
          <p:cNvSpPr/>
          <p:nvPr/>
        </p:nvSpPr>
        <p:spPr>
          <a:xfrm>
            <a:off x="8374622" y="1219200"/>
            <a:ext cx="5112778" cy="3575018"/>
          </a:xfrm>
          <a:prstGeom prst="rect">
            <a:avLst/>
          </a:prstGeom>
        </p:spPr>
        <p:txBody>
          <a:bodyPr wrap="square">
            <a:spAutoFit/>
          </a:bodyPr>
          <a:lstStyle/>
          <a:p>
            <a:pPr indent="270510">
              <a:lnSpc>
                <a:spcPct val="115000"/>
              </a:lnSpc>
              <a:spcAft>
                <a:spcPts val="0"/>
              </a:spcAft>
            </a:pPr>
            <a:r>
              <a:rPr lang="en-US" sz="4000" dirty="0" err="1">
                <a:latin typeface="Times New Roman" panose="02020603050405020304" pitchFamily="18" charset="0"/>
                <a:ea typeface="Calibri" panose="020F0502020204030204" pitchFamily="34" charset="0"/>
              </a:rPr>
              <a:t>Chàng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kiêu</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hãnh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nhập</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vào</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bầy</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thiên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nga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đang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bơi</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lượn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giữa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hồ</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và</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cùng</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chúng</a:t>
            </a:r>
            <a:r>
              <a:rPr lang="en-US" sz="4000" dirty="0">
                <a:latin typeface="Times New Roman" panose="02020603050405020304" pitchFamily="18" charset="0"/>
                <a:ea typeface="Calibri" panose="020F0502020204030204" pitchFamily="34" charset="0"/>
              </a:rPr>
              <a:t> ca </a:t>
            </a:r>
            <a:r>
              <a:rPr lang="en-US" sz="4000" dirty="0" err="1">
                <a:latin typeface="Times New Roman" panose="02020603050405020304" pitchFamily="18" charset="0"/>
                <a:ea typeface="Calibri" panose="020F0502020204030204" pitchFamily="34" charset="0"/>
              </a:rPr>
              <a:t>múa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đón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chào</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mùa</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xuân</a:t>
            </a:r>
            <a:r>
              <a:rPr lang="en-US" sz="4000" dirty="0">
                <a:latin typeface="Times New Roman" panose="02020603050405020304" pitchFamily="18" charset="0"/>
                <a:ea typeface="Calibri" panose="020F0502020204030204" pitchFamily="34" charset="0"/>
              </a:rPr>
              <a:t>.</a:t>
            </a:r>
            <a:endParaRPr lang="vi-VN"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77739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A1AE1548-073D-E574-ED77-66D5819F4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8575"/>
            <a:ext cx="13716000" cy="7715250"/>
          </a:xfrm>
          <a:prstGeom prst="rect">
            <a:avLst/>
          </a:prstGeom>
        </p:spPr>
      </p:pic>
      <p:sp>
        <p:nvSpPr>
          <p:cNvPr id="4" name="Speech Bubble: Rectangle with Corners Rounded 3">
            <a:extLst>
              <a:ext uri="{FF2B5EF4-FFF2-40B4-BE49-F238E27FC236}">
                <a16:creationId xmlns:a16="http://schemas.microsoft.com/office/drawing/2014/main" id="{DB4DFA3F-DA52-78E5-4BDB-E75E9CEC7B51}"/>
              </a:ext>
            </a:extLst>
          </p:cNvPr>
          <p:cNvSpPr/>
          <p:nvPr/>
        </p:nvSpPr>
        <p:spPr>
          <a:xfrm>
            <a:off x="6877050" y="834117"/>
            <a:ext cx="4428724" cy="1528083"/>
          </a:xfrm>
          <a:prstGeom prst="wedgeRoundRectCallout">
            <a:avLst>
              <a:gd name="adj1" fmla="val 57150"/>
              <a:gd name="adj2" fmla="val 32911"/>
              <a:gd name="adj3" fmla="val 16667"/>
            </a:avLst>
          </a:prstGeom>
          <a:ln w="57150">
            <a:solidFill>
              <a:srgbClr val="CC99FF"/>
            </a:solidFill>
            <a:prstDash val="lgDash"/>
            <a:extLst>
              <a:ext uri="{C807C97D-BFC1-408E-A445-0C87EB9F89A2}">
                <ask:lineSketchStyleProps xmlns="" xmlns:ask="http://schemas.microsoft.com/office/drawing/2018/sketchyshapes" sd="2899663968">
                  <a:custGeom>
                    <a:avLst/>
                    <a:gdLst>
                      <a:gd name="connsiteX0" fmla="*/ 0 w 7478361"/>
                      <a:gd name="connsiteY0" fmla="*/ 509036 h 3054153"/>
                      <a:gd name="connsiteX1" fmla="*/ 509036 w 7478361"/>
                      <a:gd name="connsiteY1" fmla="*/ 0 h 3054153"/>
                      <a:gd name="connsiteX2" fmla="*/ 1035659 w 7478361"/>
                      <a:gd name="connsiteY2" fmla="*/ 0 h 3054153"/>
                      <a:gd name="connsiteX3" fmla="*/ 1600816 w 7478361"/>
                      <a:gd name="connsiteY3" fmla="*/ 0 h 3054153"/>
                      <a:gd name="connsiteX4" fmla="*/ 2204506 w 7478361"/>
                      <a:gd name="connsiteY4" fmla="*/ 0 h 3054153"/>
                      <a:gd name="connsiteX5" fmla="*/ 2885263 w 7478361"/>
                      <a:gd name="connsiteY5" fmla="*/ 0 h 3054153"/>
                      <a:gd name="connsiteX6" fmla="*/ 3488953 w 7478361"/>
                      <a:gd name="connsiteY6" fmla="*/ 0 h 3054153"/>
                      <a:gd name="connsiteX7" fmla="*/ 4362377 w 7478361"/>
                      <a:gd name="connsiteY7" fmla="*/ 0 h 3054153"/>
                      <a:gd name="connsiteX8" fmla="*/ 4362377 w 7478361"/>
                      <a:gd name="connsiteY8" fmla="*/ 0 h 3054153"/>
                      <a:gd name="connsiteX9" fmla="*/ 4948182 w 7478361"/>
                      <a:gd name="connsiteY9" fmla="*/ 0 h 3054153"/>
                      <a:gd name="connsiteX10" fmla="*/ 5515291 w 7478361"/>
                      <a:gd name="connsiteY10" fmla="*/ 0 h 3054153"/>
                      <a:gd name="connsiteX11" fmla="*/ 6231968 w 7478361"/>
                      <a:gd name="connsiteY11" fmla="*/ 0 h 3054153"/>
                      <a:gd name="connsiteX12" fmla="*/ 6608020 w 7478361"/>
                      <a:gd name="connsiteY12" fmla="*/ 0 h 3054153"/>
                      <a:gd name="connsiteX13" fmla="*/ 6969325 w 7478361"/>
                      <a:gd name="connsiteY13" fmla="*/ 0 h 3054153"/>
                      <a:gd name="connsiteX14" fmla="*/ 7478361 w 7478361"/>
                      <a:gd name="connsiteY14" fmla="*/ 509036 h 3054153"/>
                      <a:gd name="connsiteX15" fmla="*/ 7478361 w 7478361"/>
                      <a:gd name="connsiteY15" fmla="*/ 1158038 h 3054153"/>
                      <a:gd name="connsiteX16" fmla="*/ 7478361 w 7478361"/>
                      <a:gd name="connsiteY16" fmla="*/ 1781589 h 3054153"/>
                      <a:gd name="connsiteX17" fmla="*/ 7745713 w 7478361"/>
                      <a:gd name="connsiteY17" fmla="*/ 2156909 h 3054153"/>
                      <a:gd name="connsiteX18" fmla="*/ 8013064 w 7478361"/>
                      <a:gd name="connsiteY18" fmla="*/ 2532229 h 3054153"/>
                      <a:gd name="connsiteX19" fmla="*/ 7478361 w 7478361"/>
                      <a:gd name="connsiteY19" fmla="*/ 2545128 h 3054153"/>
                      <a:gd name="connsiteX20" fmla="*/ 7478361 w 7478361"/>
                      <a:gd name="connsiteY20" fmla="*/ 2545117 h 3054153"/>
                      <a:gd name="connsiteX21" fmla="*/ 6969325 w 7478361"/>
                      <a:gd name="connsiteY21" fmla="*/ 3054153 h 3054153"/>
                      <a:gd name="connsiteX22" fmla="*/ 6593273 w 7478361"/>
                      <a:gd name="connsiteY22" fmla="*/ 3054153 h 3054153"/>
                      <a:gd name="connsiteX23" fmla="*/ 6231968 w 7478361"/>
                      <a:gd name="connsiteY23" fmla="*/ 3054153 h 3054153"/>
                      <a:gd name="connsiteX24" fmla="*/ 5664859 w 7478361"/>
                      <a:gd name="connsiteY24" fmla="*/ 3054153 h 3054153"/>
                      <a:gd name="connsiteX25" fmla="*/ 5004270 w 7478361"/>
                      <a:gd name="connsiteY25" fmla="*/ 3054153 h 3054153"/>
                      <a:gd name="connsiteX26" fmla="*/ 4362377 w 7478361"/>
                      <a:gd name="connsiteY26" fmla="*/ 3054153 h 3054153"/>
                      <a:gd name="connsiteX27" fmla="*/ 4362377 w 7478361"/>
                      <a:gd name="connsiteY27" fmla="*/ 3054153 h 3054153"/>
                      <a:gd name="connsiteX28" fmla="*/ 3643087 w 7478361"/>
                      <a:gd name="connsiteY28" fmla="*/ 3054153 h 3054153"/>
                      <a:gd name="connsiteX29" fmla="*/ 3077930 w 7478361"/>
                      <a:gd name="connsiteY29" fmla="*/ 3054153 h 3054153"/>
                      <a:gd name="connsiteX30" fmla="*/ 2397173 w 7478361"/>
                      <a:gd name="connsiteY30" fmla="*/ 3054153 h 3054153"/>
                      <a:gd name="connsiteX31" fmla="*/ 1870550 w 7478361"/>
                      <a:gd name="connsiteY31" fmla="*/ 3054153 h 3054153"/>
                      <a:gd name="connsiteX32" fmla="*/ 1266860 w 7478361"/>
                      <a:gd name="connsiteY32" fmla="*/ 3054153 h 3054153"/>
                      <a:gd name="connsiteX33" fmla="*/ 509036 w 7478361"/>
                      <a:gd name="connsiteY33" fmla="*/ 3054153 h 3054153"/>
                      <a:gd name="connsiteX34" fmla="*/ 0 w 7478361"/>
                      <a:gd name="connsiteY34" fmla="*/ 2545117 h 3054153"/>
                      <a:gd name="connsiteX35" fmla="*/ 0 w 7478361"/>
                      <a:gd name="connsiteY35" fmla="*/ 2545128 h 3054153"/>
                      <a:gd name="connsiteX36" fmla="*/ 0 w 7478361"/>
                      <a:gd name="connsiteY36" fmla="*/ 2155723 h 3054153"/>
                      <a:gd name="connsiteX37" fmla="*/ 0 w 7478361"/>
                      <a:gd name="connsiteY37" fmla="*/ 1781589 h 3054153"/>
                      <a:gd name="connsiteX38" fmla="*/ 0 w 7478361"/>
                      <a:gd name="connsiteY38" fmla="*/ 1781589 h 3054153"/>
                      <a:gd name="connsiteX39" fmla="*/ 0 w 7478361"/>
                      <a:gd name="connsiteY39" fmla="*/ 1170764 h 3054153"/>
                      <a:gd name="connsiteX40" fmla="*/ 0 w 7478361"/>
                      <a:gd name="connsiteY40" fmla="*/ 509036 h 305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478361" h="3054153" fill="none" extrusionOk="0">
                        <a:moveTo>
                          <a:pt x="0" y="509036"/>
                        </a:moveTo>
                        <a:cubicBezTo>
                          <a:pt x="20896" y="272717"/>
                          <a:pt x="254861" y="-34679"/>
                          <a:pt x="509036" y="0"/>
                        </a:cubicBezTo>
                        <a:cubicBezTo>
                          <a:pt x="707282" y="5248"/>
                          <a:pt x="912820" y="-1710"/>
                          <a:pt x="1035659" y="0"/>
                        </a:cubicBezTo>
                        <a:cubicBezTo>
                          <a:pt x="1158498" y="1710"/>
                          <a:pt x="1362975" y="-22995"/>
                          <a:pt x="1600816" y="0"/>
                        </a:cubicBezTo>
                        <a:cubicBezTo>
                          <a:pt x="1838657" y="22995"/>
                          <a:pt x="1993350" y="-16658"/>
                          <a:pt x="2204506" y="0"/>
                        </a:cubicBezTo>
                        <a:cubicBezTo>
                          <a:pt x="2415662" y="16658"/>
                          <a:pt x="2598825" y="-17966"/>
                          <a:pt x="2885263" y="0"/>
                        </a:cubicBezTo>
                        <a:cubicBezTo>
                          <a:pt x="3171701" y="17966"/>
                          <a:pt x="3257075" y="-25625"/>
                          <a:pt x="3488953" y="0"/>
                        </a:cubicBezTo>
                        <a:cubicBezTo>
                          <a:pt x="3720831" y="25625"/>
                          <a:pt x="4166459" y="-16623"/>
                          <a:pt x="4362377" y="0"/>
                        </a:cubicBezTo>
                        <a:lnTo>
                          <a:pt x="4362377" y="0"/>
                        </a:lnTo>
                        <a:cubicBezTo>
                          <a:pt x="4484551" y="864"/>
                          <a:pt x="4701987" y="-15457"/>
                          <a:pt x="4948182" y="0"/>
                        </a:cubicBezTo>
                        <a:cubicBezTo>
                          <a:pt x="5194378" y="15457"/>
                          <a:pt x="5234570" y="-6423"/>
                          <a:pt x="5515291" y="0"/>
                        </a:cubicBezTo>
                        <a:cubicBezTo>
                          <a:pt x="5796012" y="6423"/>
                          <a:pt x="5941063" y="-12690"/>
                          <a:pt x="6231968" y="0"/>
                        </a:cubicBezTo>
                        <a:cubicBezTo>
                          <a:pt x="6402597" y="6358"/>
                          <a:pt x="6430416" y="-5574"/>
                          <a:pt x="6608020" y="0"/>
                        </a:cubicBezTo>
                        <a:cubicBezTo>
                          <a:pt x="6785624" y="5574"/>
                          <a:pt x="6794106" y="-13538"/>
                          <a:pt x="6969325" y="0"/>
                        </a:cubicBezTo>
                        <a:cubicBezTo>
                          <a:pt x="7189299" y="15470"/>
                          <a:pt x="7466957" y="230789"/>
                          <a:pt x="7478361" y="509036"/>
                        </a:cubicBezTo>
                        <a:cubicBezTo>
                          <a:pt x="7473525" y="642246"/>
                          <a:pt x="7504032" y="943094"/>
                          <a:pt x="7478361" y="1158038"/>
                        </a:cubicBezTo>
                        <a:cubicBezTo>
                          <a:pt x="7452690" y="1372982"/>
                          <a:pt x="7463845" y="1533840"/>
                          <a:pt x="7478361" y="1781589"/>
                        </a:cubicBezTo>
                        <a:cubicBezTo>
                          <a:pt x="7552404" y="1851602"/>
                          <a:pt x="7607315" y="1983030"/>
                          <a:pt x="7745713" y="2156909"/>
                        </a:cubicBezTo>
                        <a:cubicBezTo>
                          <a:pt x="7884111" y="2330788"/>
                          <a:pt x="7964575" y="2452033"/>
                          <a:pt x="8013064" y="2532229"/>
                        </a:cubicBezTo>
                        <a:cubicBezTo>
                          <a:pt x="7773395" y="2515387"/>
                          <a:pt x="7615828" y="2527717"/>
                          <a:pt x="7478361" y="2545128"/>
                        </a:cubicBezTo>
                        <a:cubicBezTo>
                          <a:pt x="7478361" y="2545123"/>
                          <a:pt x="7478361" y="2545120"/>
                          <a:pt x="7478361" y="2545117"/>
                        </a:cubicBezTo>
                        <a:cubicBezTo>
                          <a:pt x="7425015" y="2868322"/>
                          <a:pt x="7273300" y="3050712"/>
                          <a:pt x="6969325" y="3054153"/>
                        </a:cubicBezTo>
                        <a:cubicBezTo>
                          <a:pt x="6877304" y="3062100"/>
                          <a:pt x="6769010" y="3052208"/>
                          <a:pt x="6593273" y="3054153"/>
                        </a:cubicBezTo>
                        <a:cubicBezTo>
                          <a:pt x="6417536" y="3056098"/>
                          <a:pt x="6305367" y="3071063"/>
                          <a:pt x="6231968" y="3054153"/>
                        </a:cubicBezTo>
                        <a:cubicBezTo>
                          <a:pt x="6051349" y="3073890"/>
                          <a:pt x="5885171" y="3076763"/>
                          <a:pt x="5664859" y="3054153"/>
                        </a:cubicBezTo>
                        <a:cubicBezTo>
                          <a:pt x="5444547" y="3031543"/>
                          <a:pt x="5174850" y="3037508"/>
                          <a:pt x="5004270" y="3054153"/>
                        </a:cubicBezTo>
                        <a:cubicBezTo>
                          <a:pt x="4833690" y="3070798"/>
                          <a:pt x="4578447" y="3079831"/>
                          <a:pt x="4362377" y="3054153"/>
                        </a:cubicBezTo>
                        <a:lnTo>
                          <a:pt x="4362377" y="3054153"/>
                        </a:lnTo>
                        <a:cubicBezTo>
                          <a:pt x="4163660" y="3024582"/>
                          <a:pt x="3811340" y="3033021"/>
                          <a:pt x="3643087" y="3054153"/>
                        </a:cubicBezTo>
                        <a:cubicBezTo>
                          <a:pt x="3474834" y="3075286"/>
                          <a:pt x="3256592" y="3033685"/>
                          <a:pt x="3077930" y="3054153"/>
                        </a:cubicBezTo>
                        <a:cubicBezTo>
                          <a:pt x="2899268" y="3074621"/>
                          <a:pt x="2603813" y="3052039"/>
                          <a:pt x="2397173" y="3054153"/>
                        </a:cubicBezTo>
                        <a:cubicBezTo>
                          <a:pt x="2190533" y="3056267"/>
                          <a:pt x="2060440" y="3049560"/>
                          <a:pt x="1870550" y="3054153"/>
                        </a:cubicBezTo>
                        <a:cubicBezTo>
                          <a:pt x="1680660" y="3058746"/>
                          <a:pt x="1516843" y="3071678"/>
                          <a:pt x="1266860" y="3054153"/>
                        </a:cubicBezTo>
                        <a:cubicBezTo>
                          <a:pt x="1016877" y="3036629"/>
                          <a:pt x="836221" y="3091523"/>
                          <a:pt x="509036" y="3054153"/>
                        </a:cubicBezTo>
                        <a:cubicBezTo>
                          <a:pt x="236110" y="3070759"/>
                          <a:pt x="-23848" y="2865187"/>
                          <a:pt x="0" y="2545117"/>
                        </a:cubicBezTo>
                        <a:cubicBezTo>
                          <a:pt x="0" y="2545120"/>
                          <a:pt x="0" y="2545126"/>
                          <a:pt x="0" y="2545128"/>
                        </a:cubicBezTo>
                        <a:cubicBezTo>
                          <a:pt x="-18145" y="2377857"/>
                          <a:pt x="7956" y="2328445"/>
                          <a:pt x="0" y="2155723"/>
                        </a:cubicBezTo>
                        <a:cubicBezTo>
                          <a:pt x="-7956" y="1983001"/>
                          <a:pt x="11781" y="1907748"/>
                          <a:pt x="0" y="1781589"/>
                        </a:cubicBezTo>
                        <a:lnTo>
                          <a:pt x="0" y="1781589"/>
                        </a:lnTo>
                        <a:cubicBezTo>
                          <a:pt x="9733" y="1588473"/>
                          <a:pt x="-4600" y="1354407"/>
                          <a:pt x="0" y="1170764"/>
                        </a:cubicBezTo>
                        <a:cubicBezTo>
                          <a:pt x="4600" y="987121"/>
                          <a:pt x="-12998" y="787925"/>
                          <a:pt x="0" y="509036"/>
                        </a:cubicBezTo>
                        <a:close/>
                      </a:path>
                      <a:path w="7478361" h="3054153" stroke="0" extrusionOk="0">
                        <a:moveTo>
                          <a:pt x="0" y="509036"/>
                        </a:moveTo>
                        <a:cubicBezTo>
                          <a:pt x="-9252" y="224406"/>
                          <a:pt x="222063" y="6054"/>
                          <a:pt x="509036" y="0"/>
                        </a:cubicBezTo>
                        <a:cubicBezTo>
                          <a:pt x="700468" y="-1213"/>
                          <a:pt x="958561" y="6631"/>
                          <a:pt x="1074193" y="0"/>
                        </a:cubicBezTo>
                        <a:cubicBezTo>
                          <a:pt x="1189825" y="-6631"/>
                          <a:pt x="1462304" y="-19502"/>
                          <a:pt x="1793483" y="0"/>
                        </a:cubicBezTo>
                        <a:cubicBezTo>
                          <a:pt x="2124662" y="19502"/>
                          <a:pt x="2273839" y="-9562"/>
                          <a:pt x="2435707" y="0"/>
                        </a:cubicBezTo>
                        <a:cubicBezTo>
                          <a:pt x="2597575" y="9562"/>
                          <a:pt x="2816932" y="-8925"/>
                          <a:pt x="3000863" y="0"/>
                        </a:cubicBezTo>
                        <a:cubicBezTo>
                          <a:pt x="3184794" y="8925"/>
                          <a:pt x="3468245" y="-17803"/>
                          <a:pt x="3604553" y="0"/>
                        </a:cubicBezTo>
                        <a:cubicBezTo>
                          <a:pt x="3740861" y="17803"/>
                          <a:pt x="4112425" y="29411"/>
                          <a:pt x="4362377" y="0"/>
                        </a:cubicBezTo>
                        <a:lnTo>
                          <a:pt x="4362377" y="0"/>
                        </a:lnTo>
                        <a:cubicBezTo>
                          <a:pt x="4510357" y="-28502"/>
                          <a:pt x="4828464" y="-3128"/>
                          <a:pt x="5022966" y="0"/>
                        </a:cubicBezTo>
                        <a:cubicBezTo>
                          <a:pt x="5217468" y="3128"/>
                          <a:pt x="5442891" y="20212"/>
                          <a:pt x="5683555" y="0"/>
                        </a:cubicBezTo>
                        <a:cubicBezTo>
                          <a:pt x="5924219" y="-20212"/>
                          <a:pt x="5986872" y="26648"/>
                          <a:pt x="6231968" y="0"/>
                        </a:cubicBezTo>
                        <a:cubicBezTo>
                          <a:pt x="6350524" y="8143"/>
                          <a:pt x="6464609" y="-17922"/>
                          <a:pt x="6615394" y="0"/>
                        </a:cubicBezTo>
                        <a:cubicBezTo>
                          <a:pt x="6766179" y="17922"/>
                          <a:pt x="6817006" y="-13600"/>
                          <a:pt x="6969325" y="0"/>
                        </a:cubicBezTo>
                        <a:cubicBezTo>
                          <a:pt x="7261279" y="43766"/>
                          <a:pt x="7516291" y="278794"/>
                          <a:pt x="7478361" y="509036"/>
                        </a:cubicBezTo>
                        <a:cubicBezTo>
                          <a:pt x="7499211" y="779916"/>
                          <a:pt x="7472069" y="993483"/>
                          <a:pt x="7478361" y="1145313"/>
                        </a:cubicBezTo>
                        <a:cubicBezTo>
                          <a:pt x="7484653" y="1297143"/>
                          <a:pt x="7501121" y="1468282"/>
                          <a:pt x="7478361" y="1781589"/>
                        </a:cubicBezTo>
                        <a:cubicBezTo>
                          <a:pt x="7602581" y="1932404"/>
                          <a:pt x="7619760" y="1964409"/>
                          <a:pt x="7735018" y="2141896"/>
                        </a:cubicBezTo>
                        <a:cubicBezTo>
                          <a:pt x="7850276" y="2319383"/>
                          <a:pt x="7878594" y="2343591"/>
                          <a:pt x="8013064" y="2532229"/>
                        </a:cubicBezTo>
                        <a:cubicBezTo>
                          <a:pt x="7832350" y="2560221"/>
                          <a:pt x="7640259" y="2546148"/>
                          <a:pt x="7478361" y="2545128"/>
                        </a:cubicBezTo>
                        <a:cubicBezTo>
                          <a:pt x="7478361" y="2545123"/>
                          <a:pt x="7478361" y="2545119"/>
                          <a:pt x="7478361" y="2545117"/>
                        </a:cubicBezTo>
                        <a:cubicBezTo>
                          <a:pt x="7533967" y="2792055"/>
                          <a:pt x="7290475" y="3054509"/>
                          <a:pt x="6969325" y="3054153"/>
                        </a:cubicBezTo>
                        <a:cubicBezTo>
                          <a:pt x="6872067" y="3058562"/>
                          <a:pt x="6782512" y="3036723"/>
                          <a:pt x="6615394" y="3054153"/>
                        </a:cubicBezTo>
                        <a:cubicBezTo>
                          <a:pt x="6448276" y="3071583"/>
                          <a:pt x="6329919" y="3049724"/>
                          <a:pt x="6231968" y="3054153"/>
                        </a:cubicBezTo>
                        <a:cubicBezTo>
                          <a:pt x="5944261" y="3063262"/>
                          <a:pt x="5918544" y="3032221"/>
                          <a:pt x="5608771" y="3054153"/>
                        </a:cubicBezTo>
                        <a:cubicBezTo>
                          <a:pt x="5298998" y="3076085"/>
                          <a:pt x="5227881" y="3079067"/>
                          <a:pt x="4985574" y="3054153"/>
                        </a:cubicBezTo>
                        <a:cubicBezTo>
                          <a:pt x="4743267" y="3029239"/>
                          <a:pt x="4580787" y="3037338"/>
                          <a:pt x="4362377" y="3054153"/>
                        </a:cubicBezTo>
                        <a:lnTo>
                          <a:pt x="4362377" y="3054153"/>
                        </a:lnTo>
                        <a:cubicBezTo>
                          <a:pt x="4152379" y="3043800"/>
                          <a:pt x="4074750" y="3057637"/>
                          <a:pt x="3797220" y="3054153"/>
                        </a:cubicBezTo>
                        <a:cubicBezTo>
                          <a:pt x="3519690" y="3050669"/>
                          <a:pt x="3340847" y="3082397"/>
                          <a:pt x="3077930" y="3054153"/>
                        </a:cubicBezTo>
                        <a:cubicBezTo>
                          <a:pt x="2815013" y="3025910"/>
                          <a:pt x="2642906" y="3048672"/>
                          <a:pt x="2397173" y="3054153"/>
                        </a:cubicBezTo>
                        <a:cubicBezTo>
                          <a:pt x="2151440" y="3059634"/>
                          <a:pt x="2087248" y="3028863"/>
                          <a:pt x="1832016" y="3054153"/>
                        </a:cubicBezTo>
                        <a:cubicBezTo>
                          <a:pt x="1576784" y="3079443"/>
                          <a:pt x="1396984" y="3079829"/>
                          <a:pt x="1151259" y="3054153"/>
                        </a:cubicBezTo>
                        <a:cubicBezTo>
                          <a:pt x="905534" y="3028477"/>
                          <a:pt x="648964" y="3076611"/>
                          <a:pt x="509036" y="3054153"/>
                        </a:cubicBezTo>
                        <a:cubicBezTo>
                          <a:pt x="220742" y="3081033"/>
                          <a:pt x="9458" y="2792510"/>
                          <a:pt x="0" y="2545117"/>
                        </a:cubicBezTo>
                        <a:cubicBezTo>
                          <a:pt x="0" y="2545122"/>
                          <a:pt x="0" y="2545123"/>
                          <a:pt x="0" y="2545128"/>
                        </a:cubicBezTo>
                        <a:cubicBezTo>
                          <a:pt x="15129" y="2374142"/>
                          <a:pt x="3405" y="2326534"/>
                          <a:pt x="0" y="2178629"/>
                        </a:cubicBezTo>
                        <a:cubicBezTo>
                          <a:pt x="-3405" y="2030724"/>
                          <a:pt x="14018" y="1978416"/>
                          <a:pt x="0" y="1781589"/>
                        </a:cubicBezTo>
                        <a:lnTo>
                          <a:pt x="0" y="1781589"/>
                        </a:lnTo>
                        <a:cubicBezTo>
                          <a:pt x="-10398" y="1594031"/>
                          <a:pt x="22543" y="1354526"/>
                          <a:pt x="0" y="1132587"/>
                        </a:cubicBezTo>
                        <a:cubicBezTo>
                          <a:pt x="-22543" y="910648"/>
                          <a:pt x="29692" y="722069"/>
                          <a:pt x="0" y="509036"/>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028700">
              <a:defRPr/>
            </a:pPr>
            <a:r>
              <a:rPr lang="vi-VN" sz="5400" dirty="0">
                <a:solidFill>
                  <a:prstClr val="black"/>
                </a:solidFill>
              </a:rPr>
              <a:t>Sau khi đọc</a:t>
            </a:r>
            <a:endParaRPr lang="en-US" sz="5400" dirty="0">
              <a:solidFill>
                <a:prstClr val="black"/>
              </a:solidFill>
            </a:endParaRPr>
          </a:p>
        </p:txBody>
      </p:sp>
      <p:pic>
        <p:nvPicPr>
          <p:cNvPr id="5" name="Graphic 4">
            <a:extLst>
              <a:ext uri="{FF2B5EF4-FFF2-40B4-BE49-F238E27FC236}">
                <a16:creationId xmlns:a16="http://schemas.microsoft.com/office/drawing/2014/main" id="{D5E37440-73DC-2992-77A9-C80F399631D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35109" y="3205734"/>
            <a:ext cx="2182089" cy="4306755"/>
          </a:xfrm>
          <a:prstGeom prst="rect">
            <a:avLst/>
          </a:prstGeom>
        </p:spPr>
      </p:pic>
      <p:sp>
        <p:nvSpPr>
          <p:cNvPr id="11" name="Rounded Rectangle 4">
            <a:extLst>
              <a:ext uri="{FF2B5EF4-FFF2-40B4-BE49-F238E27FC236}">
                <a16:creationId xmlns:a16="http://schemas.microsoft.com/office/drawing/2014/main" id="{92A714C0-ADBC-4C09-864C-B2E7A4AFB2F2}"/>
              </a:ext>
            </a:extLst>
          </p:cNvPr>
          <p:cNvSpPr/>
          <p:nvPr/>
        </p:nvSpPr>
        <p:spPr>
          <a:xfrm>
            <a:off x="1981200" y="3390900"/>
            <a:ext cx="8305800" cy="1752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chuyện</a:t>
            </a:r>
            <a:endParaRPr lang="vi-VN"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0477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2B452C-C447-4174-A26D-2989AF1AD649}"/>
              </a:ext>
            </a:extLst>
          </p:cNvPr>
          <p:cNvPicPr>
            <a:picLocks noChangeAspect="1"/>
          </p:cNvPicPr>
          <p:nvPr/>
        </p:nvPicPr>
        <p:blipFill>
          <a:blip r:embed="rId2"/>
          <a:stretch>
            <a:fillRect/>
          </a:stretch>
        </p:blipFill>
        <p:spPr>
          <a:xfrm>
            <a:off x="0" y="0"/>
            <a:ext cx="13563600" cy="6705600"/>
          </a:xfrm>
          <a:prstGeom prst="rect">
            <a:avLst/>
          </a:prstGeom>
        </p:spPr>
      </p:pic>
      <p:sp>
        <p:nvSpPr>
          <p:cNvPr id="6" name="Rounded Rectangle 4">
            <a:extLst>
              <a:ext uri="{FF2B5EF4-FFF2-40B4-BE49-F238E27FC236}">
                <a16:creationId xmlns:a16="http://schemas.microsoft.com/office/drawing/2014/main" id="{E074A169-15EA-4A93-AD8D-68F23D9E3BDB}"/>
              </a:ext>
            </a:extLst>
          </p:cNvPr>
          <p:cNvSpPr/>
          <p:nvPr/>
        </p:nvSpPr>
        <p:spPr>
          <a:xfrm>
            <a:off x="2057400" y="6673121"/>
            <a:ext cx="8305800" cy="10992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3200" dirty="0">
                <a:solidFill>
                  <a:schemeClr val="tx1"/>
                </a:solidFill>
              </a:rPr>
              <a:t>+ Con vịt xấu xí có cuộc sống như thế nào </a:t>
            </a:r>
            <a:r>
              <a:rPr lang="vi-VN" sz="3200" dirty="0">
                <a:solidFill>
                  <a:schemeClr val="tx1"/>
                </a:solidFill>
              </a:rPr>
              <a:t>?</a:t>
            </a:r>
            <a:r>
              <a:rPr lang="fi-FI" sz="3200" dirty="0">
                <a:solidFill>
                  <a:schemeClr val="tx1"/>
                </a:solidFill>
              </a:rPr>
              <a:t> </a:t>
            </a:r>
            <a:endParaRPr lang="vi-VN" sz="3200" dirty="0">
              <a:solidFill>
                <a:schemeClr val="tx1"/>
              </a:solidFill>
            </a:endParaRPr>
          </a:p>
        </p:txBody>
      </p:sp>
    </p:spTree>
    <p:extLst>
      <p:ext uri="{BB962C8B-B14F-4D97-AF65-F5344CB8AC3E}">
        <p14:creationId xmlns:p14="http://schemas.microsoft.com/office/powerpoint/2010/main" val="4255193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3">
            <a:extLst>
              <a:ext uri="{FF2B5EF4-FFF2-40B4-BE49-F238E27FC236}">
                <a16:creationId xmlns:a16="http://schemas.microsoft.com/office/drawing/2014/main" id="{8C38B22F-7B06-2739-54B6-4B6D6DBA9C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578720" y="1642703"/>
            <a:ext cx="2452435" cy="5948457"/>
          </a:xfrm>
          <a:prstGeom prst="rect">
            <a:avLst/>
          </a:prstGeom>
        </p:spPr>
      </p:pic>
      <p:pic>
        <p:nvPicPr>
          <p:cNvPr id="3" name="Picture 2">
            <a:extLst>
              <a:ext uri="{FF2B5EF4-FFF2-40B4-BE49-F238E27FC236}">
                <a16:creationId xmlns:a16="http://schemas.microsoft.com/office/drawing/2014/main" id="{BDC6D6A7-8234-4D18-A04A-BD1F73A6A540}"/>
              </a:ext>
            </a:extLst>
          </p:cNvPr>
          <p:cNvPicPr>
            <a:picLocks noChangeAspect="1"/>
          </p:cNvPicPr>
          <p:nvPr/>
        </p:nvPicPr>
        <p:blipFill>
          <a:blip r:embed="rId4"/>
          <a:stretch>
            <a:fillRect/>
          </a:stretch>
        </p:blipFill>
        <p:spPr>
          <a:xfrm>
            <a:off x="0" y="0"/>
            <a:ext cx="13716000" cy="7811502"/>
          </a:xfrm>
          <a:prstGeom prst="rect">
            <a:avLst/>
          </a:prstGeom>
        </p:spPr>
      </p:pic>
      <p:sp>
        <p:nvSpPr>
          <p:cNvPr id="7" name="Rounded Rectangle 4">
            <a:extLst>
              <a:ext uri="{FF2B5EF4-FFF2-40B4-BE49-F238E27FC236}">
                <a16:creationId xmlns:a16="http://schemas.microsoft.com/office/drawing/2014/main" id="{997F33B9-A34A-49F8-92D3-C66450C35EB2}"/>
              </a:ext>
            </a:extLst>
          </p:cNvPr>
          <p:cNvSpPr/>
          <p:nvPr/>
        </p:nvSpPr>
        <p:spPr>
          <a:xfrm>
            <a:off x="2438400" y="6712223"/>
            <a:ext cx="8305800" cy="10992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3200" dirty="0">
                <a:solidFill>
                  <a:schemeClr val="tx1"/>
                </a:solidFill>
              </a:rPr>
              <a:t>+ Con vịt xấu xí mong muốn được làm gì? </a:t>
            </a:r>
            <a:endParaRPr lang="vi-VN" sz="3200" dirty="0">
              <a:solidFill>
                <a:schemeClr val="tx1"/>
              </a:solidFill>
            </a:endParaRPr>
          </a:p>
        </p:txBody>
      </p:sp>
    </p:spTree>
    <p:extLst>
      <p:ext uri="{BB962C8B-B14F-4D97-AF65-F5344CB8AC3E}">
        <p14:creationId xmlns:p14="http://schemas.microsoft.com/office/powerpoint/2010/main" val="10761722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460AEB-EFBB-418E-BDC6-945A86835B0D}"/>
              </a:ext>
            </a:extLst>
          </p:cNvPr>
          <p:cNvPicPr>
            <a:picLocks noChangeAspect="1"/>
          </p:cNvPicPr>
          <p:nvPr/>
        </p:nvPicPr>
        <p:blipFill>
          <a:blip r:embed="rId2"/>
          <a:stretch>
            <a:fillRect/>
          </a:stretch>
        </p:blipFill>
        <p:spPr>
          <a:xfrm>
            <a:off x="-9994" y="0"/>
            <a:ext cx="13725993" cy="7467795"/>
          </a:xfrm>
          <a:prstGeom prst="rect">
            <a:avLst/>
          </a:prstGeom>
        </p:spPr>
      </p:pic>
      <p:sp>
        <p:nvSpPr>
          <p:cNvPr id="5" name="Rectangle 4">
            <a:extLst>
              <a:ext uri="{FF2B5EF4-FFF2-40B4-BE49-F238E27FC236}">
                <a16:creationId xmlns:a16="http://schemas.microsoft.com/office/drawing/2014/main" id="{D93B5C7B-117C-4929-8A2D-CA4FAB4815DB}"/>
              </a:ext>
            </a:extLst>
          </p:cNvPr>
          <p:cNvSpPr/>
          <p:nvPr/>
        </p:nvSpPr>
        <p:spPr>
          <a:xfrm>
            <a:off x="2096632" y="7010400"/>
            <a:ext cx="8185574" cy="707886"/>
          </a:xfrm>
          <a:prstGeom prst="rect">
            <a:avLst/>
          </a:prstGeom>
        </p:spPr>
        <p:txBody>
          <a:bodyPr wrap="none">
            <a:spAutoFit/>
          </a:bodyPr>
          <a:lstStyle/>
          <a:p>
            <a:pPr algn="just">
              <a:spcAft>
                <a:spcPts val="0"/>
              </a:spcAft>
            </a:pPr>
            <a:r>
              <a:rPr lang="fi-FI" sz="4000" dirty="0">
                <a:solidFill>
                  <a:srgbClr val="000000"/>
                </a:solidFill>
                <a:latin typeface="Times New Roman" panose="02020603050405020304" pitchFamily="18" charset="0"/>
                <a:ea typeface="Calibri" panose="020F0502020204030204" pitchFamily="34" charset="0"/>
              </a:rPr>
              <a:t>+ Vịt mẹ đã dặn con vịt xấu xí điều gì?</a:t>
            </a:r>
            <a:endParaRPr lang="vi-VN" sz="4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536710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D6B62-6FC1-4F0F-862B-C5E975FD69CA}"/>
              </a:ext>
            </a:extLst>
          </p:cNvPr>
          <p:cNvPicPr>
            <a:picLocks noChangeAspect="1"/>
          </p:cNvPicPr>
          <p:nvPr/>
        </p:nvPicPr>
        <p:blipFill>
          <a:blip r:embed="rId2"/>
          <a:stretch>
            <a:fillRect/>
          </a:stretch>
        </p:blipFill>
        <p:spPr>
          <a:xfrm>
            <a:off x="0" y="-1"/>
            <a:ext cx="13862362" cy="7772401"/>
          </a:xfrm>
          <a:prstGeom prst="rect">
            <a:avLst/>
          </a:prstGeom>
        </p:spPr>
      </p:pic>
      <p:sp>
        <p:nvSpPr>
          <p:cNvPr id="3" name="Rectangle 2">
            <a:extLst>
              <a:ext uri="{FF2B5EF4-FFF2-40B4-BE49-F238E27FC236}">
                <a16:creationId xmlns:a16="http://schemas.microsoft.com/office/drawing/2014/main" id="{F64A1BB2-E26D-4DFA-BE9C-4BA090D1AFCD}"/>
              </a:ext>
            </a:extLst>
          </p:cNvPr>
          <p:cNvSpPr/>
          <p:nvPr/>
        </p:nvSpPr>
        <p:spPr>
          <a:xfrm>
            <a:off x="2819400" y="6858000"/>
            <a:ext cx="6670416" cy="707886"/>
          </a:xfrm>
          <a:prstGeom prst="rect">
            <a:avLst/>
          </a:prstGeom>
        </p:spPr>
        <p:txBody>
          <a:bodyPr wrap="none">
            <a:spAutoFit/>
          </a:bodyPr>
          <a:lstStyle/>
          <a:p>
            <a:pPr algn="just">
              <a:spcAft>
                <a:spcPts val="0"/>
              </a:spcAft>
            </a:pPr>
            <a:r>
              <a:rPr lang="fi-FI" sz="4000" dirty="0">
                <a:solidFill>
                  <a:srgbClr val="000000"/>
                </a:solidFill>
                <a:latin typeface="Times New Roman" panose="02020603050405020304" pitchFamily="18" charset="0"/>
                <a:ea typeface="Calibri" panose="020F0502020204030204" pitchFamily="34" charset="0"/>
              </a:rPr>
              <a:t>+ Con vịt xấu xí kết bạn với ai?</a:t>
            </a:r>
            <a:endParaRPr lang="vi-VN" sz="4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736328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6D5C5-F05C-46B1-B748-A623E372971C}"/>
              </a:ext>
            </a:extLst>
          </p:cNvPr>
          <p:cNvPicPr>
            <a:picLocks noChangeAspect="1"/>
          </p:cNvPicPr>
          <p:nvPr/>
        </p:nvPicPr>
        <p:blipFill>
          <a:blip r:embed="rId2"/>
          <a:stretch>
            <a:fillRect/>
          </a:stretch>
        </p:blipFill>
        <p:spPr>
          <a:xfrm>
            <a:off x="0" y="23734"/>
            <a:ext cx="13798994" cy="7748666"/>
          </a:xfrm>
          <a:prstGeom prst="rect">
            <a:avLst/>
          </a:prstGeom>
        </p:spPr>
      </p:pic>
      <p:sp>
        <p:nvSpPr>
          <p:cNvPr id="5" name="Rectangle 4">
            <a:extLst>
              <a:ext uri="{FF2B5EF4-FFF2-40B4-BE49-F238E27FC236}">
                <a16:creationId xmlns:a16="http://schemas.microsoft.com/office/drawing/2014/main" id="{264ADDC9-799B-4AF3-920D-1518C4D00A2A}"/>
              </a:ext>
            </a:extLst>
          </p:cNvPr>
          <p:cNvSpPr/>
          <p:nvPr/>
        </p:nvSpPr>
        <p:spPr>
          <a:xfrm>
            <a:off x="1066800" y="6934200"/>
            <a:ext cx="10729219" cy="707886"/>
          </a:xfrm>
          <a:prstGeom prst="rect">
            <a:avLst/>
          </a:prstGeom>
        </p:spPr>
        <p:txBody>
          <a:bodyPr wrap="none">
            <a:spAutoFit/>
          </a:bodyPr>
          <a:lstStyle/>
          <a:p>
            <a:pPr algn="just">
              <a:spcAft>
                <a:spcPts val="0"/>
              </a:spcAft>
            </a:pPr>
            <a:r>
              <a:rPr lang="fi-FI" sz="4000" dirty="0">
                <a:solidFill>
                  <a:srgbClr val="000000"/>
                </a:solidFill>
                <a:latin typeface="Times New Roman" panose="02020603050405020304" pitchFamily="18" charset="0"/>
                <a:ea typeface="Calibri" panose="020F0502020204030204" pitchFamily="34" charset="0"/>
              </a:rPr>
              <a:t>+ Em thấy thiên nga con có tính cách gì đáng quý? </a:t>
            </a:r>
            <a:endParaRPr lang="vi-VN" sz="4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20688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A39D03-12DF-4DEE-8FEA-F4A1463309E1}"/>
              </a:ext>
            </a:extLst>
          </p:cNvPr>
          <p:cNvPicPr>
            <a:picLocks noChangeAspect="1"/>
          </p:cNvPicPr>
          <p:nvPr/>
        </p:nvPicPr>
        <p:blipFill>
          <a:blip r:embed="rId2"/>
          <a:stretch>
            <a:fillRect/>
          </a:stretch>
        </p:blipFill>
        <p:spPr>
          <a:xfrm>
            <a:off x="18738" y="11242"/>
            <a:ext cx="13697262" cy="7761158"/>
          </a:xfrm>
          <a:prstGeom prst="rect">
            <a:avLst/>
          </a:prstGeom>
        </p:spPr>
      </p:pic>
      <p:sp>
        <p:nvSpPr>
          <p:cNvPr id="6" name="Rectangle 5">
            <a:extLst>
              <a:ext uri="{FF2B5EF4-FFF2-40B4-BE49-F238E27FC236}">
                <a16:creationId xmlns:a16="http://schemas.microsoft.com/office/drawing/2014/main" id="{97AC50E0-A533-4E91-AEC5-59C5584FBDB3}"/>
              </a:ext>
            </a:extLst>
          </p:cNvPr>
          <p:cNvSpPr/>
          <p:nvPr/>
        </p:nvSpPr>
        <p:spPr>
          <a:xfrm>
            <a:off x="4038600" y="6705600"/>
            <a:ext cx="4936338" cy="769441"/>
          </a:xfrm>
          <a:prstGeom prst="rect">
            <a:avLst/>
          </a:prstGeom>
        </p:spPr>
        <p:txBody>
          <a:bodyPr wrap="square">
            <a:spAutoFit/>
          </a:bodyPr>
          <a:lstStyle/>
          <a:p>
            <a:pPr algn="just">
              <a:spcAft>
                <a:spcPts val="0"/>
              </a:spcAft>
            </a:pPr>
            <a:r>
              <a:rPr lang="fi-FI" sz="4400" dirty="0">
                <a:solidFill>
                  <a:srgbClr val="000000"/>
                </a:solidFill>
                <a:latin typeface="Times New Roman" panose="02020603050405020304" pitchFamily="18" charset="0"/>
                <a:ea typeface="Calibri" panose="020F0502020204030204" pitchFamily="34" charset="0"/>
              </a:rPr>
              <a:t>+ Kết quả là gì?</a:t>
            </a:r>
            <a:endParaRPr lang="vi-VN" sz="4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569705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EF2B1-4402-74E3-F6CA-FA29795970B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90000"/>
                    </a14:imgEffect>
                  </a14:imgLayer>
                </a14:imgProps>
              </a:ext>
            </a:extLst>
          </a:blip>
          <a:srcRect r="2111"/>
          <a:stretch/>
        </p:blipFill>
        <p:spPr>
          <a:xfrm>
            <a:off x="0" y="28575"/>
            <a:ext cx="13716000" cy="7715250"/>
          </a:xfrm>
          <a:prstGeom prst="rect">
            <a:avLst/>
          </a:prstGeom>
        </p:spPr>
      </p:pic>
      <p:pic>
        <p:nvPicPr>
          <p:cNvPr id="4" name="Graphic 3">
            <a:extLst>
              <a:ext uri="{FF2B5EF4-FFF2-40B4-BE49-F238E27FC236}">
                <a16:creationId xmlns:a16="http://schemas.microsoft.com/office/drawing/2014/main" id="{79061FBC-89D9-342C-283E-2E57248A6C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2708" y="2796129"/>
            <a:ext cx="1957910" cy="4748970"/>
          </a:xfrm>
          <a:prstGeom prst="rect">
            <a:avLst/>
          </a:prstGeom>
        </p:spPr>
      </p:pic>
      <p:pic>
        <p:nvPicPr>
          <p:cNvPr id="6" name="Graphic 5">
            <a:extLst>
              <a:ext uri="{FF2B5EF4-FFF2-40B4-BE49-F238E27FC236}">
                <a16:creationId xmlns:a16="http://schemas.microsoft.com/office/drawing/2014/main" id="{6E61C4C3-5D05-2B70-5D41-D0C9080542B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994718" y="4549594"/>
            <a:ext cx="1957910" cy="3091436"/>
          </a:xfrm>
          <a:prstGeom prst="rect">
            <a:avLst/>
          </a:prstGeom>
        </p:spPr>
      </p:pic>
      <p:sp>
        <p:nvSpPr>
          <p:cNvPr id="8" name="Cloud 7">
            <a:extLst>
              <a:ext uri="{FF2B5EF4-FFF2-40B4-BE49-F238E27FC236}">
                <a16:creationId xmlns:a16="http://schemas.microsoft.com/office/drawing/2014/main" id="{E949908E-312B-4A9D-B5DF-884D752A1D7F}"/>
              </a:ext>
            </a:extLst>
          </p:cNvPr>
          <p:cNvSpPr/>
          <p:nvPr/>
        </p:nvSpPr>
        <p:spPr>
          <a:xfrm>
            <a:off x="5334000" y="1231581"/>
            <a:ext cx="5660718" cy="2883219"/>
          </a:xfrm>
          <a:prstGeom prst="cloud">
            <a:avLst/>
          </a:prstGeom>
          <a:solidFill>
            <a:srgbClr val="FFC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6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ĐỌC TRUYỆN</a:t>
            </a:r>
            <a:endParaRPr lang="vi-VN" sz="6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4630475"/>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15" y="28575"/>
            <a:ext cx="13712571" cy="771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28700">
              <a:defRPr/>
            </a:pPr>
            <a:endParaRPr lang="en-US" sz="2025">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22" y="30018"/>
            <a:ext cx="13715978" cy="7713808"/>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288038" y="2486027"/>
            <a:ext cx="6265008" cy="52578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400370"/>
            <a:endParaRPr lang="vi-VN" sz="2756"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5562583" y="182880"/>
            <a:ext cx="7739253" cy="4683596"/>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028700">
                <a:defRPr/>
              </a:pPr>
              <a:endParaRPr lang="vi-VN" sz="2025"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28733"/>
            </a:xfrm>
            <a:prstGeom prst="rect">
              <a:avLst/>
            </a:prstGeom>
            <a:noFill/>
          </p:spPr>
          <p:txBody>
            <a:bodyPr wrap="square" rtlCol="0">
              <a:spAutoFit/>
            </a:bodyPr>
            <a:lstStyle/>
            <a:p>
              <a:pPr algn="ctr" defTabSz="1028700"/>
              <a:r>
                <a:rPr lang="en-GB" sz="6750" dirty="0" err="1">
                  <a:solidFill>
                    <a:prstClr val="black"/>
                  </a:solidFill>
                  <a:latin typeface="Cambria" panose="02040503050406030204" pitchFamily="18" charset="0"/>
                  <a:ea typeface="Cambria" panose="02040503050406030204" pitchFamily="18" charset="0"/>
                </a:rPr>
                <a:t>Thảo</a:t>
              </a:r>
              <a:r>
                <a:rPr lang="en-GB" sz="6750" dirty="0">
                  <a:solidFill>
                    <a:prstClr val="black"/>
                  </a:solidFill>
                  <a:latin typeface="Cambria" panose="02040503050406030204" pitchFamily="18" charset="0"/>
                  <a:ea typeface="Cambria" panose="02040503050406030204" pitchFamily="18" charset="0"/>
                </a:rPr>
                <a:t> </a:t>
              </a:r>
              <a:r>
                <a:rPr lang="en-GB" sz="6750" dirty="0" err="1">
                  <a:solidFill>
                    <a:prstClr val="black"/>
                  </a:solidFill>
                  <a:latin typeface="Cambria" panose="02040503050406030204" pitchFamily="18" charset="0"/>
                  <a:ea typeface="Cambria" panose="02040503050406030204" pitchFamily="18" charset="0"/>
                </a:rPr>
                <a:t>luận</a:t>
              </a:r>
              <a:r>
                <a:rPr lang="en-GB" sz="6750" dirty="0">
                  <a:solidFill>
                    <a:prstClr val="black"/>
                  </a:solidFill>
                  <a:latin typeface="Cambria" panose="02040503050406030204" pitchFamily="18" charset="0"/>
                  <a:ea typeface="Cambria" panose="02040503050406030204" pitchFamily="18" charset="0"/>
                </a:rPr>
                <a:t> </a:t>
              </a:r>
              <a:r>
                <a:rPr lang="en-GB" sz="6750" dirty="0" err="1">
                  <a:solidFill>
                    <a:prstClr val="black"/>
                  </a:solidFill>
                  <a:latin typeface="Cambria" panose="02040503050406030204" pitchFamily="18" charset="0"/>
                  <a:ea typeface="Cambria" panose="02040503050406030204" pitchFamily="18" charset="0"/>
                </a:rPr>
                <a:t>nhóm</a:t>
              </a:r>
              <a:r>
                <a:rPr lang="en-GB" sz="6750" dirty="0">
                  <a:solidFill>
                    <a:prstClr val="black"/>
                  </a:solidFill>
                  <a:latin typeface="Cambria" panose="02040503050406030204" pitchFamily="18" charset="0"/>
                  <a:ea typeface="Cambria" panose="02040503050406030204" pitchFamily="18" charset="0"/>
                </a:rPr>
                <a:t> </a:t>
              </a:r>
              <a:r>
                <a:rPr lang="en-GB" sz="6750" dirty="0" err="1">
                  <a:solidFill>
                    <a:prstClr val="black"/>
                  </a:solidFill>
                  <a:latin typeface="Cambria" panose="02040503050406030204" pitchFamily="18" charset="0"/>
                  <a:ea typeface="Cambria" panose="02040503050406030204" pitchFamily="18" charset="0"/>
                </a:rPr>
                <a:t>bốn</a:t>
              </a:r>
              <a:endParaRPr lang="vi-VN" sz="675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22" y="30018"/>
            <a:ext cx="13715978" cy="7713808"/>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442208" y="2673479"/>
            <a:ext cx="12436348" cy="1343990"/>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endParaRPr lang="vi-VN" sz="18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28700"/>
              <a:r>
                <a:rPr lang="vi-VN" sz="4000" b="1" dirty="0">
                  <a:solidFill>
                    <a:schemeClr val="tx1"/>
                  </a:solidFill>
                  <a:latin typeface="+mj-lt"/>
                  <a:ea typeface="Calibri" panose="020F0502020204030204" pitchFamily="34" charset="0"/>
                  <a:cs typeface="Calibri" panose="020F0502020204030204" pitchFamily="34" charset="0"/>
                </a:rPr>
                <a:t>Câu 1:</a:t>
              </a:r>
              <a:r>
                <a:rPr lang="en-US" sz="4000" b="1" dirty="0">
                  <a:solidFill>
                    <a:schemeClr val="tx1"/>
                  </a:solidFill>
                  <a:latin typeface="+mj-lt"/>
                  <a:ea typeface="Calibri" panose="020F0502020204030204" pitchFamily="34" charset="0"/>
                  <a:cs typeface="Calibri" panose="020F0502020204030204" pitchFamily="34" charset="0"/>
                </a:rPr>
                <a:t> </a:t>
              </a:r>
              <a:r>
                <a:rPr lang="fi-FI" sz="4000" b="1" i="1" dirty="0">
                  <a:solidFill>
                    <a:schemeClr val="tx1"/>
                  </a:solidFill>
                  <a:latin typeface="+mj-lt"/>
                </a:rPr>
                <a:t>Em hãy nêu ý nghĩa câu chuyện?</a:t>
              </a:r>
              <a:r>
                <a:rPr lang="fi-FI" sz="4000" dirty="0">
                  <a:solidFill>
                    <a:schemeClr val="tx1"/>
                  </a:solidFill>
                  <a:latin typeface="+mj-lt"/>
                </a:rPr>
                <a:t> </a:t>
              </a:r>
              <a:endParaRPr lang="vi-VN" sz="4000" b="1" dirty="0">
                <a:solidFill>
                  <a:schemeClr val="tx1"/>
                </a:solidFill>
                <a:latin typeface="+mj-lt"/>
                <a:ea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457200" y="4596881"/>
            <a:ext cx="12436346" cy="1343990"/>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endParaRPr lang="vi-VN" sz="18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i="1" dirty="0">
                  <a:solidFill>
                    <a:schemeClr val="tx1"/>
                  </a:solidFill>
                </a:rPr>
                <a:t>Câu 2:</a:t>
              </a:r>
              <a:r>
                <a:rPr lang="fi-FI" sz="4000" b="1" i="1" dirty="0">
                  <a:solidFill>
                    <a:schemeClr val="tx1"/>
                  </a:solidFill>
                </a:rPr>
                <a:t> Bài học em rút ra sau khi nghe câu chuyện là gì?</a:t>
              </a:r>
              <a:endParaRPr lang="vi-VN" sz="4000" dirty="0">
                <a:solidFill>
                  <a:schemeClr val="tx1"/>
                </a:solidFill>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4750352" y="186627"/>
            <a:ext cx="4178430" cy="879889"/>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r>
              <a:rPr lang="en-GB" sz="4500" dirty="0" err="1">
                <a:solidFill>
                  <a:srgbClr val="E36239"/>
                </a:solidFill>
                <a:latin typeface="#9Slide03 AllRoundGothic" panose="020B0703020202020104" pitchFamily="34" charset="-93"/>
              </a:rPr>
              <a:t>Câu</a:t>
            </a:r>
            <a:r>
              <a:rPr lang="en-GB" sz="4500" dirty="0">
                <a:solidFill>
                  <a:srgbClr val="E36239"/>
                </a:solidFill>
                <a:latin typeface="#9Slide03 AllRoundGothic" panose="020B0703020202020104" pitchFamily="34" charset="-93"/>
              </a:rPr>
              <a:t> </a:t>
            </a:r>
            <a:r>
              <a:rPr lang="en-GB" sz="4500" dirty="0" err="1">
                <a:solidFill>
                  <a:srgbClr val="E36239"/>
                </a:solidFill>
                <a:latin typeface="#9Slide03 AllRoundGothic" panose="020B0703020202020104" pitchFamily="34" charset="-93"/>
              </a:rPr>
              <a:t>hỏi</a:t>
            </a:r>
            <a:endParaRPr lang="vi-VN" sz="45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692835" y="1272242"/>
            <a:ext cx="12436348" cy="1343990"/>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endParaRPr lang="vi-VN" sz="18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028700"/>
              <a:endParaRPr lang="vi-VN" sz="36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4517797" y="136982"/>
            <a:ext cx="4178430" cy="879889"/>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r>
              <a:rPr lang="en-GB" sz="4500" dirty="0" err="1">
                <a:solidFill>
                  <a:srgbClr val="E36239"/>
                </a:solidFill>
                <a:latin typeface="#9Slide03 AllRoundGothic" panose="020B0703020202020104" pitchFamily="34" charset="-93"/>
              </a:rPr>
              <a:t>Câu</a:t>
            </a:r>
            <a:r>
              <a:rPr lang="en-GB" sz="4500" dirty="0">
                <a:solidFill>
                  <a:srgbClr val="E36239"/>
                </a:solidFill>
                <a:latin typeface="#9Slide03 AllRoundGothic" panose="020B0703020202020104" pitchFamily="34" charset="-93"/>
              </a:rPr>
              <a:t> </a:t>
            </a:r>
            <a:r>
              <a:rPr lang="en-GB" sz="4500" dirty="0" err="1">
                <a:solidFill>
                  <a:srgbClr val="E36239"/>
                </a:solidFill>
                <a:latin typeface="#9Slide03 AllRoundGothic" panose="020B0703020202020104" pitchFamily="34" charset="-93"/>
              </a:rPr>
              <a:t>hỏi</a:t>
            </a:r>
            <a:endParaRPr lang="vi-VN" sz="45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161619" y="3123627"/>
            <a:ext cx="12932315" cy="3734375"/>
            <a:chOff x="360900" y="4241193"/>
            <a:chExt cx="10642214" cy="2051598"/>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791853" y="4337485"/>
              <a:ext cx="10096107" cy="1955306"/>
              <a:chOff x="791853" y="4337485"/>
              <a:chExt cx="10096107" cy="1955306"/>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791853" y="4337485"/>
                <a:ext cx="10096107" cy="1955306"/>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endParaRPr lang="vi-VN" sz="2025">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5650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28700"/>
                <a:endParaRPr lang="vi-VN" sz="2025">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55450" y="4517457"/>
              <a:ext cx="9847664" cy="1572508"/>
            </a:xfrm>
            <a:prstGeom prst="rect">
              <a:avLst/>
            </a:prstGeom>
            <a:noFill/>
          </p:spPr>
          <p:txBody>
            <a:bodyPr wrap="square">
              <a:spAutoFit/>
            </a:bodyPr>
            <a:lstStyle/>
            <a:p>
              <a:pPr marL="514350" indent="-514350" defTabSz="1028700">
                <a:buFont typeface="Arial" panose="020B0604020202020204" pitchFamily="34" charset="0"/>
                <a:buChar char="•"/>
              </a:pPr>
              <a:r>
                <a:rPr lang="fi-FI" sz="3600" dirty="0"/>
                <a:t>Mỗi người sinh ra sẽ mang dáng vẻ được di truyền từ cha mẹ và những người thân trong gia đình, </a:t>
              </a:r>
              <a:r>
                <a:rPr lang="fi-FI" sz="3600" b="1" dirty="0"/>
                <a:t>không ai có thể chọn lựa được. Giống như chú vịt trong câu chuyện, cậu sinh ra vốn là thiên nga với bộ lông tơ xám xịt, rất xấu xí so với những chú vịt con lông vàng ươm.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6127A476-FA70-46EF-B488-08A456FDEAA7}"/>
              </a:ext>
            </a:extLst>
          </p:cNvPr>
          <p:cNvSpPr/>
          <p:nvPr/>
        </p:nvSpPr>
        <p:spPr>
          <a:xfrm>
            <a:off x="1226115" y="1771233"/>
            <a:ext cx="7995074" cy="646331"/>
          </a:xfrm>
          <a:prstGeom prst="rect">
            <a:avLst/>
          </a:prstGeom>
        </p:spPr>
        <p:txBody>
          <a:bodyPr wrap="none">
            <a:spAutoFit/>
          </a:bodyPr>
          <a:lstStyle/>
          <a:p>
            <a:pPr defTabSz="1028700"/>
            <a:r>
              <a:rPr lang="vi-VN" sz="3600" b="1" dirty="0">
                <a:ea typeface="Calibri" panose="020F0502020204030204" pitchFamily="34" charset="0"/>
                <a:cs typeface="Calibri" panose="020F0502020204030204" pitchFamily="34" charset="0"/>
              </a:rPr>
              <a:t>Câu 1:</a:t>
            </a:r>
            <a:r>
              <a:rPr lang="en-US" sz="3600" b="1" dirty="0">
                <a:ea typeface="Calibri" panose="020F0502020204030204" pitchFamily="34" charset="0"/>
                <a:cs typeface="Calibri" panose="020F0502020204030204" pitchFamily="34" charset="0"/>
              </a:rPr>
              <a:t> </a:t>
            </a:r>
            <a:r>
              <a:rPr lang="fi-FI" sz="3600" b="1" i="1" dirty="0"/>
              <a:t>Em hãy nêu ý nghĩa câu chuyện?</a:t>
            </a:r>
            <a:r>
              <a:rPr lang="fi-FI" sz="3600" dirty="0"/>
              <a:t> </a:t>
            </a:r>
            <a:endParaRPr lang="vi-VN" sz="3600" b="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692835" y="1272242"/>
            <a:ext cx="12436348" cy="1343990"/>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4517797" y="136982"/>
            <a:ext cx="4178430" cy="879889"/>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dirty="0" err="1">
                <a:ln>
                  <a:noFill/>
                </a:ln>
                <a:solidFill>
                  <a:srgbClr val="E36239"/>
                </a:solidFill>
                <a:effectLst/>
                <a:uLnTx/>
                <a:uFillTx/>
                <a:latin typeface="#9Slide03 AllRoundGothic" panose="020B0703020202020104" pitchFamily="34" charset="-93"/>
                <a:ea typeface="+mn-ea"/>
                <a:cs typeface="+mn-cs"/>
              </a:rPr>
              <a:t>Câu</a:t>
            </a:r>
            <a:r>
              <a:rPr kumimoji="0" lang="en-GB" sz="4500" b="0" i="0" u="none" strike="noStrike" kern="1200" cap="none" spc="0" normalizeH="0" baseline="0" noProof="0" dirty="0">
                <a:ln>
                  <a:noFill/>
                </a:ln>
                <a:solidFill>
                  <a:srgbClr val="E36239"/>
                </a:solidFill>
                <a:effectLst/>
                <a:uLnTx/>
                <a:uFillTx/>
                <a:latin typeface="#9Slide03 AllRoundGothic" panose="020B0703020202020104" pitchFamily="34" charset="-93"/>
                <a:ea typeface="+mn-ea"/>
                <a:cs typeface="+mn-cs"/>
              </a:rPr>
              <a:t> </a:t>
            </a:r>
            <a:r>
              <a:rPr kumimoji="0" lang="en-GB" sz="4500" b="0" i="0" u="none" strike="noStrike" kern="1200" cap="none" spc="0" normalizeH="0" baseline="0" noProof="0" dirty="0" err="1">
                <a:ln>
                  <a:noFill/>
                </a:ln>
                <a:solidFill>
                  <a:srgbClr val="E36239"/>
                </a:solidFill>
                <a:effectLst/>
                <a:uLnTx/>
                <a:uFillTx/>
                <a:latin typeface="#9Slide03 AllRoundGothic" panose="020B0703020202020104" pitchFamily="34" charset="-93"/>
                <a:ea typeface="+mn-ea"/>
                <a:cs typeface="+mn-cs"/>
              </a:rPr>
              <a:t>hỏi</a:t>
            </a:r>
            <a:endParaRPr kumimoji="0" lang="vi-VN" sz="4500" b="0" i="0" u="none" strike="noStrike" kern="1200" cap="none" spc="0" normalizeH="0" baseline="0" noProof="0" dirty="0">
              <a:ln>
                <a:noFill/>
              </a:ln>
              <a:solidFill>
                <a:srgbClr val="E36239"/>
              </a:solidFill>
              <a:effectLst/>
              <a:uLnTx/>
              <a:uFillTx/>
              <a:latin typeface="#9Slide03 AllRoundGothic" panose="020B0703020202020104" pitchFamily="34" charset="-93"/>
              <a:ea typeface="+mn-ea"/>
              <a:cs typeface="+mn-cs"/>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161619" y="3123627"/>
            <a:ext cx="12932315" cy="3734375"/>
            <a:chOff x="360900" y="4241193"/>
            <a:chExt cx="10642214" cy="2051598"/>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791853" y="4337485"/>
              <a:ext cx="10096107" cy="1955306"/>
              <a:chOff x="791853" y="4337485"/>
              <a:chExt cx="10096107" cy="1955306"/>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791853" y="4337485"/>
                <a:ext cx="10096107" cy="1955306"/>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vi-VN" sz="2025"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5650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vi-VN" sz="2025"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55450" y="4517457"/>
              <a:ext cx="9847664" cy="1673960"/>
            </a:xfrm>
            <a:prstGeom prst="rect">
              <a:avLst/>
            </a:prstGeom>
            <a:noFill/>
          </p:spPr>
          <p:txBody>
            <a:bodyPr wrap="square">
              <a:spAutoFit/>
            </a:bodyPr>
            <a:lstStyle/>
            <a:p>
              <a:r>
                <a:rPr lang="fi-FI" sz="4800" i="1" dirty="0"/>
                <a:t>(Không lấy mình ra làm mẫu để đánh giá người khác, mỗi người đều có một vẻ đẹp riêng. Cần biết sống yêu thương những người xung quanh mình).</a:t>
              </a:r>
              <a:endParaRPr lang="vi-VN" sz="4800" dirty="0"/>
            </a:p>
          </p:txBody>
        </p:sp>
      </p:grpSp>
      <p:sp>
        <p:nvSpPr>
          <p:cNvPr id="2" name="Rectangle 1">
            <a:extLst>
              <a:ext uri="{FF2B5EF4-FFF2-40B4-BE49-F238E27FC236}">
                <a16:creationId xmlns:a16="http://schemas.microsoft.com/office/drawing/2014/main" id="{6127A476-FA70-46EF-B488-08A456FDEAA7}"/>
              </a:ext>
            </a:extLst>
          </p:cNvPr>
          <p:cNvSpPr/>
          <p:nvPr/>
        </p:nvSpPr>
        <p:spPr>
          <a:xfrm>
            <a:off x="1226115" y="1771233"/>
            <a:ext cx="10877914" cy="646331"/>
          </a:xfrm>
          <a:prstGeom prst="rect">
            <a:avLst/>
          </a:prstGeom>
        </p:spPr>
        <p:txBody>
          <a:bodyPr wrap="none">
            <a:spAutoFit/>
          </a:bodyPr>
          <a:lstStyle/>
          <a:p>
            <a:r>
              <a:rPr lang="vi-VN" sz="3600" b="1" i="1" dirty="0"/>
              <a:t>Câu 2:</a:t>
            </a:r>
            <a:r>
              <a:rPr lang="fi-FI" sz="3600" b="1" i="1" dirty="0"/>
              <a:t> Bài học em rút ra sau khi nghe câu chuyện là gì?</a:t>
            </a:r>
            <a:endParaRPr lang="vi-VN" sz="3600" dirty="0"/>
          </a:p>
        </p:txBody>
      </p:sp>
    </p:spTree>
    <p:extLst>
      <p:ext uri="{BB962C8B-B14F-4D97-AF65-F5344CB8AC3E}">
        <p14:creationId xmlns:p14="http://schemas.microsoft.com/office/powerpoint/2010/main" val="40725570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15" y="28575"/>
            <a:ext cx="13712571" cy="771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28700">
              <a:defRPr/>
            </a:pPr>
            <a:endParaRPr lang="en-US" sz="2025">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22" y="30018"/>
            <a:ext cx="13715978" cy="7713808"/>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3735985" y="381000"/>
            <a:ext cx="6247671" cy="6277152"/>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028700">
              <a:defRPr/>
            </a:pPr>
            <a:endParaRPr lang="vi-VN" sz="2000" b="1" dirty="0"/>
          </a:p>
          <a:p>
            <a:pPr defTabSz="1028700">
              <a:defRPr/>
            </a:pPr>
            <a:endParaRPr lang="vi-VN" sz="2000" b="1" dirty="0"/>
          </a:p>
          <a:p>
            <a:pPr defTabSz="1028700">
              <a:defRPr/>
            </a:pPr>
            <a:endParaRPr lang="vi-VN" sz="2000" b="1" dirty="0"/>
          </a:p>
          <a:p>
            <a:pPr defTabSz="1028700">
              <a:defRPr/>
            </a:pPr>
            <a:endParaRPr lang="vi-VN" sz="2000" b="1" dirty="0"/>
          </a:p>
          <a:p>
            <a:pPr defTabSz="1028700">
              <a:defRPr/>
            </a:pPr>
            <a:endParaRPr lang="vi-VN" sz="2000" b="1" dirty="0"/>
          </a:p>
          <a:p>
            <a:pPr defTabSz="1028700">
              <a:defRPr/>
            </a:pPr>
            <a:endParaRPr lang="vi-VN" sz="2000" b="1" dirty="0"/>
          </a:p>
          <a:p>
            <a:pPr algn="ctr" defTabSz="1028700">
              <a:defRPr/>
            </a:pPr>
            <a:endParaRPr lang="vi-VN" sz="4000" b="1" dirty="0"/>
          </a:p>
          <a:p>
            <a:pPr algn="ctr" defTabSz="1028700">
              <a:defRPr/>
            </a:pPr>
            <a:endParaRPr lang="vi-VN" sz="4000" b="1" dirty="0"/>
          </a:p>
          <a:p>
            <a:pPr algn="ctr" defTabSz="1028700">
              <a:defRPr/>
            </a:pPr>
            <a:r>
              <a:rPr lang="fi-FI" sz="4000" b="1" dirty="0"/>
              <a:t>Viết/ vẽ cảm nhận về câu chuyện vừa đọc và chia sẻ trước lớp</a:t>
            </a:r>
            <a:endParaRPr lang="vi-VN" sz="4000" kern="0" dirty="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295044" y="2776291"/>
            <a:ext cx="5557097" cy="499143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8457588" y="2776291"/>
            <a:ext cx="5557097" cy="4991436"/>
          </a:xfrm>
          <a:prstGeom prst="rect">
            <a:avLst/>
          </a:prstGeom>
          <a:effectLst>
            <a:outerShdw blurRad="63500" sx="102000" sy="102000" algn="ctr" rotWithShape="0">
              <a:prstClr val="black">
                <a:alpha val="40000"/>
              </a:prstClr>
            </a:outerShdw>
          </a:effectLst>
        </p:spPr>
      </p:pic>
      <p:sp>
        <p:nvSpPr>
          <p:cNvPr id="8" name="Cloud 7">
            <a:extLst>
              <a:ext uri="{FF2B5EF4-FFF2-40B4-BE49-F238E27FC236}">
                <a16:creationId xmlns:a16="http://schemas.microsoft.com/office/drawing/2014/main" id="{CBE820F7-8B5E-4AFE-9DFA-B3CD52A73D8D}"/>
              </a:ext>
            </a:extLst>
          </p:cNvPr>
          <p:cNvSpPr/>
          <p:nvPr/>
        </p:nvSpPr>
        <p:spPr>
          <a:xfrm>
            <a:off x="2431038" y="0"/>
            <a:ext cx="8404100" cy="2883219"/>
          </a:xfrm>
          <a:prstGeom prst="cloud">
            <a:avLst/>
          </a:prstGeom>
          <a:solidFill>
            <a:srgbClr val="FFC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Hoạt động mở rộng </a:t>
            </a:r>
          </a:p>
        </p:txBody>
      </p:sp>
    </p:spTree>
    <p:extLst>
      <p:ext uri="{BB962C8B-B14F-4D97-AF65-F5344CB8AC3E}">
        <p14:creationId xmlns:p14="http://schemas.microsoft.com/office/powerpoint/2010/main" val="32221262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1971675" y="5614416"/>
            <a:ext cx="5486400" cy="2715768"/>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endParaRPr lang="en-US" sz="1350">
              <a:solidFill>
                <a:prstClr val="black"/>
              </a:solidFill>
              <a:latin typeface="Calibri"/>
            </a:endParaRPr>
          </a:p>
        </p:txBody>
      </p:sp>
      <p:sp>
        <p:nvSpPr>
          <p:cNvPr id="3" name="Freeform 3"/>
          <p:cNvSpPr/>
          <p:nvPr/>
        </p:nvSpPr>
        <p:spPr>
          <a:xfrm rot="-8560378">
            <a:off x="10487025" y="-748284"/>
            <a:ext cx="5486400" cy="2715768"/>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85800"/>
            <a:endParaRPr lang="en-US" sz="1350">
              <a:solidFill>
                <a:prstClr val="black"/>
              </a:solidFill>
              <a:latin typeface="Calibri"/>
            </a:endParaRPr>
          </a:p>
        </p:txBody>
      </p:sp>
      <p:grpSp>
        <p:nvGrpSpPr>
          <p:cNvPr id="4" name="Group 4"/>
          <p:cNvGrpSpPr/>
          <p:nvPr/>
        </p:nvGrpSpPr>
        <p:grpSpPr>
          <a:xfrm>
            <a:off x="771525" y="800100"/>
            <a:ext cx="12172950" cy="61722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defTabSz="685800"/>
              <a:endParaRPr lang="en-US" sz="1350">
                <a:solidFill>
                  <a:prstClr val="black"/>
                </a:solidFill>
                <a:latin typeface="Calibri"/>
              </a:endParaRPr>
            </a:p>
          </p:txBody>
        </p:sp>
        <p:sp>
          <p:nvSpPr>
            <p:cNvPr id="6" name="TextBox 6"/>
            <p:cNvSpPr txBox="1"/>
            <p:nvPr/>
          </p:nvSpPr>
          <p:spPr>
            <a:xfrm>
              <a:off x="0" y="-38100"/>
              <a:ext cx="4274726" cy="2205567"/>
            </a:xfrm>
            <a:prstGeom prst="rect">
              <a:avLst/>
            </a:prstGeom>
          </p:spPr>
          <p:txBody>
            <a:bodyPr lIns="38100" tIns="38100" rIns="38100" bIns="38100" rtlCol="0" anchor="ctr"/>
            <a:lstStyle/>
            <a:p>
              <a:pPr algn="ctr" defTabSz="685800">
                <a:lnSpc>
                  <a:spcPts val="1994"/>
                </a:lnSpc>
                <a:spcBef>
                  <a:spcPct val="0"/>
                </a:spcBef>
              </a:pPr>
              <a:endParaRPr sz="1350">
                <a:solidFill>
                  <a:prstClr val="black"/>
                </a:solidFill>
                <a:latin typeface="Calibri"/>
              </a:endParaRPr>
            </a:p>
          </p:txBody>
        </p:sp>
      </p:grpSp>
      <p:sp>
        <p:nvSpPr>
          <p:cNvPr id="7" name="Freeform 7"/>
          <p:cNvSpPr/>
          <p:nvPr/>
        </p:nvSpPr>
        <p:spPr>
          <a:xfrm>
            <a:off x="11042857" y="5570424"/>
            <a:ext cx="1566656" cy="1082417"/>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00"/>
            <a:endParaRPr lang="en-US" sz="1350">
              <a:solidFill>
                <a:prstClr val="black"/>
              </a:solidFill>
              <a:latin typeface="Calibri"/>
            </a:endParaRPr>
          </a:p>
        </p:txBody>
      </p:sp>
      <p:sp>
        <p:nvSpPr>
          <p:cNvPr id="8" name="Freeform 8"/>
          <p:cNvSpPr/>
          <p:nvPr/>
        </p:nvSpPr>
        <p:spPr>
          <a:xfrm flipH="1" flipV="1">
            <a:off x="1013032" y="1055574"/>
            <a:ext cx="1566656" cy="1082417"/>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00"/>
            <a:endParaRPr lang="en-US" sz="1350">
              <a:solidFill>
                <a:prstClr val="black"/>
              </a:solidFill>
              <a:latin typeface="Calibri"/>
            </a:endParaRPr>
          </a:p>
        </p:txBody>
      </p:sp>
      <p:sp>
        <p:nvSpPr>
          <p:cNvPr id="9" name="Freeform 9"/>
          <p:cNvSpPr/>
          <p:nvPr/>
        </p:nvSpPr>
        <p:spPr>
          <a:xfrm>
            <a:off x="589025" y="4776576"/>
            <a:ext cx="2442099" cy="2520877"/>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85800"/>
            <a:endParaRPr lang="en-US" sz="1350">
              <a:solidFill>
                <a:prstClr val="black"/>
              </a:solidFill>
              <a:latin typeface="Calibri"/>
            </a:endParaRPr>
          </a:p>
        </p:txBody>
      </p:sp>
      <p:sp>
        <p:nvSpPr>
          <p:cNvPr id="10" name="Freeform 10"/>
          <p:cNvSpPr/>
          <p:nvPr/>
        </p:nvSpPr>
        <p:spPr>
          <a:xfrm>
            <a:off x="10963592" y="-372663"/>
            <a:ext cx="3291840" cy="30861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85800"/>
            <a:endParaRPr lang="en-US" sz="1350">
              <a:solidFill>
                <a:prstClr val="black"/>
              </a:solidFill>
              <a:latin typeface="Calibri"/>
            </a:endParaRPr>
          </a:p>
        </p:txBody>
      </p:sp>
      <p:sp>
        <p:nvSpPr>
          <p:cNvPr id="13" name="Freeform 13"/>
          <p:cNvSpPr/>
          <p:nvPr/>
        </p:nvSpPr>
        <p:spPr>
          <a:xfrm>
            <a:off x="4114800" y="16072"/>
            <a:ext cx="5486400" cy="1187057"/>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85800"/>
            <a:endParaRPr lang="en-US" sz="1350">
              <a:solidFill>
                <a:prstClr val="black"/>
              </a:solidFill>
              <a:latin typeface="Calibri"/>
            </a:endParaRPr>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2857500" y="2000251"/>
            <a:ext cx="8596105" cy="3904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52C272-C462-4D07-907D-66203CB67E1C}"/>
              </a:ext>
            </a:extLst>
          </p:cNvPr>
          <p:cNvPicPr>
            <a:picLocks noChangeAspect="1"/>
          </p:cNvPicPr>
          <p:nvPr/>
        </p:nvPicPr>
        <p:blipFill>
          <a:blip r:embed="rId2"/>
          <a:stretch>
            <a:fillRect/>
          </a:stretch>
        </p:blipFill>
        <p:spPr>
          <a:xfrm>
            <a:off x="-1" y="0"/>
            <a:ext cx="6705601" cy="7696200"/>
          </a:xfrm>
          <a:prstGeom prst="rect">
            <a:avLst/>
          </a:prstGeom>
        </p:spPr>
      </p:pic>
      <p:sp>
        <p:nvSpPr>
          <p:cNvPr id="6" name="Rectangle 5">
            <a:extLst>
              <a:ext uri="{FF2B5EF4-FFF2-40B4-BE49-F238E27FC236}">
                <a16:creationId xmlns:a16="http://schemas.microsoft.com/office/drawing/2014/main" id="{F94BA746-9573-4558-BC79-FAC1C2E20741}"/>
              </a:ext>
            </a:extLst>
          </p:cNvPr>
          <p:cNvSpPr/>
          <p:nvPr/>
        </p:nvSpPr>
        <p:spPr>
          <a:xfrm>
            <a:off x="8001000" y="533400"/>
            <a:ext cx="5105400" cy="6863417"/>
          </a:xfrm>
          <a:prstGeom prst="rect">
            <a:avLst/>
          </a:prstGeom>
        </p:spPr>
        <p:txBody>
          <a:bodyPr wrap="square">
            <a:spAutoFit/>
          </a:bodyPr>
          <a:lstStyle/>
          <a:p>
            <a:r>
              <a:rPr lang="vi-VN" sz="4000" dirty="0"/>
              <a:t>Bên hồ nước trong xanh, một cô vịt đang sung sướng chờ đón đàn con của mình ra đời. Những chú vịt con xinh xắn lần lượt đội vỏ chui ra, chỉ riêng quả trứng to nhất thì vẫn trơ trơ nằm đó. Vì vậy mà vịt mẹ buồn lắm</a:t>
            </a:r>
          </a:p>
        </p:txBody>
      </p:sp>
    </p:spTree>
    <p:extLst>
      <p:ext uri="{BB962C8B-B14F-4D97-AF65-F5344CB8AC3E}">
        <p14:creationId xmlns:p14="http://schemas.microsoft.com/office/powerpoint/2010/main" val="25983979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427236-20C7-489A-A7E2-5518B00745EE}"/>
              </a:ext>
            </a:extLst>
          </p:cNvPr>
          <p:cNvSpPr/>
          <p:nvPr/>
        </p:nvSpPr>
        <p:spPr>
          <a:xfrm>
            <a:off x="7620000" y="293430"/>
            <a:ext cx="5181600" cy="7478970"/>
          </a:xfrm>
          <a:prstGeom prst="rect">
            <a:avLst/>
          </a:prstGeom>
        </p:spPr>
        <p:txBody>
          <a:bodyPr wrap="square">
            <a:spAutoFit/>
          </a:bodyPr>
          <a:lstStyle/>
          <a:p>
            <a:r>
              <a:rPr lang="vi-VN" sz="4000" dirty="0"/>
              <a:t>Một bác vịt đi qua khuyên vịt mẹ nên vứt quả trứng đi vì nó có thể là trứng gà tây. Nhưng vịt mẹ thương tình nên vẫn giữ nó lại ấp tiếp. Ít lâu sau, từ quả trứng nở ra một con vịt to lớn khác thường, lông xám xịt và vô cùng xấu xí.</a:t>
            </a:r>
          </a:p>
        </p:txBody>
      </p:sp>
      <p:pic>
        <p:nvPicPr>
          <p:cNvPr id="6" name="Picture 5">
            <a:extLst>
              <a:ext uri="{FF2B5EF4-FFF2-40B4-BE49-F238E27FC236}">
                <a16:creationId xmlns:a16="http://schemas.microsoft.com/office/drawing/2014/main" id="{A6A82A63-35AD-4A10-8D37-8893D9354F26}"/>
              </a:ext>
            </a:extLst>
          </p:cNvPr>
          <p:cNvPicPr>
            <a:picLocks noChangeAspect="1"/>
          </p:cNvPicPr>
          <p:nvPr/>
        </p:nvPicPr>
        <p:blipFill>
          <a:blip r:embed="rId2"/>
          <a:stretch>
            <a:fillRect/>
          </a:stretch>
        </p:blipFill>
        <p:spPr>
          <a:xfrm>
            <a:off x="0" y="0"/>
            <a:ext cx="6933500" cy="7769902"/>
          </a:xfrm>
          <a:prstGeom prst="rect">
            <a:avLst/>
          </a:prstGeom>
        </p:spPr>
      </p:pic>
    </p:spTree>
    <p:extLst>
      <p:ext uri="{BB962C8B-B14F-4D97-AF65-F5344CB8AC3E}">
        <p14:creationId xmlns:p14="http://schemas.microsoft.com/office/powerpoint/2010/main" val="22128040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42882-3AA0-4725-A5EF-6F04B83DC9DF}"/>
              </a:ext>
            </a:extLst>
          </p:cNvPr>
          <p:cNvPicPr>
            <a:picLocks noChangeAspect="1"/>
          </p:cNvPicPr>
          <p:nvPr/>
        </p:nvPicPr>
        <p:blipFill>
          <a:blip r:embed="rId2"/>
          <a:stretch>
            <a:fillRect/>
          </a:stretch>
        </p:blipFill>
        <p:spPr>
          <a:xfrm>
            <a:off x="0" y="0"/>
            <a:ext cx="7620000" cy="7772400"/>
          </a:xfrm>
          <a:prstGeom prst="rect">
            <a:avLst/>
          </a:prstGeom>
        </p:spPr>
      </p:pic>
      <p:sp>
        <p:nvSpPr>
          <p:cNvPr id="4" name="Rectangle 3">
            <a:extLst>
              <a:ext uri="{FF2B5EF4-FFF2-40B4-BE49-F238E27FC236}">
                <a16:creationId xmlns:a16="http://schemas.microsoft.com/office/drawing/2014/main" id="{F9AAF3B3-771F-4C9F-A9F8-BEBD93425758}"/>
              </a:ext>
            </a:extLst>
          </p:cNvPr>
          <p:cNvSpPr/>
          <p:nvPr/>
        </p:nvSpPr>
        <p:spPr>
          <a:xfrm>
            <a:off x="7924800" y="-22485"/>
            <a:ext cx="5562600" cy="6863417"/>
          </a:xfrm>
          <a:prstGeom prst="rect">
            <a:avLst/>
          </a:prstGeom>
        </p:spPr>
        <p:txBody>
          <a:bodyPr wrap="square">
            <a:spAutoFit/>
          </a:bodyPr>
          <a:lstStyle/>
          <a:p>
            <a:r>
              <a:rPr lang="vi-VN" sz="4000" dirty="0"/>
              <a:t>Vịt con xấu xí bơi rất giỏi nhưng vì diện mạo của mình mà nó luôn luôn bị các anh em trong đàn chê cười, chòng ghẹo. Hễ cứ thấy vịt mẹ đi vắng là chúng lại xúm vào bắt nạt chú, không cho chú cùng ăn cùng chơi với chúng</a:t>
            </a:r>
          </a:p>
        </p:txBody>
      </p:sp>
    </p:spTree>
    <p:extLst>
      <p:ext uri="{BB962C8B-B14F-4D97-AF65-F5344CB8AC3E}">
        <p14:creationId xmlns:p14="http://schemas.microsoft.com/office/powerpoint/2010/main" val="17329078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F64D9-3E72-4569-B798-E32DCC4C7918}"/>
              </a:ext>
            </a:extLst>
          </p:cNvPr>
          <p:cNvPicPr>
            <a:picLocks noChangeAspect="1"/>
          </p:cNvPicPr>
          <p:nvPr/>
        </p:nvPicPr>
        <p:blipFill>
          <a:blip r:embed="rId2"/>
          <a:stretch>
            <a:fillRect/>
          </a:stretch>
        </p:blipFill>
        <p:spPr>
          <a:xfrm>
            <a:off x="29980" y="0"/>
            <a:ext cx="8161020" cy="7772400"/>
          </a:xfrm>
          <a:prstGeom prst="rect">
            <a:avLst/>
          </a:prstGeom>
        </p:spPr>
      </p:pic>
      <p:sp>
        <p:nvSpPr>
          <p:cNvPr id="4" name="Rectangle 3">
            <a:extLst>
              <a:ext uri="{FF2B5EF4-FFF2-40B4-BE49-F238E27FC236}">
                <a16:creationId xmlns:a16="http://schemas.microsoft.com/office/drawing/2014/main" id="{55976409-F086-4A23-9229-C0405E3DE5AC}"/>
              </a:ext>
            </a:extLst>
          </p:cNvPr>
          <p:cNvSpPr/>
          <p:nvPr/>
        </p:nvSpPr>
        <p:spPr>
          <a:xfrm>
            <a:off x="8191000" y="228600"/>
            <a:ext cx="5257800" cy="7264553"/>
          </a:xfrm>
          <a:prstGeom prst="rect">
            <a:avLst/>
          </a:prstGeom>
        </p:spPr>
        <p:txBody>
          <a:bodyPr wrap="square">
            <a:spAutoFit/>
          </a:bodyPr>
          <a:lstStyle/>
          <a:p>
            <a:pPr>
              <a:lnSpc>
                <a:spcPct val="115000"/>
              </a:lnSpc>
              <a:spcAft>
                <a:spcPts val="0"/>
              </a:spcAft>
            </a:pPr>
            <a:r>
              <a:rPr lang="vi-VN" sz="3400" dirty="0">
                <a:latin typeface="Times New Roman" panose="02020603050405020304" pitchFamily="18" charset="0"/>
                <a:ea typeface="Calibri" panose="020F0502020204030204" pitchFamily="34" charset="0"/>
              </a:rPr>
              <a:t>Cô đơn và buồn rầu, chú buồn bã bỏ đi. </a:t>
            </a:r>
            <a:r>
              <a:rPr lang="en-US" sz="3400" dirty="0" err="1">
                <a:latin typeface="Times New Roman" panose="02020603050405020304" pitchFamily="18" charset="0"/>
                <a:ea typeface="Calibri" panose="020F0502020204030204" pitchFamily="34" charset="0"/>
              </a:rPr>
              <a:t>Nhưng</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đến</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đâu</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chú</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cũng</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bị</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mỉa</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mai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xua</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đuổi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Gà</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trống</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quắc</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mắt</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quát</a:t>
            </a:r>
            <a:r>
              <a:rPr lang="en-US" sz="3400" dirty="0">
                <a:latin typeface="Times New Roman" panose="02020603050405020304" pitchFamily="18" charset="0"/>
                <a:ea typeface="Calibri" panose="020F0502020204030204" pitchFamily="34" charset="0"/>
              </a:rPr>
              <a:t>: “Con </a:t>
            </a:r>
            <a:r>
              <a:rPr lang="en-US" sz="3400" dirty="0" err="1">
                <a:latin typeface="Times New Roman" panose="02020603050405020304" pitchFamily="18" charset="0"/>
                <a:ea typeface="Calibri" panose="020F0502020204030204" pitchFamily="34" charset="0"/>
              </a:rPr>
              <a:t>vịt</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xấu</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xí</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này</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cút</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cho</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khỏi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bẩn</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mắt</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tao</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Đàn</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ếch</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thì</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ồm</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ộp</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châm</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chọc</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Xấu</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thế</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này</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thì</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sao</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có</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thể</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là</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vịt</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được</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Lũ</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vịt</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trời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thì</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gào</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toáng</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lên</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Trời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ơi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sao</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lại</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có</a:t>
            </a:r>
            <a:r>
              <a:rPr lang="en-US" sz="3400" dirty="0">
                <a:latin typeface="Times New Roman" panose="02020603050405020304" pitchFamily="18" charset="0"/>
                <a:ea typeface="Calibri" panose="020F0502020204030204" pitchFamily="34" charset="0"/>
              </a:rPr>
              <a:t> con </a:t>
            </a:r>
            <a:r>
              <a:rPr lang="en-US" sz="3400" dirty="0" err="1">
                <a:latin typeface="Times New Roman" panose="02020603050405020304" pitchFamily="18" charset="0"/>
                <a:ea typeface="Calibri" panose="020F0502020204030204" pitchFamily="34" charset="0"/>
              </a:rPr>
              <a:t>vịt</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xấu</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đến</a:t>
            </a: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vậy</a:t>
            </a:r>
            <a:r>
              <a:rPr lang="en-US" sz="3400" dirty="0">
                <a:latin typeface="Times New Roman" panose="02020603050405020304" pitchFamily="18" charset="0"/>
                <a:ea typeface="Calibri" panose="020F0502020204030204" pitchFamily="34" charset="0"/>
              </a:rPr>
              <a:t>…”</a:t>
            </a:r>
            <a:endParaRPr lang="vi-VN" sz="3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785867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A5F650-B9AF-4518-822F-6DEB5A8F141D}"/>
              </a:ext>
            </a:extLst>
          </p:cNvPr>
          <p:cNvPicPr>
            <a:picLocks noChangeAspect="1"/>
          </p:cNvPicPr>
          <p:nvPr/>
        </p:nvPicPr>
        <p:blipFill>
          <a:blip r:embed="rId2"/>
          <a:stretch>
            <a:fillRect/>
          </a:stretch>
        </p:blipFill>
        <p:spPr>
          <a:xfrm>
            <a:off x="0" y="0"/>
            <a:ext cx="7434775" cy="7772400"/>
          </a:xfrm>
          <a:prstGeom prst="rect">
            <a:avLst/>
          </a:prstGeom>
        </p:spPr>
      </p:pic>
      <p:sp>
        <p:nvSpPr>
          <p:cNvPr id="3" name="Rectangle 2">
            <a:extLst>
              <a:ext uri="{FF2B5EF4-FFF2-40B4-BE49-F238E27FC236}">
                <a16:creationId xmlns:a16="http://schemas.microsoft.com/office/drawing/2014/main" id="{F5A82C58-FA0F-4869-BE35-2121B6E16DF1}"/>
              </a:ext>
            </a:extLst>
          </p:cNvPr>
          <p:cNvSpPr/>
          <p:nvPr/>
        </p:nvSpPr>
        <p:spPr>
          <a:xfrm>
            <a:off x="7444768" y="685800"/>
            <a:ext cx="5792449" cy="6186309"/>
          </a:xfrm>
          <a:prstGeom prst="rect">
            <a:avLst/>
          </a:prstGeom>
        </p:spPr>
        <p:txBody>
          <a:bodyPr wrap="square">
            <a:spAutoFit/>
          </a:bodyPr>
          <a:lstStyle/>
          <a:p>
            <a:r>
              <a:rPr lang="vi-VN" sz="3600" dirty="0"/>
              <a:t>Cứ vậy, vịt con lang thang đến nhà một bà cụ tốt bụng. Bà cụ cho chú ăn no và rất mực săn sóc chú. Nhưng anh mèo và chị gà mái ở cùng bà thì chướng mắt với chú vô cùng. Chúng thường xuyên chê bai chú đã xấu xí lại còn vô dụng. </a:t>
            </a:r>
            <a:r>
              <a:rPr lang="en-US" sz="3600" b="1" dirty="0"/>
              <a:t>Nghe </a:t>
            </a:r>
            <a:r>
              <a:rPr lang="en-US" sz="3600" b="1" dirty="0" err="1"/>
              <a:t>vậy</a:t>
            </a:r>
            <a:r>
              <a:rPr lang="en-US" sz="3600" b="1" dirty="0"/>
              <a:t>, </a:t>
            </a:r>
            <a:r>
              <a:rPr lang="en-US" sz="3600" b="1" dirty="0" err="1"/>
              <a:t>vịt</a:t>
            </a:r>
            <a:r>
              <a:rPr lang="en-US" sz="3600" b="1" dirty="0"/>
              <a:t> con </a:t>
            </a:r>
            <a:r>
              <a:rPr lang="en-US" sz="3600" b="1" dirty="0" err="1"/>
              <a:t>lại</a:t>
            </a:r>
            <a:r>
              <a:rPr lang="en-US" sz="3600" b="1" dirty="0"/>
              <a:t> </a:t>
            </a:r>
            <a:r>
              <a:rPr lang="en-US" sz="3600" b="1" dirty="0" err="1"/>
              <a:t>buồn</a:t>
            </a:r>
            <a:r>
              <a:rPr lang="en-US" sz="3600" b="1" dirty="0"/>
              <a:t> </a:t>
            </a:r>
            <a:r>
              <a:rPr lang="en-US" sz="3600" b="1" dirty="0" err="1"/>
              <a:t>rầu</a:t>
            </a:r>
            <a:r>
              <a:rPr lang="en-US" sz="3600" b="1" dirty="0"/>
              <a:t> ra </a:t>
            </a:r>
            <a:r>
              <a:rPr lang="en-US" sz="3600" b="1" dirty="0" err="1"/>
              <a:t>đi</a:t>
            </a:r>
            <a:r>
              <a:rPr lang="en-US" sz="3600" b="1" dirty="0"/>
              <a:t>.</a:t>
            </a:r>
            <a:endParaRPr lang="vi-VN" sz="3600" dirty="0"/>
          </a:p>
        </p:txBody>
      </p:sp>
    </p:spTree>
    <p:extLst>
      <p:ext uri="{BB962C8B-B14F-4D97-AF65-F5344CB8AC3E}">
        <p14:creationId xmlns:p14="http://schemas.microsoft.com/office/powerpoint/2010/main" val="36907145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389927-53A1-4717-B062-9864F91D2C87}"/>
              </a:ext>
            </a:extLst>
          </p:cNvPr>
          <p:cNvPicPr>
            <a:picLocks noChangeAspect="1"/>
          </p:cNvPicPr>
          <p:nvPr/>
        </p:nvPicPr>
        <p:blipFill>
          <a:blip r:embed="rId2"/>
          <a:stretch>
            <a:fillRect/>
          </a:stretch>
        </p:blipFill>
        <p:spPr>
          <a:xfrm>
            <a:off x="31230" y="-15424"/>
            <a:ext cx="5683770" cy="7786575"/>
          </a:xfrm>
          <a:prstGeom prst="rect">
            <a:avLst/>
          </a:prstGeom>
        </p:spPr>
      </p:pic>
      <p:sp>
        <p:nvSpPr>
          <p:cNvPr id="3" name="Rectangle 2">
            <a:extLst>
              <a:ext uri="{FF2B5EF4-FFF2-40B4-BE49-F238E27FC236}">
                <a16:creationId xmlns:a16="http://schemas.microsoft.com/office/drawing/2014/main" id="{13BD1D9E-159B-430B-AF97-5743361489F2}"/>
              </a:ext>
            </a:extLst>
          </p:cNvPr>
          <p:cNvSpPr/>
          <p:nvPr/>
        </p:nvSpPr>
        <p:spPr>
          <a:xfrm>
            <a:off x="5867400" y="415376"/>
            <a:ext cx="6858000" cy="8309967"/>
          </a:xfrm>
          <a:prstGeom prst="rect">
            <a:avLst/>
          </a:prstGeom>
        </p:spPr>
        <p:txBody>
          <a:bodyPr>
            <a:spAutoFit/>
          </a:bodyPr>
          <a:lstStyle/>
          <a:p>
            <a:r>
              <a:rPr lang="en-US" sz="48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bác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gác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cứng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rét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vi-VN" sz="4800" dirty="0">
                <a:latin typeface="Times New Roman" panose="02020603050405020304" pitchFamily="18" charset="0"/>
                <a:ea typeface="Calibri" panose="020F0502020204030204" pitchFamily="34" charset="0"/>
                <a:cs typeface="Times New Roman" panose="02020603050405020304" pitchFamily="18" charset="0"/>
              </a:rPr>
              <a:t>dưỡng.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chú</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nhầm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chú</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quậy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vịt</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endParaRPr lang="vi-VN"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2394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F440C-E9F2-4C26-93DA-371E8F92DD6F}"/>
              </a:ext>
            </a:extLst>
          </p:cNvPr>
          <p:cNvPicPr>
            <a:picLocks noChangeAspect="1"/>
          </p:cNvPicPr>
          <p:nvPr/>
        </p:nvPicPr>
        <p:blipFill>
          <a:blip r:embed="rId2"/>
          <a:stretch>
            <a:fillRect/>
          </a:stretch>
        </p:blipFill>
        <p:spPr>
          <a:xfrm>
            <a:off x="0" y="0"/>
            <a:ext cx="6324600" cy="7772400"/>
          </a:xfrm>
          <a:prstGeom prst="rect">
            <a:avLst/>
          </a:prstGeom>
        </p:spPr>
      </p:pic>
      <p:sp>
        <p:nvSpPr>
          <p:cNvPr id="4" name="Rectangle 3">
            <a:extLst>
              <a:ext uri="{FF2B5EF4-FFF2-40B4-BE49-F238E27FC236}">
                <a16:creationId xmlns:a16="http://schemas.microsoft.com/office/drawing/2014/main" id="{FEC7C777-125C-4E62-ABF2-3340DE1061C8}"/>
              </a:ext>
            </a:extLst>
          </p:cNvPr>
          <p:cNvSpPr/>
          <p:nvPr/>
        </p:nvSpPr>
        <p:spPr>
          <a:xfrm>
            <a:off x="7162800" y="304800"/>
            <a:ext cx="6324600" cy="7049302"/>
          </a:xfrm>
          <a:prstGeom prst="rect">
            <a:avLst/>
          </a:prstGeom>
        </p:spPr>
        <p:txBody>
          <a:bodyPr wrap="square">
            <a:spAutoFit/>
          </a:bodyPr>
          <a:lstStyle/>
          <a:p>
            <a:pPr indent="270510">
              <a:lnSpc>
                <a:spcPct val="115000"/>
              </a:lnSpc>
              <a:spcAft>
                <a:spcPts val="0"/>
              </a:spcAft>
            </a:pPr>
            <a:r>
              <a:rPr lang="en-US" sz="3600" dirty="0" err="1">
                <a:latin typeface="Times New Roman" panose="02020603050405020304" pitchFamily="18" charset="0"/>
                <a:ea typeface="Calibri" panose="020F0502020204030204" pitchFamily="34" charset="0"/>
              </a:rPr>
              <a:t>Chú</a:t>
            </a:r>
            <a:r>
              <a:rPr lang="en-US" sz="3600" dirty="0">
                <a:latin typeface="Times New Roman" panose="02020603050405020304" pitchFamily="18" charset="0"/>
                <a:ea typeface="Calibri" panose="020F0502020204030204" pitchFamily="34" charset="0"/>
              </a:rPr>
              <a:t> run </a:t>
            </a:r>
            <a:r>
              <a:rPr lang="en-US" sz="3600" dirty="0" err="1">
                <a:latin typeface="Times New Roman" panose="02020603050405020304" pitchFamily="18" charset="0"/>
                <a:ea typeface="Calibri" panose="020F0502020204030204" pitchFamily="34" charset="0"/>
              </a:rPr>
              <a:t>rẩy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đến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thấy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ngôi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xinh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xắn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Vịt</a:t>
            </a:r>
            <a:r>
              <a:rPr lang="en-US" sz="3600" dirty="0">
                <a:latin typeface="Times New Roman" panose="02020603050405020304" pitchFamily="18" charset="0"/>
                <a:ea typeface="Calibri" panose="020F0502020204030204" pitchFamily="34" charset="0"/>
              </a:rPr>
              <a:t> con </a:t>
            </a:r>
            <a:r>
              <a:rPr lang="en-US" sz="3600" dirty="0" err="1">
                <a:latin typeface="Times New Roman" panose="02020603050405020304" pitchFamily="18" charset="0"/>
                <a:ea typeface="Calibri" panose="020F0502020204030204" pitchFamily="34" charset="0"/>
              </a:rPr>
              <a:t>rụt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rè</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gõ</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cửa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chuột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bước</a:t>
            </a:r>
            <a:r>
              <a:rPr lang="en-US" sz="3600" dirty="0">
                <a:latin typeface="Times New Roman" panose="02020603050405020304" pitchFamily="18" charset="0"/>
                <a:ea typeface="Calibri" panose="020F0502020204030204" pitchFamily="34" charset="0"/>
              </a:rPr>
              <a:t> ra, </a:t>
            </a:r>
            <a:r>
              <a:rPr lang="en-US" sz="3600" dirty="0" err="1">
                <a:latin typeface="Times New Roman" panose="02020603050405020304" pitchFamily="18" charset="0"/>
                <a:ea typeface="Calibri" panose="020F0502020204030204" pitchFamily="34" charset="0"/>
              </a:rPr>
              <a:t>ân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xoa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đầu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chú</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chú</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Mùa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ấy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vịt</a:t>
            </a:r>
            <a:r>
              <a:rPr lang="en-US" sz="3600" dirty="0">
                <a:latin typeface="Times New Roman" panose="02020603050405020304" pitchFamily="18" charset="0"/>
                <a:ea typeface="Calibri" panose="020F0502020204030204" pitchFamily="34" charset="0"/>
              </a:rPr>
              <a:t> con </a:t>
            </a:r>
            <a:r>
              <a:rPr lang="en-US" sz="3600" dirty="0" err="1">
                <a:latin typeface="Times New Roman" panose="02020603050405020304" pitchFamily="18" charset="0"/>
                <a:ea typeface="Calibri" panose="020F0502020204030204" pitchFamily="34" charset="0"/>
              </a:rPr>
              <a:t>sống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trong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ấm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áp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đầy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ắp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tràn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ngập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tình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yêu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thương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mẹ</a:t>
            </a:r>
            <a:r>
              <a:rPr lang="en-US" sz="3600" dirty="0">
                <a:latin typeface="Times New Roman" panose="02020603050405020304" pitchFamily="18" charset="0"/>
                <a:ea typeface="Calibri" panose="020F0502020204030204" pitchFamily="34" charset="0"/>
              </a:rPr>
              <a:t> con </a:t>
            </a:r>
            <a:r>
              <a:rPr lang="en-US" sz="3600" dirty="0" err="1">
                <a:latin typeface="Times New Roman" panose="02020603050405020304" pitchFamily="18" charset="0"/>
                <a:ea typeface="Calibri" panose="020F0502020204030204" pitchFamily="34" charset="0"/>
              </a:rPr>
              <a:t>bác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chuột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Chưa</a:t>
            </a:r>
            <a:r>
              <a:rPr lang="en-US" sz="3600" dirty="0">
                <a:latin typeface="Times New Roman" panose="02020603050405020304" pitchFamily="18" charset="0"/>
                <a:ea typeface="Calibri" panose="020F0502020204030204" pitchFamily="34" charset="0"/>
              </a:rPr>
              <a:t> bao </a:t>
            </a:r>
            <a:r>
              <a:rPr lang="en-US" sz="3600" dirty="0" err="1">
                <a:latin typeface="Times New Roman" panose="02020603050405020304" pitchFamily="18" charset="0"/>
                <a:ea typeface="Calibri" panose="020F0502020204030204" pitchFamily="34" charset="0"/>
              </a:rPr>
              <a:t>giờ</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chú</a:t>
            </a:r>
            <a:r>
              <a:rPr lang="en-US" sz="3600" dirty="0">
                <a:latin typeface="Times New Roman" panose="02020603050405020304" pitchFamily="18" charset="0"/>
                <a:ea typeface="Calibri" panose="020F0502020204030204" pitchFamily="34" charset="0"/>
              </a:rPr>
              <a:t> sung </a:t>
            </a:r>
            <a:r>
              <a:rPr lang="en-US" sz="3600" dirty="0" err="1">
                <a:latin typeface="Times New Roman" panose="02020603050405020304" pitchFamily="18" charset="0"/>
                <a:ea typeface="Calibri" panose="020F0502020204030204" pitchFamily="34" charset="0"/>
              </a:rPr>
              <a:t>sướng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phúc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như</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thế</a:t>
            </a:r>
            <a:r>
              <a:rPr lang="en-US" sz="3600" dirty="0">
                <a:latin typeface="Times New Roman" panose="02020603050405020304" pitchFamily="18" charset="0"/>
                <a:ea typeface="Calibri" panose="020F0502020204030204" pitchFamily="34" charset="0"/>
              </a:rPr>
              <a:t>.</a:t>
            </a:r>
            <a:endParaRPr lang="vi-VN"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328249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1662</TotalTime>
  <Words>806</Words>
  <Application>Microsoft Office PowerPoint</Application>
  <PresentationFormat>Custom</PresentationFormat>
  <Paragraphs>46</Paragraphs>
  <Slides>25</Slides>
  <Notes>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#9Slide03 AllRoundGothic</vt:lpstr>
      <vt:lpstr>Aptos</vt:lpstr>
      <vt:lpstr>Aptos Display</vt:lpstr>
      <vt:lpstr>Arial</vt:lpstr>
      <vt:lpstr>Calibri</vt:lpstr>
      <vt:lpstr>Cambria</vt:lpstr>
      <vt:lpstr>等线</vt:lpstr>
      <vt:lpstr>Itim</vt:lpstr>
      <vt:lpstr>Tahoma</vt:lpstr>
      <vt:lpstr>Times New Roman</vt:lpstr>
      <vt:lpstr>UVN Mua Thu</vt:lpstr>
      <vt:lpstr>Chủ đề của Office</vt:lpstr>
      <vt:lpstr>1_Office Theme</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66</cp:revision>
  <dcterms:created xsi:type="dcterms:W3CDTF">2018-01-11T09:44:45Z</dcterms:created>
  <dcterms:modified xsi:type="dcterms:W3CDTF">2026-01-23T01:17:41Z</dcterms:modified>
</cp:coreProperties>
</file>