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9"/>
  </p:notesMasterIdLst>
  <p:sldIdLst>
    <p:sldId id="2675" r:id="rId3"/>
    <p:sldId id="2646" r:id="rId4"/>
    <p:sldId id="2693" r:id="rId5"/>
    <p:sldId id="2677" r:id="rId6"/>
    <p:sldId id="2683" r:id="rId7"/>
    <p:sldId id="2684" r:id="rId8"/>
    <p:sldId id="2705" r:id="rId9"/>
    <p:sldId id="2706" r:id="rId10"/>
    <p:sldId id="2707" r:id="rId11"/>
    <p:sldId id="2678" r:id="rId12"/>
    <p:sldId id="2685" r:id="rId13"/>
    <p:sldId id="2679" r:id="rId14"/>
    <p:sldId id="2681" r:id="rId15"/>
    <p:sldId id="2644" r:id="rId16"/>
    <p:sldId id="298" r:id="rId17"/>
    <p:sldId id="26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FE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059" autoAdjust="0"/>
    <p:restoredTop sz="94660"/>
  </p:normalViewPr>
  <p:slideViewPr>
    <p:cSldViewPr snapToGrid="0">
      <p:cViewPr varScale="1">
        <p:scale>
          <a:sx n="68" d="100"/>
          <a:sy n="68" d="100"/>
        </p:scale>
        <p:origin x="3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41AF8-C09A-4215-8727-60336028424A}"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FE06A-43D0-4BAB-8879-37D0210141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2026/1/23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2026/1/23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2026/1/23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2026/1/23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2026/1/23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93751" y="1600202"/>
            <a:ext cx="70442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041218" y="1600202"/>
            <a:ext cx="70463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CF82B83-F68B-4011-B04D-379142B4D165}" type="datetimeFigureOut">
              <a:rPr lang="zh-CN" altLang="en-US" smtClean="0"/>
              <a:t>2026/1/23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29B16B-2BBB-4DCF-867A-F542E1B71F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CF82B83-F68B-4011-B04D-379142B4D165}" type="datetimeFigureOut">
              <a:rPr lang="zh-CN" altLang="en-US" smtClean="0"/>
              <a:t>2026/1/23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29B16B-2BBB-4DCF-867A-F542E1B71F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CF82B83-F68B-4011-B04D-379142B4D165}" type="datetimeFigureOut">
              <a:rPr lang="zh-CN" altLang="en-US" smtClean="0"/>
              <a:t>2026/1/23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29B16B-2BBB-4DCF-867A-F542E1B71F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CF82B83-F68B-4011-B04D-379142B4D165}" type="datetimeFigureOut">
              <a:rPr lang="zh-CN" altLang="en-US" smtClean="0"/>
              <a:t>2026/1/23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29B16B-2BBB-4DCF-867A-F542E1B71F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CF82B83-F68B-4011-B04D-379142B4D165}" type="datetimeFigureOut">
              <a:rPr lang="zh-CN" altLang="en-US" smtClean="0"/>
              <a:t>2026/1/23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29B16B-2BBB-4DCF-867A-F542E1B71F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2026/1/23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CF82B83-F68B-4011-B04D-379142B4D165}" type="datetimeFigureOut">
              <a:rPr lang="zh-CN" altLang="en-US" smtClean="0"/>
              <a:t>2026/1/23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29B16B-2BBB-4DCF-867A-F542E1B71F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2026/1/23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514667" y="274640"/>
            <a:ext cx="3572934"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93751" y="274640"/>
            <a:ext cx="10517716"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F82B83-F68B-4011-B04D-379142B4D165}" type="datetimeFigureOut">
              <a:rPr lang="zh-CN" altLang="en-US" smtClean="0"/>
              <a:t>2026/1/23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29B16B-2BBB-4DCF-867A-F542E1B71F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2026/1/23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2026/1/23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2026/1/23</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p:nvPr>
        </p:nvSpPr>
        <p:spPr>
          <a:xfrm>
            <a:off x="1222607" y="259507"/>
            <a:ext cx="10515600" cy="628103"/>
          </a:xfrm>
          <a:prstGeom prst="rect">
            <a:avLst/>
          </a:prstGeo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5" y="54485"/>
            <a:ext cx="1104843" cy="10381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2026/1/23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2026/1/23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2026/1/23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1" y="-1596201"/>
            <a:ext cx="12192000" cy="453201"/>
          </a:xfrm>
          <a:prstGeom prst="rect">
            <a:avLst/>
          </a:prstGeom>
          <a:noFill/>
        </p:spPr>
        <p:txBody>
          <a:bodyPr vert="horz" rtlCol="0">
            <a:spAutoFit/>
          </a:bodyPr>
          <a:lstStyle/>
          <a:p>
            <a:pPr algn="ctr"/>
            <a:r>
              <a:rPr lang="en-US" sz="2345">
                <a:solidFill>
                  <a:srgbClr val="CFCFCF"/>
                </a:solidFill>
              </a:rPr>
              <a:t>www.9slide.vn</a:t>
            </a:r>
          </a:p>
        </p:txBody>
      </p:sp>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82B83-F68B-4011-B04D-379142B4D165}" type="datetimeFigureOut">
              <a:rPr lang="zh-CN" altLang="en-US" smtClean="0"/>
              <a:t>2026/1/23</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9B16B-2BBB-4DCF-867A-F542E1B71F6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3.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emf"/><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GIF"/><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2"/>
          <a:stretch>
            <a:fillRect/>
          </a:stretch>
        </p:blipFill>
        <p:spPr>
          <a:xfrm>
            <a:off x="3612" y="0"/>
            <a:ext cx="12188388" cy="6858000"/>
          </a:xfrm>
          <a:prstGeom prst="rect">
            <a:avLst/>
          </a:prstGeom>
        </p:spPr>
      </p:pic>
      <p:pic>
        <p:nvPicPr>
          <p:cNvPr id="4" name="Picture 3"/>
          <p:cNvPicPr>
            <a:picLocks noChangeAspect="1"/>
          </p:cNvPicPr>
          <p:nvPr/>
        </p:nvPicPr>
        <p:blipFill>
          <a:blip r:embed="rId3"/>
          <a:stretch>
            <a:fillRect/>
          </a:stretch>
        </p:blipFill>
        <p:spPr>
          <a:xfrm>
            <a:off x="10152420" y="156369"/>
            <a:ext cx="1798111" cy="904344"/>
          </a:xfrm>
          <a:prstGeom prst="rect">
            <a:avLst/>
          </a:prstGeom>
        </p:spPr>
      </p:pic>
      <p:sp>
        <p:nvSpPr>
          <p:cNvPr id="5" name="Rectangle 4"/>
          <p:cNvSpPr>
            <a:spLocks noChangeArrowheads="1"/>
          </p:cNvSpPr>
          <p:nvPr/>
        </p:nvSpPr>
        <p:spPr bwMode="auto">
          <a:xfrm>
            <a:off x="3120698" y="1081478"/>
            <a:ext cx="8108588" cy="2945331"/>
          </a:xfrm>
          <a:prstGeom prst="rect">
            <a:avLst/>
          </a:prstGeom>
          <a:noFill/>
          <a:ln w="9525">
            <a:noFill/>
            <a:miter lim="800000"/>
          </a:ln>
        </p:spPr>
        <p:txBody>
          <a:bodyPr wrap="square" lIns="91438" tIns="45719" rIns="91438" bIns="45719">
            <a:prstTxWarp prst="textArchUp">
              <a:avLst/>
            </a:prstTxWarp>
            <a:spAutoFit/>
          </a:bodyPr>
          <a:lstStyle/>
          <a:p>
            <a:pPr algn="ctr"/>
            <a:r>
              <a:rPr lang="en-US" sz="4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 MỪNG CÁC THẦY CÔ GIÁO </a:t>
            </a:r>
          </a:p>
          <a:p>
            <a:pPr algn="ctr"/>
            <a:r>
              <a:rPr lang="en-US" sz="4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VỀ DỰ GIỜ LỚP 4A3</a:t>
            </a:r>
          </a:p>
        </p:txBody>
      </p:sp>
      <p:sp>
        <p:nvSpPr>
          <p:cNvPr id="6" name="Rectangle 5"/>
          <p:cNvSpPr>
            <a:spLocks noChangeArrowheads="1"/>
          </p:cNvSpPr>
          <p:nvPr/>
        </p:nvSpPr>
        <p:spPr bwMode="auto">
          <a:xfrm>
            <a:off x="3348795" y="1710424"/>
            <a:ext cx="7503419" cy="1138771"/>
          </a:xfrm>
          <a:prstGeom prst="rect">
            <a:avLst/>
          </a:prstGeom>
          <a:noFill/>
          <a:ln w="9525">
            <a:noFill/>
            <a:miter lim="800000"/>
          </a:ln>
        </p:spPr>
        <p:txBody>
          <a:bodyPr wrap="square" lIns="91438" tIns="45719" rIns="91438" bIns="45719">
            <a:spAutoFit/>
          </a:bodyPr>
          <a:lstStyle/>
          <a:p>
            <a:pPr algn="ctr"/>
            <a:r>
              <a:rPr lang="en-US" sz="3600" b="1" dirty="0">
                <a:latin typeface="Times New Roman" panose="02020603050405020304" pitchFamily="18" charset="0"/>
                <a:cs typeface="Times New Roman" panose="02020603050405020304" pitchFamily="18" charset="0"/>
              </a:rPr>
              <a:t>Môn: </a:t>
            </a:r>
            <a:r>
              <a:rPr lang="en-US" sz="3600" b="1" dirty="0" err="1">
                <a:latin typeface="Times New Roman" panose="02020603050405020304" pitchFamily="18" charset="0"/>
                <a:cs typeface="Times New Roman" panose="02020603050405020304" pitchFamily="18" charset="0"/>
              </a:rPr>
              <a:t>Hoạt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viện</a:t>
            </a:r>
            <a:endParaRPr lang="en-US" sz="36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ĐỌC TO NGHE CHUNG</a:t>
            </a:r>
          </a:p>
        </p:txBody>
      </p:sp>
      <p:sp>
        <p:nvSpPr>
          <p:cNvPr id="7" name="Rectangle 6"/>
          <p:cNvSpPr>
            <a:spLocks noChangeArrowheads="1"/>
          </p:cNvSpPr>
          <p:nvPr/>
        </p:nvSpPr>
        <p:spPr bwMode="auto">
          <a:xfrm>
            <a:off x="3348794" y="2869960"/>
            <a:ext cx="7503419" cy="582295"/>
          </a:xfrm>
          <a:prstGeom prst="rect">
            <a:avLst/>
          </a:prstGeom>
          <a:noFill/>
          <a:ln w="9525">
            <a:noFill/>
            <a:miter lim="800000"/>
          </a:ln>
        </p:spPr>
        <p:txBody>
          <a:bodyPr wrap="square" lIns="91438" tIns="45719" rIns="91438" bIns="45719">
            <a:spAutoFit/>
          </a:bodyPr>
          <a:lstStyle/>
          <a:p>
            <a:pPr algn="ctr"/>
            <a:r>
              <a:rPr lang="en-US" sz="3200" b="1" dirty="0">
                <a:latin typeface="Times New Roman" panose="02020603050405020304" pitchFamily="18" charset="0"/>
                <a:cs typeface="Times New Roman" panose="02020603050405020304" pitchFamily="18" charset="0"/>
              </a:rPr>
              <a:t>Giáo viên: Kim Hải Quy</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
          <p:cNvSpPr/>
          <p:nvPr/>
        </p:nvSpPr>
        <p:spPr>
          <a:xfrm>
            <a:off x="164582" y="330730"/>
            <a:ext cx="11839575" cy="6369685"/>
          </a:xfrm>
          <a:prstGeom prst="roundRect">
            <a:avLst/>
          </a:prstGeom>
          <a:solidFill>
            <a:schemeClr val="lt1">
              <a:alpha val="38000"/>
            </a:schemeClr>
          </a:solidFill>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1219200"/>
            <a:endParaRPr lang="en-US" sz="1865" kern="0">
              <a:solidFill>
                <a:srgbClr val="FFFFFF"/>
              </a:solidFill>
              <a:latin typeface="Arial" panose="020B0604020202020204"/>
            </a:endParaRPr>
          </a:p>
        </p:txBody>
      </p:sp>
      <p:sp>
        <p:nvSpPr>
          <p:cNvPr id="11"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Rectangle 4"/>
          <p:cNvSpPr>
            <a:spLocks noChangeArrowheads="1"/>
          </p:cNvSpPr>
          <p:nvPr/>
        </p:nvSpPr>
        <p:spPr bwMode="auto">
          <a:xfrm>
            <a:off x="3815617" y="714274"/>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40" name="Rectangle 3"/>
          <p:cNvSpPr>
            <a:spLocks noChangeArrowheads="1"/>
          </p:cNvSpPr>
          <p:nvPr/>
        </p:nvSpPr>
        <p:spPr bwMode="auto">
          <a:xfrm>
            <a:off x="2101830" y="247051"/>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cxnSp>
        <p:nvCxnSpPr>
          <p:cNvPr id="183" name="Straight Connector 182"/>
          <p:cNvCxnSpPr/>
          <p:nvPr/>
        </p:nvCxnSpPr>
        <p:spPr>
          <a:xfrm>
            <a:off x="4569806" y="1218533"/>
            <a:ext cx="2826366" cy="11822"/>
          </a:xfrm>
          <a:prstGeom prst="line">
            <a:avLst/>
          </a:prstGeom>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823257" y="1744536"/>
            <a:ext cx="255714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endParaRPr lang="en-US" sz="2800" dirty="0">
              <a:latin typeface="Times New Roman" panose="02020603050405020304" pitchFamily="18" charset="0"/>
              <a:cs typeface="Times New Roman" panose="02020603050405020304" pitchFamily="18" charset="0"/>
            </a:endParaRPr>
          </a:p>
        </p:txBody>
      </p:sp>
      <p:sp>
        <p:nvSpPr>
          <p:cNvPr id="19" name="Rectangle: Rounded Corners 23"/>
          <p:cNvSpPr/>
          <p:nvPr/>
        </p:nvSpPr>
        <p:spPr>
          <a:xfrm>
            <a:off x="511925" y="2706912"/>
            <a:ext cx="11354524" cy="3873253"/>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defTabSz="121920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31" name="Group 30"/>
          <p:cNvGrpSpPr/>
          <p:nvPr/>
        </p:nvGrpSpPr>
        <p:grpSpPr>
          <a:xfrm>
            <a:off x="3045274" y="1784333"/>
            <a:ext cx="4987681" cy="907198"/>
            <a:chOff x="2736079" y="2501007"/>
            <a:chExt cx="4360623" cy="1289204"/>
          </a:xfrm>
        </p:grpSpPr>
        <p:pic>
          <p:nvPicPr>
            <p:cNvPr id="32"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2189" y="2501007"/>
              <a:ext cx="3342382" cy="1289204"/>
            </a:xfrm>
            <a:prstGeom prst="rect">
              <a:avLst/>
            </a:prstGeom>
          </p:spPr>
        </p:pic>
        <p:sp>
          <p:nvSpPr>
            <p:cNvPr id="33" name="TextBox 32"/>
            <p:cNvSpPr txBox="1"/>
            <p:nvPr/>
          </p:nvSpPr>
          <p:spPr>
            <a:xfrm>
              <a:off x="2736079" y="2779592"/>
              <a:ext cx="4360623" cy="831014"/>
            </a:xfrm>
            <a:prstGeom prst="rect">
              <a:avLst/>
            </a:prstGeom>
            <a:noFill/>
          </p:spPr>
          <p:txBody>
            <a:bodyPr wrap="square">
              <a:spAutoFit/>
            </a:bodyPr>
            <a:lstStyle/>
            <a:p>
              <a:pPr algn="ctr" defTabSz="914400">
                <a:defRPr/>
              </a:pPr>
              <a:r>
                <a:rPr lang="en-US" sz="32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Trả</a:t>
              </a:r>
              <a:r>
                <a:rPr lang="en-US" sz="32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 </a:t>
              </a:r>
              <a:r>
                <a:rPr lang="en-US" sz="32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lời</a:t>
              </a:r>
              <a:r>
                <a:rPr lang="en-US" sz="32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 </a:t>
              </a:r>
              <a:r>
                <a:rPr lang="en-US" sz="32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câu</a:t>
              </a:r>
              <a:r>
                <a:rPr lang="en-US" sz="32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 </a:t>
              </a:r>
              <a:r>
                <a:rPr lang="en-US" sz="32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hỏi</a:t>
              </a:r>
              <a:endParaRPr lang="vi-VN" sz="32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endParaRPr>
            </a:p>
          </p:txBody>
        </p:sp>
      </p:grpSp>
      <p:sp>
        <p:nvSpPr>
          <p:cNvPr id="34" name="TextBox 33"/>
          <p:cNvSpPr txBox="1"/>
          <p:nvPr/>
        </p:nvSpPr>
        <p:spPr>
          <a:xfrm>
            <a:off x="1904305" y="3479498"/>
            <a:ext cx="9487136" cy="683264"/>
          </a:xfrm>
          <a:prstGeom prst="rect">
            <a:avLst/>
          </a:prstGeom>
          <a:noFill/>
        </p:spPr>
        <p:txBody>
          <a:bodyPr wrap="square">
            <a:spAutoFit/>
          </a:bodyPr>
          <a:lstStyle/>
          <a:p>
            <a:pPr marL="568325" algn="just" defTabSz="1219200">
              <a:lnSpc>
                <a:spcPct val="120000"/>
              </a:lnSpc>
              <a:buClr>
                <a:srgbClr val="000000"/>
              </a:buClr>
            </a:pP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Câu</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chuyện</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có</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3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nhân</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vật</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là</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bà</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Tích</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Chu,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cô</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Tiên</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a:t>
            </a:r>
            <a:endParaRPr lang="vi-VN" sz="3200" kern="0" dirty="0">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2" name="Notched Right Arrow 1"/>
          <p:cNvSpPr/>
          <p:nvPr/>
        </p:nvSpPr>
        <p:spPr>
          <a:xfrm>
            <a:off x="1923989" y="3681562"/>
            <a:ext cx="395048" cy="34244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Sticker of Green Check Mark for Indicate Right Choice with Contour Stock  Vector - Illustration of checkmark, decorative: 103229668"/>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5154" y="2696971"/>
            <a:ext cx="955480" cy="130633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113947" y="4666075"/>
            <a:ext cx="7953860" cy="681990"/>
          </a:xfrm>
          <a:prstGeom prst="rect">
            <a:avLst/>
          </a:prstGeom>
          <a:noFill/>
        </p:spPr>
        <p:txBody>
          <a:bodyPr wrap="square">
            <a:spAutoFit/>
          </a:bodyPr>
          <a:lstStyle/>
          <a:p>
            <a:pPr marL="568325" defTabSz="1219200">
              <a:lnSpc>
                <a:spcPct val="120000"/>
              </a:lnSpc>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Vì</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sao</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bà</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lại</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hoá</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thành</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chim</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và</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bay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đi</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a:t>
            </a:r>
            <a:endParaRPr lang="vi-VN" sz="3200"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38" name="TextBox 37"/>
          <p:cNvSpPr txBox="1"/>
          <p:nvPr/>
        </p:nvSpPr>
        <p:spPr>
          <a:xfrm>
            <a:off x="1785859" y="5421863"/>
            <a:ext cx="9864423" cy="681990"/>
          </a:xfrm>
          <a:prstGeom prst="rect">
            <a:avLst/>
          </a:prstGeom>
          <a:noFill/>
        </p:spPr>
        <p:txBody>
          <a:bodyPr wrap="square">
            <a:spAutoFit/>
          </a:bodyPr>
          <a:lstStyle/>
          <a:p>
            <a:pPr marL="568325" defTabSz="1219200">
              <a:lnSpc>
                <a:spcPct val="120000"/>
              </a:lnSpc>
              <a:buClr>
                <a:srgbClr val="000000"/>
              </a:buClr>
            </a:pP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Vì</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Tích</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Chu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mải</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chơi</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không</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chăm</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sóc</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bà</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khi</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bà</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bị</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ốm.</a:t>
            </a:r>
            <a:endParaRPr lang="vi-VN" sz="3200" kern="0" dirty="0">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43" name="Notched Right Arrow 42"/>
          <p:cNvSpPr/>
          <p:nvPr/>
        </p:nvSpPr>
        <p:spPr>
          <a:xfrm>
            <a:off x="1904305" y="5615753"/>
            <a:ext cx="395048" cy="34244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925" y="1605347"/>
            <a:ext cx="457729" cy="584315"/>
          </a:xfrm>
          <a:prstGeom prst="rect">
            <a:avLst/>
          </a:prstGeom>
        </p:spPr>
      </p:pic>
      <p:sp>
        <p:nvSpPr>
          <p:cNvPr id="46" name="Rectangle 4"/>
          <p:cNvSpPr>
            <a:spLocks noChangeArrowheads="1"/>
          </p:cNvSpPr>
          <p:nvPr/>
        </p:nvSpPr>
        <p:spPr bwMode="auto">
          <a:xfrm>
            <a:off x="3723621" y="1270983"/>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TÍCH CHU</a:t>
            </a:r>
          </a:p>
        </p:txBody>
      </p:sp>
      <p:pic>
        <p:nvPicPr>
          <p:cNvPr id="25" name="Picture 2" descr="Sticker of Green Check Mark for Indicate Right Choice with Contour Stock  Vector - Illustration of checkmark, decorative: 103229668"/>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4803" y="4159063"/>
            <a:ext cx="979970" cy="148521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212335" y="2945760"/>
            <a:ext cx="7634209" cy="683264"/>
          </a:xfrm>
          <a:prstGeom prst="rect">
            <a:avLst/>
          </a:prstGeom>
          <a:noFill/>
        </p:spPr>
        <p:txBody>
          <a:bodyPr wrap="square">
            <a:spAutoFit/>
          </a:bodyPr>
          <a:lstStyle/>
          <a:p>
            <a:pPr marL="568325" defTabSz="1219200">
              <a:lnSpc>
                <a:spcPct val="120000"/>
              </a:lnSpc>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Câu</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chuyện</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những</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nhân</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vật</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nào</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a:t>
            </a:r>
            <a:endParaRPr lang="vi-VN" sz="3200"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barn(inVertical)">
                                      <p:cBhvr>
                                        <p:cTn id="13" dur="500"/>
                                        <p:tgtEl>
                                          <p:spTgt spid="18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1000"/>
                                        <p:tgtEl>
                                          <p:spTgt spid="2"/>
                                        </p:tgtEl>
                                      </p:cBhvr>
                                    </p:animEffect>
                                    <p:anim calcmode="lin" valueType="num">
                                      <p:cBhvr>
                                        <p:cTn id="60" dur="1000" fill="hold"/>
                                        <p:tgtEl>
                                          <p:spTgt spid="2"/>
                                        </p:tgtEl>
                                        <p:attrNameLst>
                                          <p:attrName>ppt_x</p:attrName>
                                        </p:attrNameLst>
                                      </p:cBhvr>
                                      <p:tavLst>
                                        <p:tav tm="0">
                                          <p:val>
                                            <p:strVal val="#ppt_x"/>
                                          </p:val>
                                        </p:tav>
                                        <p:tav tm="100000">
                                          <p:val>
                                            <p:strVal val="#ppt_x"/>
                                          </p:val>
                                        </p:tav>
                                      </p:tavLst>
                                    </p:anim>
                                    <p:anim calcmode="lin" valueType="num">
                                      <p:cBhvr>
                                        <p:cTn id="61" dur="1000" fill="hold"/>
                                        <p:tgtEl>
                                          <p:spTgt spid="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0"/>
                                        <p:tgtEl>
                                          <p:spTgt spid="37"/>
                                        </p:tgtEl>
                                      </p:cBhvr>
                                    </p:animEffect>
                                    <p:anim calcmode="lin" valueType="num">
                                      <p:cBhvr>
                                        <p:cTn id="77" dur="1000" fill="hold"/>
                                        <p:tgtEl>
                                          <p:spTgt spid="37"/>
                                        </p:tgtEl>
                                        <p:attrNameLst>
                                          <p:attrName>ppt_x</p:attrName>
                                        </p:attrNameLst>
                                      </p:cBhvr>
                                      <p:tavLst>
                                        <p:tav tm="0">
                                          <p:val>
                                            <p:strVal val="#ppt_x"/>
                                          </p:val>
                                        </p:tav>
                                        <p:tav tm="100000">
                                          <p:val>
                                            <p:strVal val="#ppt_x"/>
                                          </p:val>
                                        </p:tav>
                                      </p:tavLst>
                                    </p:anim>
                                    <p:anim calcmode="lin" valueType="num">
                                      <p:cBhvr>
                                        <p:cTn id="7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1000"/>
                                        <p:tgtEl>
                                          <p:spTgt spid="43"/>
                                        </p:tgtEl>
                                      </p:cBhvr>
                                    </p:animEffect>
                                    <p:anim calcmode="lin" valueType="num">
                                      <p:cBhvr>
                                        <p:cTn id="84" dur="1000" fill="hold"/>
                                        <p:tgtEl>
                                          <p:spTgt spid="43"/>
                                        </p:tgtEl>
                                        <p:attrNameLst>
                                          <p:attrName>ppt_x</p:attrName>
                                        </p:attrNameLst>
                                      </p:cBhvr>
                                      <p:tavLst>
                                        <p:tav tm="0">
                                          <p:val>
                                            <p:strVal val="#ppt_x"/>
                                          </p:val>
                                        </p:tav>
                                        <p:tav tm="100000">
                                          <p:val>
                                            <p:strVal val="#ppt_x"/>
                                          </p:val>
                                        </p:tav>
                                      </p:tavLst>
                                    </p:anim>
                                    <p:anim calcmode="lin" valueType="num">
                                      <p:cBhvr>
                                        <p:cTn id="85" dur="1000" fill="hold"/>
                                        <p:tgtEl>
                                          <p:spTgt spid="4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1000"/>
                                        <p:tgtEl>
                                          <p:spTgt spid="38"/>
                                        </p:tgtEl>
                                      </p:cBhvr>
                                    </p:animEffect>
                                    <p:anim calcmode="lin" valueType="num">
                                      <p:cBhvr>
                                        <p:cTn id="89" dur="1000" fill="hold"/>
                                        <p:tgtEl>
                                          <p:spTgt spid="38"/>
                                        </p:tgtEl>
                                        <p:attrNameLst>
                                          <p:attrName>ppt_x</p:attrName>
                                        </p:attrNameLst>
                                      </p:cBhvr>
                                      <p:tavLst>
                                        <p:tav tm="0">
                                          <p:val>
                                            <p:strVal val="#ppt_x"/>
                                          </p:val>
                                        </p:tav>
                                        <p:tav tm="100000">
                                          <p:val>
                                            <p:strVal val="#ppt_x"/>
                                          </p:val>
                                        </p:tav>
                                      </p:tavLst>
                                    </p:anim>
                                    <p:anim calcmode="lin" valueType="num">
                                      <p:cBhvr>
                                        <p:cTn id="9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 grpId="0"/>
      <p:bldP spid="8" grpId="0"/>
      <p:bldP spid="19" grpId="0" animBg="1"/>
      <p:bldP spid="34" grpId="0"/>
      <p:bldP spid="2" grpId="0" animBg="1"/>
      <p:bldP spid="37" grpId="0"/>
      <p:bldP spid="38" grpId="0"/>
      <p:bldP spid="43" grpId="0" animBg="1"/>
      <p:bldP spid="46"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
          <p:cNvSpPr/>
          <p:nvPr/>
        </p:nvSpPr>
        <p:spPr>
          <a:xfrm>
            <a:off x="164582" y="330730"/>
            <a:ext cx="11839575" cy="6369685"/>
          </a:xfrm>
          <a:prstGeom prst="roundRect">
            <a:avLst/>
          </a:prstGeom>
          <a:solidFill>
            <a:schemeClr val="lt1">
              <a:alpha val="38000"/>
            </a:schemeClr>
          </a:solidFill>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1219200"/>
            <a:endParaRPr lang="en-US" sz="1865" kern="0">
              <a:solidFill>
                <a:srgbClr val="FFFFFF"/>
              </a:solidFill>
              <a:latin typeface="Arial" panose="020B0604020202020204"/>
            </a:endParaRPr>
          </a:p>
        </p:txBody>
      </p:sp>
      <p:sp>
        <p:nvSpPr>
          <p:cNvPr id="11"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Rectangle 4"/>
          <p:cNvSpPr>
            <a:spLocks noChangeArrowheads="1"/>
          </p:cNvSpPr>
          <p:nvPr/>
        </p:nvSpPr>
        <p:spPr bwMode="auto">
          <a:xfrm>
            <a:off x="3815617" y="714274"/>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40" name="Rectangle 3"/>
          <p:cNvSpPr>
            <a:spLocks noChangeArrowheads="1"/>
          </p:cNvSpPr>
          <p:nvPr/>
        </p:nvSpPr>
        <p:spPr bwMode="auto">
          <a:xfrm>
            <a:off x="2101830" y="247051"/>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cxnSp>
        <p:nvCxnSpPr>
          <p:cNvPr id="183" name="Straight Connector 182"/>
          <p:cNvCxnSpPr/>
          <p:nvPr/>
        </p:nvCxnSpPr>
        <p:spPr>
          <a:xfrm>
            <a:off x="4569806" y="1218533"/>
            <a:ext cx="2826366" cy="11822"/>
          </a:xfrm>
          <a:prstGeom prst="line">
            <a:avLst/>
          </a:prstGeom>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823257" y="1744536"/>
            <a:ext cx="255714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endParaRPr lang="en-US" sz="2800" dirty="0">
              <a:latin typeface="Times New Roman" panose="02020603050405020304" pitchFamily="18" charset="0"/>
              <a:cs typeface="Times New Roman" panose="02020603050405020304" pitchFamily="18" charset="0"/>
            </a:endParaRPr>
          </a:p>
        </p:txBody>
      </p:sp>
      <p:sp>
        <p:nvSpPr>
          <p:cNvPr id="19" name="Rectangle: Rounded Corners 23"/>
          <p:cNvSpPr/>
          <p:nvPr/>
        </p:nvSpPr>
        <p:spPr>
          <a:xfrm>
            <a:off x="583908" y="2799264"/>
            <a:ext cx="11070765" cy="3873253"/>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defTabSz="121920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31" name="Group 30"/>
          <p:cNvGrpSpPr/>
          <p:nvPr/>
        </p:nvGrpSpPr>
        <p:grpSpPr>
          <a:xfrm>
            <a:off x="3045274" y="1784333"/>
            <a:ext cx="4987681" cy="907198"/>
            <a:chOff x="2736079" y="2501007"/>
            <a:chExt cx="4360623" cy="1289204"/>
          </a:xfrm>
        </p:grpSpPr>
        <p:pic>
          <p:nvPicPr>
            <p:cNvPr id="32"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2189" y="2501007"/>
              <a:ext cx="3342382" cy="1289204"/>
            </a:xfrm>
            <a:prstGeom prst="rect">
              <a:avLst/>
            </a:prstGeom>
          </p:spPr>
        </p:pic>
        <p:sp>
          <p:nvSpPr>
            <p:cNvPr id="33" name="TextBox 32"/>
            <p:cNvSpPr txBox="1"/>
            <p:nvPr/>
          </p:nvSpPr>
          <p:spPr>
            <a:xfrm>
              <a:off x="2736079" y="2779592"/>
              <a:ext cx="4360623" cy="831014"/>
            </a:xfrm>
            <a:prstGeom prst="rect">
              <a:avLst/>
            </a:prstGeom>
            <a:noFill/>
          </p:spPr>
          <p:txBody>
            <a:bodyPr wrap="square">
              <a:spAutoFit/>
            </a:bodyPr>
            <a:lstStyle/>
            <a:p>
              <a:pPr algn="ctr" defTabSz="914400">
                <a:defRPr/>
              </a:pPr>
              <a:r>
                <a:rPr lang="en-US" sz="32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Trả</a:t>
              </a:r>
              <a:r>
                <a:rPr lang="en-US" sz="32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 </a:t>
              </a:r>
              <a:r>
                <a:rPr lang="en-US" sz="32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lời</a:t>
              </a:r>
              <a:r>
                <a:rPr lang="en-US" sz="32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 </a:t>
              </a:r>
              <a:r>
                <a:rPr lang="en-US" sz="32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câu</a:t>
              </a:r>
              <a:r>
                <a:rPr lang="en-US" sz="32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 </a:t>
              </a:r>
              <a:r>
                <a:rPr lang="en-US" sz="3200"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rPr>
                <a:t>hỏi</a:t>
              </a:r>
              <a:endParaRPr lang="vi-VN" sz="32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sym typeface="Arial" panose="020B0604020202020204"/>
              </a:endParaRPr>
            </a:p>
          </p:txBody>
        </p:sp>
      </p:grpSp>
      <p:pic>
        <p:nvPicPr>
          <p:cNvPr id="35" name="Picture 2" descr="Sticker of Green Check Mark for Indicate Right Choice with Contour Stock  Vector - Illustration of checkmark, decorative: 103229668"/>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3404" y="4400961"/>
            <a:ext cx="955480" cy="130633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742064" y="3467289"/>
            <a:ext cx="9153617" cy="1272540"/>
          </a:xfrm>
          <a:prstGeom prst="rect">
            <a:avLst/>
          </a:prstGeom>
          <a:noFill/>
        </p:spPr>
        <p:txBody>
          <a:bodyPr wrap="square">
            <a:spAutoFit/>
          </a:bodyPr>
          <a:lstStyle/>
          <a:p>
            <a:pPr marL="568325" defTabSz="1219200">
              <a:lnSpc>
                <a:spcPct val="120000"/>
              </a:lnSpc>
              <a:buClr>
                <a:srgbClr val="000000"/>
              </a:buClr>
            </a:pP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Tích</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Chu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rất</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hối</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hận</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Cậu</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lên</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đường</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đến</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suối</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Tiên</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lấy</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nước</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để</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cứu</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bà.</a:t>
            </a:r>
            <a:endParaRPr lang="vi-VN" sz="3200" kern="0" dirty="0">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43" name="TextBox 42"/>
          <p:cNvSpPr txBox="1"/>
          <p:nvPr/>
        </p:nvSpPr>
        <p:spPr>
          <a:xfrm>
            <a:off x="1094317" y="4735890"/>
            <a:ext cx="7953860" cy="631711"/>
          </a:xfrm>
          <a:prstGeom prst="rect">
            <a:avLst/>
          </a:prstGeom>
          <a:noFill/>
        </p:spPr>
        <p:txBody>
          <a:bodyPr wrap="square">
            <a:spAutoFit/>
          </a:bodyPr>
          <a:lstStyle/>
          <a:p>
            <a:pPr marL="568325" defTabSz="1219200">
              <a:lnSpc>
                <a:spcPct val="120000"/>
              </a:lnSpc>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Câu</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chuyện</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kết</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thúc</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như</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thế</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nào</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a:t>
            </a:r>
            <a:endParaRPr lang="vi-VN" sz="3200"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44" name="TextBox 43"/>
          <p:cNvSpPr txBox="1"/>
          <p:nvPr/>
        </p:nvSpPr>
        <p:spPr>
          <a:xfrm>
            <a:off x="1723250" y="5425283"/>
            <a:ext cx="9714806" cy="1274195"/>
          </a:xfrm>
          <a:prstGeom prst="rect">
            <a:avLst/>
          </a:prstGeom>
          <a:noFill/>
        </p:spPr>
        <p:txBody>
          <a:bodyPr wrap="square">
            <a:spAutoFit/>
          </a:bodyPr>
          <a:lstStyle/>
          <a:p>
            <a:pPr marL="568325" defTabSz="1219200">
              <a:lnSpc>
                <a:spcPct val="120000"/>
              </a:lnSpc>
              <a:buClr>
                <a:srgbClr val="000000"/>
              </a:buClr>
            </a:pP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Bà</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đã</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trở</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lại</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thành</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người</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và</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Tích</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Chu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đã</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hết</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lòng</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yêu</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thương</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chăm</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sóc</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C00000"/>
                </a:solidFill>
                <a:latin typeface="Times New Roman" panose="02020603050405020304" pitchFamily="18" charset="0"/>
                <a:cs typeface="Times New Roman" panose="02020603050405020304" pitchFamily="18" charset="0"/>
                <a:sym typeface="Arial" panose="020B0604020202020204"/>
              </a:rPr>
              <a:t>bà</a:t>
            </a:r>
            <a:r>
              <a:rPr lang="en-US" sz="3200" kern="0" dirty="0">
                <a:solidFill>
                  <a:srgbClr val="C00000"/>
                </a:solidFill>
                <a:latin typeface="Times New Roman" panose="02020603050405020304" pitchFamily="18" charset="0"/>
                <a:cs typeface="Times New Roman" panose="02020603050405020304" pitchFamily="18" charset="0"/>
                <a:sym typeface="Arial" panose="020B0604020202020204"/>
              </a:rPr>
              <a:t>.</a:t>
            </a:r>
            <a:endParaRPr lang="vi-VN" sz="3200" kern="0" dirty="0">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45" name="Notched Right Arrow 44"/>
          <p:cNvSpPr/>
          <p:nvPr/>
        </p:nvSpPr>
        <p:spPr>
          <a:xfrm>
            <a:off x="1742064" y="3867873"/>
            <a:ext cx="395048" cy="34244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Notched Right Arrow 45"/>
          <p:cNvSpPr/>
          <p:nvPr/>
        </p:nvSpPr>
        <p:spPr>
          <a:xfrm>
            <a:off x="1761126" y="5633677"/>
            <a:ext cx="395048" cy="34244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925" y="1605347"/>
            <a:ext cx="457729" cy="584315"/>
          </a:xfrm>
          <a:prstGeom prst="rect">
            <a:avLst/>
          </a:prstGeom>
        </p:spPr>
      </p:pic>
      <p:sp>
        <p:nvSpPr>
          <p:cNvPr id="48" name="Rectangle 4"/>
          <p:cNvSpPr>
            <a:spLocks noChangeArrowheads="1"/>
          </p:cNvSpPr>
          <p:nvPr/>
        </p:nvSpPr>
        <p:spPr bwMode="auto">
          <a:xfrm>
            <a:off x="3723621" y="1270983"/>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TÍCH CHU</a:t>
            </a:r>
          </a:p>
        </p:txBody>
      </p:sp>
      <p:sp>
        <p:nvSpPr>
          <p:cNvPr id="23" name="TextBox 22"/>
          <p:cNvSpPr txBox="1"/>
          <p:nvPr/>
        </p:nvSpPr>
        <p:spPr>
          <a:xfrm>
            <a:off x="1094316" y="2964804"/>
            <a:ext cx="9801365" cy="681990"/>
          </a:xfrm>
          <a:prstGeom prst="rect">
            <a:avLst/>
          </a:prstGeom>
          <a:noFill/>
        </p:spPr>
        <p:txBody>
          <a:bodyPr wrap="square">
            <a:spAutoFit/>
          </a:bodyPr>
          <a:lstStyle/>
          <a:p>
            <a:pPr marL="568325" defTabSz="1219200">
              <a:lnSpc>
                <a:spcPct val="120000"/>
              </a:lnSpc>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Chuyện</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gì</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đã</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xảy</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ra</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khi</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bà</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hoá</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thành</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chim</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và</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 bay </a:t>
            </a:r>
            <a:r>
              <a:rPr lang="en-US" sz="3200" kern="0" dirty="0" err="1">
                <a:solidFill>
                  <a:srgbClr val="000000"/>
                </a:solidFill>
                <a:latin typeface="Times New Roman" panose="02020603050405020304" pitchFamily="18" charset="0"/>
                <a:cs typeface="Times New Roman" panose="02020603050405020304" pitchFamily="18" charset="0"/>
                <a:sym typeface="Arial" panose="020B0604020202020204"/>
              </a:rPr>
              <a:t>đi</a:t>
            </a:r>
            <a:r>
              <a:rPr lang="en-US" sz="3200" kern="0" dirty="0">
                <a:solidFill>
                  <a:srgbClr val="000000"/>
                </a:solidFill>
                <a:latin typeface="Times New Roman" panose="02020603050405020304" pitchFamily="18" charset="0"/>
                <a:cs typeface="Times New Roman" panose="02020603050405020304" pitchFamily="18" charset="0"/>
                <a:sym typeface="Arial" panose="020B0604020202020204"/>
              </a:rPr>
              <a:t>?</a:t>
            </a:r>
            <a:endParaRPr lang="vi-VN" sz="3200"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24" name="Picture 2" descr="Sticker of Green Check Mark for Indicate Right Choice with Contour Stock  Vector - Illustration of checkmark, decorative: 103229668"/>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585" y="2516091"/>
            <a:ext cx="955479" cy="14852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barn(inVertical)">
                                      <p:cBhvr>
                                        <p:cTn id="13" dur="500"/>
                                        <p:tgtEl>
                                          <p:spTgt spid="18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arn(inVertical)">
                                      <p:cBhvr>
                                        <p:cTn id="16" dur="500"/>
                                        <p:tgtEl>
                                          <p:spTgt spid="48"/>
                                        </p:tgtEl>
                                      </p:cBhvr>
                                    </p:animEffect>
                                  </p:childTnLst>
                                </p:cTn>
                              </p:par>
                              <p:par>
                                <p:cTn id="17" presetID="42"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1000"/>
                                        <p:tgtEl>
                                          <p:spTgt spid="42"/>
                                        </p:tgtEl>
                                      </p:cBhvr>
                                    </p:animEffect>
                                    <p:anim calcmode="lin" valueType="num">
                                      <p:cBhvr>
                                        <p:cTn id="59" dur="1000" fill="hold"/>
                                        <p:tgtEl>
                                          <p:spTgt spid="42"/>
                                        </p:tgtEl>
                                        <p:attrNameLst>
                                          <p:attrName>ppt_x</p:attrName>
                                        </p:attrNameLst>
                                      </p:cBhvr>
                                      <p:tavLst>
                                        <p:tav tm="0">
                                          <p:val>
                                            <p:strVal val="#ppt_x"/>
                                          </p:val>
                                        </p:tav>
                                        <p:tav tm="100000">
                                          <p:val>
                                            <p:strVal val="#ppt_x"/>
                                          </p:val>
                                        </p:tav>
                                      </p:tavLst>
                                    </p:anim>
                                    <p:anim calcmode="lin" valueType="num">
                                      <p:cBhvr>
                                        <p:cTn id="6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1000"/>
                                        <p:tgtEl>
                                          <p:spTgt spid="43"/>
                                        </p:tgtEl>
                                      </p:cBhvr>
                                    </p:animEffect>
                                    <p:anim calcmode="lin" valueType="num">
                                      <p:cBhvr>
                                        <p:cTn id="66" dur="1000" fill="hold"/>
                                        <p:tgtEl>
                                          <p:spTgt spid="43"/>
                                        </p:tgtEl>
                                        <p:attrNameLst>
                                          <p:attrName>ppt_x</p:attrName>
                                        </p:attrNameLst>
                                      </p:cBhvr>
                                      <p:tavLst>
                                        <p:tav tm="0">
                                          <p:val>
                                            <p:strVal val="#ppt_x"/>
                                          </p:val>
                                        </p:tav>
                                        <p:tav tm="100000">
                                          <p:val>
                                            <p:strVal val="#ppt_x"/>
                                          </p:val>
                                        </p:tav>
                                      </p:tavLst>
                                    </p:anim>
                                    <p:anim calcmode="lin" valueType="num">
                                      <p:cBhvr>
                                        <p:cTn id="67" dur="1000" fill="hold"/>
                                        <p:tgtEl>
                                          <p:spTgt spid="43"/>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1000"/>
                                        <p:tgtEl>
                                          <p:spTgt spid="35"/>
                                        </p:tgtEl>
                                      </p:cBhvr>
                                    </p:animEffect>
                                    <p:anim calcmode="lin" valueType="num">
                                      <p:cBhvr>
                                        <p:cTn id="71" dur="1000" fill="hold"/>
                                        <p:tgtEl>
                                          <p:spTgt spid="35"/>
                                        </p:tgtEl>
                                        <p:attrNameLst>
                                          <p:attrName>ppt_x</p:attrName>
                                        </p:attrNameLst>
                                      </p:cBhvr>
                                      <p:tavLst>
                                        <p:tav tm="0">
                                          <p:val>
                                            <p:strVal val="#ppt_x"/>
                                          </p:val>
                                        </p:tav>
                                        <p:tav tm="100000">
                                          <p:val>
                                            <p:strVal val="#ppt_x"/>
                                          </p:val>
                                        </p:tav>
                                      </p:tavLst>
                                    </p:anim>
                                    <p:anim calcmode="lin" valueType="num">
                                      <p:cBhvr>
                                        <p:cTn id="7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1000"/>
                                        <p:tgtEl>
                                          <p:spTgt spid="46"/>
                                        </p:tgtEl>
                                      </p:cBhvr>
                                    </p:animEffect>
                                    <p:anim calcmode="lin" valueType="num">
                                      <p:cBhvr>
                                        <p:cTn id="78" dur="1000" fill="hold"/>
                                        <p:tgtEl>
                                          <p:spTgt spid="46"/>
                                        </p:tgtEl>
                                        <p:attrNameLst>
                                          <p:attrName>ppt_x</p:attrName>
                                        </p:attrNameLst>
                                      </p:cBhvr>
                                      <p:tavLst>
                                        <p:tav tm="0">
                                          <p:val>
                                            <p:strVal val="#ppt_x"/>
                                          </p:val>
                                        </p:tav>
                                        <p:tav tm="100000">
                                          <p:val>
                                            <p:strVal val="#ppt_x"/>
                                          </p:val>
                                        </p:tav>
                                      </p:tavLst>
                                    </p:anim>
                                    <p:anim calcmode="lin" valueType="num">
                                      <p:cBhvr>
                                        <p:cTn id="79" dur="1000" fill="hold"/>
                                        <p:tgtEl>
                                          <p:spTgt spid="4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8" grpId="0"/>
      <p:bldP spid="19" grpId="0" animBg="1"/>
      <p:bldP spid="42" grpId="0"/>
      <p:bldP spid="43" grpId="0"/>
      <p:bldP spid="44" grpId="0"/>
      <p:bldP spid="45" grpId="0" animBg="1"/>
      <p:bldP spid="46" grpId="0" animBg="1"/>
      <p:bldP spid="48"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
          <p:cNvSpPr/>
          <p:nvPr/>
        </p:nvSpPr>
        <p:spPr>
          <a:xfrm>
            <a:off x="81868" y="269"/>
            <a:ext cx="11839575" cy="65739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1219200"/>
            <a:endParaRPr lang="en-US" sz="1865" kern="0">
              <a:solidFill>
                <a:srgbClr val="FFFFFF"/>
              </a:solidFill>
              <a:latin typeface="Arial" panose="020B0604020202020204"/>
            </a:endParaRPr>
          </a:p>
        </p:txBody>
      </p:sp>
      <p:sp>
        <p:nvSpPr>
          <p:cNvPr id="11"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Rectangle 4"/>
          <p:cNvSpPr>
            <a:spLocks noChangeArrowheads="1"/>
          </p:cNvSpPr>
          <p:nvPr/>
        </p:nvSpPr>
        <p:spPr bwMode="auto">
          <a:xfrm>
            <a:off x="3815617" y="714274"/>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40" name="Rectangle 3"/>
          <p:cNvSpPr>
            <a:spLocks noChangeArrowheads="1"/>
          </p:cNvSpPr>
          <p:nvPr/>
        </p:nvSpPr>
        <p:spPr bwMode="auto">
          <a:xfrm>
            <a:off x="2101830" y="247051"/>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cxnSp>
        <p:nvCxnSpPr>
          <p:cNvPr id="183" name="Straight Connector 182"/>
          <p:cNvCxnSpPr/>
          <p:nvPr/>
        </p:nvCxnSpPr>
        <p:spPr>
          <a:xfrm>
            <a:off x="4569806" y="1218533"/>
            <a:ext cx="2826366" cy="11822"/>
          </a:xfrm>
          <a:prstGeom prst="line">
            <a:avLst/>
          </a:prstGeom>
        </p:spPr>
        <p:style>
          <a:lnRef idx="3">
            <a:schemeClr val="accent1"/>
          </a:lnRef>
          <a:fillRef idx="0">
            <a:schemeClr val="accent1"/>
          </a:fillRef>
          <a:effectRef idx="2">
            <a:schemeClr val="accent1"/>
          </a:effectRef>
          <a:fontRef idx="minor">
            <a:schemeClr val="tx1"/>
          </a:fontRef>
        </p:style>
      </p:cxnSp>
      <p:sp>
        <p:nvSpPr>
          <p:cNvPr id="15" name="Rectangle 4"/>
          <p:cNvSpPr>
            <a:spLocks noChangeArrowheads="1"/>
          </p:cNvSpPr>
          <p:nvPr/>
        </p:nvSpPr>
        <p:spPr bwMode="auto">
          <a:xfrm>
            <a:off x="583565" y="2346325"/>
            <a:ext cx="6527165" cy="519430"/>
          </a:xfrm>
          <a:prstGeom prst="rect">
            <a:avLst/>
          </a:prstGeom>
        </p:spPr>
        <p:style>
          <a:lnRef idx="2">
            <a:schemeClr val="accent2"/>
          </a:lnRef>
          <a:fillRef idx="2">
            <a:schemeClr val="accent2"/>
          </a:fillRef>
          <a:effectRef idx="0">
            <a:srgbClr val="FFFFFF"/>
          </a:effectRef>
          <a:fontRef idx="minor">
            <a:schemeClr val="dk1"/>
          </a:fontRef>
        </p:style>
        <p:txBody>
          <a:bodyPr wrap="square" lIns="121917" tIns="60958" rIns="121917" bIns="60958">
            <a:noAutofit/>
          </a:bodyPr>
          <a:lstStyle/>
          <a:p>
            <a:pPr algn="l"/>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Phần đầu: </a:t>
            </a:r>
            <a:r>
              <a:rPr lang="en-US" sz="2400" b="1" dirty="0" err="1">
                <a:latin typeface="Times New Roman" panose="02020603050405020304" pitchFamily="18" charset="0"/>
                <a:cs typeface="Times New Roman" panose="02020603050405020304" pitchFamily="18" charset="0"/>
              </a:rPr>
              <a:t>Bà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Tích</a:t>
            </a:r>
            <a:r>
              <a:rPr lang="en-US" sz="2400" b="1" dirty="0">
                <a:latin typeface="Times New Roman" panose="02020603050405020304" pitchFamily="18" charset="0"/>
                <a:cs typeface="Times New Roman" panose="02020603050405020304" pitchFamily="18" charset="0"/>
              </a:rPr>
              <a:t> Chu.</a:t>
            </a:r>
          </a:p>
        </p:txBody>
      </p:sp>
      <p:sp>
        <p:nvSpPr>
          <p:cNvPr id="18" name="Rectangle 4"/>
          <p:cNvSpPr>
            <a:spLocks noChangeArrowheads="1"/>
          </p:cNvSpPr>
          <p:nvPr/>
        </p:nvSpPr>
        <p:spPr bwMode="auto">
          <a:xfrm>
            <a:off x="3723621" y="1270983"/>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TÍCH CHU</a:t>
            </a:r>
          </a:p>
        </p:txBody>
      </p:sp>
      <p:sp>
        <p:nvSpPr>
          <p:cNvPr id="20" name="Rectangle 4"/>
          <p:cNvSpPr>
            <a:spLocks noChangeArrowheads="1"/>
          </p:cNvSpPr>
          <p:nvPr/>
        </p:nvSpPr>
        <p:spPr bwMode="auto">
          <a:xfrm>
            <a:off x="583565" y="3227705"/>
            <a:ext cx="10670540" cy="578485"/>
          </a:xfrm>
          <a:prstGeom prst="rect">
            <a:avLst/>
          </a:prstGeom>
        </p:spPr>
        <p:style>
          <a:lnRef idx="0">
            <a:srgbClr val="FFFFFF"/>
          </a:lnRef>
          <a:fillRef idx="2">
            <a:schemeClr val="accent1"/>
          </a:fillRef>
          <a:effectRef idx="1">
            <a:schemeClr val="accent1"/>
          </a:effectRef>
          <a:fontRef idx="minor">
            <a:schemeClr val="lt1"/>
          </a:fontRef>
        </p:style>
        <p:txBody>
          <a:bodyPr wrap="square" lIns="121917" tIns="60958" rIns="121917" bIns="60958">
            <a:noAutofit/>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Phần hai: Bà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ốm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Tích</a:t>
            </a:r>
            <a:r>
              <a:rPr lang="en-US" sz="2400" b="1" dirty="0">
                <a:solidFill>
                  <a:schemeClr val="tx1"/>
                </a:solidFill>
                <a:latin typeface="Times New Roman" panose="02020603050405020304" pitchFamily="18" charset="0"/>
                <a:cs typeface="Times New Roman" panose="02020603050405020304" pitchFamily="18" charset="0"/>
              </a:rPr>
              <a:t> Chu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lấy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nước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hoá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thành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chim</a:t>
            </a:r>
            <a:r>
              <a:rPr lang="en-US" sz="2400" b="1" dirty="0">
                <a:solidFill>
                  <a:schemeClr val="tx1"/>
                </a:solidFill>
                <a:latin typeface="Times New Roman" panose="02020603050405020304" pitchFamily="18" charset="0"/>
                <a:cs typeface="Times New Roman" panose="02020603050405020304" pitchFamily="18" charset="0"/>
              </a:rPr>
              <a:t> bay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endParaRPr lang="en-US" sz="2400" dirty="0">
              <a:latin typeface="Times New Roman" panose="02020603050405020304" pitchFamily="18" charset="0"/>
              <a:cs typeface="Times New Roman" panose="02020603050405020304" pitchFamily="18" charset="0"/>
            </a:endParaRPr>
          </a:p>
        </p:txBody>
      </p:sp>
      <p:sp>
        <p:nvSpPr>
          <p:cNvPr id="12" name="Rectangle 4"/>
          <p:cNvSpPr>
            <a:spLocks noChangeArrowheads="1"/>
          </p:cNvSpPr>
          <p:nvPr/>
        </p:nvSpPr>
        <p:spPr bwMode="auto">
          <a:xfrm>
            <a:off x="583565" y="4142105"/>
            <a:ext cx="9215120" cy="489585"/>
          </a:xfrm>
          <a:prstGeom prst="rect">
            <a:avLst/>
          </a:prstGeom>
        </p:spPr>
        <p:style>
          <a:lnRef idx="2">
            <a:schemeClr val="accent2"/>
          </a:lnRef>
          <a:fillRef idx="2">
            <a:schemeClr val="accent2"/>
          </a:fillRef>
          <a:effectRef idx="0">
            <a:srgbClr val="FFFFFF"/>
          </a:effectRef>
          <a:fontRef idx="minor">
            <a:schemeClr val="dk1"/>
          </a:fontRef>
        </p:style>
        <p:txBody>
          <a:bodyPr wrap="square" lIns="121917" tIns="60958" rIns="121917" bIns="60958">
            <a:spAutoFit/>
          </a:bodyPr>
          <a:lstStyle/>
          <a:p>
            <a:pPr algn="ctr"/>
            <a:r>
              <a:rPr lang="en-US" sz="2400" b="1" dirty="0" err="1">
                <a:latin typeface="Times New Roman" panose="02020603050405020304" pitchFamily="18" charset="0"/>
                <a:cs typeface="Times New Roman" panose="02020603050405020304" pitchFamily="18" charset="0"/>
              </a:rPr>
              <a:t>Phần ba: Tích</a:t>
            </a:r>
            <a:r>
              <a:rPr lang="en-US" sz="2400" b="1" dirty="0">
                <a:latin typeface="Times New Roman" panose="02020603050405020304" pitchFamily="18" charset="0"/>
                <a:cs typeface="Times New Roman" panose="02020603050405020304" pitchFamily="18" charset="0"/>
              </a:rPr>
              <a:t> Chu </a:t>
            </a:r>
            <a:r>
              <a:rPr lang="en-US" sz="2400" b="1" dirty="0" err="1">
                <a:latin typeface="Times New Roman" panose="02020603050405020304" pitchFamily="18" charset="0"/>
                <a:cs typeface="Times New Roman" panose="02020603050405020304" pitchFamily="18" charset="0"/>
              </a:rPr>
              <a:t>nghe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lấy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cứu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a:t>
            </a:r>
            <a:endParaRPr lang="en-US" sz="2400" b="1" dirty="0">
              <a:latin typeface="Times New Roman" panose="02020603050405020304" pitchFamily="18" charset="0"/>
              <a:cs typeface="Times New Roman" panose="02020603050405020304" pitchFamily="18" charset="0"/>
            </a:endParaRPr>
          </a:p>
        </p:txBody>
      </p:sp>
      <p:sp>
        <p:nvSpPr>
          <p:cNvPr id="14" name="Rectangle 4"/>
          <p:cNvSpPr>
            <a:spLocks noChangeArrowheads="1"/>
          </p:cNvSpPr>
          <p:nvPr/>
        </p:nvSpPr>
        <p:spPr bwMode="auto">
          <a:xfrm>
            <a:off x="583565" y="4966970"/>
            <a:ext cx="9876790" cy="489585"/>
          </a:xfrm>
          <a:prstGeom prst="rect">
            <a:avLst/>
          </a:prstGeom>
        </p:spPr>
        <p:style>
          <a:lnRef idx="0">
            <a:srgbClr val="FFFFFF"/>
          </a:lnRef>
          <a:fillRef idx="1">
            <a:schemeClr val="accent5"/>
          </a:fillRef>
          <a:effectRef idx="2">
            <a:schemeClr val="accent5"/>
          </a:effectRef>
          <a:fontRef idx="minor">
            <a:schemeClr val="lt1"/>
          </a:fontRef>
        </p:style>
        <p:txBody>
          <a:bodyPr wrap="square" lIns="121917" tIns="60958" rIns="121917" bIns="60958">
            <a:spAutoFit/>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Phần cuối: Bà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trở</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thành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người</a:t>
            </a:r>
            <a:r>
              <a:rPr lang="en-US" sz="2400" b="1" dirty="0">
                <a:solidFill>
                  <a:schemeClr val="tx1"/>
                </a:solidFill>
                <a:latin typeface="Times New Roman" panose="02020603050405020304" pitchFamily="18" charset="0"/>
                <a:cs typeface="Times New Roman" panose="02020603050405020304" pitchFamily="18" charset="0"/>
              </a:rPr>
              <a:t>. Hai </a:t>
            </a:r>
            <a:r>
              <a:rPr lang="en-US" sz="2400" b="1" dirty="0" err="1">
                <a:solidFill>
                  <a:schemeClr val="tx1"/>
                </a:solidFill>
                <a:latin typeface="Times New Roman" panose="02020603050405020304" pitchFamily="18" charset="0"/>
                <a:cs typeface="Times New Roman" panose="02020603050405020304" pitchFamily="18" charset="0"/>
              </a:rPr>
              <a:t>bà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cháu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hạnh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phúc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nhau.</a:t>
            </a:r>
          </a:p>
        </p:txBody>
      </p:sp>
      <p:sp>
        <p:nvSpPr>
          <p:cNvPr id="2" name="Rectangle 4"/>
          <p:cNvSpPr>
            <a:spLocks noChangeArrowheads="1"/>
          </p:cNvSpPr>
          <p:nvPr/>
        </p:nvSpPr>
        <p:spPr bwMode="auto">
          <a:xfrm>
            <a:off x="583565" y="1547495"/>
            <a:ext cx="3271520" cy="519430"/>
          </a:xfrm>
          <a:prstGeom prst="rect">
            <a:avLst/>
          </a:prstGeom>
        </p:spPr>
        <p:style>
          <a:lnRef idx="2">
            <a:schemeClr val="accent2"/>
          </a:lnRef>
          <a:fillRef idx="2">
            <a:schemeClr val="accent2"/>
          </a:fillRef>
          <a:effectRef idx="0">
            <a:srgbClr val="FFFFFF"/>
          </a:effectRef>
          <a:fontRef idx="minor">
            <a:schemeClr val="dk1"/>
          </a:fontRef>
        </p:style>
        <p:txBody>
          <a:bodyPr wrap="square" lIns="121917" tIns="60958" rIns="121917" bIns="60958">
            <a:noAutofit/>
          </a:bodyPr>
          <a:lstStyle/>
          <a:p>
            <a:pPr algn="l"/>
            <a:r>
              <a:rPr lang="en-US" sz="2400" b="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Diễn biến câu chuyện:</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barn(inVertical)">
                                      <p:cBhvr>
                                        <p:cTn id="13" dur="500"/>
                                        <p:tgtEl>
                                          <p:spTgt spid="18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edge">
                                      <p:cBhvr>
                                        <p:cTn id="38" dur="2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heckerboard(across)">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15" grpId="0" animBg="1"/>
      <p:bldP spid="15" grpId="1" animBg="1"/>
      <p:bldP spid="18" grpId="0"/>
      <p:bldP spid="20" grpId="0" animBg="1"/>
      <p:bldP spid="20" grpId="1" animBg="1"/>
      <p:bldP spid="12" grpId="0" bldLvl="0" animBg="1"/>
      <p:bldP spid="12" grpId="1"/>
      <p:bldP spid="14" grpId="0" bldLvl="0" animBg="1"/>
      <p:bldP spid="14" grpId="1" animBg="1"/>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
          <p:cNvSpPr/>
          <p:nvPr/>
        </p:nvSpPr>
        <p:spPr>
          <a:xfrm>
            <a:off x="164582" y="330730"/>
            <a:ext cx="11839575" cy="636968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1219200"/>
            <a:endParaRPr lang="en-US" sz="1865" kern="0">
              <a:solidFill>
                <a:srgbClr val="FFFFFF"/>
              </a:solidFill>
              <a:latin typeface="Arial" panose="020B0604020202020204"/>
            </a:endParaRPr>
          </a:p>
        </p:txBody>
      </p:sp>
      <p:sp>
        <p:nvSpPr>
          <p:cNvPr id="11"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Rectangle 4"/>
          <p:cNvSpPr>
            <a:spLocks noChangeArrowheads="1"/>
          </p:cNvSpPr>
          <p:nvPr/>
        </p:nvSpPr>
        <p:spPr bwMode="auto">
          <a:xfrm>
            <a:off x="3815617" y="714274"/>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40" name="Rectangle 3"/>
          <p:cNvSpPr>
            <a:spLocks noChangeArrowheads="1"/>
          </p:cNvSpPr>
          <p:nvPr/>
        </p:nvSpPr>
        <p:spPr bwMode="auto">
          <a:xfrm>
            <a:off x="2101830" y="247051"/>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cxnSp>
        <p:nvCxnSpPr>
          <p:cNvPr id="183" name="Straight Connector 182"/>
          <p:cNvCxnSpPr/>
          <p:nvPr/>
        </p:nvCxnSpPr>
        <p:spPr>
          <a:xfrm>
            <a:off x="4569806" y="1218533"/>
            <a:ext cx="2826366" cy="11822"/>
          </a:xfrm>
          <a:prstGeom prst="line">
            <a:avLst/>
          </a:prstGeom>
        </p:spPr>
        <p:style>
          <a:lnRef idx="3">
            <a:schemeClr val="accent1"/>
          </a:lnRef>
          <a:fillRef idx="0">
            <a:schemeClr val="accent1"/>
          </a:fillRef>
          <a:effectRef idx="2">
            <a:schemeClr val="accent1"/>
          </a:effectRef>
          <a:fontRef idx="minor">
            <a:schemeClr val="tx1"/>
          </a:fontRef>
        </p:style>
      </p:cxnSp>
      <p:grpSp>
        <p:nvGrpSpPr>
          <p:cNvPr id="8" name="Group 7"/>
          <p:cNvGrpSpPr/>
          <p:nvPr/>
        </p:nvGrpSpPr>
        <p:grpSpPr>
          <a:xfrm>
            <a:off x="1477107" y="2459933"/>
            <a:ext cx="8998180" cy="2336552"/>
            <a:chOff x="76504" y="514663"/>
            <a:chExt cx="7485060" cy="5687287"/>
          </a:xfrm>
          <a:solidFill>
            <a:schemeClr val="bg1"/>
          </a:solidFill>
        </p:grpSpPr>
        <p:sp>
          <p:nvSpPr>
            <p:cNvPr id="9" name="Rectangle: Rounded Corners 27"/>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Rounded Corners 28"/>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29"/>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30"/>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Rectangle 4"/>
          <p:cNvSpPr>
            <a:spLocks noChangeArrowheads="1"/>
          </p:cNvSpPr>
          <p:nvPr/>
        </p:nvSpPr>
        <p:spPr bwMode="auto">
          <a:xfrm>
            <a:off x="2289907" y="3381298"/>
            <a:ext cx="7588924" cy="982345"/>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a:t>
            </a:r>
            <a:r>
              <a:rPr lang="en-US" sz="2800" b="1" dirty="0">
                <a:latin typeface="Times New Roman" panose="02020603050405020304" pitchFamily="18" charset="0"/>
                <a:cs typeface="Times New Roman" panose="02020603050405020304" pitchFamily="18" charset="0"/>
              </a:rPr>
              <a:t>, cha </a:t>
            </a:r>
            <a:r>
              <a:rPr lang="en-US" sz="2800" b="1" dirty="0" err="1">
                <a:latin typeface="Times New Roman" panose="02020603050405020304" pitchFamily="18" charset="0"/>
                <a:cs typeface="Times New Roman" panose="02020603050405020304" pitchFamily="18" charset="0"/>
              </a:rPr>
              <a:t>mẹ.</a:t>
            </a:r>
            <a:endParaRPr lang="en-US" sz="2800" b="1" dirty="0">
              <a:latin typeface="Times New Roman" panose="02020603050405020304" pitchFamily="18" charset="0"/>
              <a:cs typeface="Times New Roman" panose="02020603050405020304" pitchFamily="18" charset="0"/>
            </a:endParaRPr>
          </a:p>
        </p:txBody>
      </p:sp>
      <p:sp>
        <p:nvSpPr>
          <p:cNvPr id="15" name="Rectangle 4"/>
          <p:cNvSpPr>
            <a:spLocks noChangeArrowheads="1"/>
          </p:cNvSpPr>
          <p:nvPr/>
        </p:nvSpPr>
        <p:spPr bwMode="auto">
          <a:xfrm>
            <a:off x="2109270" y="2489135"/>
            <a:ext cx="7588924" cy="800215"/>
          </a:xfrm>
          <a:prstGeom prst="rect">
            <a:avLst/>
          </a:prstGeom>
          <a:noFill/>
          <a:ln w="9525">
            <a:noFill/>
            <a:miter lim="800000"/>
          </a:ln>
        </p:spPr>
        <p:txBody>
          <a:bodyPr wrap="square" lIns="121917" tIns="60958" rIns="121917" bIns="60958">
            <a:spAutoFit/>
          </a:bodyPr>
          <a:lstStyle/>
          <a:p>
            <a:pPr algn="ctr"/>
            <a:r>
              <a:rPr lang="en-U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HỌC</a:t>
            </a:r>
          </a:p>
        </p:txBody>
      </p:sp>
      <p:sp>
        <p:nvSpPr>
          <p:cNvPr id="16" name="Rectangle 4"/>
          <p:cNvSpPr>
            <a:spLocks noChangeArrowheads="1"/>
          </p:cNvSpPr>
          <p:nvPr/>
        </p:nvSpPr>
        <p:spPr bwMode="auto">
          <a:xfrm>
            <a:off x="3723621" y="1270983"/>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TÍCH CHU</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circle(in)">
                                      <p:cBhvr>
                                        <p:cTn id="10" dur="2000"/>
                                        <p:tgtEl>
                                          <p:spTgt spid="39"/>
                                        </p:tgtEl>
                                      </p:cBhvr>
                                    </p:animEffect>
                                  </p:childTnLst>
                                </p:cTn>
                              </p:par>
                              <p:par>
                                <p:cTn id="11" presetID="6" presetClass="entr" presetSubtype="16"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circle(in)">
                                      <p:cBhvr>
                                        <p:cTn id="13" dur="2000"/>
                                        <p:tgtEl>
                                          <p:spTgt spid="18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4"/>
            <a:ext cx="12192000" cy="6857836"/>
          </a:xfrm>
          <a:prstGeom prst="rect">
            <a:avLst/>
          </a:prstGeom>
        </p:spPr>
      </p:pic>
      <p:pic>
        <p:nvPicPr>
          <p:cNvPr id="11"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3" r="333"/>
          <a:stretch>
            <a:fillRect/>
          </a:stretch>
        </p:blipFill>
        <p:spPr bwMode="auto">
          <a:xfrm>
            <a:off x="140494" y="5081736"/>
            <a:ext cx="11911013" cy="1772583"/>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
          <p:cNvPicPr>
            <a:picLocks noChangeAspect="1"/>
          </p:cNvPicPr>
          <p:nvPr/>
        </p:nvPicPr>
        <p:blipFill>
          <a:blip r:embed="rId5"/>
          <a:stretch>
            <a:fillRect/>
          </a:stretch>
        </p:blipFill>
        <p:spPr>
          <a:xfrm>
            <a:off x="0" y="164"/>
            <a:ext cx="12188388" cy="6858000"/>
          </a:xfrm>
          <a:prstGeom prst="rect">
            <a:avLst/>
          </a:prstGeom>
        </p:spPr>
      </p:pic>
      <p:pic>
        <p:nvPicPr>
          <p:cNvPr id="12" name="Picture 11"/>
          <p:cNvPicPr>
            <a:picLocks noChangeAspect="1"/>
          </p:cNvPicPr>
          <p:nvPr/>
        </p:nvPicPr>
        <p:blipFill>
          <a:blip r:embed="rId6"/>
          <a:stretch>
            <a:fillRect/>
          </a:stretch>
        </p:blipFill>
        <p:spPr>
          <a:xfrm>
            <a:off x="1186977" y="2320351"/>
            <a:ext cx="9851990" cy="1835055"/>
          </a:xfrm>
          <a:prstGeom prst="rect">
            <a:avLst/>
          </a:prstGeom>
        </p:spPr>
      </p:pic>
      <p:sp>
        <p:nvSpPr>
          <p:cNvPr id="13" name="Rectangle 4"/>
          <p:cNvSpPr>
            <a:spLocks noChangeArrowheads="1"/>
          </p:cNvSpPr>
          <p:nvPr/>
        </p:nvSpPr>
        <p:spPr bwMode="auto">
          <a:xfrm>
            <a:off x="3815615" y="511936"/>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14" name="Rectangle 3"/>
          <p:cNvSpPr>
            <a:spLocks noChangeArrowheads="1"/>
          </p:cNvSpPr>
          <p:nvPr/>
        </p:nvSpPr>
        <p:spPr bwMode="auto">
          <a:xfrm>
            <a:off x="2076296" y="80222"/>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cxnSp>
        <p:nvCxnSpPr>
          <p:cNvPr id="16" name="Straight Connector 15"/>
          <p:cNvCxnSpPr/>
          <p:nvPr/>
        </p:nvCxnSpPr>
        <p:spPr>
          <a:xfrm>
            <a:off x="4563012" y="1011526"/>
            <a:ext cx="2826366" cy="11822"/>
          </a:xfrm>
          <a:prstGeom prst="line">
            <a:avLst/>
          </a:prstGeom>
        </p:spPr>
        <p:style>
          <a:lnRef idx="3">
            <a:schemeClr val="accent1"/>
          </a:lnRef>
          <a:fillRef idx="0">
            <a:schemeClr val="accent1"/>
          </a:fillRef>
          <a:effectRef idx="2">
            <a:schemeClr val="accent1"/>
          </a:effectRef>
          <a:fontRef idx="minor">
            <a:schemeClr val="tx1"/>
          </a:fontRef>
        </p:style>
      </p:cxnSp>
      <p:sp>
        <p:nvSpPr>
          <p:cNvPr id="17" name="Rectangle 4"/>
          <p:cNvSpPr>
            <a:spLocks noChangeArrowheads="1"/>
          </p:cNvSpPr>
          <p:nvPr/>
        </p:nvSpPr>
        <p:spPr bwMode="auto">
          <a:xfrm>
            <a:off x="3723621" y="1270983"/>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TÍCH CHU</a:t>
            </a: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80">
                                          <p:stCondLst>
                                            <p:cond delay="0"/>
                                          </p:stCondLst>
                                        </p:cTn>
                                        <p:tgtEl>
                                          <p:spTgt spid="12"/>
                                        </p:tgtEl>
                                      </p:cBhvr>
                                    </p:animEffect>
                                    <p:anim calcmode="lin" valueType="num">
                                      <p:cBhvr>
                                        <p:cTn id="3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5" dur="26">
                                          <p:stCondLst>
                                            <p:cond delay="650"/>
                                          </p:stCondLst>
                                        </p:cTn>
                                        <p:tgtEl>
                                          <p:spTgt spid="12"/>
                                        </p:tgtEl>
                                      </p:cBhvr>
                                      <p:to x="100000" y="60000"/>
                                    </p:animScale>
                                    <p:animScale>
                                      <p:cBhvr>
                                        <p:cTn id="36" dur="166" decel="50000">
                                          <p:stCondLst>
                                            <p:cond delay="676"/>
                                          </p:stCondLst>
                                        </p:cTn>
                                        <p:tgtEl>
                                          <p:spTgt spid="12"/>
                                        </p:tgtEl>
                                      </p:cBhvr>
                                      <p:to x="100000" y="100000"/>
                                    </p:animScale>
                                    <p:animScale>
                                      <p:cBhvr>
                                        <p:cTn id="37" dur="26">
                                          <p:stCondLst>
                                            <p:cond delay="1312"/>
                                          </p:stCondLst>
                                        </p:cTn>
                                        <p:tgtEl>
                                          <p:spTgt spid="12"/>
                                        </p:tgtEl>
                                      </p:cBhvr>
                                      <p:to x="100000" y="80000"/>
                                    </p:animScale>
                                    <p:animScale>
                                      <p:cBhvr>
                                        <p:cTn id="38" dur="166" decel="50000">
                                          <p:stCondLst>
                                            <p:cond delay="1338"/>
                                          </p:stCondLst>
                                        </p:cTn>
                                        <p:tgtEl>
                                          <p:spTgt spid="12"/>
                                        </p:tgtEl>
                                      </p:cBhvr>
                                      <p:to x="100000" y="100000"/>
                                    </p:animScale>
                                    <p:animScale>
                                      <p:cBhvr>
                                        <p:cTn id="39" dur="26">
                                          <p:stCondLst>
                                            <p:cond delay="1642"/>
                                          </p:stCondLst>
                                        </p:cTn>
                                        <p:tgtEl>
                                          <p:spTgt spid="12"/>
                                        </p:tgtEl>
                                      </p:cBhvr>
                                      <p:to x="100000" y="90000"/>
                                    </p:animScale>
                                    <p:animScale>
                                      <p:cBhvr>
                                        <p:cTn id="40" dur="166" decel="50000">
                                          <p:stCondLst>
                                            <p:cond delay="1668"/>
                                          </p:stCondLst>
                                        </p:cTn>
                                        <p:tgtEl>
                                          <p:spTgt spid="12"/>
                                        </p:tgtEl>
                                      </p:cBhvr>
                                      <p:to x="100000" y="100000"/>
                                    </p:animScale>
                                    <p:animScale>
                                      <p:cBhvr>
                                        <p:cTn id="41" dur="26">
                                          <p:stCondLst>
                                            <p:cond delay="1808"/>
                                          </p:stCondLst>
                                        </p:cTn>
                                        <p:tgtEl>
                                          <p:spTgt spid="12"/>
                                        </p:tgtEl>
                                      </p:cBhvr>
                                      <p:to x="100000" y="95000"/>
                                    </p:animScale>
                                    <p:animScale>
                                      <p:cBhvr>
                                        <p:cTn id="4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4"/>
            <a:ext cx="12192000" cy="6857836"/>
          </a:xfrm>
          <a:prstGeom prst="rect">
            <a:avLst/>
          </a:prstGeom>
        </p:spPr>
      </p:pic>
      <p:pic>
        <p:nvPicPr>
          <p:cNvPr id="11"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3" r="333"/>
          <a:stretch>
            <a:fillRect/>
          </a:stretch>
        </p:blipFill>
        <p:spPr bwMode="auto">
          <a:xfrm>
            <a:off x="140494" y="5081736"/>
            <a:ext cx="11911013" cy="17725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sp>
        <p:nvSpPr>
          <p:cNvPr id="17" name="Hình chữ nhật: Góc Tròn 1"/>
          <p:cNvSpPr/>
          <p:nvPr/>
        </p:nvSpPr>
        <p:spPr>
          <a:xfrm>
            <a:off x="164269" y="282640"/>
            <a:ext cx="11839575" cy="636968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1219200"/>
            <a:endParaRPr lang="en-US" sz="1865" kern="0">
              <a:solidFill>
                <a:srgbClr val="FFFFFF"/>
              </a:solidFill>
              <a:latin typeface="Arial" panose="020B0604020202020204"/>
            </a:endParaRPr>
          </a:p>
        </p:txBody>
      </p:sp>
      <p:sp>
        <p:nvSpPr>
          <p:cNvPr id="18" name="Rectangle 4"/>
          <p:cNvSpPr>
            <a:spLocks noChangeArrowheads="1"/>
          </p:cNvSpPr>
          <p:nvPr/>
        </p:nvSpPr>
        <p:spPr bwMode="auto">
          <a:xfrm>
            <a:off x="3815617" y="714274"/>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19" name="Rectangle 3"/>
          <p:cNvSpPr>
            <a:spLocks noChangeArrowheads="1"/>
          </p:cNvSpPr>
          <p:nvPr/>
        </p:nvSpPr>
        <p:spPr bwMode="auto">
          <a:xfrm>
            <a:off x="2101830" y="247051"/>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cxnSp>
        <p:nvCxnSpPr>
          <p:cNvPr id="22" name="Straight Connector 21"/>
          <p:cNvCxnSpPr/>
          <p:nvPr/>
        </p:nvCxnSpPr>
        <p:spPr>
          <a:xfrm>
            <a:off x="4569806" y="1218533"/>
            <a:ext cx="2826366" cy="11822"/>
          </a:xfrm>
          <a:prstGeom prst="line">
            <a:avLst/>
          </a:prstGeom>
        </p:spPr>
        <p:style>
          <a:lnRef idx="3">
            <a:schemeClr val="accent1"/>
          </a:lnRef>
          <a:fillRef idx="0">
            <a:schemeClr val="accent1"/>
          </a:fillRef>
          <a:effectRef idx="2">
            <a:schemeClr val="accent1"/>
          </a:effectRef>
          <a:fontRef idx="minor">
            <a:schemeClr val="tx1"/>
          </a:fontRef>
        </p:style>
      </p:cxnSp>
      <p:pic>
        <p:nvPicPr>
          <p:cNvPr id="23" name="Picture 2" descr="C:\Users\Administrator\Desktop\可爱卡通手绘边框-0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12896" y="2010693"/>
            <a:ext cx="7700301" cy="45501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istrator\Desktop\可爱卡通手绘边框-0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9183217" y="2030150"/>
            <a:ext cx="1436828" cy="14027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020" y="1768528"/>
            <a:ext cx="3015377" cy="1427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图片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336" y="4548140"/>
            <a:ext cx="2166078" cy="2209399"/>
          </a:xfrm>
          <a:prstGeom prst="rect">
            <a:avLst/>
          </a:prstGeom>
          <a:effectLst>
            <a:glow rad="419100">
              <a:schemeClr val="accent3">
                <a:lumMod val="60000"/>
                <a:lumOff val="40000"/>
                <a:alpha val="73000"/>
              </a:schemeClr>
            </a:glow>
          </a:effectLst>
        </p:spPr>
      </p:pic>
      <p:sp>
        <p:nvSpPr>
          <p:cNvPr id="27" name="TextBox 26"/>
          <p:cNvSpPr txBox="1"/>
          <p:nvPr/>
        </p:nvSpPr>
        <p:spPr>
          <a:xfrm>
            <a:off x="3124921" y="3093452"/>
            <a:ext cx="5458120" cy="2306955"/>
          </a:xfrm>
          <a:prstGeom prst="rect">
            <a:avLst/>
          </a:prstGeom>
          <a:noFill/>
        </p:spPr>
        <p:txBody>
          <a:bodyPr wrap="square" rtlCol="0">
            <a:spAutoFit/>
          </a:bodyPr>
          <a:lstStyle/>
          <a:p>
            <a:pPr algn="just"/>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vẽ</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đóng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vai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28" name="Google Shape;3690;p36"/>
          <p:cNvGrpSpPr/>
          <p:nvPr/>
        </p:nvGrpSpPr>
        <p:grpSpPr>
          <a:xfrm rot="2700000">
            <a:off x="10031489" y="197655"/>
            <a:ext cx="2417273" cy="1562240"/>
            <a:chOff x="3772813" y="-9"/>
            <a:chExt cx="2051019" cy="1327762"/>
          </a:xfrm>
        </p:grpSpPr>
        <p:sp>
          <p:nvSpPr>
            <p:cNvPr id="29"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Rectangle 4"/>
          <p:cNvSpPr>
            <a:spLocks noChangeArrowheads="1"/>
          </p:cNvSpPr>
          <p:nvPr/>
        </p:nvSpPr>
        <p:spPr bwMode="auto">
          <a:xfrm>
            <a:off x="3723621" y="1270983"/>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TÍCH CHU</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7"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 t="19141" r="-286" b="7339"/>
          <a:stretch>
            <a:fillRect/>
          </a:stretch>
        </p:blipFill>
        <p:spPr>
          <a:xfrm>
            <a:off x="0" y="-39190"/>
            <a:ext cx="12226834" cy="6936377"/>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6652602" y="741168"/>
            <a:ext cx="6098177" cy="6098177"/>
          </a:xfrm>
          <a:prstGeom prst="rect">
            <a:avLst/>
          </a:prstGeom>
        </p:spPr>
      </p:pic>
      <p:pic>
        <p:nvPicPr>
          <p:cNvPr id="28" name="Picture 27"/>
          <p:cNvPicPr>
            <a:picLocks noChangeAspect="1"/>
          </p:cNvPicPr>
          <p:nvPr/>
        </p:nvPicPr>
        <p:blipFill>
          <a:blip r:embed="rId5"/>
          <a:stretch>
            <a:fillRect/>
          </a:stretch>
        </p:blipFill>
        <p:spPr>
          <a:xfrm rot="777025">
            <a:off x="6885287" y="996535"/>
            <a:ext cx="2278967" cy="2655107"/>
          </a:xfrm>
          <a:prstGeom prst="rect">
            <a:avLst/>
          </a:prstGeom>
        </p:spPr>
      </p:pic>
      <p:pic>
        <p:nvPicPr>
          <p:cNvPr id="29" name="Picture 28"/>
          <p:cNvPicPr>
            <a:picLocks noChangeAspect="1"/>
          </p:cNvPicPr>
          <p:nvPr/>
        </p:nvPicPr>
        <p:blipFill>
          <a:blip r:embed="rId5"/>
          <a:stretch>
            <a:fillRect/>
          </a:stretch>
        </p:blipFill>
        <p:spPr>
          <a:xfrm rot="20822975" flipH="1">
            <a:off x="113962" y="238134"/>
            <a:ext cx="2449008" cy="2853213"/>
          </a:xfrm>
          <a:prstGeom prst="rect">
            <a:avLst/>
          </a:prstGeom>
        </p:spPr>
      </p:pic>
      <p:pic>
        <p:nvPicPr>
          <p:cNvPr id="2" name="Picture 1"/>
          <p:cNvPicPr>
            <a:picLocks noChangeAspect="1"/>
          </p:cNvPicPr>
          <p:nvPr/>
        </p:nvPicPr>
        <p:blipFill>
          <a:blip r:embed="rId6"/>
          <a:stretch>
            <a:fillRect/>
          </a:stretch>
        </p:blipFill>
        <p:spPr>
          <a:xfrm>
            <a:off x="-140957" y="951581"/>
            <a:ext cx="8492464" cy="36213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
          <p:cNvSpPr/>
          <p:nvPr/>
        </p:nvSpPr>
        <p:spPr>
          <a:xfrm>
            <a:off x="164582" y="330730"/>
            <a:ext cx="11839575" cy="6369685"/>
          </a:xfrm>
          <a:prstGeom prst="roundRect">
            <a:avLst/>
          </a:prstGeom>
          <a:solidFill>
            <a:schemeClr val="lt1">
              <a:alpha val="38000"/>
            </a:schemeClr>
          </a:solidFill>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1219200"/>
            <a:endParaRPr lang="en-US" sz="1865" kern="0">
              <a:solidFill>
                <a:srgbClr val="FFFFFF"/>
              </a:solidFill>
              <a:latin typeface="Arial" panose="020B0604020202020204"/>
            </a:endParaRPr>
          </a:p>
        </p:txBody>
      </p:sp>
      <p:sp>
        <p:nvSpPr>
          <p:cNvPr id="11"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Rectangle 4"/>
          <p:cNvSpPr>
            <a:spLocks noChangeArrowheads="1"/>
          </p:cNvSpPr>
          <p:nvPr/>
        </p:nvSpPr>
        <p:spPr bwMode="auto">
          <a:xfrm>
            <a:off x="3815617" y="714274"/>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40" name="Rectangle 3"/>
          <p:cNvSpPr>
            <a:spLocks noChangeArrowheads="1"/>
          </p:cNvSpPr>
          <p:nvPr/>
        </p:nvSpPr>
        <p:spPr bwMode="auto">
          <a:xfrm>
            <a:off x="2101830" y="247051"/>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grpSp>
        <p:nvGrpSpPr>
          <p:cNvPr id="41" name="Group 40"/>
          <p:cNvGrpSpPr/>
          <p:nvPr/>
        </p:nvGrpSpPr>
        <p:grpSpPr>
          <a:xfrm>
            <a:off x="5052620" y="3366541"/>
            <a:ext cx="2065148" cy="2255241"/>
            <a:chOff x="3109913" y="390525"/>
            <a:chExt cx="5970588" cy="6275388"/>
          </a:xfrm>
        </p:grpSpPr>
        <p:sp>
          <p:nvSpPr>
            <p:cNvPr id="42" name="Oval 41"/>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Oval 42"/>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43"/>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13"/>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14"/>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15"/>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16"/>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17"/>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18"/>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19"/>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20"/>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21"/>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22"/>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23"/>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24"/>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25"/>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26"/>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27"/>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28"/>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29"/>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30"/>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31"/>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32"/>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33"/>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34"/>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35"/>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36"/>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37"/>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38"/>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39"/>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40"/>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41"/>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42"/>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43"/>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44"/>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45"/>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46"/>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47"/>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48"/>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49"/>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Oval 50"/>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Oval 51"/>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52"/>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53"/>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54"/>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55"/>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56"/>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57"/>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58"/>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59"/>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60"/>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61"/>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62"/>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63"/>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64"/>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65"/>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66"/>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67"/>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68"/>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69"/>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70"/>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71"/>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72"/>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73"/>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74"/>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75"/>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76"/>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77"/>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78"/>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79"/>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80"/>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81"/>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82"/>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83"/>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84"/>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85"/>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86"/>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87"/>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88"/>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89"/>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90"/>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91"/>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92"/>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93"/>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94"/>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95"/>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96"/>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97"/>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98"/>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99"/>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00"/>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01"/>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02"/>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03"/>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04"/>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05"/>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06"/>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07"/>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08"/>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109"/>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110"/>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111"/>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112"/>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113"/>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114"/>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115"/>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116"/>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117"/>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118"/>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119"/>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120"/>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121"/>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122"/>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123"/>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124"/>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25"/>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26"/>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27"/>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28"/>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29"/>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30"/>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31"/>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32"/>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33"/>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34"/>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35"/>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68" name="Cloud 167"/>
          <p:cNvSpPr/>
          <p:nvPr/>
        </p:nvSpPr>
        <p:spPr>
          <a:xfrm>
            <a:off x="4017645" y="1805305"/>
            <a:ext cx="4854575" cy="1463675"/>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7" name="TextBox 176"/>
          <p:cNvSpPr txBox="1"/>
          <p:nvPr/>
        </p:nvSpPr>
        <p:spPr>
          <a:xfrm>
            <a:off x="4570095" y="1962785"/>
            <a:ext cx="3671570" cy="1041400"/>
          </a:xfrm>
          <a:prstGeom prst="rect">
            <a:avLst/>
          </a:prstGeom>
          <a:noFill/>
        </p:spPr>
        <p:txBody>
          <a:bodyPr wrap="square" rtlCol="0">
            <a:noAutofit/>
          </a:bodyPr>
          <a:lstStyle/>
          <a:p>
            <a:pPr algn="ctr"/>
            <a:r>
              <a:rPr lang="en-US" sz="2800" b="1" dirty="0">
                <a:solidFill>
                  <a:srgbClr val="006C31"/>
                </a:solidFill>
                <a:latin typeface="Times New Roman" panose="02020603050405020304" pitchFamily="18" charset="0"/>
                <a:cs typeface="Times New Roman" panose="02020603050405020304" pitchFamily="18" charset="0"/>
              </a:rPr>
              <a:t>Những điều cần lưu ý khi đến Thư viện?</a:t>
            </a:r>
          </a:p>
        </p:txBody>
      </p:sp>
      <p:sp>
        <p:nvSpPr>
          <p:cNvPr id="182" name="Rectangle 4"/>
          <p:cNvSpPr>
            <a:spLocks noChangeArrowheads="1"/>
          </p:cNvSpPr>
          <p:nvPr/>
        </p:nvSpPr>
        <p:spPr bwMode="auto">
          <a:xfrm>
            <a:off x="3838131" y="1252098"/>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ĐỌC TO NGHE CHUNG</a:t>
            </a:r>
          </a:p>
        </p:txBody>
      </p:sp>
      <p:cxnSp>
        <p:nvCxnSpPr>
          <p:cNvPr id="183" name="Straight Connector 182"/>
          <p:cNvCxnSpPr/>
          <p:nvPr/>
        </p:nvCxnSpPr>
        <p:spPr>
          <a:xfrm>
            <a:off x="4569806" y="1218533"/>
            <a:ext cx="2826366" cy="11822"/>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barn(inVertical)">
                                      <p:cBhvr>
                                        <p:cTn id="13" dur="500"/>
                                        <p:tgtEl>
                                          <p:spTgt spid="18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circle(in)">
                                      <p:cBhvr>
                                        <p:cTn id="18" dur="20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8"/>
                                        </p:tgtEl>
                                        <p:attrNameLst>
                                          <p:attrName>style.visibility</p:attrName>
                                        </p:attrNameLst>
                                      </p:cBhvr>
                                      <p:to>
                                        <p:strVal val="visible"/>
                                      </p:to>
                                    </p:set>
                                    <p:animEffect transition="in" filter="circle(in)">
                                      <p:cBhvr>
                                        <p:cTn id="23" dur="2000"/>
                                        <p:tgtEl>
                                          <p:spTgt spid="16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77"/>
                                        </p:tgtEl>
                                        <p:attrNameLst>
                                          <p:attrName>style.visibility</p:attrName>
                                        </p:attrNameLst>
                                      </p:cBhvr>
                                      <p:to>
                                        <p:strVal val="visible"/>
                                      </p:to>
                                    </p:set>
                                    <p:animEffect transition="in" filter="circle(in)">
                                      <p:cBhvr>
                                        <p:cTn id="26" dur="2000"/>
                                        <p:tgtEl>
                                          <p:spTgt spid="17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2"/>
                                        </p:tgtEl>
                                        <p:attrNameLst>
                                          <p:attrName>style.visibility</p:attrName>
                                        </p:attrNameLst>
                                      </p:cBhvr>
                                      <p:to>
                                        <p:strVal val="visible"/>
                                      </p:to>
                                    </p:set>
                                    <p:animEffect transition="in" filter="fade">
                                      <p:cBhvr>
                                        <p:cTn id="31" dur="1000"/>
                                        <p:tgtEl>
                                          <p:spTgt spid="182"/>
                                        </p:tgtEl>
                                      </p:cBhvr>
                                    </p:animEffect>
                                    <p:anim calcmode="lin" valueType="num">
                                      <p:cBhvr>
                                        <p:cTn id="32" dur="1000" fill="hold"/>
                                        <p:tgtEl>
                                          <p:spTgt spid="182"/>
                                        </p:tgtEl>
                                        <p:attrNameLst>
                                          <p:attrName>ppt_x</p:attrName>
                                        </p:attrNameLst>
                                      </p:cBhvr>
                                      <p:tavLst>
                                        <p:tav tm="0">
                                          <p:val>
                                            <p:strVal val="#ppt_x"/>
                                          </p:val>
                                        </p:tav>
                                        <p:tav tm="100000">
                                          <p:val>
                                            <p:strVal val="#ppt_x"/>
                                          </p:val>
                                        </p:tav>
                                      </p:tavLst>
                                    </p:anim>
                                    <p:anim calcmode="lin" valueType="num">
                                      <p:cBhvr>
                                        <p:cTn id="33" dur="1000" fill="hold"/>
                                        <p:tgtEl>
                                          <p:spTgt spid="1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168" grpId="0" bldLvl="0" animBg="1"/>
      <p:bldP spid="177" grpId="0"/>
      <p:bldP spid="18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áu Yêu Bà Thần Đồng Âm Nhạc Việt Nam Bé MAI VY #NamvietThieunhi (online-video-cutter.com)">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539750" y="281940"/>
            <a:ext cx="11173460" cy="6111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
          <p:cNvSpPr/>
          <p:nvPr/>
        </p:nvSpPr>
        <p:spPr>
          <a:xfrm>
            <a:off x="164582" y="330730"/>
            <a:ext cx="11839575" cy="6369685"/>
          </a:xfrm>
          <a:prstGeom prst="roundRect">
            <a:avLst/>
          </a:prstGeom>
          <a:solidFill>
            <a:schemeClr val="lt1">
              <a:alpha val="38000"/>
            </a:schemeClr>
          </a:solidFill>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1219200"/>
            <a:endParaRPr lang="en-US" sz="1865" kern="0">
              <a:solidFill>
                <a:srgbClr val="FFFFFF"/>
              </a:solidFill>
              <a:latin typeface="Arial" panose="020B0604020202020204"/>
            </a:endParaRPr>
          </a:p>
        </p:txBody>
      </p:sp>
      <p:sp>
        <p:nvSpPr>
          <p:cNvPr id="11"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Rectangle 4"/>
          <p:cNvSpPr>
            <a:spLocks noChangeArrowheads="1"/>
          </p:cNvSpPr>
          <p:nvPr/>
        </p:nvSpPr>
        <p:spPr bwMode="auto">
          <a:xfrm>
            <a:off x="3815617" y="714274"/>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40" name="Rectangle 3"/>
          <p:cNvSpPr>
            <a:spLocks noChangeArrowheads="1"/>
          </p:cNvSpPr>
          <p:nvPr/>
        </p:nvSpPr>
        <p:spPr bwMode="auto">
          <a:xfrm>
            <a:off x="2101830" y="247051"/>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sp>
        <p:nvSpPr>
          <p:cNvPr id="182" name="Rectangle 4"/>
          <p:cNvSpPr>
            <a:spLocks noChangeArrowheads="1"/>
          </p:cNvSpPr>
          <p:nvPr/>
        </p:nvSpPr>
        <p:spPr bwMode="auto">
          <a:xfrm>
            <a:off x="3838131" y="1252098"/>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ĐỌC TO NGHE CHUNG</a:t>
            </a:r>
          </a:p>
        </p:txBody>
      </p:sp>
      <p:cxnSp>
        <p:nvCxnSpPr>
          <p:cNvPr id="183" name="Straight Connector 182"/>
          <p:cNvCxnSpPr/>
          <p:nvPr/>
        </p:nvCxnSpPr>
        <p:spPr>
          <a:xfrm>
            <a:off x="4569806" y="1218533"/>
            <a:ext cx="2826366" cy="11822"/>
          </a:xfrm>
          <a:prstGeom prst="line">
            <a:avLst/>
          </a:prstGeom>
        </p:spPr>
        <p:style>
          <a:lnRef idx="3">
            <a:schemeClr val="accent1"/>
          </a:lnRef>
          <a:fillRef idx="0">
            <a:schemeClr val="accent1"/>
          </a:fillRef>
          <a:effectRef idx="2">
            <a:schemeClr val="accent1"/>
          </a:effectRef>
          <a:fontRef idx="minor">
            <a:schemeClr val="tx1"/>
          </a:fontRef>
        </p:style>
      </p:cxnSp>
      <p:pic>
        <p:nvPicPr>
          <p:cNvPr id="184" name="Picture 18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266" y="2366727"/>
            <a:ext cx="1880916" cy="4355432"/>
          </a:xfrm>
          <a:prstGeom prst="rect">
            <a:avLst/>
          </a:prstGeom>
        </p:spPr>
      </p:pic>
      <p:pic>
        <p:nvPicPr>
          <p:cNvPr id="185" name="图片 8"/>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a:fillRect/>
          </a:stretch>
        </p:blipFill>
        <p:spPr>
          <a:xfrm rot="4873037">
            <a:off x="4266436" y="361441"/>
            <a:ext cx="3158425" cy="6385507"/>
          </a:xfrm>
          <a:prstGeom prst="rect">
            <a:avLst/>
          </a:prstGeom>
        </p:spPr>
      </p:pic>
      <p:sp>
        <p:nvSpPr>
          <p:cNvPr id="186" name="Rectangle 4"/>
          <p:cNvSpPr>
            <a:spLocks noChangeArrowheads="1"/>
          </p:cNvSpPr>
          <p:nvPr/>
        </p:nvSpPr>
        <p:spPr bwMode="auto">
          <a:xfrm>
            <a:off x="3755427" y="3166695"/>
            <a:ext cx="4321161" cy="800215"/>
          </a:xfrm>
          <a:prstGeom prst="rect">
            <a:avLst/>
          </a:prstGeom>
          <a:noFill/>
          <a:ln w="9525">
            <a:noFill/>
            <a:miter lim="800000"/>
          </a:ln>
        </p:spPr>
        <p:txBody>
          <a:bodyPr wrap="square" lIns="121917" tIns="60958" rIns="121917" bIns="60958">
            <a:spAutoFit/>
          </a:bodyPr>
          <a:lstStyle/>
          <a:p>
            <a:pPr algn="ctr"/>
            <a:r>
              <a:rPr lang="en-US" sz="44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ĐỌC TRUYỆN</a:t>
            </a:r>
            <a:r>
              <a:rPr lang="en-US" sz="4400" b="1" dirty="0">
                <a:ln w="0"/>
                <a:solidFill>
                  <a:srgbClr val="C00000"/>
                </a:solidFill>
                <a:effectLst>
                  <a:reflection blurRad="6350" stA="53000" endA="300" endPos="35500" dir="5400000" sy="-90000" algn="bl" rotWithShape="0"/>
                </a:effectLst>
                <a:latin typeface="Forte" panose="03060902040502070203" pitchFamily="66"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circle(in)">
                                      <p:cBhvr>
                                        <p:cTn id="10" dur="2000"/>
                                        <p:tgtEl>
                                          <p:spTgt spid="39"/>
                                        </p:tgtEl>
                                      </p:cBhvr>
                                    </p:animEffect>
                                  </p:childTnLst>
                                </p:cTn>
                              </p:par>
                              <p:par>
                                <p:cTn id="11" presetID="6" presetClass="entr" presetSubtype="16"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circle(in)">
                                      <p:cBhvr>
                                        <p:cTn id="13" dur="2000"/>
                                        <p:tgtEl>
                                          <p:spTgt spid="18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2"/>
                                        </p:tgtEl>
                                        <p:attrNameLst>
                                          <p:attrName>style.visibility</p:attrName>
                                        </p:attrNameLst>
                                      </p:cBhvr>
                                      <p:to>
                                        <p:strVal val="visible"/>
                                      </p:to>
                                    </p:set>
                                    <p:animEffect transition="in" filter="circle(in)">
                                      <p:cBhvr>
                                        <p:cTn id="16" dur="2000"/>
                                        <p:tgtEl>
                                          <p:spTgt spid="18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85"/>
                                        </p:tgtEl>
                                        <p:attrNameLst>
                                          <p:attrName>style.visibility</p:attrName>
                                        </p:attrNameLst>
                                      </p:cBhvr>
                                      <p:to>
                                        <p:strVal val="visible"/>
                                      </p:to>
                                    </p:set>
                                    <p:animEffect transition="in" filter="wheel(1)">
                                      <p:cBhvr>
                                        <p:cTn id="21" dur="2000"/>
                                        <p:tgtEl>
                                          <p:spTgt spid="185"/>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86"/>
                                        </p:tgtEl>
                                        <p:attrNameLst>
                                          <p:attrName>style.visibility</p:attrName>
                                        </p:attrNameLst>
                                      </p:cBhvr>
                                      <p:to>
                                        <p:strVal val="visible"/>
                                      </p:to>
                                    </p:set>
                                    <p:animEffect transition="in" filter="wheel(1)">
                                      <p:cBhvr>
                                        <p:cTn id="24" dur="2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182" grpId="0"/>
      <p:bldP spid="1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
          <p:cNvSpPr/>
          <p:nvPr/>
        </p:nvSpPr>
        <p:spPr>
          <a:xfrm>
            <a:off x="384449" y="123525"/>
            <a:ext cx="11839575" cy="66109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1219200"/>
            <a:endParaRPr lang="en-US" sz="1865" kern="0">
              <a:solidFill>
                <a:srgbClr val="FFFFFF"/>
              </a:solidFill>
              <a:latin typeface="Arial" panose="020B0604020202020204"/>
            </a:endParaRPr>
          </a:p>
        </p:txBody>
      </p:sp>
      <p:sp>
        <p:nvSpPr>
          <p:cNvPr id="11"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Rectangle 4"/>
          <p:cNvSpPr>
            <a:spLocks noChangeArrowheads="1"/>
          </p:cNvSpPr>
          <p:nvPr/>
        </p:nvSpPr>
        <p:spPr bwMode="auto">
          <a:xfrm>
            <a:off x="3815617" y="714274"/>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40" name="Rectangle 3"/>
          <p:cNvSpPr>
            <a:spLocks noChangeArrowheads="1"/>
          </p:cNvSpPr>
          <p:nvPr/>
        </p:nvSpPr>
        <p:spPr bwMode="auto">
          <a:xfrm>
            <a:off x="2101830" y="247051"/>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cxnSp>
        <p:nvCxnSpPr>
          <p:cNvPr id="183" name="Straight Connector 182"/>
          <p:cNvCxnSpPr/>
          <p:nvPr/>
        </p:nvCxnSpPr>
        <p:spPr>
          <a:xfrm>
            <a:off x="4569806" y="1218533"/>
            <a:ext cx="2826366" cy="11822"/>
          </a:xfrm>
          <a:prstGeom prst="line">
            <a:avLst/>
          </a:prstGeom>
        </p:spPr>
        <p:style>
          <a:lnRef idx="3">
            <a:schemeClr val="accent1"/>
          </a:lnRef>
          <a:fillRef idx="0">
            <a:schemeClr val="accent1"/>
          </a:fillRef>
          <a:effectRef idx="2">
            <a:schemeClr val="accent1"/>
          </a:effectRef>
          <a:fontRef idx="minor">
            <a:schemeClr val="tx1"/>
          </a:fontRef>
        </p:style>
      </p:cxnSp>
      <p:sp>
        <p:nvSpPr>
          <p:cNvPr id="10" name="Rectangle 4"/>
          <p:cNvSpPr>
            <a:spLocks noChangeArrowheads="1"/>
          </p:cNvSpPr>
          <p:nvPr/>
        </p:nvSpPr>
        <p:spPr bwMode="auto">
          <a:xfrm>
            <a:off x="797408" y="1486424"/>
            <a:ext cx="2590999" cy="553994"/>
          </a:xfrm>
          <a:prstGeom prst="rect">
            <a:avLst/>
          </a:prstGeom>
          <a:noFill/>
          <a:ln w="9525">
            <a:noFill/>
            <a:miter lim="800000"/>
          </a:ln>
        </p:spPr>
        <p:txBody>
          <a:bodyPr wrap="square" lIns="121917" tIns="60958" rIns="121917" bIns="60958">
            <a:spAutoFit/>
          </a:bodyPr>
          <a:lstStyle/>
          <a:p>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endParaRPr lang="en-US" sz="2800" b="1" dirty="0">
              <a:latin typeface="Times New Roman" panose="02020603050405020304" pitchFamily="18" charset="0"/>
              <a:cs typeface="Times New Roman" panose="02020603050405020304" pitchFamily="18" charset="0"/>
            </a:endParaRPr>
          </a:p>
        </p:txBody>
      </p:sp>
      <p:pic>
        <p:nvPicPr>
          <p:cNvPr id="20" name="Picture 19" descr="Shap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449" y="1300777"/>
            <a:ext cx="412959" cy="628759"/>
          </a:xfrm>
          <a:prstGeom prst="rect">
            <a:avLst/>
          </a:prstGeom>
        </p:spPr>
      </p:pic>
      <p:sp>
        <p:nvSpPr>
          <p:cNvPr id="21" name="Rectangle 4"/>
          <p:cNvSpPr>
            <a:spLocks noChangeArrowheads="1"/>
          </p:cNvSpPr>
          <p:nvPr/>
        </p:nvSpPr>
        <p:spPr bwMode="auto">
          <a:xfrm>
            <a:off x="3723621" y="1270983"/>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TÍCH CHU</a:t>
            </a:r>
          </a:p>
        </p:txBody>
      </p:sp>
      <p:pic>
        <p:nvPicPr>
          <p:cNvPr id="2" name="Picture 1"/>
          <p:cNvPicPr>
            <a:picLocks noChangeAspect="1"/>
          </p:cNvPicPr>
          <p:nvPr/>
        </p:nvPicPr>
        <p:blipFill>
          <a:blip r:embed="rId3"/>
          <a:stretch>
            <a:fillRect/>
          </a:stretch>
        </p:blipFill>
        <p:spPr>
          <a:xfrm>
            <a:off x="3363346" y="1763420"/>
            <a:ext cx="4265891" cy="5114529"/>
          </a:xfrm>
          <a:prstGeom prst="rect">
            <a:avLst/>
          </a:prstGeom>
        </p:spPr>
      </p:pic>
      <p:sp>
        <p:nvSpPr>
          <p:cNvPr id="13" name="Explosion 2 12"/>
          <p:cNvSpPr/>
          <p:nvPr/>
        </p:nvSpPr>
        <p:spPr>
          <a:xfrm rot="734044">
            <a:off x="2911069" y="1582344"/>
            <a:ext cx="6143838" cy="2111357"/>
          </a:xfrm>
          <a:prstGeom prst="irregularSeal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wipe(down)">
                                      <p:cBhvr>
                                        <p:cTn id="13" dur="500"/>
                                        <p:tgtEl>
                                          <p:spTgt spid="18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10" grpId="0"/>
      <p:bldP spid="21"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
          <p:cNvSpPr/>
          <p:nvPr/>
        </p:nvSpPr>
        <p:spPr>
          <a:xfrm>
            <a:off x="145728" y="94268"/>
            <a:ext cx="11839575" cy="6681561"/>
          </a:xfrm>
          <a:prstGeom prst="roundRect">
            <a:avLst/>
          </a:prstGeom>
          <a:solidFill>
            <a:schemeClr val="lt1">
              <a:alpha val="38000"/>
            </a:schemeClr>
          </a:solidFill>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1219200"/>
            <a:endParaRPr lang="en-US" sz="1865" kern="0">
              <a:solidFill>
                <a:srgbClr val="FFFFFF"/>
              </a:solidFill>
              <a:latin typeface="Arial" panose="020B0604020202020204"/>
            </a:endParaRPr>
          </a:p>
        </p:txBody>
      </p:sp>
      <p:sp>
        <p:nvSpPr>
          <p:cNvPr id="11"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Rectangle 4"/>
          <p:cNvSpPr>
            <a:spLocks noChangeArrowheads="1"/>
          </p:cNvSpPr>
          <p:nvPr/>
        </p:nvSpPr>
        <p:spPr bwMode="auto">
          <a:xfrm>
            <a:off x="3815617" y="561491"/>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40" name="Rectangle 3"/>
          <p:cNvSpPr>
            <a:spLocks noChangeArrowheads="1"/>
          </p:cNvSpPr>
          <p:nvPr/>
        </p:nvSpPr>
        <p:spPr bwMode="auto">
          <a:xfrm>
            <a:off x="2101830" y="94268"/>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cxnSp>
        <p:nvCxnSpPr>
          <p:cNvPr id="183" name="Straight Connector 182"/>
          <p:cNvCxnSpPr/>
          <p:nvPr/>
        </p:nvCxnSpPr>
        <p:spPr>
          <a:xfrm>
            <a:off x="4563014" y="1087493"/>
            <a:ext cx="2826366" cy="11822"/>
          </a:xfrm>
          <a:prstGeom prst="line">
            <a:avLst/>
          </a:prstGeom>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823257" y="1345534"/>
            <a:ext cx="255714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endParaRPr lang="en-US" sz="2800" dirty="0">
              <a:latin typeface="Times New Roman" panose="02020603050405020304" pitchFamily="18" charset="0"/>
              <a:cs typeface="Times New Roman" panose="02020603050405020304" pitchFamily="18" charset="0"/>
            </a:endParaRPr>
          </a:p>
        </p:txBody>
      </p:sp>
      <p:pic>
        <p:nvPicPr>
          <p:cNvPr id="28" name="Picture 27"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733" y="1087493"/>
            <a:ext cx="548120" cy="714111"/>
          </a:xfrm>
          <a:prstGeom prst="rect">
            <a:avLst/>
          </a:prstGeom>
        </p:spPr>
      </p:pic>
      <p:sp>
        <p:nvSpPr>
          <p:cNvPr id="30" name="Rectangle 4"/>
          <p:cNvSpPr>
            <a:spLocks noChangeArrowheads="1"/>
          </p:cNvSpPr>
          <p:nvPr/>
        </p:nvSpPr>
        <p:spPr bwMode="auto">
          <a:xfrm>
            <a:off x="3635486" y="1171680"/>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TÍCH CHU</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183"/>
                                        </p:tgtEl>
                                        <p:attrNameLst>
                                          <p:attrName>style.visibility</p:attrName>
                                        </p:attrNameLst>
                                      </p:cBhvr>
                                      <p:to>
                                        <p:strVal val="visible"/>
                                      </p:to>
                                    </p:set>
                                    <p:animEffect transition="in" filter="circle(in)">
                                      <p:cBhvr>
                                        <p:cTn id="10" dur="2000"/>
                                        <p:tgtEl>
                                          <p:spTgt spid="18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circle(in)">
                                      <p:cBhvr>
                                        <p:cTn id="13" dur="2000"/>
                                        <p:tgtEl>
                                          <p:spTgt spid="3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circle(in)">
                                      <p:cBhvr>
                                        <p:cTn id="16" dur="2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fltVal val="0"/>
                                          </p:val>
                                        </p:tav>
                                        <p:tav tm="100000">
                                          <p:val>
                                            <p:strVal val="#ppt_w"/>
                                          </p:val>
                                        </p:tav>
                                      </p:tavLst>
                                    </p:anim>
                                    <p:anim calcmode="lin" valueType="num">
                                      <p:cBhvr>
                                        <p:cTn id="22" dur="1000" fill="hold"/>
                                        <p:tgtEl>
                                          <p:spTgt spid="28"/>
                                        </p:tgtEl>
                                        <p:attrNameLst>
                                          <p:attrName>ppt_h</p:attrName>
                                        </p:attrNameLst>
                                      </p:cBhvr>
                                      <p:tavLst>
                                        <p:tav tm="0">
                                          <p:val>
                                            <p:fltVal val="0"/>
                                          </p:val>
                                        </p:tav>
                                        <p:tav tm="100000">
                                          <p:val>
                                            <p:strVal val="#ppt_h"/>
                                          </p:val>
                                        </p:tav>
                                      </p:tavLst>
                                    </p:anim>
                                    <p:anim calcmode="lin" valueType="num">
                                      <p:cBhvr>
                                        <p:cTn id="23" dur="1000" fill="hold"/>
                                        <p:tgtEl>
                                          <p:spTgt spid="28"/>
                                        </p:tgtEl>
                                        <p:attrNameLst>
                                          <p:attrName>style.rotation</p:attrName>
                                        </p:attrNameLst>
                                      </p:cBhvr>
                                      <p:tavLst>
                                        <p:tav tm="0">
                                          <p:val>
                                            <p:fltVal val="90"/>
                                          </p:val>
                                        </p:tav>
                                        <p:tav tm="100000">
                                          <p:val>
                                            <p:fltVal val="0"/>
                                          </p:val>
                                        </p:tav>
                                      </p:tavLst>
                                    </p:anim>
                                    <p:animEffect transition="in" filter="fade">
                                      <p:cBhvr>
                                        <p:cTn id="24" dur="1000"/>
                                        <p:tgtEl>
                                          <p:spTgt spid="2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10"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
          <p:cNvSpPr/>
          <p:nvPr/>
        </p:nvSpPr>
        <p:spPr>
          <a:xfrm>
            <a:off x="145728" y="94268"/>
            <a:ext cx="11839575" cy="6681561"/>
          </a:xfrm>
          <a:prstGeom prst="roundRect">
            <a:avLst/>
          </a:prstGeom>
        </p:spPr>
        <p:style>
          <a:lnRef idx="3">
            <a:schemeClr val="accent1"/>
          </a:lnRef>
          <a:fillRef idx="0">
            <a:srgbClr val="FFFFFF"/>
          </a:fillRef>
          <a:effectRef idx="0">
            <a:srgbClr val="FFFFFF"/>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1219200"/>
            <a:endParaRPr lang="en-US" sz="1865" kern="0">
              <a:solidFill>
                <a:srgbClr val="FFFFFF"/>
              </a:solidFill>
              <a:latin typeface="Arial" panose="020B0604020202020204"/>
            </a:endParaRPr>
          </a:p>
        </p:txBody>
      </p:sp>
      <p:sp>
        <p:nvSpPr>
          <p:cNvPr id="11"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Rectangle 4"/>
          <p:cNvSpPr>
            <a:spLocks noChangeArrowheads="1"/>
          </p:cNvSpPr>
          <p:nvPr/>
        </p:nvSpPr>
        <p:spPr bwMode="auto">
          <a:xfrm>
            <a:off x="3815617" y="561491"/>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40" name="Rectangle 3"/>
          <p:cNvSpPr>
            <a:spLocks noChangeArrowheads="1"/>
          </p:cNvSpPr>
          <p:nvPr/>
        </p:nvSpPr>
        <p:spPr bwMode="auto">
          <a:xfrm>
            <a:off x="2101830" y="94268"/>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cxnSp>
        <p:nvCxnSpPr>
          <p:cNvPr id="183" name="Straight Connector 182"/>
          <p:cNvCxnSpPr/>
          <p:nvPr/>
        </p:nvCxnSpPr>
        <p:spPr>
          <a:xfrm>
            <a:off x="4563014" y="1087493"/>
            <a:ext cx="2826366" cy="11822"/>
          </a:xfrm>
          <a:prstGeom prst="line">
            <a:avLst/>
          </a:prstGeom>
        </p:spPr>
        <p:style>
          <a:lnRef idx="3">
            <a:schemeClr val="accent1"/>
          </a:lnRef>
          <a:fillRef idx="0">
            <a:schemeClr val="accent1"/>
          </a:fillRef>
          <a:effectRef idx="2">
            <a:schemeClr val="accent1"/>
          </a:effectRef>
          <a:fontRef idx="minor">
            <a:schemeClr val="tx1"/>
          </a:fontRef>
        </p:style>
      </p:cxnSp>
      <p:sp>
        <p:nvSpPr>
          <p:cNvPr id="30" name="Rectangle 4"/>
          <p:cNvSpPr>
            <a:spLocks noChangeArrowheads="1"/>
          </p:cNvSpPr>
          <p:nvPr/>
        </p:nvSpPr>
        <p:spPr bwMode="auto">
          <a:xfrm>
            <a:off x="3635486" y="1171680"/>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TÍCH CHU</a:t>
            </a:r>
          </a:p>
        </p:txBody>
      </p:sp>
      <p:sp>
        <p:nvSpPr>
          <p:cNvPr id="2" name="Text Box 1"/>
          <p:cNvSpPr txBox="1"/>
          <p:nvPr/>
        </p:nvSpPr>
        <p:spPr>
          <a:xfrm>
            <a:off x="566420" y="1505585"/>
            <a:ext cx="11418570" cy="5265420"/>
          </a:xfrm>
          <a:prstGeom prst="rect">
            <a:avLst/>
          </a:prstGeom>
        </p:spPr>
        <p:style>
          <a:lnRef idx="2">
            <a:schemeClr val="accent1"/>
          </a:lnRef>
          <a:fillRef idx="0">
            <a:srgbClr val="FFFFFF"/>
          </a:fillRef>
          <a:effectRef idx="0">
            <a:srgbClr val="FFFFFF"/>
          </a:effectRef>
          <a:fontRef idx="minor">
            <a:schemeClr val="dk1"/>
          </a:fontRef>
        </p:style>
        <p:txBody>
          <a:bodyPr wrap="square" rtlCol="0">
            <a:noAutofit/>
          </a:bodyPr>
          <a:lstStyle/>
          <a:p>
            <a:r>
              <a:rPr lang="en-US" sz="2400">
                <a:latin typeface="Times New Roman" panose="02020603050405020304" pitchFamily="18" charset="0"/>
                <a:cs typeface="Times New Roman" panose="02020603050405020304" pitchFamily="18" charset="0"/>
              </a:rPr>
              <a:t>Ngày xưa, có một bạn tên là Tích Chu. Bố mẹ Tích Chu mất sớm, Tích Chu ở với bà.</a:t>
            </a: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Hàng ngày bà phải làm việc quần quật kiếm tiền nuôi Tích Chu, có thức gì ngon bà cũng dành cho Tích Chu. Ban đêm, khi Tích Chu ngủ thì bà thức quạt. Thấy bà thương Tích Chu, có người bảo:</a:t>
            </a: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Bà ơi! Lòng bà thương Tích Chu cao hơn trời, rộng hơn biển. Lớn lên, Tích Chu sẽ không khi nào quên ơn bà.</a:t>
            </a: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Thế nhưng lớn lên, Tích Chu lại chẳng thương bà. Bà thì suốt ngày làm việc vất vả, còn Tích Chu suốt ngày rong chơi. Vì làm việc vất vả, ăn uống lại kham khổ nên bà bị ốm. Bà lên cơn sốt nhưng chẳng ai trông nom. Tích Chu mãi rong chơi với bạn bè, chẳng nghĩ gì đến bà đang ốm. Một buổi trưa, trời nóng nực, cơn sốt lên cao, bà khát nước quá liền gọi:</a:t>
            </a:r>
          </a:p>
          <a:p>
            <a:r>
              <a:rPr lang="en-US" sz="2400">
                <a:latin typeface="Times New Roman" panose="02020603050405020304" pitchFamily="18" charset="0"/>
                <a:cs typeface="Times New Roman" panose="02020603050405020304" pitchFamily="18" charset="0"/>
              </a:rPr>
              <a:t>– Tích Chu ơi, cho bà ngụm nước. Bà khát khô cổ rồi!</a:t>
            </a: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183"/>
                                        </p:tgtEl>
                                        <p:attrNameLst>
                                          <p:attrName>style.visibility</p:attrName>
                                        </p:attrNameLst>
                                      </p:cBhvr>
                                      <p:to>
                                        <p:strVal val="visible"/>
                                      </p:to>
                                    </p:set>
                                    <p:animEffect transition="in" filter="circle(in)">
                                      <p:cBhvr>
                                        <p:cTn id="10" dur="2000"/>
                                        <p:tgtEl>
                                          <p:spTgt spid="18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circle(in)">
                                      <p:cBhvr>
                                        <p:cTn id="13" dur="2000"/>
                                        <p:tgtEl>
                                          <p:spTgt spid="3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circle(in)">
                                      <p:cBhvr>
                                        <p:cTn id="16" dur="2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30" grpId="0"/>
      <p:bldP spid="2" grpId="0" bldLvl="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
          <p:cNvSpPr/>
          <p:nvPr/>
        </p:nvSpPr>
        <p:spPr>
          <a:xfrm>
            <a:off x="145728" y="94268"/>
            <a:ext cx="11839575" cy="6681561"/>
          </a:xfrm>
          <a:prstGeom prst="roundRect">
            <a:avLst/>
          </a:prstGeom>
        </p:spPr>
        <p:style>
          <a:lnRef idx="3">
            <a:schemeClr val="accent1"/>
          </a:lnRef>
          <a:fillRef idx="0">
            <a:srgbClr val="FFFFFF"/>
          </a:fillRef>
          <a:effectRef idx="0">
            <a:srgbClr val="FFFFFF"/>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1219200"/>
            <a:endParaRPr lang="en-US" sz="1865" kern="0">
              <a:solidFill>
                <a:srgbClr val="FFFFFF"/>
              </a:solidFill>
              <a:latin typeface="Arial" panose="020B0604020202020204"/>
            </a:endParaRPr>
          </a:p>
        </p:txBody>
      </p:sp>
      <p:sp>
        <p:nvSpPr>
          <p:cNvPr id="11"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Rectangle 4"/>
          <p:cNvSpPr>
            <a:spLocks noChangeArrowheads="1"/>
          </p:cNvSpPr>
          <p:nvPr/>
        </p:nvSpPr>
        <p:spPr bwMode="auto">
          <a:xfrm>
            <a:off x="3815617" y="561491"/>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40" name="Rectangle 3"/>
          <p:cNvSpPr>
            <a:spLocks noChangeArrowheads="1"/>
          </p:cNvSpPr>
          <p:nvPr/>
        </p:nvSpPr>
        <p:spPr bwMode="auto">
          <a:xfrm>
            <a:off x="2101830" y="94268"/>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cxnSp>
        <p:nvCxnSpPr>
          <p:cNvPr id="183" name="Straight Connector 182"/>
          <p:cNvCxnSpPr/>
          <p:nvPr/>
        </p:nvCxnSpPr>
        <p:spPr>
          <a:xfrm>
            <a:off x="4563014" y="1087493"/>
            <a:ext cx="2826366" cy="11822"/>
          </a:xfrm>
          <a:prstGeom prst="line">
            <a:avLst/>
          </a:prstGeom>
        </p:spPr>
        <p:style>
          <a:lnRef idx="3">
            <a:schemeClr val="accent1"/>
          </a:lnRef>
          <a:fillRef idx="0">
            <a:schemeClr val="accent1"/>
          </a:fillRef>
          <a:effectRef idx="2">
            <a:schemeClr val="accent1"/>
          </a:effectRef>
          <a:fontRef idx="minor">
            <a:schemeClr val="tx1"/>
          </a:fontRef>
        </p:style>
      </p:cxnSp>
      <p:sp>
        <p:nvSpPr>
          <p:cNvPr id="30" name="Rectangle 4"/>
          <p:cNvSpPr>
            <a:spLocks noChangeArrowheads="1"/>
          </p:cNvSpPr>
          <p:nvPr/>
        </p:nvSpPr>
        <p:spPr bwMode="auto">
          <a:xfrm>
            <a:off x="3635486" y="1171680"/>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TÍCH CHU</a:t>
            </a:r>
          </a:p>
        </p:txBody>
      </p:sp>
      <p:sp>
        <p:nvSpPr>
          <p:cNvPr id="2" name="Text Box 1"/>
          <p:cNvSpPr txBox="1"/>
          <p:nvPr/>
        </p:nvSpPr>
        <p:spPr>
          <a:xfrm>
            <a:off x="566420" y="1505585"/>
            <a:ext cx="11418570" cy="4110990"/>
          </a:xfrm>
          <a:prstGeom prst="rect">
            <a:avLst/>
          </a:prstGeom>
        </p:spPr>
        <p:style>
          <a:lnRef idx="2">
            <a:schemeClr val="accent1"/>
          </a:lnRef>
          <a:fillRef idx="0">
            <a:srgbClr val="FFFFFF"/>
          </a:fillRef>
          <a:effectRef idx="0">
            <a:srgbClr val="FFFFFF"/>
          </a:effectRef>
          <a:fontRef idx="minor">
            <a:schemeClr val="dk1"/>
          </a:fontRef>
        </p:style>
        <p:txBody>
          <a:bodyPr wrap="square" rtlCol="0">
            <a:noAutofit/>
          </a:bodyPr>
          <a:lstStyle/>
          <a:p>
            <a:r>
              <a:rPr lang="en-US" sz="2400">
                <a:latin typeface="Times New Roman" panose="02020603050405020304" pitchFamily="18" charset="0"/>
                <a:cs typeface="Times New Roman" panose="02020603050405020304" pitchFamily="18" charset="0"/>
              </a:rPr>
              <a:t>Bà gọi một lần, hai lần…rồi ba lần nhưng vẫn không thấy Tích Chu đáp lại. Mãi sau Tích Chu thấy đói mới chạy về nhà kiếm cái ăn. Tích Chu ngạc nhiên hết sức thấy bà biến thành chim và vỗ cánh bay lên trời. Tích Chu hoảng quá kêu lên:</a:t>
            </a:r>
          </a:p>
          <a:p>
            <a:r>
              <a:rPr lang="en-US" sz="2400">
                <a:latin typeface="Times New Roman" panose="02020603050405020304" pitchFamily="18" charset="0"/>
                <a:cs typeface="Times New Roman" panose="02020603050405020304" pitchFamily="18" charset="0"/>
              </a:rPr>
              <a:t>– Bà ơi! Bà đi đâu? Bà ở lại với cháu. Cháu sẽ mang nước cho bà, bà ơi!</a:t>
            </a:r>
          </a:p>
          <a:p>
            <a:r>
              <a:rPr lang="en-US" sz="2400">
                <a:latin typeface="Times New Roman" panose="02020603050405020304" pitchFamily="18" charset="0"/>
                <a:cs typeface="Times New Roman" panose="02020603050405020304" pitchFamily="18" charset="0"/>
              </a:rPr>
              <a:t>– Cúc cu … cu! Cúc … cu cu! Chậm mất rồi cháu ạ, bà khát quá không thể chịu nổi phải hóa thành chim để bay đi kiếm nước. Bà đi đây, bà không về nữa đâu!</a:t>
            </a:r>
          </a:p>
          <a:p>
            <a:r>
              <a:rPr lang="en-US" sz="2400">
                <a:latin typeface="Times New Roman" panose="02020603050405020304" pitchFamily="18" charset="0"/>
                <a:cs typeface="Times New Roman" panose="02020603050405020304" pitchFamily="18" charset="0"/>
              </a:rPr>
              <a:t>Nói rồi chim vỗ cánh bay đi. Tích Chu hoảng quá chạy theo bà, cứ nhằm theo hướng chim bay mà chạy. Cuối cùng Tích Chu gặp chim đang uống nước ở một dòng suối mát. Tích Chu gọi:</a:t>
            </a:r>
          </a:p>
          <a:p>
            <a:r>
              <a:rPr lang="en-US" sz="2400">
                <a:latin typeface="Times New Roman" panose="02020603050405020304" pitchFamily="18" charset="0"/>
                <a:cs typeface="Times New Roman" panose="02020603050405020304" pitchFamily="18" charset="0"/>
              </a:rPr>
              <a:t>– Bà ơi! Bà trở về với cháu đi. Cháu sẽ đi lấy nước cho bà, cháu sẽ giúp đỡ bà, cháu sẽ không làm bà buồn nữa!</a:t>
            </a:r>
          </a:p>
          <a:p>
            <a:r>
              <a:rPr lang="en-US" sz="2400">
                <a:latin typeface="Times New Roman" panose="02020603050405020304" pitchFamily="18" charset="0"/>
                <a:cs typeface="Times New Roman" panose="02020603050405020304" pitchFamily="18" charset="0"/>
              </a:rPr>
              <a:t>– Cúc …cu…cu, muộn quá rồi cháu ơi! Bà không trở lại được nữa đâu!</a:t>
            </a:r>
          </a:p>
          <a:p>
            <a:endParaRPr lang="en-US" sz="2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183"/>
                                        </p:tgtEl>
                                        <p:attrNameLst>
                                          <p:attrName>style.visibility</p:attrName>
                                        </p:attrNameLst>
                                      </p:cBhvr>
                                      <p:to>
                                        <p:strVal val="visible"/>
                                      </p:to>
                                    </p:set>
                                    <p:animEffect transition="in" filter="circle(in)">
                                      <p:cBhvr>
                                        <p:cTn id="10" dur="2000"/>
                                        <p:tgtEl>
                                          <p:spTgt spid="18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circle(in)">
                                      <p:cBhvr>
                                        <p:cTn id="13" dur="2000"/>
                                        <p:tgtEl>
                                          <p:spTgt spid="3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circle(in)">
                                      <p:cBhvr>
                                        <p:cTn id="16" dur="2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30" grpId="0"/>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
          <p:cNvSpPr/>
          <p:nvPr/>
        </p:nvSpPr>
        <p:spPr>
          <a:xfrm>
            <a:off x="145728" y="94268"/>
            <a:ext cx="11839575" cy="6681561"/>
          </a:xfrm>
          <a:prstGeom prst="roundRect">
            <a:avLst/>
          </a:prstGeom>
        </p:spPr>
        <p:style>
          <a:lnRef idx="3">
            <a:schemeClr val="accent1"/>
          </a:lnRef>
          <a:fillRef idx="0">
            <a:srgbClr val="FFFFFF"/>
          </a:fillRef>
          <a:effectRef idx="0">
            <a:srgbClr val="FFFFFF"/>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defTabSz="1219200"/>
            <a:endParaRPr lang="en-US" sz="1865" kern="0">
              <a:solidFill>
                <a:srgbClr val="FFFFFF"/>
              </a:solidFill>
              <a:latin typeface="Arial" panose="020B0604020202020204"/>
            </a:endParaRPr>
          </a:p>
        </p:txBody>
      </p:sp>
      <p:sp>
        <p:nvSpPr>
          <p:cNvPr id="11"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Rectangle 4"/>
          <p:cNvSpPr>
            <a:spLocks noChangeArrowheads="1"/>
          </p:cNvSpPr>
          <p:nvPr/>
        </p:nvSpPr>
        <p:spPr bwMode="auto">
          <a:xfrm>
            <a:off x="3815617" y="561491"/>
            <a:ext cx="4321161" cy="553994"/>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viện</a:t>
            </a:r>
            <a:endParaRPr lang="en-US" sz="2800" b="1" dirty="0">
              <a:latin typeface="Times New Roman" panose="02020603050405020304" pitchFamily="18" charset="0"/>
              <a:cs typeface="Times New Roman" panose="02020603050405020304" pitchFamily="18" charset="0"/>
            </a:endParaRPr>
          </a:p>
        </p:txBody>
      </p:sp>
      <p:sp>
        <p:nvSpPr>
          <p:cNvPr id="40" name="Rectangle 3"/>
          <p:cNvSpPr>
            <a:spLocks noChangeArrowheads="1"/>
          </p:cNvSpPr>
          <p:nvPr/>
        </p:nvSpPr>
        <p:spPr bwMode="auto">
          <a:xfrm>
            <a:off x="2101830" y="94268"/>
            <a:ext cx="7799801" cy="551180"/>
          </a:xfrm>
          <a:prstGeom prst="rect">
            <a:avLst/>
          </a:prstGeom>
          <a:noFill/>
          <a:ln w="9525">
            <a:noFill/>
            <a:miter lim="800000"/>
          </a:ln>
        </p:spPr>
        <p:txBody>
          <a:bodyPr wrap="square" lIns="121917" tIns="60958" rIns="121917" bIns="60958">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23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2026</a:t>
            </a:r>
          </a:p>
        </p:txBody>
      </p:sp>
      <p:cxnSp>
        <p:nvCxnSpPr>
          <p:cNvPr id="183" name="Straight Connector 182"/>
          <p:cNvCxnSpPr/>
          <p:nvPr/>
        </p:nvCxnSpPr>
        <p:spPr>
          <a:xfrm>
            <a:off x="4563014" y="1087493"/>
            <a:ext cx="2826366" cy="11822"/>
          </a:xfrm>
          <a:prstGeom prst="line">
            <a:avLst/>
          </a:prstGeom>
        </p:spPr>
        <p:style>
          <a:lnRef idx="3">
            <a:schemeClr val="accent1"/>
          </a:lnRef>
          <a:fillRef idx="0">
            <a:schemeClr val="accent1"/>
          </a:fillRef>
          <a:effectRef idx="2">
            <a:schemeClr val="accent1"/>
          </a:effectRef>
          <a:fontRef idx="minor">
            <a:schemeClr val="tx1"/>
          </a:fontRef>
        </p:style>
      </p:cxnSp>
      <p:sp>
        <p:nvSpPr>
          <p:cNvPr id="30" name="Rectangle 4"/>
          <p:cNvSpPr>
            <a:spLocks noChangeArrowheads="1"/>
          </p:cNvSpPr>
          <p:nvPr/>
        </p:nvSpPr>
        <p:spPr bwMode="auto">
          <a:xfrm>
            <a:off x="3635486" y="1171680"/>
            <a:ext cx="4321161" cy="492438"/>
          </a:xfrm>
          <a:prstGeom prst="rect">
            <a:avLst/>
          </a:prstGeom>
          <a:noFill/>
          <a:ln w="9525">
            <a:noFill/>
            <a:miter lim="800000"/>
          </a:ln>
        </p:spPr>
        <p:txBody>
          <a:bodyPr wrap="square" lIns="121917" tIns="60958" rIns="121917" bIns="60958">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TÍCH CHU</a:t>
            </a:r>
          </a:p>
        </p:txBody>
      </p:sp>
      <p:sp>
        <p:nvSpPr>
          <p:cNvPr id="2" name="Text Box 1"/>
          <p:cNvSpPr txBox="1"/>
          <p:nvPr/>
        </p:nvSpPr>
        <p:spPr>
          <a:xfrm>
            <a:off x="566420" y="1505585"/>
            <a:ext cx="11418570" cy="4110990"/>
          </a:xfrm>
          <a:prstGeom prst="rect">
            <a:avLst/>
          </a:prstGeom>
        </p:spPr>
        <p:style>
          <a:lnRef idx="2">
            <a:schemeClr val="accent1"/>
          </a:lnRef>
          <a:fillRef idx="0">
            <a:srgbClr val="FFFFFF"/>
          </a:fillRef>
          <a:effectRef idx="0">
            <a:srgbClr val="FFFFFF"/>
          </a:effectRef>
          <a:fontRef idx="minor">
            <a:schemeClr val="dk1"/>
          </a:fontRef>
        </p:style>
        <p:txBody>
          <a:bodyPr wrap="square" rtlCol="0">
            <a:noAutofit/>
          </a:bodyPr>
          <a:lstStyle/>
          <a:p>
            <a:r>
              <a:rPr lang="en-US" sz="2400">
                <a:latin typeface="Times New Roman" panose="02020603050405020304" pitchFamily="18" charset="0"/>
                <a:cs typeface="Times New Roman" panose="02020603050405020304" pitchFamily="18" charset="0"/>
              </a:rPr>
              <a:t>Nghe chim nói, Tích Chu òa khóc, Tích Chu thương bà và hối hận. Giữa lúc đó, có một bà tiên hiện ra, bà bảo Tích Chu:</a:t>
            </a:r>
          </a:p>
          <a:p>
            <a:r>
              <a:rPr lang="en-US" sz="2400">
                <a:latin typeface="Times New Roman" panose="02020603050405020304" pitchFamily="18" charset="0"/>
                <a:cs typeface="Times New Roman" panose="02020603050405020304" pitchFamily="18" charset="0"/>
              </a:rPr>
              <a:t>– Nếu cháu muốn bà trở lại thành người thì cháu phải đi lấy nước suối Tiên cho bà cháu uống. Đường lên suối Tiên xa lắm, cháu có đi được không?</a:t>
            </a:r>
          </a:p>
          <a:p>
            <a:r>
              <a:rPr lang="en-US" sz="2400">
                <a:latin typeface="Times New Roman" panose="02020603050405020304" pitchFamily="18" charset="0"/>
                <a:cs typeface="Times New Roman" panose="02020603050405020304" pitchFamily="18" charset="0"/>
              </a:rPr>
              <a:t>Nghe bà Tiên nói, Tích Chu mừng rỡ vô cùng, vội vàng hỏi đường đến suối Tiên, rồi chẳng một phút chần chừ, Tích Chu hăng hái đi ngay.</a:t>
            </a:r>
          </a:p>
          <a:p>
            <a:r>
              <a:rPr lang="en-US" sz="2400">
                <a:latin typeface="Times New Roman" panose="02020603050405020304" pitchFamily="18" charset="0"/>
                <a:cs typeface="Times New Roman" panose="02020603050405020304" pitchFamily="18" charset="0"/>
              </a:rPr>
              <a:t>Trải qua nhiều ngày đêm lặn lội trên đường, vượt qua rất nhiều nguy hiểm, cuối cùng Tích Chu đã lấy được nước suối mang về cho bà uống. Được uống nước suối Tiên, bà Tích Chu trở lại thành người và về ở với Tích Chu.</a:t>
            </a:r>
          </a:p>
          <a:p>
            <a:r>
              <a:rPr lang="en-US" sz="2400">
                <a:latin typeface="Times New Roman" panose="02020603050405020304" pitchFamily="18" charset="0"/>
                <a:cs typeface="Times New Roman" panose="02020603050405020304" pitchFamily="18" charset="0"/>
              </a:rPr>
              <a:t>Từ đấy, Tích Chu hết lòng yêu thương chăm sóc bà.</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183"/>
                                        </p:tgtEl>
                                        <p:attrNameLst>
                                          <p:attrName>style.visibility</p:attrName>
                                        </p:attrNameLst>
                                      </p:cBhvr>
                                      <p:to>
                                        <p:strVal val="visible"/>
                                      </p:to>
                                    </p:set>
                                    <p:animEffect transition="in" filter="circle(in)">
                                      <p:cBhvr>
                                        <p:cTn id="10" dur="2000"/>
                                        <p:tgtEl>
                                          <p:spTgt spid="18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circle(in)">
                                      <p:cBhvr>
                                        <p:cTn id="13" dur="2000"/>
                                        <p:tgtEl>
                                          <p:spTgt spid="3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circle(in)">
                                      <p:cBhvr>
                                        <p:cTn id="16" dur="2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edge">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30" grpId="0"/>
      <p:bldP spid="2" grpId="0" animBg="1"/>
      <p:bldP spid="2" grpId="1" animBg="1"/>
    </p:bldLst>
  </p:timing>
</p:sld>
</file>

<file path=ppt/theme/theme1.xml><?xml version="1.0" encoding="utf-8"?>
<a:theme xmlns:a="http://schemas.openxmlformats.org/drawingml/2006/main" name="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1073</Words>
  <Application>Microsoft Office PowerPoint</Application>
  <PresentationFormat>Widescreen</PresentationFormat>
  <Paragraphs>89</Paragraphs>
  <Slides>16</Slides>
  <Notes>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Forte</vt:lpstr>
      <vt:lpstr>Times New Roman</vt:lpstr>
      <vt:lpstr>思源黑体 Medium</vt:lpstr>
      <vt:lpstr>Office 主题</vt:lpstr>
      <vt:lpstr>www.33ppt.com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127</cp:revision>
  <dcterms:created xsi:type="dcterms:W3CDTF">2023-08-05T02:23:00Z</dcterms:created>
  <dcterms:modified xsi:type="dcterms:W3CDTF">2026-01-23T08:29:10Z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0737ECBCD3EC4DD99E55194B365FA4D9_12</vt:lpwstr>
  </property>
  <property fmtid="{D5CDD505-2E9C-101B-9397-08002B2CF9AE}" pid="3" name="KSOProductBuildVer">
    <vt:lpwstr>1033-12.2.0.13266</vt:lpwstr>
  </property>
</Properties>
</file>