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641" r:id="rId2"/>
    <p:sldId id="357" r:id="rId3"/>
    <p:sldId id="270" r:id="rId4"/>
    <p:sldId id="277" r:id="rId5"/>
    <p:sldId id="344" r:id="rId6"/>
    <p:sldId id="309" r:id="rId7"/>
    <p:sldId id="305" r:id="rId8"/>
    <p:sldId id="311" r:id="rId9"/>
    <p:sldId id="306" r:id="rId10"/>
    <p:sldId id="312" r:id="rId11"/>
    <p:sldId id="313" r:id="rId12"/>
    <p:sldId id="293" r:id="rId13"/>
    <p:sldId id="324" r:id="rId14"/>
    <p:sldId id="325" r:id="rId15"/>
    <p:sldId id="328" r:id="rId16"/>
    <p:sldId id="287" r:id="rId17"/>
  </p:sldIdLst>
  <p:sldSz cx="12192000" cy="6858000"/>
  <p:notesSz cx="6858000" cy="9144000"/>
  <p:embeddedFontLst>
    <p:embeddedFont>
      <p:font typeface="宋体" panose="02010600030101010101" pitchFamily="2" charset="-122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Gill Sans MT" panose="020B0502020104020203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0000FF"/>
    <a:srgbClr val="009900"/>
    <a:srgbClr val="CECAAB"/>
    <a:srgbClr val="FF00FF"/>
    <a:srgbClr val="DF2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7"/>
    <p:restoredTop sz="94664"/>
  </p:normalViewPr>
  <p:slideViewPr>
    <p:cSldViewPr showGuides="1">
      <p:cViewPr varScale="1">
        <p:scale>
          <a:sx n="67" d="100"/>
          <a:sy n="67" d="100"/>
        </p:scale>
        <p:origin x="691" y="53"/>
      </p:cViewPr>
      <p:guideLst>
        <p:guide orient="horz" pos="2160"/>
        <p:guide pos="3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300FD-8825-4140-8155-F4D5D0CBFBA6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4EBDC-4A26-436C-92F9-976F55EFF5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75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760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176FC2-A713-4405-B802-0499752DC4CA}" type="datetimeFigureOut">
              <a:rPr lang="en-US" smtClean="0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D1A436-BCFB-4B2C-9BB1-995C101BAB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454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A312F1-9668-40F3-9D6F-760F66D0119B}" type="datetimeFigureOut">
              <a:rPr lang="en-US" smtClean="0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0A1D9E-2BD5-45A6-A4CD-442F89B832A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073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2D1244-8DFC-46FF-916D-14535454B719}" type="datetimeFigureOut">
              <a:rPr lang="en-US" smtClean="0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58684D-51D3-4272-A7D8-D2637A76252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4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0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F5ECD4-7A87-42D9-8734-0F5FBDA416AF}" type="datetimeFigureOut">
              <a:rPr lang="en-US" smtClean="0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6CA949-EC6C-4599-AE7E-9AD05C280C3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41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0EC196-4AAB-4838-8F43-73C0F5D0CA01}" type="datetimeFigureOut">
              <a:rPr lang="en-US" smtClean="0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09CDD6-43D1-4388-9238-BB8E9715511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679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CEFF04-BCCF-4D90-BA71-6FAB237CF997}" type="datetimeFigureOut">
              <a:rPr lang="en-US" smtClean="0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97B990-BED4-4BA1-8BF4-C719BBBEC94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135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94F197-3F2E-4569-A8AF-F77D6B0664C7}" type="datetimeFigureOut">
              <a:rPr lang="en-US" smtClean="0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38233C-93D2-4FC1-94FA-B563CCA2826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94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0DCA4B-BB45-4750-AA30-BB7E687ED2FF}" type="datetimeFigureOut">
              <a:rPr lang="en-US" smtClean="0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0B2FF5-984E-41CF-BE8A-4D7680FA6E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09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A98EBD-031E-4C09-9358-0096E84C847E}" type="datetimeFigureOut">
              <a:rPr lang="en-US" smtClean="0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AC7593-8ED8-475F-9F8B-413A8975917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38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256EB-0729-4900-B3CA-01DA5C70FD05}" type="datetimeFigureOut">
              <a:rPr lang="en-US" smtClean="0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03ED4-AB1C-4C34-8DC6-6E81774640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8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FA8BB-0389-4EDF-8CFE-51CB1EC1BC45}" type="datetimeFigureOut">
              <a:rPr lang="en-US" smtClean="0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7B4376-D7E3-4174-A719-7796EAE7AF6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05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A98EBD-031E-4C09-9358-0096E84C847E}" type="datetimeFigureOut">
              <a:rPr lang="en-US" smtClean="0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AC7593-8ED8-475F-9F8B-413A8975917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23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GIF"/><Relationship Id="rId7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GIF"/><Relationship Id="rId4" Type="http://schemas.openxmlformats.org/officeDocument/2006/relationships/image" Target="../media/image10.GIF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180094" y="4880653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72594" y="4793745"/>
            <a:ext cx="1096549" cy="1171211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849181" y="3340268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915483" y="898890"/>
            <a:ext cx="5155335" cy="3414022"/>
            <a:chOff x="3084810" y="1126386"/>
            <a:chExt cx="5809496" cy="401573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/>
            <a:srcRect t="48492"/>
            <a:stretch>
              <a:fillRect/>
            </a:stretch>
          </p:blipFill>
          <p:spPr>
            <a:xfrm>
              <a:off x="3297693" y="2256270"/>
              <a:ext cx="5596613" cy="28858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215627" y="3763297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10574986" y="829935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20537" y="598109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64361" y="1041933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864" y="5054390"/>
            <a:ext cx="4627477" cy="260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B57BA77-AD49-638D-580C-316A55A2AFCB}"/>
              </a:ext>
            </a:extLst>
          </p:cNvPr>
          <p:cNvGrpSpPr/>
          <p:nvPr/>
        </p:nvGrpSpPr>
        <p:grpSpPr>
          <a:xfrm>
            <a:off x="2302321" y="1580076"/>
            <a:ext cx="7049517" cy="2762816"/>
            <a:chOff x="2164810" y="1620160"/>
            <a:chExt cx="7049517" cy="27628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CF7B54-65C4-C389-AFE6-B09C4399A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75366" y="1929538"/>
              <a:ext cx="4995452" cy="24534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E6922A7-01AA-D19A-0DDE-850B99BE6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4810" y="1830732"/>
              <a:ext cx="1376376" cy="70449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C0D017-1E70-4015-A8CA-912FF4075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37951" y="1620160"/>
              <a:ext cx="1376376" cy="704496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6CA795C-1874-CF6D-F506-8A6B140B6D82}"/>
              </a:ext>
            </a:extLst>
          </p:cNvPr>
          <p:cNvSpPr/>
          <p:nvPr/>
        </p:nvSpPr>
        <p:spPr>
          <a:xfrm>
            <a:off x="1248229" y="2305841"/>
            <a:ext cx="9568009" cy="2220771"/>
          </a:xfrm>
          <a:prstGeom prst="rect">
            <a:avLst/>
          </a:prstGeom>
          <a:noFill/>
        </p:spPr>
        <p:txBody>
          <a:bodyPr wrap="square" lIns="68496" tIns="34267" rIns="68496" bIns="34267">
            <a:prstTxWarp prst="textArchUp">
              <a:avLst>
                <a:gd name="adj" fmla="val 10907088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CHÀO MỪNG QUÝ THẦY CÔ VÀ CÁC EM HỌC 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70748" y="2548112"/>
            <a:ext cx="9404238" cy="1731197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Tham dự</a:t>
            </a:r>
          </a:p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ĐỘNG THƯ VIỆN</a:t>
            </a:r>
          </a:p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 to nghe chung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2F0EDF4-1DBA-D00D-D537-5F324895C938}"/>
              </a:ext>
            </a:extLst>
          </p:cNvPr>
          <p:cNvSpPr/>
          <p:nvPr/>
        </p:nvSpPr>
        <p:spPr>
          <a:xfrm>
            <a:off x="2341589" y="4332277"/>
            <a:ext cx="7062556" cy="162191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2800" b="1">
                <a:solidFill>
                  <a:schemeClr val="tx1"/>
                </a:solidFill>
                <a:latin typeface="HP001 4 hàng" panose="020B0603050302020204" pitchFamily="34" charset="0"/>
              </a:rPr>
              <a:t>Lớp: 2A6</a:t>
            </a:r>
          </a:p>
          <a:p>
            <a:pPr algn="ctr"/>
            <a:r>
              <a:rPr lang="en-US" sz="2800" b="1">
                <a:solidFill>
                  <a:schemeClr val="tx1"/>
                </a:solidFill>
                <a:latin typeface="HP001 4 hàng" panose="020B0603050302020204" pitchFamily="34" charset="0"/>
              </a:rPr>
              <a:t>Trường: Tiểu học Lê Ngọc Hân</a:t>
            </a:r>
          </a:p>
        </p:txBody>
      </p:sp>
    </p:spTree>
    <p:extLst>
      <p:ext uri="{BB962C8B-B14F-4D97-AF65-F5344CB8AC3E}">
        <p14:creationId xmlns:p14="http://schemas.microsoft.com/office/powerpoint/2010/main" val="97962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4600" y="674688"/>
            <a:ext cx="990600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Picture 13" descr="Soạn tin 780461 gửi tới số 8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1900" y="2438400"/>
            <a:ext cx="9144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8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214" y="0"/>
            <a:ext cx="916463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hought Bubble: Cloud 6"/>
          <p:cNvSpPr/>
          <p:nvPr/>
        </p:nvSpPr>
        <p:spPr>
          <a:xfrm>
            <a:off x="5867400" y="0"/>
            <a:ext cx="4197350" cy="2072640"/>
          </a:xfrm>
          <a:prstGeom prst="cloudCallou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lang="en-US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895600" y="762000"/>
            <a:ext cx="6172200" cy="30480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-</a:t>
            </a:r>
            <a:r>
              <a:rPr sz="4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Điều gì xảy ra ở cuối câu chuyện?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4" descr="xetong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96100"/>
          </a:xfrm>
        </p:spPr>
      </p:pic>
      <p:pic>
        <p:nvPicPr>
          <p:cNvPr id="45061" name="Picture 6" descr="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133600"/>
            <a:ext cx="12192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2" name="Picture 7" descr="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2209800"/>
            <a:ext cx="12192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5" name="Picture 10" descr="Soạn tin 780461 gửi tới số 82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1524000"/>
            <a:ext cx="9144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6" name="Picture 11" descr="Soạn tin 780461 gửi tới số 82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1066800"/>
            <a:ext cx="914400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hought Bubble: Cloud 10"/>
          <p:cNvSpPr/>
          <p:nvPr/>
        </p:nvSpPr>
        <p:spPr>
          <a:xfrm>
            <a:off x="2738084" y="1006475"/>
            <a:ext cx="4656138" cy="2254250"/>
          </a:xfrm>
          <a:prstGeom prst="cloudCallout">
            <a:avLst/>
          </a:prstGeom>
          <a:solidFill>
            <a:srgbClr val="FFC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Thỏ đã bị ô tô húc, chiếc đuôi xinh đẹp của thỏ đã </a:t>
            </a:r>
            <a:r>
              <a:rPr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lên dứt rời ra.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438400" y="1066800"/>
            <a:ext cx="7391400" cy="312420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nói lên nội dung gì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86001" y="609600"/>
            <a:ext cx="8305800" cy="464185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en-GB" sz="3200" b="1" dirty="0" err="1">
                <a:latin typeface="Times New Roman" panose="02020603050405020304" pitchFamily="18" charset="0"/>
              </a:rPr>
              <a:t>Rùa</a:t>
            </a:r>
            <a:r>
              <a:rPr lang="en-GB" sz="3200" b="1" dirty="0">
                <a:latin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</a:rPr>
              <a:t>thông</a:t>
            </a:r>
            <a:r>
              <a:rPr lang="en-GB" sz="3200" b="1" dirty="0">
                <a:latin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</a:rPr>
              <a:t>minh</a:t>
            </a:r>
            <a:r>
              <a:rPr lang="en-GB" sz="3200" b="1" dirty="0">
                <a:latin typeface="Times New Roman" panose="02020603050405020304" pitchFamily="18" charset="0"/>
              </a:rPr>
              <a:t>, </a:t>
            </a:r>
            <a:r>
              <a:rPr lang="en-GB" sz="3200" b="1" dirty="0" err="1">
                <a:latin typeface="Times New Roman" panose="02020603050405020304" pitchFamily="18" charset="0"/>
              </a:rPr>
              <a:t>bình</a:t>
            </a:r>
            <a:r>
              <a:rPr lang="en-GB" sz="3200" b="1" dirty="0">
                <a:latin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</a:rPr>
              <a:t>tĩ</a:t>
            </a:r>
            <a:r>
              <a:rPr lang="en-GB" sz="3200" b="1" dirty="0" err="1">
                <a:latin typeface="Times New Roman" panose="02020603050405020304" pitchFamily="18" charset="0"/>
              </a:rPr>
              <a:t>nh</a:t>
            </a:r>
            <a:r>
              <a:rPr lang="en-GB" sz="3200" b="1" dirty="0">
                <a:latin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</a:rPr>
              <a:t>nên</a:t>
            </a:r>
            <a:r>
              <a:rPr lang="en-GB" sz="3200" b="1" dirty="0">
                <a:latin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</a:rPr>
              <a:t>thoát</a:t>
            </a:r>
            <a:r>
              <a:rPr lang="en-GB" sz="3200" b="1" dirty="0">
                <a:latin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</a:rPr>
              <a:t>chết</a:t>
            </a:r>
            <a:r>
              <a:rPr lang="en-GB" sz="3200" b="1" dirty="0">
                <a:latin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</a:rPr>
              <a:t>còn</a:t>
            </a:r>
            <a:r>
              <a:rPr lang="en-GB" sz="3200" b="1" dirty="0">
                <a:latin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</a:rPr>
              <a:t>Cáo</a:t>
            </a:r>
            <a:r>
              <a:rPr lang="en-GB" sz="3200" b="1" dirty="0">
                <a:latin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</a:rPr>
              <a:t>độc</a:t>
            </a:r>
            <a:r>
              <a:rPr lang="en-GB" sz="3200" b="1" dirty="0">
                <a:latin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</a:rPr>
              <a:t>ác</a:t>
            </a:r>
            <a:r>
              <a:rPr lang="en-GB" sz="3200" b="1" dirty="0">
                <a:latin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</a:rPr>
              <a:t>nên</a:t>
            </a:r>
            <a:r>
              <a:rPr lang="en-GB" sz="3200" b="1" dirty="0">
                <a:latin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</a:rPr>
              <a:t>hậu</a:t>
            </a:r>
            <a:r>
              <a:rPr lang="en-GB" sz="3200" b="1" dirty="0">
                <a:latin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</a:rPr>
              <a:t>quả</a:t>
            </a:r>
            <a:r>
              <a:rPr lang="en-GB" sz="3200" b="1" dirty="0">
                <a:latin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</a:rPr>
              <a:t>không</a:t>
            </a:r>
            <a:r>
              <a:rPr lang="en-GB" sz="3200" b="1" dirty="0">
                <a:latin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</a:rPr>
              <a:t>tốt</a:t>
            </a:r>
            <a:r>
              <a:rPr lang="en-GB" sz="3200" b="1" dirty="0">
                <a:latin typeface="Times New Roman" panose="02020603050405020304" pitchFamily="18" charset="0"/>
              </a:rPr>
              <a:t>. </a:t>
            </a:r>
            <a:endParaRPr sz="32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76311" y="1"/>
            <a:ext cx="7543800" cy="2930525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Qua </a:t>
            </a:r>
            <a:r>
              <a:rPr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truyện,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đã rút ra được b</a:t>
            </a:r>
            <a:r>
              <a:rPr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học gì?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27" name="Rectangle 2"/>
          <p:cNvSpPr/>
          <p:nvPr/>
        </p:nvSpPr>
        <p:spPr>
          <a:xfrm>
            <a:off x="1752600" y="3581400"/>
            <a:ext cx="8026400" cy="1905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685800" rtl="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800100" lvl="1" indent="-342900" defTabSz="45720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-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Các bạn ạ!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cuộc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sống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gặp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bất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cứ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sự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bình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tỉnh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tìm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giải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quyết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độc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kêu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căng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…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chúng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mình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nhớ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chưa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à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charset="0"/>
              </a:rPr>
              <a:t>.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  <p:bldP spid="5222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Picture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-25400"/>
            <a:ext cx="9144000" cy="6705600"/>
          </a:xfrm>
        </p:spPr>
      </p:pic>
      <p:pic>
        <p:nvPicPr>
          <p:cNvPr id="56323" name="Picture 5" descr="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476" y="5214938"/>
            <a:ext cx="1655763" cy="147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4" name="Picture 6" descr="Soạn tin 780461 gửi tới số 82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5410200"/>
            <a:ext cx="9144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5" name="Picture 7" descr="Animated-Butterfl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4724400"/>
            <a:ext cx="24384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6" name="Picture 8" descr="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588" y="5842000"/>
            <a:ext cx="12192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7" name="Picture 9" descr="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5791200"/>
            <a:ext cx="838200" cy="863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6328" name="Group 10"/>
          <p:cNvGrpSpPr/>
          <p:nvPr/>
        </p:nvGrpSpPr>
        <p:grpSpPr>
          <a:xfrm rot="-296474">
            <a:off x="7053263" y="5492750"/>
            <a:ext cx="482600" cy="1104900"/>
            <a:chOff x="996" y="768"/>
            <a:chExt cx="1272" cy="1842"/>
          </a:xfrm>
        </p:grpSpPr>
        <p:pic>
          <p:nvPicPr>
            <p:cNvPr id="56339" name="Picture 1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505846">
              <a:off x="1008" y="768"/>
              <a:ext cx="1260" cy="111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6340" name="Picture 12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595719">
              <a:off x="996" y="1440"/>
              <a:ext cx="1212" cy="117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6329" name="Group 13"/>
          <p:cNvGrpSpPr/>
          <p:nvPr/>
        </p:nvGrpSpPr>
        <p:grpSpPr>
          <a:xfrm rot="-296474">
            <a:off x="4529139" y="5583238"/>
            <a:ext cx="541337" cy="1096962"/>
            <a:chOff x="996" y="768"/>
            <a:chExt cx="1272" cy="1842"/>
          </a:xfrm>
        </p:grpSpPr>
        <p:pic>
          <p:nvPicPr>
            <p:cNvPr id="56337" name="Picture 1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505846">
              <a:off x="1008" y="768"/>
              <a:ext cx="1260" cy="111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6338" name="Picture 1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595719">
              <a:off x="996" y="1440"/>
              <a:ext cx="1212" cy="117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6330" name="Picture 8" descr="thoca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2750" y="1754188"/>
            <a:ext cx="4203700" cy="448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31" name="Picture 17" descr="Soạn tin 780461 gửi tới số 82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5257800"/>
            <a:ext cx="9144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32" name="Picture 18" descr="Soạn tin 780461 gửi tới số 82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513" y="5537200"/>
            <a:ext cx="9144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33" name="Picture 19" descr="Soạn tin 780461 gửi tới số 82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5486400"/>
            <a:ext cx="914400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34" name="Rectangle 20"/>
          <p:cNvSpPr/>
          <p:nvPr/>
        </p:nvSpPr>
        <p:spPr>
          <a:xfrm rot="5400000">
            <a:off x="3406775" y="4262438"/>
            <a:ext cx="806450" cy="304800"/>
          </a:xfrm>
          <a:prstGeom prst="rect">
            <a:avLst/>
          </a:prstGeom>
          <a:noFill/>
          <a:ln w="38100">
            <a:noFill/>
          </a:ln>
        </p:spPr>
        <p:txBody>
          <a:bodyPr wrap="none" anchor="ctr" anchorCtr="0"/>
          <a:lstStyle>
            <a:lvl1pPr marL="228600" indent="-228600" algn="l" defTabSz="685800" rtl="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4572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56335" name="Rectangle 25"/>
          <p:cNvSpPr/>
          <p:nvPr/>
        </p:nvSpPr>
        <p:spPr>
          <a:xfrm rot="5400000">
            <a:off x="3559175" y="4414838"/>
            <a:ext cx="806450" cy="304800"/>
          </a:xfrm>
          <a:prstGeom prst="rect">
            <a:avLst/>
          </a:prstGeom>
          <a:noFill/>
          <a:ln w="38100">
            <a:noFill/>
          </a:ln>
        </p:spPr>
        <p:txBody>
          <a:bodyPr wrap="none" anchor="ctr" anchorCtr="0"/>
          <a:lstStyle>
            <a:lvl1pPr marL="228600" indent="-228600" algn="l" defTabSz="685800" rtl="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4572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53327" name="Text Box 79"/>
          <p:cNvSpPr txBox="1"/>
          <p:nvPr/>
        </p:nvSpPr>
        <p:spPr>
          <a:xfrm>
            <a:off x="3200400" y="1371283"/>
            <a:ext cx="67818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685800" rtl="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457200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</a:rPr>
              <a:t>Chào tạm biệt các bạn!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Thỏ Con - Nhạc Thiếu Nh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52400"/>
            <a:ext cx="9144000" cy="51435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24001" y="152400"/>
            <a:ext cx="31591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Chú Thỏ Con - Nhạc Thiếu Nhi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/>
          <p:nvPr/>
        </p:nvSpPr>
        <p:spPr>
          <a:xfrm>
            <a:off x="2133601" y="869568"/>
            <a:ext cx="8075789" cy="16619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defTabSz="685800" rtl="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4572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endParaRPr lang="en-US" altLang="en-US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4572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6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altLang="en-US" sz="6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 VÀ CÁO</a:t>
            </a:r>
            <a:r>
              <a:rPr lang="en-US" altLang="en-US" sz="6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2291" name="Picture 36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6" y="4679950"/>
            <a:ext cx="1712913" cy="1855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38" descr="Soạn tin 780461 gửi tới số 8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205288"/>
            <a:ext cx="1600200" cy="2362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293" name="Group 21"/>
          <p:cNvGrpSpPr/>
          <p:nvPr/>
        </p:nvGrpSpPr>
        <p:grpSpPr>
          <a:xfrm rot="581639">
            <a:off x="4032251" y="5321301"/>
            <a:ext cx="542925" cy="1096963"/>
            <a:chOff x="996" y="768"/>
            <a:chExt cx="1272" cy="1842"/>
          </a:xfrm>
        </p:grpSpPr>
        <p:pic>
          <p:nvPicPr>
            <p:cNvPr id="12301" name="Picture 2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505846">
              <a:off x="1008" y="768"/>
              <a:ext cx="1260" cy="111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2" name="Picture 2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595719">
              <a:off x="996" y="1440"/>
              <a:ext cx="1212" cy="117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294" name="Picture 38" descr="Soạn tin 780461 gửi tới số 8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214" y="4679950"/>
            <a:ext cx="1330325" cy="1963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5" name="Picture 38" descr="Soạn tin 780461 gửi tới số 8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4479925"/>
            <a:ext cx="16002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Picture 36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488" y="5068889"/>
            <a:ext cx="1479550" cy="1601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38" descr="Soạn tin 780461 gửi tới số 8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689" y="4840289"/>
            <a:ext cx="1252537" cy="1849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8" name="Picture 36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00" y="5240339"/>
            <a:ext cx="1479550" cy="1601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3"/>
          <p:cNvGrpSpPr/>
          <p:nvPr/>
        </p:nvGrpSpPr>
        <p:grpSpPr>
          <a:xfrm rot="-296474">
            <a:off x="7994650" y="4702176"/>
            <a:ext cx="1492250" cy="1941513"/>
            <a:chOff x="996" y="768"/>
            <a:chExt cx="1272" cy="1842"/>
          </a:xfrm>
        </p:grpSpPr>
        <p:pic>
          <p:nvPicPr>
            <p:cNvPr id="24588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505846">
              <a:off x="1008" y="768"/>
              <a:ext cx="1260" cy="111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89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595719">
              <a:off x="996" y="1440"/>
              <a:ext cx="1212" cy="117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667000" y="1752600"/>
            <a:ext cx="6172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None/>
            </a:pPr>
            <a:r>
              <a:rPr sz="5400" b="1" dirty="0">
                <a:solidFill>
                  <a:srgbClr val="DF2FD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DF2FD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 khi đọc</a:t>
            </a:r>
            <a:r>
              <a:rPr sz="5400" b="1" dirty="0">
                <a:solidFill>
                  <a:srgbClr val="DF2FD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truyện</a:t>
            </a:r>
            <a:endParaRPr sz="5400" b="1" dirty="0">
              <a:solidFill>
                <a:srgbClr val="DF2FD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581" name="Picture 12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013" y="5029200"/>
            <a:ext cx="12192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13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5029200"/>
            <a:ext cx="1905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Picture 14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5257800"/>
            <a:ext cx="18288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Picture 15" descr="Animated-Butterfl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4419600"/>
            <a:ext cx="2701925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5" name="Picture 16" descr="Soạn tin 780461 gửi tới số 82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5105400"/>
            <a:ext cx="16002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6" name="Picture 17" descr="Soạn tin 780461 gửi tới số 82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200" y="5181600"/>
            <a:ext cx="12192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7" name="Picture 18" descr="Soạn tin 780461 gửi tới số 82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363" y="4737100"/>
            <a:ext cx="1447800" cy="2133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3200400" y="914400"/>
            <a:ext cx="6019800" cy="31242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vừa</a:t>
            </a:r>
            <a:r>
              <a:rPr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câu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gì? </a:t>
            </a:r>
            <a:endParaRPr sz="36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343401" y="4191001"/>
            <a:ext cx="51161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RÙA VÀ CÁO</a:t>
            </a:r>
            <a:endParaRPr lang="en-US" sz="48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011046" y="586741"/>
            <a:ext cx="8265795" cy="2727325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800" b="1" dirty="0">
                <a:latin typeface="Times New Roman" panose="02020603050405020304" pitchFamily="18" charset="0"/>
              </a:rPr>
              <a:t>- Trong câu chuyện có những nhân vật </a:t>
            </a:r>
            <a:r>
              <a:rPr lang="en-US" sz="2800" b="1" dirty="0">
                <a:latin typeface="Times New Roman" panose="02020603050405020304" pitchFamily="18" charset="0"/>
              </a:rPr>
              <a:t>chính </a:t>
            </a:r>
            <a:r>
              <a:rPr sz="2800" b="1" dirty="0">
                <a:latin typeface="Times New Roman" panose="02020603050405020304" pitchFamily="18" charset="0"/>
              </a:rPr>
              <a:t>nào?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endParaRPr sz="2800" b="1" dirty="0">
              <a:latin typeface="Times New Roman" panose="02020603050405020304" pitchFamily="18" charset="0"/>
            </a:endParaRPr>
          </a:p>
          <a:p>
            <a:pPr lvl="0" algn="ctr">
              <a:buNone/>
            </a:pPr>
            <a:r>
              <a:rPr sz="2800" b="1" dirty="0">
                <a:latin typeface="Times New Roman" panose="02020603050405020304" pitchFamily="18" charset="0"/>
              </a:rPr>
              <a:t>- Chuyện gì đã xảy ra với nhân vật chính?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286001" y="3733800"/>
            <a:ext cx="8877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62200" y="685800"/>
            <a:ext cx="7620000" cy="35814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000" b="1" dirty="0">
                <a:solidFill>
                  <a:srgbClr val="FFFFFF"/>
                </a:solidFill>
              </a:rPr>
              <a:t>- Điều gì đã xảy ra ở phần đầu của câu chuyện?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rcRect l="3555" t="18867" r="15556"/>
          <a:stretch>
            <a:fillRect/>
          </a:stretch>
        </p:blipFill>
        <p:spPr>
          <a:xfrm>
            <a:off x="1524000" y="0"/>
            <a:ext cx="9144000" cy="701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19" descr="Soạn tin 780461 gửi tới số 8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526" y="5213350"/>
            <a:ext cx="1184275" cy="1481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Picture 10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950" y="5770564"/>
            <a:ext cx="1009650" cy="693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1" name="Picture 10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738" y="5308600"/>
            <a:ext cx="12192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2" name="Picture 10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575" y="5662613"/>
            <a:ext cx="1163638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10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326" y="5676900"/>
            <a:ext cx="1717675" cy="118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4" name="Picture 19" descr="Soạn tin 780461 gửi tới số 8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1" y="5376864"/>
            <a:ext cx="1185863" cy="148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0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488" y="6118225"/>
            <a:ext cx="850900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6" name="Picture 10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864" y="5592764"/>
            <a:ext cx="852487" cy="585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9" descr="Soạn tin 780461 gửi tới số 8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426" y="5527676"/>
            <a:ext cx="1065213" cy="1330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8" name="Picture 19" descr="Soạn tin 780461 gửi tới số 8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213" y="5457825"/>
            <a:ext cx="722312" cy="903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hought Bubble: Cloud 1"/>
          <p:cNvSpPr/>
          <p:nvPr/>
        </p:nvSpPr>
        <p:spPr>
          <a:xfrm>
            <a:off x="7485380" y="93981"/>
            <a:ext cx="2573020" cy="1652905"/>
          </a:xfrm>
          <a:prstGeom prst="cloudCallou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lang="en-US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895600" y="762000"/>
            <a:ext cx="6705600" cy="30480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- Chuyện gì xảy ra tiếp theo?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</TotalTime>
  <Words>236</Words>
  <Application>Microsoft Office PowerPoint</Application>
  <PresentationFormat>Widescreen</PresentationFormat>
  <Paragraphs>27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Times New Roman</vt:lpstr>
      <vt:lpstr>Arial</vt:lpstr>
      <vt:lpstr>宋体</vt:lpstr>
      <vt:lpstr>Calibri Light</vt:lpstr>
      <vt:lpstr>HP001 4 hàng</vt:lpstr>
      <vt:lpstr>Calibri</vt:lpstr>
      <vt:lpstr>Aptos</vt:lpstr>
      <vt:lpstr>Arial-Rounded</vt:lpstr>
      <vt:lpstr>Gill Sans MT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tienduy</dc:creator>
  <cp:lastModifiedBy>Windows</cp:lastModifiedBy>
  <cp:revision>212</cp:revision>
  <dcterms:created xsi:type="dcterms:W3CDTF">2009-03-14T22:00:00Z</dcterms:created>
  <dcterms:modified xsi:type="dcterms:W3CDTF">2026-01-27T01:45:32Z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284C9CF4084947D086695E6014EFFEE4</vt:lpwstr>
  </property>
  <property fmtid="{D5CDD505-2E9C-101B-9397-08002B2CF9AE}" pid="3" name="KSOProductBuildVer">
    <vt:lpwstr>1033-11.2.0.11536</vt:lpwstr>
  </property>
</Properties>
</file>