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23" r:id="rId2"/>
    <p:sldId id="2793" r:id="rId3"/>
    <p:sldId id="2794" r:id="rId4"/>
    <p:sldId id="2811" r:id="rId5"/>
    <p:sldId id="2752" r:id="rId6"/>
    <p:sldId id="278" r:id="rId7"/>
    <p:sldId id="2774" r:id="rId8"/>
    <p:sldId id="2812" r:id="rId9"/>
    <p:sldId id="2813" r:id="rId10"/>
    <p:sldId id="2784" r:id="rId11"/>
    <p:sldId id="2814" r:id="rId12"/>
    <p:sldId id="2815" r:id="rId13"/>
    <p:sldId id="2816" r:id="rId14"/>
    <p:sldId id="2817" r:id="rId15"/>
    <p:sldId id="2818" r:id="rId16"/>
    <p:sldId id="2819" r:id="rId17"/>
    <p:sldId id="2810" r:id="rId18"/>
    <p:sldId id="2820" r:id="rId19"/>
    <p:sldId id="2821" r:id="rId20"/>
    <p:sldId id="279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2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FF3399"/>
    <a:srgbClr val="FF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-624" y="-192"/>
      </p:cViewPr>
      <p:guideLst>
        <p:guide orient="horz" pos="2202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0813-4B67-4BE8-A15D-63372DBBCE5E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D2AD8-CD39-4FF7-90DB-C7D8DAE1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3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2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5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5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1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9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55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49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02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79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52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30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49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03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9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31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0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7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4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68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66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33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8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88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93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36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0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7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9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9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0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15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55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63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32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27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4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82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8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97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2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3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376" y="158496"/>
            <a:ext cx="1619250" cy="161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9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8" r:id="rId13"/>
    <p:sldLayoutId id="2147483717" r:id="rId14"/>
    <p:sldLayoutId id="2147483716" r:id="rId15"/>
    <p:sldLayoutId id="2147483715" r:id="rId16"/>
    <p:sldLayoutId id="2147483714" r:id="rId17"/>
    <p:sldLayoutId id="2147483712" r:id="rId18"/>
    <p:sldLayoutId id="2147483711" r:id="rId19"/>
    <p:sldLayoutId id="2147483710" r:id="rId20"/>
    <p:sldLayoutId id="2147483709" r:id="rId21"/>
    <p:sldLayoutId id="2147483708" r:id="rId22"/>
    <p:sldLayoutId id="2147483707" r:id="rId23"/>
    <p:sldLayoutId id="2147483706" r:id="rId24"/>
    <p:sldLayoutId id="2147483705" r:id="rId25"/>
    <p:sldLayoutId id="2147483704" r:id="rId26"/>
    <p:sldLayoutId id="2147483703" r:id="rId27"/>
    <p:sldLayoutId id="2147483702" r:id="rId28"/>
    <p:sldLayoutId id="2147483701" r:id="rId29"/>
    <p:sldLayoutId id="2147483700" r:id="rId30"/>
    <p:sldLayoutId id="2147483699" r:id="rId31"/>
    <p:sldLayoutId id="2147483698" r:id="rId32"/>
    <p:sldLayoutId id="2147483697" r:id="rId33"/>
    <p:sldLayoutId id="2147483696" r:id="rId34"/>
    <p:sldLayoutId id="2147483690" r:id="rId35"/>
    <p:sldLayoutId id="2147483689" r:id="rId36"/>
    <p:sldLayoutId id="2147483688" r:id="rId37"/>
    <p:sldLayoutId id="2147483687" r:id="rId38"/>
    <p:sldLayoutId id="2147483686" r:id="rId39"/>
    <p:sldLayoutId id="2147483685" r:id="rId40"/>
    <p:sldLayoutId id="2147483684" r:id="rId41"/>
    <p:sldLayoutId id="2147483683" r:id="rId42"/>
    <p:sldLayoutId id="2147483682" r:id="rId43"/>
    <p:sldLayoutId id="2147483681" r:id="rId44"/>
    <p:sldLayoutId id="2147483680" r:id="rId45"/>
    <p:sldLayoutId id="2147483679" r:id="rId46"/>
    <p:sldLayoutId id="2147483678" r:id="rId47"/>
    <p:sldLayoutId id="2147483677" r:id="rId48"/>
    <p:sldLayoutId id="2147483676" r:id="rId49"/>
    <p:sldLayoutId id="2147483675" r:id="rId50"/>
    <p:sldLayoutId id="2147483674" r:id="rId51"/>
    <p:sldLayoutId id="2147483673" r:id="rId52"/>
    <p:sldLayoutId id="2147483672" r:id="rId53"/>
    <p:sldLayoutId id="2147483650" r:id="rId54"/>
    <p:sldLayoutId id="2147483651" r:id="rId55"/>
    <p:sldLayoutId id="2147483652" r:id="rId56"/>
    <p:sldLayoutId id="2147483653" r:id="rId57"/>
    <p:sldLayoutId id="2147483654" r:id="rId58"/>
    <p:sldLayoutId id="2147483655" r:id="rId59"/>
    <p:sldLayoutId id="2147483713" r:id="rId60"/>
    <p:sldLayoutId id="2147483695" r:id="rId61"/>
    <p:sldLayoutId id="2147483694" r:id="rId62"/>
    <p:sldLayoutId id="2147483693" r:id="rId63"/>
    <p:sldLayoutId id="2147483692" r:id="rId64"/>
    <p:sldLayoutId id="2147483691" r:id="rId65"/>
    <p:sldLayoutId id="2147483656" r:id="rId66"/>
    <p:sldLayoutId id="2147483657" r:id="rId67"/>
    <p:sldLayoutId id="2147483658" r:id="rId68"/>
    <p:sldLayoutId id="2147483659" r:id="rId6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>
            <a:fillRect/>
          </a:stretch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8597D6-E342-44E3-A71C-F72239969D96}"/>
              </a:ext>
            </a:extLst>
          </p:cNvPr>
          <p:cNvSpPr txBox="1"/>
          <p:nvPr/>
        </p:nvSpPr>
        <p:spPr>
          <a:xfrm>
            <a:off x="2193030" y="1862213"/>
            <a:ext cx="7925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</a:rPr>
              <a:t>Chào mừng các thầy cô </a:t>
            </a:r>
          </a:p>
          <a:p>
            <a:pPr algn="ctr"/>
            <a:r>
              <a:rPr lang="en-US" sz="5400" b="1">
                <a:solidFill>
                  <a:srgbClr val="0070C0"/>
                </a:solidFill>
              </a:rPr>
              <a:t>và các em đến với tiết học!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A3DC84-2909-44F9-A393-140C0ABA6143}"/>
              </a:ext>
            </a:extLst>
          </p:cNvPr>
          <p:cNvSpPr txBox="1"/>
          <p:nvPr/>
        </p:nvSpPr>
        <p:spPr>
          <a:xfrm>
            <a:off x="3696205" y="3835812"/>
            <a:ext cx="4803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7030A0"/>
                </a:solidFill>
              </a:rPr>
              <a:t>Giáo viên: </a:t>
            </a:r>
            <a:r>
              <a:rPr lang="en-US" sz="2400" b="1" i="1" smtClean="0">
                <a:solidFill>
                  <a:srgbClr val="7030A0"/>
                </a:solidFill>
              </a:rPr>
              <a:t>Nguyễn Thị Thanh Bình</a:t>
            </a:r>
            <a:endParaRPr lang="en-US" sz="2400" b="1" i="1">
              <a:solidFill>
                <a:srgbClr val="7030A0"/>
              </a:solidFill>
            </a:endParaRPr>
          </a:p>
          <a:p>
            <a:r>
              <a:rPr lang="en-US" sz="2400" b="1" i="1">
                <a:solidFill>
                  <a:srgbClr val="7030A0"/>
                </a:solidFill>
              </a:rPr>
              <a:t>Trường TH Lê </a:t>
            </a:r>
            <a:r>
              <a:rPr lang="en-US" sz="2400" b="1" i="1" smtClean="0">
                <a:solidFill>
                  <a:srgbClr val="7030A0"/>
                </a:solidFill>
              </a:rPr>
              <a:t>Ngọc Hân</a:t>
            </a:r>
            <a:r>
              <a:rPr lang="en-US" sz="2400" b="1" i="1" smtClean="0">
                <a:solidFill>
                  <a:srgbClr val="7030A0"/>
                </a:solidFill>
              </a:rPr>
              <a:t> </a:t>
            </a:r>
            <a:r>
              <a:rPr lang="en-US" sz="2400" b="1" i="1">
                <a:solidFill>
                  <a:srgbClr val="7030A0"/>
                </a:solidFill>
              </a:rPr>
              <a:t>– TP Lào Cai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99A9ACE-FAAD-6EC0-F694-3F35BABFED00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0EF52CD-B74F-000C-C2D8-384B9193017A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62453C4-3028-2349-9867-2E4E5AD04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236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34315" y="274955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E52989-98F6-457A-A07D-AF1E6E5E8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5" y="1466430"/>
            <a:ext cx="3359271" cy="4111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DD4DE3-F23D-40EF-8762-F61E2BE5F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26" y="1466430"/>
            <a:ext cx="6064665" cy="40959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2673318" y="5646058"/>
            <a:ext cx="75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Phần đầu câu chuyện diễn ra thế nào?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C16753-2508-0F10-2A8C-FD3AAD67F799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7A33D238-1969-42E9-07E0-43EBCD10217F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B270D63-C80D-72E3-47DE-5C24DF185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34315" y="274955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3795241" y="5882988"/>
            <a:ext cx="559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Tiếp theo sẽ xảy ra chuyện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2D53A-4275-45FE-AC5B-D6C67E531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15" y="1551892"/>
            <a:ext cx="8542110" cy="43310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E65B77-644B-2CCE-52E9-5F13D78C20EF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E9445CA-B92A-A102-54C2-B8F963143B2B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0160A14-6174-587E-F320-041BBD9A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138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34315" y="274955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3659987" y="5470787"/>
            <a:ext cx="510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Chuyện gì xảy ra tiếp theo?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2D53A-4275-45FE-AC5B-D6C67E531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" y="1569385"/>
            <a:ext cx="5904260" cy="377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3F5B74-2C4B-47C7-A485-F6C3AA2EE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57" y="1569384"/>
            <a:ext cx="5419628" cy="37789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89C89C-4156-A56C-084D-E53BA17D21A1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38F38C7-70AA-2338-6F5C-6B516A58B46E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733A743-212D-C856-35BD-D547DCC85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844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397900" y="2045415"/>
            <a:ext cx="2436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</a:rPr>
              <a:t>Tích Chu cảm thấy thế nào khi về nhà? Cậu đã làm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C80416-CBD8-45CA-80E3-8714080F5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74" y="1607399"/>
            <a:ext cx="7779657" cy="4869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1CA35F-1068-77B4-E207-19EEEBAD47B2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03FE95C-E077-489C-614B-C0A7BDF0071B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04810E3-8C9C-4FD9-553F-E4628A1CE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51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3441714" y="5493962"/>
            <a:ext cx="560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</a:rPr>
              <a:t>Điều gì xảy ra sau đó?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E6699C-D14E-4B80-B924-264513A2D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9" y="1573110"/>
            <a:ext cx="5489268" cy="3920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85E054-1A24-423F-A6E5-289FA1CE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07" y="1573110"/>
            <a:ext cx="5254454" cy="39080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DB1370-8904-9D1A-8457-EA50F1B41C2F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5557D44-4678-E514-FBFD-FB1CC8235F64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06FB0C7-ABF3-D4CD-6412-9FB067119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708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1946365" y="5406812"/>
            <a:ext cx="941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</a:rPr>
              <a:t>Sau đó, sự việc tiếp tục diễn ra như thế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FF65E4-C69D-4A5A-B866-7705F643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6" y="1641898"/>
            <a:ext cx="5143646" cy="3574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35960F-3EA5-4370-B0DE-19B93255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59" y="1636718"/>
            <a:ext cx="5268685" cy="3574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29178C4-48C8-6204-B7BD-793443A2370A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FDEC40B-92AC-DD16-F71F-3F7B3CE29CEE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4AE54B0-EF03-0D4D-AAAE-940E61ACF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109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/>
          <p:cNvSpPr/>
          <p:nvPr/>
        </p:nvSpPr>
        <p:spPr>
          <a:xfrm>
            <a:off x="2209798" y="274834"/>
            <a:ext cx="8277227" cy="137610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Tóm tắt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chi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quan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/>
              </a:rPr>
              <a:t>trọng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2258846" y="5933822"/>
            <a:ext cx="827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</a:rPr>
              <a:t>Phần cuối câu chuyện kết thúc như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31BA43-62C5-4251-8391-F678C7A46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36" y="1569563"/>
            <a:ext cx="3963536" cy="4422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076688-1BB2-4B3D-B299-3F7A99F3D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38" y="1551535"/>
            <a:ext cx="5713447" cy="44220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0FB5FB-FD35-A40B-97F4-5DB9CFB8D38E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3AA02F4-7C80-C6D2-1E6A-142219B6ABA0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8A19AE-D241-E9B6-D1A8-1EAE9FAEC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472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/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-1" fmla="*/ 3988341 w 7101192"/>
                <a:gd name="connsiteY0-2" fmla="*/ 0 h 1531412"/>
                <a:gd name="connsiteX1-3" fmla="*/ 7101192 w 7101192"/>
                <a:gd name="connsiteY1-4" fmla="*/ 1531412 h 1531412"/>
                <a:gd name="connsiteX2-5" fmla="*/ 0 w 7101192"/>
                <a:gd name="connsiteY2-6" fmla="*/ 1531412 h 1531412"/>
                <a:gd name="connsiteX3-7" fmla="*/ 3988341 w 7101192"/>
                <a:gd name="connsiteY3-8" fmla="*/ 0 h 1531412"/>
                <a:gd name="connsiteX0-9" fmla="*/ 3988341 w 7101192"/>
                <a:gd name="connsiteY0-10" fmla="*/ 0 h 1724854"/>
                <a:gd name="connsiteX1-11" fmla="*/ 7101192 w 7101192"/>
                <a:gd name="connsiteY1-12" fmla="*/ 1531412 h 1724854"/>
                <a:gd name="connsiteX2-13" fmla="*/ 71337 w 7101192"/>
                <a:gd name="connsiteY2-14" fmla="*/ 1724854 h 1724854"/>
                <a:gd name="connsiteX3-15" fmla="*/ 0 w 7101192"/>
                <a:gd name="connsiteY3-16" fmla="*/ 1531412 h 1724854"/>
                <a:gd name="connsiteX4" fmla="*/ 3988341 w 7101192"/>
                <a:gd name="connsiteY4" fmla="*/ 0 h 1724854"/>
                <a:gd name="connsiteX0-17" fmla="*/ 3988341 w 7247107"/>
                <a:gd name="connsiteY0-18" fmla="*/ 543 h 1725397"/>
                <a:gd name="connsiteX1-19" fmla="*/ 7247107 w 7247107"/>
                <a:gd name="connsiteY1-20" fmla="*/ 1660916 h 1725397"/>
                <a:gd name="connsiteX2-21" fmla="*/ 71337 w 7247107"/>
                <a:gd name="connsiteY2-22" fmla="*/ 1725397 h 1725397"/>
                <a:gd name="connsiteX3-23" fmla="*/ 0 w 7247107"/>
                <a:gd name="connsiteY3-24" fmla="*/ 1531955 h 1725397"/>
                <a:gd name="connsiteX4-25" fmla="*/ 3988341 w 7247107"/>
                <a:gd name="connsiteY4-26" fmla="*/ 543 h 1725397"/>
                <a:gd name="connsiteX0-27" fmla="*/ 4027252 w 7247107"/>
                <a:gd name="connsiteY0-28" fmla="*/ 387 h 1983163"/>
                <a:gd name="connsiteX1-29" fmla="*/ 7247107 w 7247107"/>
                <a:gd name="connsiteY1-30" fmla="*/ 1918682 h 1983163"/>
                <a:gd name="connsiteX2-31" fmla="*/ 71337 w 7247107"/>
                <a:gd name="connsiteY2-32" fmla="*/ 1983163 h 1983163"/>
                <a:gd name="connsiteX3-33" fmla="*/ 0 w 7247107"/>
                <a:gd name="connsiteY3-34" fmla="*/ 1789721 h 1983163"/>
                <a:gd name="connsiteX4-35" fmla="*/ 4027252 w 7247107"/>
                <a:gd name="connsiteY4-36" fmla="*/ 387 h 1983163"/>
                <a:gd name="connsiteX0-37" fmla="*/ 3540869 w 7247107"/>
                <a:gd name="connsiteY0-38" fmla="*/ 426 h 1902602"/>
                <a:gd name="connsiteX1-39" fmla="*/ 7247107 w 7247107"/>
                <a:gd name="connsiteY1-40" fmla="*/ 1838121 h 1902602"/>
                <a:gd name="connsiteX2-41" fmla="*/ 71337 w 7247107"/>
                <a:gd name="connsiteY2-42" fmla="*/ 1902602 h 1902602"/>
                <a:gd name="connsiteX3-43" fmla="*/ 0 w 7247107"/>
                <a:gd name="connsiteY3-44" fmla="*/ 1709160 h 1902602"/>
                <a:gd name="connsiteX4-45" fmla="*/ 3540869 w 7247107"/>
                <a:gd name="connsiteY4-46" fmla="*/ 426 h 1902602"/>
                <a:gd name="connsiteX0-47" fmla="*/ 3540869 w 7247107"/>
                <a:gd name="connsiteY0-48" fmla="*/ 426 h 1902602"/>
                <a:gd name="connsiteX1-49" fmla="*/ 7247107 w 7247107"/>
                <a:gd name="connsiteY1-50" fmla="*/ 1838121 h 1902602"/>
                <a:gd name="connsiteX2-51" fmla="*/ 71337 w 7247107"/>
                <a:gd name="connsiteY2-52" fmla="*/ 1902602 h 1902602"/>
                <a:gd name="connsiteX3-53" fmla="*/ 0 w 7247107"/>
                <a:gd name="connsiteY3-54" fmla="*/ 1709160 h 1902602"/>
                <a:gd name="connsiteX4-55" fmla="*/ 3540869 w 7247107"/>
                <a:gd name="connsiteY4-56" fmla="*/ 426 h 1902602"/>
                <a:gd name="connsiteX0-57" fmla="*/ 3485061 w 7247107"/>
                <a:gd name="connsiteY0-58" fmla="*/ 768 h 1536928"/>
                <a:gd name="connsiteX1-59" fmla="*/ 7247107 w 7247107"/>
                <a:gd name="connsiteY1-60" fmla="*/ 1472447 h 1536928"/>
                <a:gd name="connsiteX2-61" fmla="*/ 71337 w 7247107"/>
                <a:gd name="connsiteY2-62" fmla="*/ 1536928 h 1536928"/>
                <a:gd name="connsiteX3-63" fmla="*/ 0 w 7247107"/>
                <a:gd name="connsiteY3-64" fmla="*/ 1343486 h 1536928"/>
                <a:gd name="connsiteX4-65" fmla="*/ 3485061 w 7247107"/>
                <a:gd name="connsiteY4-66" fmla="*/ 768 h 1536928"/>
                <a:gd name="connsiteX0-67" fmla="*/ 3485061 w 7758684"/>
                <a:gd name="connsiteY0-68" fmla="*/ 2003 h 1538163"/>
                <a:gd name="connsiteX1-69" fmla="*/ 7758684 w 7758684"/>
                <a:gd name="connsiteY1-70" fmla="*/ 1136563 h 1538163"/>
                <a:gd name="connsiteX2-71" fmla="*/ 71337 w 7758684"/>
                <a:gd name="connsiteY2-72" fmla="*/ 1538163 h 1538163"/>
                <a:gd name="connsiteX3-73" fmla="*/ 0 w 7758684"/>
                <a:gd name="connsiteY3-74" fmla="*/ 1344721 h 1538163"/>
                <a:gd name="connsiteX4-75" fmla="*/ 3485061 w 7758684"/>
                <a:gd name="connsiteY4-76" fmla="*/ 2003 h 1538163"/>
                <a:gd name="connsiteX0-77" fmla="*/ 3484794 w 7758684"/>
                <a:gd name="connsiteY0-78" fmla="*/ 3452 h 1342927"/>
                <a:gd name="connsiteX1-79" fmla="*/ 7758684 w 7758684"/>
                <a:gd name="connsiteY1-80" fmla="*/ 941327 h 1342927"/>
                <a:gd name="connsiteX2-81" fmla="*/ 71337 w 7758684"/>
                <a:gd name="connsiteY2-82" fmla="*/ 1342927 h 1342927"/>
                <a:gd name="connsiteX3-83" fmla="*/ 0 w 7758684"/>
                <a:gd name="connsiteY3-84" fmla="*/ 1149485 h 1342927"/>
                <a:gd name="connsiteX4-85" fmla="*/ 3484794 w 7758684"/>
                <a:gd name="connsiteY4-86" fmla="*/ 3452 h 1342927"/>
                <a:gd name="connsiteX0-87" fmla="*/ 3484794 w 8372306"/>
                <a:gd name="connsiteY0-88" fmla="*/ 23940 h 1363415"/>
                <a:gd name="connsiteX1-89" fmla="*/ 8372306 w 8372306"/>
                <a:gd name="connsiteY1-90" fmla="*/ 747657 h 1363415"/>
                <a:gd name="connsiteX2-91" fmla="*/ 71337 w 8372306"/>
                <a:gd name="connsiteY2-92" fmla="*/ 1363415 h 1363415"/>
                <a:gd name="connsiteX3-93" fmla="*/ 0 w 8372306"/>
                <a:gd name="connsiteY3-94" fmla="*/ 1169973 h 1363415"/>
                <a:gd name="connsiteX4-95" fmla="*/ 3484794 w 8372306"/>
                <a:gd name="connsiteY4-96" fmla="*/ 23940 h 13634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25" y="connsiteY4-26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-1" fmla="*/ 3988341 w 7101192"/>
                <a:gd name="connsiteY0-2" fmla="*/ 0 h 1531412"/>
                <a:gd name="connsiteX1-3" fmla="*/ 7101192 w 7101192"/>
                <a:gd name="connsiteY1-4" fmla="*/ 1531412 h 1531412"/>
                <a:gd name="connsiteX2-5" fmla="*/ 0 w 7101192"/>
                <a:gd name="connsiteY2-6" fmla="*/ 1531412 h 1531412"/>
                <a:gd name="connsiteX3-7" fmla="*/ 3988341 w 7101192"/>
                <a:gd name="connsiteY3-8" fmla="*/ 0 h 1531412"/>
                <a:gd name="connsiteX0-9" fmla="*/ 3988341 w 7101192"/>
                <a:gd name="connsiteY0-10" fmla="*/ 0 h 1724854"/>
                <a:gd name="connsiteX1-11" fmla="*/ 7101192 w 7101192"/>
                <a:gd name="connsiteY1-12" fmla="*/ 1531412 h 1724854"/>
                <a:gd name="connsiteX2-13" fmla="*/ 71337 w 7101192"/>
                <a:gd name="connsiteY2-14" fmla="*/ 1724854 h 1724854"/>
                <a:gd name="connsiteX3-15" fmla="*/ 0 w 7101192"/>
                <a:gd name="connsiteY3-16" fmla="*/ 1531412 h 1724854"/>
                <a:gd name="connsiteX4" fmla="*/ 3988341 w 7101192"/>
                <a:gd name="connsiteY4" fmla="*/ 0 h 1724854"/>
                <a:gd name="connsiteX0-17" fmla="*/ 3988341 w 7247107"/>
                <a:gd name="connsiteY0-18" fmla="*/ 543 h 1725397"/>
                <a:gd name="connsiteX1-19" fmla="*/ 7247107 w 7247107"/>
                <a:gd name="connsiteY1-20" fmla="*/ 1660916 h 1725397"/>
                <a:gd name="connsiteX2-21" fmla="*/ 71337 w 7247107"/>
                <a:gd name="connsiteY2-22" fmla="*/ 1725397 h 1725397"/>
                <a:gd name="connsiteX3-23" fmla="*/ 0 w 7247107"/>
                <a:gd name="connsiteY3-24" fmla="*/ 1531955 h 1725397"/>
                <a:gd name="connsiteX4-25" fmla="*/ 3988341 w 7247107"/>
                <a:gd name="connsiteY4-26" fmla="*/ 543 h 17253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25" y="connsiteY4-26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-1" fmla="*/ 3258767 w 7101192"/>
                <a:gd name="connsiteY0-2" fmla="*/ 0 h 1636193"/>
                <a:gd name="connsiteX1-3" fmla="*/ 7101192 w 7101192"/>
                <a:gd name="connsiteY1-4" fmla="*/ 1636193 h 1636193"/>
                <a:gd name="connsiteX2-5" fmla="*/ 0 w 7101192"/>
                <a:gd name="connsiteY2-6" fmla="*/ 1636193 h 1636193"/>
                <a:gd name="connsiteX3-7" fmla="*/ 3258767 w 7101192"/>
                <a:gd name="connsiteY3-8" fmla="*/ 0 h 1636193"/>
                <a:gd name="connsiteX0-9" fmla="*/ 2996120 w 7101192"/>
                <a:gd name="connsiteY0-10" fmla="*/ 0 h 1555593"/>
                <a:gd name="connsiteX1-11" fmla="*/ 7101192 w 7101192"/>
                <a:gd name="connsiteY1-12" fmla="*/ 1555593 h 1555593"/>
                <a:gd name="connsiteX2-13" fmla="*/ 0 w 7101192"/>
                <a:gd name="connsiteY2-14" fmla="*/ 1555593 h 1555593"/>
                <a:gd name="connsiteX3-15" fmla="*/ 2996120 w 7101192"/>
                <a:gd name="connsiteY3-16" fmla="*/ 0 h 1555593"/>
                <a:gd name="connsiteX0-17" fmla="*/ 2996120 w 7101192"/>
                <a:gd name="connsiteY0-18" fmla="*/ 0 h 1555593"/>
                <a:gd name="connsiteX1-19" fmla="*/ 7101192 w 7101192"/>
                <a:gd name="connsiteY1-20" fmla="*/ 1555593 h 1555593"/>
                <a:gd name="connsiteX2-21" fmla="*/ 0 w 7101192"/>
                <a:gd name="connsiteY2-22" fmla="*/ 1555593 h 1555593"/>
                <a:gd name="connsiteX3-23" fmla="*/ 2996120 w 7101192"/>
                <a:gd name="connsiteY3-24" fmla="*/ 0 h 1555593"/>
                <a:gd name="connsiteX0-25" fmla="*/ 2996120 w 7101192"/>
                <a:gd name="connsiteY0-26" fmla="*/ 54935 h 1610528"/>
                <a:gd name="connsiteX1-27" fmla="*/ 7101192 w 7101192"/>
                <a:gd name="connsiteY1-28" fmla="*/ 1610528 h 1610528"/>
                <a:gd name="connsiteX2-29" fmla="*/ 0 w 7101192"/>
                <a:gd name="connsiteY2-30" fmla="*/ 1610528 h 1610528"/>
                <a:gd name="connsiteX3-31" fmla="*/ 2996120 w 7101192"/>
                <a:gd name="connsiteY3-32" fmla="*/ 54935 h 1610528"/>
                <a:gd name="connsiteX0-33" fmla="*/ 2996120 w 7101192"/>
                <a:gd name="connsiteY0-34" fmla="*/ 70249 h 1625842"/>
                <a:gd name="connsiteX1-35" fmla="*/ 7101192 w 7101192"/>
                <a:gd name="connsiteY1-36" fmla="*/ 1625842 h 1625842"/>
                <a:gd name="connsiteX2-37" fmla="*/ 0 w 7101192"/>
                <a:gd name="connsiteY2-38" fmla="*/ 1625842 h 1625842"/>
                <a:gd name="connsiteX3-39" fmla="*/ 2996120 w 7101192"/>
                <a:gd name="connsiteY3-40" fmla="*/ 70249 h 1625842"/>
                <a:gd name="connsiteX0-41" fmla="*/ 2996120 w 7101192"/>
                <a:gd name="connsiteY0-42" fmla="*/ 30810 h 1586403"/>
                <a:gd name="connsiteX1-43" fmla="*/ 7101192 w 7101192"/>
                <a:gd name="connsiteY1-44" fmla="*/ 1586403 h 1586403"/>
                <a:gd name="connsiteX2-45" fmla="*/ 0 w 7101192"/>
                <a:gd name="connsiteY2-46" fmla="*/ 1586403 h 1586403"/>
                <a:gd name="connsiteX3-47" fmla="*/ 2996120 w 7101192"/>
                <a:gd name="connsiteY3-48" fmla="*/ 30810 h 1586403"/>
                <a:gd name="connsiteX0-49" fmla="*/ 2928163 w 7101192"/>
                <a:gd name="connsiteY0-50" fmla="*/ 31981 h 1549692"/>
                <a:gd name="connsiteX1-51" fmla="*/ 7101192 w 7101192"/>
                <a:gd name="connsiteY1-52" fmla="*/ 1549692 h 1549692"/>
                <a:gd name="connsiteX2-53" fmla="*/ 0 w 7101192"/>
                <a:gd name="connsiteY2-54" fmla="*/ 1549692 h 1549692"/>
                <a:gd name="connsiteX3-55" fmla="*/ 2928163 w 7101192"/>
                <a:gd name="connsiteY3-56" fmla="*/ 31981 h 1549692"/>
                <a:gd name="connsiteX0-57" fmla="*/ 2928163 w 7508930"/>
                <a:gd name="connsiteY0-58" fmla="*/ 23 h 1542989"/>
                <a:gd name="connsiteX1-59" fmla="*/ 7508930 w 7508930"/>
                <a:gd name="connsiteY1-60" fmla="*/ 1542989 h 1542989"/>
                <a:gd name="connsiteX2-61" fmla="*/ 0 w 7508930"/>
                <a:gd name="connsiteY2-62" fmla="*/ 1517734 h 1542989"/>
                <a:gd name="connsiteX3-63" fmla="*/ 2928163 w 7508930"/>
                <a:gd name="connsiteY3-64" fmla="*/ 23 h 1542989"/>
                <a:gd name="connsiteX0-65" fmla="*/ 2928163 w 7508930"/>
                <a:gd name="connsiteY0-66" fmla="*/ 23 h 1542989"/>
                <a:gd name="connsiteX1-67" fmla="*/ 7508930 w 7508930"/>
                <a:gd name="connsiteY1-68" fmla="*/ 1542989 h 1542989"/>
                <a:gd name="connsiteX2-69" fmla="*/ 0 w 7508930"/>
                <a:gd name="connsiteY2-70" fmla="*/ 1517734 h 1542989"/>
                <a:gd name="connsiteX3-71" fmla="*/ 2928163 w 7508930"/>
                <a:gd name="connsiteY3-72" fmla="*/ 23 h 1542989"/>
                <a:gd name="connsiteX0-73" fmla="*/ 3018771 w 7508930"/>
                <a:gd name="connsiteY0-74" fmla="*/ 11 h 2098584"/>
                <a:gd name="connsiteX1-75" fmla="*/ 7508930 w 7508930"/>
                <a:gd name="connsiteY1-76" fmla="*/ 2098584 h 2098584"/>
                <a:gd name="connsiteX2-77" fmla="*/ 0 w 7508930"/>
                <a:gd name="connsiteY2-78" fmla="*/ 2073329 h 2098584"/>
                <a:gd name="connsiteX3-79" fmla="*/ 3018771 w 7508930"/>
                <a:gd name="connsiteY3-80" fmla="*/ 11 h 20985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-1" fmla="*/ 46995 w 6520125"/>
                <a:gd name="connsiteY0-2" fmla="*/ 16493 h 2526577"/>
                <a:gd name="connsiteX1-3" fmla="*/ 473715 w 6520125"/>
                <a:gd name="connsiteY1-4" fmla="*/ 412733 h 2526577"/>
                <a:gd name="connsiteX2-5" fmla="*/ 976635 w 6520125"/>
                <a:gd name="connsiteY2-6" fmla="*/ 671813 h 2526577"/>
                <a:gd name="connsiteX3-7" fmla="*/ 1403355 w 6520125"/>
                <a:gd name="connsiteY3-8" fmla="*/ 1007093 h 2526577"/>
                <a:gd name="connsiteX4-9" fmla="*/ 2241555 w 6520125"/>
                <a:gd name="connsiteY4-10" fmla="*/ 1266173 h 2526577"/>
                <a:gd name="connsiteX5-11" fmla="*/ 3003555 w 6520125"/>
                <a:gd name="connsiteY5-12" fmla="*/ 1525253 h 2526577"/>
                <a:gd name="connsiteX6-13" fmla="*/ 3323595 w 6520125"/>
                <a:gd name="connsiteY6-14" fmla="*/ 1921493 h 2526577"/>
                <a:gd name="connsiteX7-15" fmla="*/ 4268475 w 6520125"/>
                <a:gd name="connsiteY7-16" fmla="*/ 2089133 h 2526577"/>
                <a:gd name="connsiteX8-17" fmla="*/ 5091435 w 6520125"/>
                <a:gd name="connsiteY8-18" fmla="*/ 2272013 h 2526577"/>
                <a:gd name="connsiteX9-19" fmla="*/ 6508755 w 6520125"/>
                <a:gd name="connsiteY9-20" fmla="*/ 2515853 h 2526577"/>
                <a:gd name="connsiteX10-21" fmla="*/ 5701035 w 6520125"/>
                <a:gd name="connsiteY10-22" fmla="*/ 1891013 h 2526577"/>
                <a:gd name="connsiteX11-23" fmla="*/ 4679955 w 6520125"/>
                <a:gd name="connsiteY11-24" fmla="*/ 1372853 h 2526577"/>
                <a:gd name="connsiteX12-25" fmla="*/ 1645984 w 6520125"/>
                <a:gd name="connsiteY12-26" fmla="*/ 206416 h 2526577"/>
                <a:gd name="connsiteX13-27" fmla="*/ 46995 w 6520125"/>
                <a:gd name="connsiteY13-28" fmla="*/ 16493 h 2526577"/>
                <a:gd name="connsiteX0-29" fmla="*/ 46995 w 6520147"/>
                <a:gd name="connsiteY0-30" fmla="*/ 15886 h 2525970"/>
                <a:gd name="connsiteX1-31" fmla="*/ 473715 w 6520147"/>
                <a:gd name="connsiteY1-32" fmla="*/ 412126 h 2525970"/>
                <a:gd name="connsiteX2-33" fmla="*/ 976635 w 6520147"/>
                <a:gd name="connsiteY2-34" fmla="*/ 671206 h 2525970"/>
                <a:gd name="connsiteX3-35" fmla="*/ 1403355 w 6520147"/>
                <a:gd name="connsiteY3-36" fmla="*/ 1006486 h 2525970"/>
                <a:gd name="connsiteX4-37" fmla="*/ 2241555 w 6520147"/>
                <a:gd name="connsiteY4-38" fmla="*/ 1265566 h 2525970"/>
                <a:gd name="connsiteX5-39" fmla="*/ 3003555 w 6520147"/>
                <a:gd name="connsiteY5-40" fmla="*/ 1524646 h 2525970"/>
                <a:gd name="connsiteX6-41" fmla="*/ 3323595 w 6520147"/>
                <a:gd name="connsiteY6-42" fmla="*/ 1920886 h 2525970"/>
                <a:gd name="connsiteX7-43" fmla="*/ 4268475 w 6520147"/>
                <a:gd name="connsiteY7-44" fmla="*/ 2088526 h 2525970"/>
                <a:gd name="connsiteX8-45" fmla="*/ 5091435 w 6520147"/>
                <a:gd name="connsiteY8-46" fmla="*/ 2271406 h 2525970"/>
                <a:gd name="connsiteX9-47" fmla="*/ 6508755 w 6520147"/>
                <a:gd name="connsiteY9-48" fmla="*/ 2515246 h 2525970"/>
                <a:gd name="connsiteX10-49" fmla="*/ 5701035 w 6520147"/>
                <a:gd name="connsiteY10-50" fmla="*/ 1890406 h 2525970"/>
                <a:gd name="connsiteX11-51" fmla="*/ 4671546 w 6520147"/>
                <a:gd name="connsiteY11-52" fmla="*/ 1335026 h 2525970"/>
                <a:gd name="connsiteX12-53" fmla="*/ 1645984 w 6520147"/>
                <a:gd name="connsiteY12-54" fmla="*/ 205809 h 2525970"/>
                <a:gd name="connsiteX13-55" fmla="*/ 46995 w 6520147"/>
                <a:gd name="connsiteY13-56" fmla="*/ 15886 h 2525970"/>
                <a:gd name="connsiteX0-57" fmla="*/ 46995 w 6520148"/>
                <a:gd name="connsiteY0-58" fmla="*/ 15886 h 2525970"/>
                <a:gd name="connsiteX1-59" fmla="*/ 473715 w 6520148"/>
                <a:gd name="connsiteY1-60" fmla="*/ 412126 h 2525970"/>
                <a:gd name="connsiteX2-61" fmla="*/ 976635 w 6520148"/>
                <a:gd name="connsiteY2-62" fmla="*/ 671206 h 2525970"/>
                <a:gd name="connsiteX3-63" fmla="*/ 1403355 w 6520148"/>
                <a:gd name="connsiteY3-64" fmla="*/ 1006486 h 2525970"/>
                <a:gd name="connsiteX4-65" fmla="*/ 2241555 w 6520148"/>
                <a:gd name="connsiteY4-66" fmla="*/ 1265566 h 2525970"/>
                <a:gd name="connsiteX5-67" fmla="*/ 3003555 w 6520148"/>
                <a:gd name="connsiteY5-68" fmla="*/ 1524646 h 2525970"/>
                <a:gd name="connsiteX6-69" fmla="*/ 3323595 w 6520148"/>
                <a:gd name="connsiteY6-70" fmla="*/ 1920886 h 2525970"/>
                <a:gd name="connsiteX7-71" fmla="*/ 4268475 w 6520148"/>
                <a:gd name="connsiteY7-72" fmla="*/ 2088526 h 2525970"/>
                <a:gd name="connsiteX8-73" fmla="*/ 5091435 w 6520148"/>
                <a:gd name="connsiteY8-74" fmla="*/ 2271406 h 2525970"/>
                <a:gd name="connsiteX9-75" fmla="*/ 6508755 w 6520148"/>
                <a:gd name="connsiteY9-76" fmla="*/ 2515246 h 2525970"/>
                <a:gd name="connsiteX10-77" fmla="*/ 5701035 w 6520148"/>
                <a:gd name="connsiteY10-78" fmla="*/ 1890406 h 2525970"/>
                <a:gd name="connsiteX11-79" fmla="*/ 4671546 w 6520148"/>
                <a:gd name="connsiteY11-80" fmla="*/ 1335026 h 2525970"/>
                <a:gd name="connsiteX12-81" fmla="*/ 1645984 w 6520148"/>
                <a:gd name="connsiteY12-82" fmla="*/ 205809 h 2525970"/>
                <a:gd name="connsiteX13-83" fmla="*/ 46995 w 6520148"/>
                <a:gd name="connsiteY13-84" fmla="*/ 15886 h 25259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-1" fmla="*/ 868086 w 10268909"/>
                <a:gd name="connsiteY0-2" fmla="*/ 1817511 h 1890186"/>
                <a:gd name="connsiteX1-3" fmla="*/ 1782486 w 10268909"/>
                <a:gd name="connsiteY1-4" fmla="*/ 1634631 h 1890186"/>
                <a:gd name="connsiteX2-5" fmla="*/ 1782486 w 10268909"/>
                <a:gd name="connsiteY2-6" fmla="*/ 1634631 h 1890186"/>
                <a:gd name="connsiteX3-7" fmla="*/ 2514006 w 10268909"/>
                <a:gd name="connsiteY3-8" fmla="*/ 1497471 h 1890186"/>
                <a:gd name="connsiteX4-9" fmla="*/ 3580806 w 10268909"/>
                <a:gd name="connsiteY4-10" fmla="*/ 1863231 h 1890186"/>
                <a:gd name="connsiteX5-11" fmla="*/ 4647606 w 10268909"/>
                <a:gd name="connsiteY5-12" fmla="*/ 1375551 h 1890186"/>
                <a:gd name="connsiteX6-13" fmla="*/ 5851566 w 10268909"/>
                <a:gd name="connsiteY6-14" fmla="*/ 1299351 h 1890186"/>
                <a:gd name="connsiteX7-15" fmla="*/ 6644046 w 10268909"/>
                <a:gd name="connsiteY7-16" fmla="*/ 933591 h 1890186"/>
                <a:gd name="connsiteX8-17" fmla="*/ 7406046 w 10268909"/>
                <a:gd name="connsiteY8-18" fmla="*/ 1177431 h 1890186"/>
                <a:gd name="connsiteX9-19" fmla="*/ 8107086 w 10268909"/>
                <a:gd name="connsiteY9-20" fmla="*/ 1009791 h 1890186"/>
                <a:gd name="connsiteX10-21" fmla="*/ 8762406 w 10268909"/>
                <a:gd name="connsiteY10-22" fmla="*/ 1131711 h 1890186"/>
                <a:gd name="connsiteX11-23" fmla="*/ 9387246 w 10268909"/>
                <a:gd name="connsiteY11-24" fmla="*/ 1482231 h 1890186"/>
                <a:gd name="connsiteX12-25" fmla="*/ 10042566 w 10268909"/>
                <a:gd name="connsiteY12-26" fmla="*/ 1238391 h 1890186"/>
                <a:gd name="connsiteX13-27" fmla="*/ 10134006 w 10268909"/>
                <a:gd name="connsiteY13-28" fmla="*/ 964071 h 1890186"/>
                <a:gd name="connsiteX14-29" fmla="*/ 8274726 w 10268909"/>
                <a:gd name="connsiteY14-30" fmla="*/ 339231 h 1890186"/>
                <a:gd name="connsiteX15-31" fmla="*/ 6186846 w 10268909"/>
                <a:gd name="connsiteY15-32" fmla="*/ 3951 h 1890186"/>
                <a:gd name="connsiteX16-33" fmla="*/ 4175166 w 10268909"/>
                <a:gd name="connsiteY16-34" fmla="*/ 171591 h 1890186"/>
                <a:gd name="connsiteX17-35" fmla="*/ 2696886 w 10268909"/>
                <a:gd name="connsiteY17-36" fmla="*/ 415431 h 1890186"/>
                <a:gd name="connsiteX18-37" fmla="*/ 471846 w 10268909"/>
                <a:gd name="connsiteY18-38" fmla="*/ 1101231 h 1890186"/>
                <a:gd name="connsiteX19-39" fmla="*/ 24635 w 10268909"/>
                <a:gd name="connsiteY19-40" fmla="*/ 1387421 h 1890186"/>
                <a:gd name="connsiteX20-41" fmla="*/ 913806 w 10268909"/>
                <a:gd name="connsiteY20-42" fmla="*/ 1847991 h 1890186"/>
                <a:gd name="connsiteX21-43" fmla="*/ 868086 w 10268909"/>
                <a:gd name="connsiteY21-44" fmla="*/ 1817511 h 1890186"/>
                <a:gd name="connsiteX0-45" fmla="*/ 878242 w 10279065"/>
                <a:gd name="connsiteY0-46" fmla="*/ 1817511 h 1890186"/>
                <a:gd name="connsiteX1-47" fmla="*/ 1792642 w 10279065"/>
                <a:gd name="connsiteY1-48" fmla="*/ 1634631 h 1890186"/>
                <a:gd name="connsiteX2-49" fmla="*/ 1792642 w 10279065"/>
                <a:gd name="connsiteY2-50" fmla="*/ 1634631 h 1890186"/>
                <a:gd name="connsiteX3-51" fmla="*/ 2524162 w 10279065"/>
                <a:gd name="connsiteY3-52" fmla="*/ 1497471 h 1890186"/>
                <a:gd name="connsiteX4-53" fmla="*/ 3590962 w 10279065"/>
                <a:gd name="connsiteY4-54" fmla="*/ 1863231 h 1890186"/>
                <a:gd name="connsiteX5-55" fmla="*/ 4657762 w 10279065"/>
                <a:gd name="connsiteY5-56" fmla="*/ 1375551 h 1890186"/>
                <a:gd name="connsiteX6-57" fmla="*/ 5861722 w 10279065"/>
                <a:gd name="connsiteY6-58" fmla="*/ 1299351 h 1890186"/>
                <a:gd name="connsiteX7-59" fmla="*/ 6654202 w 10279065"/>
                <a:gd name="connsiteY7-60" fmla="*/ 933591 h 1890186"/>
                <a:gd name="connsiteX8-61" fmla="*/ 7416202 w 10279065"/>
                <a:gd name="connsiteY8-62" fmla="*/ 1177431 h 1890186"/>
                <a:gd name="connsiteX9-63" fmla="*/ 8117242 w 10279065"/>
                <a:gd name="connsiteY9-64" fmla="*/ 1009791 h 1890186"/>
                <a:gd name="connsiteX10-65" fmla="*/ 8772562 w 10279065"/>
                <a:gd name="connsiteY10-66" fmla="*/ 1131711 h 1890186"/>
                <a:gd name="connsiteX11-67" fmla="*/ 9397402 w 10279065"/>
                <a:gd name="connsiteY11-68" fmla="*/ 1482231 h 1890186"/>
                <a:gd name="connsiteX12-69" fmla="*/ 10052722 w 10279065"/>
                <a:gd name="connsiteY12-70" fmla="*/ 1238391 h 1890186"/>
                <a:gd name="connsiteX13-71" fmla="*/ 10144162 w 10279065"/>
                <a:gd name="connsiteY13-72" fmla="*/ 964071 h 1890186"/>
                <a:gd name="connsiteX14-73" fmla="*/ 8284882 w 10279065"/>
                <a:gd name="connsiteY14-74" fmla="*/ 339231 h 1890186"/>
                <a:gd name="connsiteX15-75" fmla="*/ 6197002 w 10279065"/>
                <a:gd name="connsiteY15-76" fmla="*/ 3951 h 1890186"/>
                <a:gd name="connsiteX16-77" fmla="*/ 4185322 w 10279065"/>
                <a:gd name="connsiteY16-78" fmla="*/ 171591 h 1890186"/>
                <a:gd name="connsiteX17-79" fmla="*/ 2707042 w 10279065"/>
                <a:gd name="connsiteY17-80" fmla="*/ 415431 h 1890186"/>
                <a:gd name="connsiteX18-81" fmla="*/ 482002 w 10279065"/>
                <a:gd name="connsiteY18-82" fmla="*/ 1101231 h 1890186"/>
                <a:gd name="connsiteX19-83" fmla="*/ 34791 w 10279065"/>
                <a:gd name="connsiteY19-84" fmla="*/ 1387421 h 1890186"/>
                <a:gd name="connsiteX20-85" fmla="*/ 923962 w 10279065"/>
                <a:gd name="connsiteY20-86" fmla="*/ 1847991 h 1890186"/>
                <a:gd name="connsiteX21-87" fmla="*/ 878242 w 10279065"/>
                <a:gd name="connsiteY21-88" fmla="*/ 1817511 h 1890186"/>
                <a:gd name="connsiteX0-89" fmla="*/ 878242 w 10279065"/>
                <a:gd name="connsiteY0-90" fmla="*/ 1817674 h 1890349"/>
                <a:gd name="connsiteX1-91" fmla="*/ 1792642 w 10279065"/>
                <a:gd name="connsiteY1-92" fmla="*/ 1634794 h 1890349"/>
                <a:gd name="connsiteX2-93" fmla="*/ 1792642 w 10279065"/>
                <a:gd name="connsiteY2-94" fmla="*/ 1634794 h 1890349"/>
                <a:gd name="connsiteX3-95" fmla="*/ 2524162 w 10279065"/>
                <a:gd name="connsiteY3-96" fmla="*/ 1497634 h 1890349"/>
                <a:gd name="connsiteX4-97" fmla="*/ 3590962 w 10279065"/>
                <a:gd name="connsiteY4-98" fmla="*/ 1863394 h 1890349"/>
                <a:gd name="connsiteX5-99" fmla="*/ 4657762 w 10279065"/>
                <a:gd name="connsiteY5-100" fmla="*/ 1375714 h 1890349"/>
                <a:gd name="connsiteX6-101" fmla="*/ 5861722 w 10279065"/>
                <a:gd name="connsiteY6-102" fmla="*/ 1299514 h 1890349"/>
                <a:gd name="connsiteX7-103" fmla="*/ 6654202 w 10279065"/>
                <a:gd name="connsiteY7-104" fmla="*/ 933754 h 1890349"/>
                <a:gd name="connsiteX8-105" fmla="*/ 7416202 w 10279065"/>
                <a:gd name="connsiteY8-106" fmla="*/ 1177594 h 1890349"/>
                <a:gd name="connsiteX9-107" fmla="*/ 8117242 w 10279065"/>
                <a:gd name="connsiteY9-108" fmla="*/ 1009954 h 1890349"/>
                <a:gd name="connsiteX10-109" fmla="*/ 8772562 w 10279065"/>
                <a:gd name="connsiteY10-110" fmla="*/ 1131874 h 1890349"/>
                <a:gd name="connsiteX11-111" fmla="*/ 9397402 w 10279065"/>
                <a:gd name="connsiteY11-112" fmla="*/ 1482394 h 1890349"/>
                <a:gd name="connsiteX12-113" fmla="*/ 10052722 w 10279065"/>
                <a:gd name="connsiteY12-114" fmla="*/ 1238554 h 1890349"/>
                <a:gd name="connsiteX13-115" fmla="*/ 10144162 w 10279065"/>
                <a:gd name="connsiteY13-116" fmla="*/ 964234 h 1890349"/>
                <a:gd name="connsiteX14-117" fmla="*/ 8284882 w 10279065"/>
                <a:gd name="connsiteY14-118" fmla="*/ 339394 h 1890349"/>
                <a:gd name="connsiteX15-119" fmla="*/ 6197002 w 10279065"/>
                <a:gd name="connsiteY15-120" fmla="*/ 4114 h 1890349"/>
                <a:gd name="connsiteX16-121" fmla="*/ 4185322 w 10279065"/>
                <a:gd name="connsiteY16-122" fmla="*/ 171754 h 1890349"/>
                <a:gd name="connsiteX17-123" fmla="*/ 2707042 w 10279065"/>
                <a:gd name="connsiteY17-124" fmla="*/ 452815 h 1890349"/>
                <a:gd name="connsiteX18-125" fmla="*/ 482002 w 10279065"/>
                <a:gd name="connsiteY18-126" fmla="*/ 1101394 h 1890349"/>
                <a:gd name="connsiteX19-127" fmla="*/ 34791 w 10279065"/>
                <a:gd name="connsiteY19-128" fmla="*/ 1387584 h 1890349"/>
                <a:gd name="connsiteX20-129" fmla="*/ 923962 w 10279065"/>
                <a:gd name="connsiteY20-130" fmla="*/ 1848154 h 1890349"/>
                <a:gd name="connsiteX21-131" fmla="*/ 878242 w 10279065"/>
                <a:gd name="connsiteY21-132" fmla="*/ 1817674 h 1890349"/>
                <a:gd name="connsiteX0-133" fmla="*/ 881866 w 10282689"/>
                <a:gd name="connsiteY0-134" fmla="*/ 1817674 h 1890349"/>
                <a:gd name="connsiteX1-135" fmla="*/ 1796266 w 10282689"/>
                <a:gd name="connsiteY1-136" fmla="*/ 1634794 h 1890349"/>
                <a:gd name="connsiteX2-137" fmla="*/ 1796266 w 10282689"/>
                <a:gd name="connsiteY2-138" fmla="*/ 1634794 h 1890349"/>
                <a:gd name="connsiteX3-139" fmla="*/ 2527786 w 10282689"/>
                <a:gd name="connsiteY3-140" fmla="*/ 1497634 h 1890349"/>
                <a:gd name="connsiteX4-141" fmla="*/ 3594586 w 10282689"/>
                <a:gd name="connsiteY4-142" fmla="*/ 1863394 h 1890349"/>
                <a:gd name="connsiteX5-143" fmla="*/ 4661386 w 10282689"/>
                <a:gd name="connsiteY5-144" fmla="*/ 1375714 h 1890349"/>
                <a:gd name="connsiteX6-145" fmla="*/ 5865346 w 10282689"/>
                <a:gd name="connsiteY6-146" fmla="*/ 1299514 h 1890349"/>
                <a:gd name="connsiteX7-147" fmla="*/ 6657826 w 10282689"/>
                <a:gd name="connsiteY7-148" fmla="*/ 933754 h 1890349"/>
                <a:gd name="connsiteX8-149" fmla="*/ 7419826 w 10282689"/>
                <a:gd name="connsiteY8-150" fmla="*/ 1177594 h 1890349"/>
                <a:gd name="connsiteX9-151" fmla="*/ 8120866 w 10282689"/>
                <a:gd name="connsiteY9-152" fmla="*/ 1009954 h 1890349"/>
                <a:gd name="connsiteX10-153" fmla="*/ 8776186 w 10282689"/>
                <a:gd name="connsiteY10-154" fmla="*/ 1131874 h 1890349"/>
                <a:gd name="connsiteX11-155" fmla="*/ 9401026 w 10282689"/>
                <a:gd name="connsiteY11-156" fmla="*/ 1482394 h 1890349"/>
                <a:gd name="connsiteX12-157" fmla="*/ 10056346 w 10282689"/>
                <a:gd name="connsiteY12-158" fmla="*/ 1238554 h 1890349"/>
                <a:gd name="connsiteX13-159" fmla="*/ 10147786 w 10282689"/>
                <a:gd name="connsiteY13-160" fmla="*/ 964234 h 1890349"/>
                <a:gd name="connsiteX14-161" fmla="*/ 8288506 w 10282689"/>
                <a:gd name="connsiteY14-162" fmla="*/ 339394 h 1890349"/>
                <a:gd name="connsiteX15-163" fmla="*/ 6200626 w 10282689"/>
                <a:gd name="connsiteY15-164" fmla="*/ 4114 h 1890349"/>
                <a:gd name="connsiteX16-165" fmla="*/ 4188946 w 10282689"/>
                <a:gd name="connsiteY16-166" fmla="*/ 171754 h 1890349"/>
                <a:gd name="connsiteX17-167" fmla="*/ 2710666 w 10282689"/>
                <a:gd name="connsiteY17-168" fmla="*/ 452815 h 1890349"/>
                <a:gd name="connsiteX18-169" fmla="*/ 460397 w 10282689"/>
                <a:gd name="connsiteY18-170" fmla="*/ 1120003 h 1890349"/>
                <a:gd name="connsiteX19-171" fmla="*/ 38415 w 10282689"/>
                <a:gd name="connsiteY19-172" fmla="*/ 1387584 h 1890349"/>
                <a:gd name="connsiteX20-173" fmla="*/ 927586 w 10282689"/>
                <a:gd name="connsiteY20-174" fmla="*/ 1848154 h 1890349"/>
                <a:gd name="connsiteX21-175" fmla="*/ 881866 w 10282689"/>
                <a:gd name="connsiteY21-176" fmla="*/ 1817674 h 18903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: Rounded Corners 27"/>
          <p:cNvSpPr/>
          <p:nvPr/>
        </p:nvSpPr>
        <p:spPr>
          <a:xfrm>
            <a:off x="605155" y="68494"/>
            <a:ext cx="11193780" cy="5878195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4502425" y="174331"/>
            <a:ext cx="3451404" cy="14085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600" b="1">
                <a:solidFill>
                  <a:prstClr val="black"/>
                </a:solidFill>
              </a:rPr>
              <a:t>C</a:t>
            </a:r>
            <a:r>
              <a:rPr lang="en-US" altLang="en-US" sz="3600" b="1">
                <a:solidFill>
                  <a:prstClr val="black"/>
                </a:solidFill>
              </a:rPr>
              <a:t>ậu bé </a:t>
            </a:r>
          </a:p>
          <a:p>
            <a:pPr lvl="0" algn="ctr"/>
            <a:r>
              <a:rPr lang="en-US" altLang="en-US" sz="3600" b="1">
                <a:solidFill>
                  <a:prstClr val="black"/>
                </a:solidFill>
              </a:rPr>
              <a:t>Tích Chu</a:t>
            </a:r>
            <a:endParaRPr lang="vi-VN" altLang="en-US" sz="3600" b="1">
              <a:solidFill>
                <a:prstClr val="black"/>
              </a:solidFill>
            </a:endParaRPr>
          </a:p>
        </p:txBody>
      </p:sp>
      <p:pic>
        <p:nvPicPr>
          <p:cNvPr id="3" name="Picture 2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8037">
            <a:off x="3280410" y="294372"/>
            <a:ext cx="1404620" cy="1348740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904656" y="1062721"/>
            <a:ext cx="2565620" cy="141596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2400" b="1" err="1">
                <a:solidFill>
                  <a:srgbClr val="FF0000"/>
                </a:solidFill>
                <a:cs typeface="Baloo" panose="03080902040302020200" pitchFamily="66" charset="0"/>
              </a:rPr>
              <a:t>Mở </a:t>
            </a:r>
            <a:r>
              <a:rPr lang="vi-VN" altLang="en-US" sz="2400" b="1">
                <a:solidFill>
                  <a:srgbClr val="FF0000"/>
                </a:solidFill>
                <a:cs typeface="Baloo" panose="03080902040302020200" pitchFamily="66" charset="0"/>
              </a:rPr>
              <a:t>đầu</a:t>
            </a:r>
            <a:r>
              <a:rPr lang="en-US" altLang="en-US" sz="2400" b="1">
                <a:solidFill>
                  <a:srgbClr val="FF0000"/>
                </a:solidFill>
                <a:cs typeface="Baloo" panose="03080902040302020200" pitchFamily="66" charset="0"/>
              </a:rPr>
              <a:t>:</a:t>
            </a:r>
            <a:r>
              <a:rPr lang="vi-VN" altLang="en-US" sz="2400" b="1">
                <a:solidFill>
                  <a:srgbClr val="FF0000"/>
                </a:solidFill>
                <a:cs typeface="Baloo" panose="03080902040302020200" pitchFamily="66" charset="0"/>
              </a:rPr>
              <a:t> </a:t>
            </a:r>
            <a:endParaRPr lang="en-US" altLang="en-US" sz="2400" b="1">
              <a:solidFill>
                <a:srgbClr val="FF0000"/>
              </a:solidFill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en-US" altLang="en-US" sz="2400" b="1" i="1">
                <a:solidFill>
                  <a:schemeClr val="tx1"/>
                </a:solidFill>
                <a:cs typeface="Baloo" panose="03080902040302020200" pitchFamily="66" charset="0"/>
              </a:rPr>
              <a:t>Tích Chu sống với bà…</a:t>
            </a:r>
            <a:r>
              <a:rPr lang="vi-VN" altLang="en-US" sz="2400" b="1" i="1">
                <a:solidFill>
                  <a:schemeClr val="tx1"/>
                </a:solidFill>
                <a:cs typeface="Baloo" panose="03080902040302020200" pitchFamily="66" charset="0"/>
              </a:rPr>
              <a:t> </a:t>
            </a:r>
            <a:endParaRPr lang="vi-VN" altLang="en-US" sz="2400" b="1" i="1" dirty="0" err="1">
              <a:solidFill>
                <a:schemeClr val="tx1"/>
              </a:solidFill>
              <a:cs typeface="Baloo" panose="03080902040302020200" pitchFamily="66" charset="0"/>
            </a:endParaRPr>
          </a:p>
        </p:txBody>
      </p:sp>
      <p:pic>
        <p:nvPicPr>
          <p:cNvPr id="15" name="Picture 14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4870" y="1217662"/>
            <a:ext cx="857250" cy="134874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4337685" y="2320657"/>
            <a:ext cx="3870325" cy="82415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altLang="en-US" sz="3200" b="1">
              <a:solidFill>
                <a:srgbClr val="FF0000"/>
              </a:solidFill>
              <a:latin typeface="Calibri" panose="020F0502020204030204"/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vi-VN" altLang="en-US" sz="2400" b="1">
                <a:solidFill>
                  <a:srgbClr val="FF0000"/>
                </a:solidFill>
                <a:latin typeface="Calibri" panose="020F0502020204030204"/>
                <a:cs typeface="Baloo" panose="03080902040302020200" pitchFamily="66" charset="0"/>
              </a:rPr>
              <a:t>Diễn biến</a:t>
            </a:r>
            <a:r>
              <a:rPr lang="en-US" altLang="en-US" sz="2400" b="1">
                <a:solidFill>
                  <a:srgbClr val="FF0000"/>
                </a:solidFill>
                <a:latin typeface="Calibri" panose="020F0502020204030204"/>
                <a:cs typeface="Baloo" panose="03080902040302020200" pitchFamily="66" charset="0"/>
              </a:rPr>
              <a:t>:</a:t>
            </a:r>
            <a:r>
              <a:rPr lang="vi-VN" altLang="en-US" sz="2400" b="1">
                <a:solidFill>
                  <a:srgbClr val="FF0000"/>
                </a:solidFill>
                <a:latin typeface="Calibri" panose="020F0502020204030204"/>
                <a:cs typeface="Baloo" panose="03080902040302020200" pitchFamily="66" charset="0"/>
              </a:rPr>
              <a:t> </a:t>
            </a:r>
            <a:endParaRPr lang="vi-VN" altLang="en-US" sz="2400" b="1" dirty="0">
              <a:solidFill>
                <a:srgbClr val="FF0000"/>
              </a:solidFill>
              <a:latin typeface="Calibri" panose="020F0502020204030204"/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vi-VN" altLang="en-US" sz="2800" b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 </a:t>
            </a:r>
            <a:endParaRPr lang="vi-VN" altLang="en-US" sz="2800" b="1" dirty="0">
              <a:solidFill>
                <a:srgbClr val="002060"/>
              </a:solidFill>
              <a:latin typeface="Calibri" panose="020F0502020204030204"/>
              <a:cs typeface="Baloo" panose="03080902040302020200" pitchFamily="66" charset="0"/>
            </a:endParaRPr>
          </a:p>
        </p:txBody>
      </p:sp>
      <p:pic>
        <p:nvPicPr>
          <p:cNvPr id="2" name="Picture 1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083">
            <a:off x="7801089" y="93172"/>
            <a:ext cx="1231312" cy="151279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8801991" y="890914"/>
            <a:ext cx="2996943" cy="148076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2400" b="1">
                <a:solidFill>
                  <a:srgbClr val="FF0000"/>
                </a:solidFill>
                <a:latin typeface="Calibri" panose="020F0502020204030204"/>
                <a:cs typeface="Baloo" panose="03080902040302020200" pitchFamily="66" charset="0"/>
              </a:rPr>
              <a:t>Kết thúc:</a:t>
            </a:r>
            <a:endParaRPr lang="en-US" altLang="en-US" sz="2400" b="1">
              <a:solidFill>
                <a:srgbClr val="FF0000"/>
              </a:solidFill>
              <a:latin typeface="Calibri" panose="020F0502020204030204"/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en-US" altLang="en-US" sz="2400" b="1" i="1">
                <a:solidFill>
                  <a:srgbClr val="002060"/>
                </a:solidFill>
                <a:latin typeface="Calibri" panose="020F0502020204030204"/>
                <a:cs typeface="Baloo" panose="03080902040302020200" pitchFamily="66" charset="0"/>
              </a:rPr>
              <a:t>Bà trở lại như xưa. Tích Chu hứa với bà…</a:t>
            </a:r>
            <a:endParaRPr lang="vi-VN" altLang="en-US" sz="2400" b="1" i="1" dirty="0">
              <a:solidFill>
                <a:srgbClr val="002060"/>
              </a:solidFill>
              <a:latin typeface="Calibri" panose="020F0502020204030204"/>
              <a:cs typeface="Baloo" panose="03080902040302020200" pitchFamily="66" charset="0"/>
            </a:endParaRPr>
          </a:p>
        </p:txBody>
      </p:sp>
      <p:pic>
        <p:nvPicPr>
          <p:cNvPr id="12" name="Picture 11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0000">
            <a:off x="3529964" y="2648953"/>
            <a:ext cx="905510" cy="1425575"/>
          </a:xfrm>
          <a:prstGeom prst="rect">
            <a:avLst/>
          </a:prstGeom>
        </p:spPr>
      </p:pic>
      <p:pic>
        <p:nvPicPr>
          <p:cNvPr id="14" name="Picture 13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00">
            <a:off x="8104998" y="2418943"/>
            <a:ext cx="905510" cy="1425575"/>
          </a:xfrm>
          <a:prstGeom prst="rect">
            <a:avLst/>
          </a:prstGeom>
        </p:spPr>
      </p:pic>
      <p:pic>
        <p:nvPicPr>
          <p:cNvPr id="17" name="Picture 16" descr="A red arrow pointing to the right&#10;&#10;Description automatically generated with low confidence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805" y="2685919"/>
            <a:ext cx="556895" cy="1425575"/>
          </a:xfrm>
          <a:prstGeom prst="rect">
            <a:avLst/>
          </a:prstGeom>
        </p:spPr>
      </p:pic>
      <p:sp>
        <p:nvSpPr>
          <p:cNvPr id="18" name="Rectangle: Rounded Corners 12"/>
          <p:cNvSpPr/>
          <p:nvPr/>
        </p:nvSpPr>
        <p:spPr>
          <a:xfrm>
            <a:off x="741538" y="3040690"/>
            <a:ext cx="2793848" cy="193373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2400" b="1" dirty="0" err="1">
                <a:solidFill>
                  <a:srgbClr val="002060"/>
                </a:solidFill>
                <a:cs typeface="Baloo" panose="03080902040302020200" pitchFamily="66" charset="0"/>
              </a:rPr>
              <a:t>Sự việc 1</a:t>
            </a:r>
            <a:r>
              <a:rPr lang="vi-VN" altLang="en-US" sz="2400" b="1" err="1">
                <a:solidFill>
                  <a:srgbClr val="002060"/>
                </a:solidFill>
                <a:cs typeface="Baloo" panose="03080902040302020200" pitchFamily="66" charset="0"/>
              </a:rPr>
              <a:t>: </a:t>
            </a:r>
            <a:endParaRPr lang="en-US" altLang="en-US" sz="2400" b="1">
              <a:solidFill>
                <a:srgbClr val="002060"/>
              </a:solidFill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en-US" altLang="en-US" sz="2400" b="1" i="1">
                <a:solidFill>
                  <a:srgbClr val="002060"/>
                </a:solidFill>
                <a:cs typeface="Baloo" panose="03080902040302020200" pitchFamily="66" charset="0"/>
              </a:rPr>
              <a:t>Tích Chu mải chơi… Bà bị ốm gọi Tích Chu nhưng không thấy.</a:t>
            </a:r>
            <a:endParaRPr lang="vi-VN" altLang="en-US" sz="2000" b="1" i="1" dirty="0" err="1">
              <a:solidFill>
                <a:schemeClr val="tx1"/>
              </a:solidFill>
              <a:cs typeface="Baloo" panose="03080902040302020200" pitchFamily="66" charset="0"/>
            </a:endParaRPr>
          </a:p>
        </p:txBody>
      </p:sp>
      <p:sp>
        <p:nvSpPr>
          <p:cNvPr id="20" name="Rectangle: Rounded Corners 12"/>
          <p:cNvSpPr/>
          <p:nvPr/>
        </p:nvSpPr>
        <p:spPr>
          <a:xfrm>
            <a:off x="4380497" y="3691474"/>
            <a:ext cx="3866515" cy="151511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2400" b="1" dirty="0" err="1">
                <a:solidFill>
                  <a:srgbClr val="002060"/>
                </a:solidFill>
                <a:cs typeface="Baloo" panose="03080902040302020200" pitchFamily="66" charset="0"/>
              </a:rPr>
              <a:t>Sự việc </a:t>
            </a:r>
            <a:r>
              <a:rPr lang="vi-VN" altLang="en-US" sz="2400" b="1" err="1">
                <a:solidFill>
                  <a:srgbClr val="002060"/>
                </a:solidFill>
                <a:cs typeface="Baloo" panose="03080902040302020200" pitchFamily="66" charset="0"/>
              </a:rPr>
              <a:t>2</a:t>
            </a:r>
            <a:r>
              <a:rPr lang="vi-VN" altLang="en-US" sz="2400" b="1">
                <a:solidFill>
                  <a:srgbClr val="002060"/>
                </a:solidFill>
                <a:cs typeface="Baloo" panose="03080902040302020200" pitchFamily="66" charset="0"/>
              </a:rPr>
              <a:t>:</a:t>
            </a:r>
            <a:endParaRPr lang="en-US" altLang="en-US" sz="2400" b="1">
              <a:solidFill>
                <a:srgbClr val="002060"/>
              </a:solidFill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en-US" altLang="en-US" sz="2400" b="1" i="1">
                <a:solidFill>
                  <a:srgbClr val="002060"/>
                </a:solidFill>
                <a:cs typeface="Baloo" panose="03080902040302020200" pitchFamily="66" charset="0"/>
              </a:rPr>
              <a:t>Tích Chu trở về nhà… Bà hoá thành con chim nhỏ bay đi tìm nước uống…</a:t>
            </a:r>
            <a:endParaRPr lang="vi-VN" altLang="en-US" sz="2000" b="1" i="1" dirty="0" err="1">
              <a:solidFill>
                <a:schemeClr val="tx1"/>
              </a:solidFill>
              <a:cs typeface="Baloo" panose="03080902040302020200" pitchFamily="66" charset="0"/>
            </a:endParaRPr>
          </a:p>
        </p:txBody>
      </p:sp>
      <p:sp>
        <p:nvSpPr>
          <p:cNvPr id="21" name="Rectangle: Rounded Corners 12"/>
          <p:cNvSpPr/>
          <p:nvPr/>
        </p:nvSpPr>
        <p:spPr>
          <a:xfrm>
            <a:off x="8880912" y="2934151"/>
            <a:ext cx="3146425" cy="143340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2400" b="1" dirty="0" err="1">
                <a:solidFill>
                  <a:srgbClr val="002060"/>
                </a:solidFill>
                <a:cs typeface="Baloo" panose="03080902040302020200" pitchFamily="66" charset="0"/>
              </a:rPr>
              <a:t>Sự việc </a:t>
            </a:r>
            <a:r>
              <a:rPr lang="vi-VN" altLang="en-US" sz="2400" b="1" err="1">
                <a:solidFill>
                  <a:srgbClr val="002060"/>
                </a:solidFill>
                <a:cs typeface="Baloo" panose="03080902040302020200" pitchFamily="66" charset="0"/>
              </a:rPr>
              <a:t>3</a:t>
            </a:r>
            <a:r>
              <a:rPr lang="vi-VN" altLang="en-US" sz="2400" b="1">
                <a:solidFill>
                  <a:srgbClr val="002060"/>
                </a:solidFill>
                <a:cs typeface="Baloo" panose="03080902040302020200" pitchFamily="66" charset="0"/>
              </a:rPr>
              <a:t>:</a:t>
            </a:r>
            <a:r>
              <a:rPr lang="en-US" altLang="en-US" sz="2400" b="1">
                <a:solidFill>
                  <a:srgbClr val="002060"/>
                </a:solidFill>
                <a:cs typeface="Baloo" panose="03080902040302020200" pitchFamily="66" charset="0"/>
              </a:rPr>
              <a:t> </a:t>
            </a:r>
          </a:p>
          <a:p>
            <a:pPr lvl="0" algn="ctr">
              <a:defRPr/>
            </a:pPr>
            <a:r>
              <a:rPr lang="en-US" altLang="en-US" sz="2400" b="1">
                <a:solidFill>
                  <a:srgbClr val="002060"/>
                </a:solidFill>
                <a:cs typeface="Baloo" panose="03080902040302020200" pitchFamily="66" charset="0"/>
              </a:rPr>
              <a:t>Tích Chu được bà tiên giúp đỡ và đã lấy được nước suối tiên…</a:t>
            </a:r>
            <a:endParaRPr lang="vi-VN" altLang="en-US" sz="2000" b="1" i="1" dirty="0" err="1">
              <a:solidFill>
                <a:srgbClr val="002060"/>
              </a:solidFill>
              <a:cs typeface="Baloo" panose="03080902040302020200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CEC2E66-132A-89C9-1390-8B4E56239BF2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FDE65E1-1ABA-BE05-92D7-3D4B79C5CA9A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037F131-40A2-78F6-D4D2-C89847A2E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13" grpId="0" bldLvl="0" animBg="1"/>
      <p:bldP spid="16" grpId="0" bldLvl="0" animBg="1"/>
      <p:bldP spid="11" grpId="0" animBg="1"/>
      <p:bldP spid="18" grpId="0" bldLvl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146BBF-DA1D-4BCD-9A7C-1F1932B68BA0}"/>
              </a:ext>
            </a:extLst>
          </p:cNvPr>
          <p:cNvSpPr txBox="1"/>
          <p:nvPr/>
        </p:nvSpPr>
        <p:spPr>
          <a:xfrm>
            <a:off x="1573125" y="1447745"/>
            <a:ext cx="96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</a:rPr>
              <a:t>- Theo các bạn, tại sao bà lại hoá thành con chim nhỏ?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334D4D-2413-4992-A545-1C37433F9A25}"/>
              </a:ext>
            </a:extLst>
          </p:cNvPr>
          <p:cNvSpPr txBox="1"/>
          <p:nvPr/>
        </p:nvSpPr>
        <p:spPr>
          <a:xfrm>
            <a:off x="1573124" y="2260604"/>
            <a:ext cx="96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</a:rPr>
              <a:t>- Vì sao con chim nhỏ lại hoá thành bà như xưa?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D7BEBA-4B94-4E81-90C6-59F66511664E}"/>
              </a:ext>
            </a:extLst>
          </p:cNvPr>
          <p:cNvSpPr txBox="1"/>
          <p:nvPr/>
        </p:nvSpPr>
        <p:spPr>
          <a:xfrm>
            <a:off x="1586333" y="3144565"/>
            <a:ext cx="96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</a:rPr>
              <a:t>- Bạn thích chi tiết nào trong câu chuyện nhất? Vì sao?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022BE0-42B3-4C38-8B8B-F1CD3C05915D}"/>
              </a:ext>
            </a:extLst>
          </p:cNvPr>
          <p:cNvSpPr/>
          <p:nvPr/>
        </p:nvSpPr>
        <p:spPr>
          <a:xfrm>
            <a:off x="10958286" y="4018211"/>
            <a:ext cx="986971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N2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7C39182-658C-7185-3BDE-45AC329D188F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A527A54-7E36-3248-B203-43FC914F08EF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816ED4-8DE3-0F52-5661-D9C732CD7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130366" y="289639"/>
            <a:ext cx="11957685" cy="648779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162" y="0"/>
            <a:ext cx="1650939" cy="165094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9" y="0"/>
            <a:ext cx="1650939" cy="1650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334D4D-2413-4992-A545-1C37433F9A25}"/>
              </a:ext>
            </a:extLst>
          </p:cNvPr>
          <p:cNvSpPr txBox="1"/>
          <p:nvPr/>
        </p:nvSpPr>
        <p:spPr>
          <a:xfrm>
            <a:off x="1586330" y="2014278"/>
            <a:ext cx="96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</a:rPr>
              <a:t>- Câu chuyện khuyên chúng ta điều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D7BEBA-4B94-4E81-90C6-59F66511664E}"/>
              </a:ext>
            </a:extLst>
          </p:cNvPr>
          <p:cNvSpPr txBox="1"/>
          <p:nvPr/>
        </p:nvSpPr>
        <p:spPr>
          <a:xfrm>
            <a:off x="1022379" y="1650941"/>
            <a:ext cx="100716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7030A0"/>
                </a:solidFill>
              </a:rPr>
              <a:t>Chúng ta cần phải biết quan tâm, yêu thương, chăm sóc ông bà, cha mẹ và những người thân yêu trong gia đình.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BAE648-5DA1-4E85-9406-3A0DE30176EB}"/>
              </a:ext>
            </a:extLst>
          </p:cNvPr>
          <p:cNvSpPr txBox="1"/>
          <p:nvPr/>
        </p:nvSpPr>
        <p:spPr>
          <a:xfrm>
            <a:off x="3224064" y="974987"/>
            <a:ext cx="581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CÂU CHUYỆN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260F1F-E45E-FD39-C26D-FEBBBDA62CD6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B3019BD-B7F1-7966-FBF8-27E09535D753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AD604CD-36B8-62DE-3150-B671D64A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9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>
            <a:fillRect/>
          </a:stretch>
        </p:blipFill>
        <p:spPr bwMode="auto">
          <a:xfrm>
            <a:off x="10876280" y="5017135"/>
            <a:ext cx="1315720" cy="18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427605" y="579354"/>
            <a:ext cx="7294245" cy="92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QUY THƯ VIỆN</a:t>
            </a: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buNone/>
            </a:pPr>
            <a:r>
              <a:rPr lang="en-IN" sz="2000" dirty="0">
                <a:sym typeface="+mn-ea"/>
              </a:rPr>
              <a:t>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260262502"/>
              </p:ext>
            </p:extLst>
          </p:nvPr>
        </p:nvGraphicFramePr>
        <p:xfrm>
          <a:off x="1413192" y="1361478"/>
          <a:ext cx="936561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5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9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NỘI QUY BÊN TRONG THƯ VIỆN</a:t>
                      </a:r>
                      <a:endParaRPr 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NỘI QUY BÊN NGOÀI THƯ VIỆN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752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Mượn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trả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sách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đúng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hẹn;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2.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Giữ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gìn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thư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viện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sạch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sẽ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Gi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ữ yên lặng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khi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bạn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khác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đang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đọc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sách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 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4. </a:t>
                      </a:r>
                      <a:r>
                        <a:rPr lang="en-IN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Không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đùa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giỡn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trong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thư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viện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5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 Không vẽ </a:t>
                      </a:r>
                      <a:r>
                        <a:rPr lang="en-IN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lên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sách, truyện;</a:t>
                      </a:r>
                    </a:p>
                    <a:p>
                      <a:pPr lvl="0" algn="l">
                        <a:buNone/>
                      </a:pP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6. Không làm bẩn, làm quăn mép sách, truyện;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7. </a:t>
                      </a:r>
                      <a:r>
                        <a:rPr lang="en-IN"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Lấy</a:t>
                      </a:r>
                      <a:r>
                        <a:rPr lang="en-I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sách, truyện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nơi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nào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trả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vào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nơi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IN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ấy</a:t>
                      </a:r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</a:t>
                      </a:r>
                      <a:endParaRPr lang="en-I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sym typeface="+mn-ea"/>
                        </a:rPr>
                        <a:t>1. </a:t>
                      </a:r>
                      <a:r>
                        <a:rPr lang="en-US" sz="2400" b="1" dirty="0" err="1">
                          <a:sym typeface="+mn-ea"/>
                        </a:rPr>
                        <a:t>Để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giày</a:t>
                      </a:r>
                      <a:r>
                        <a:rPr lang="en-US" sz="2400" b="1" dirty="0">
                          <a:sym typeface="+mn-ea"/>
                        </a:rPr>
                        <a:t>, </a:t>
                      </a:r>
                      <a:r>
                        <a:rPr lang="en-US" sz="2400" b="1" dirty="0" err="1">
                          <a:sym typeface="+mn-ea"/>
                        </a:rPr>
                        <a:t>dép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bên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ngoài</a:t>
                      </a:r>
                      <a:r>
                        <a:rPr lang="en-US" sz="2400" b="1" dirty="0">
                          <a:sym typeface="+mn-ea"/>
                        </a:rPr>
                        <a:t>;</a:t>
                      </a:r>
                      <a:endParaRPr lang="en-US" sz="2400" b="1" dirty="0"/>
                    </a:p>
                    <a:p>
                      <a:pPr lvl="0">
                        <a:buNone/>
                      </a:pPr>
                      <a:r>
                        <a:rPr lang="en-US" sz="2400" b="1" dirty="0">
                          <a:sym typeface="+mn-ea"/>
                        </a:rPr>
                        <a:t>2. </a:t>
                      </a:r>
                      <a:r>
                        <a:rPr lang="en-US" sz="2400" b="1" dirty="0" err="1">
                          <a:sym typeface="+mn-ea"/>
                        </a:rPr>
                        <a:t>Không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mang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thức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ăn</a:t>
                      </a:r>
                      <a:r>
                        <a:rPr lang="en-US" sz="2400" b="1" dirty="0">
                          <a:sym typeface="+mn-ea"/>
                        </a:rPr>
                        <a:t>, </a:t>
                      </a:r>
                      <a:r>
                        <a:rPr lang="en-US" sz="2400" b="1" dirty="0" err="1">
                          <a:sym typeface="+mn-ea"/>
                        </a:rPr>
                        <a:t>nước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uống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vào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thư</a:t>
                      </a:r>
                      <a:r>
                        <a:rPr lang="en-US" sz="2400" b="1" dirty="0">
                          <a:sym typeface="+mn-ea"/>
                        </a:rPr>
                        <a:t> </a:t>
                      </a:r>
                      <a:r>
                        <a:rPr lang="en-US" sz="2400" b="1" dirty="0" err="1">
                          <a:sym typeface="+mn-ea"/>
                        </a:rPr>
                        <a:t>viện</a:t>
                      </a:r>
                      <a:r>
                        <a:rPr lang="en-US" sz="2400" b="1" dirty="0">
                          <a:sym typeface="+mn-ea"/>
                        </a:rPr>
                        <a:t>.</a:t>
                      </a:r>
                      <a:endParaRPr lang="en-US" sz="24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91339A-20DE-15CA-B517-301E2E9F66C4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18582F2-D555-3E74-12C6-CB372DBF9EE8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8BF37DB-38D9-5E26-017E-22365AC97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09880" y="1529715"/>
            <a:ext cx="49466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2. HĐ mở rộng</a:t>
            </a: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31827"/>
          <a:stretch>
            <a:fillRect/>
          </a:stretch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>
            <a:fillRect/>
          </a:stretch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>
            <a:fillRect/>
          </a:stretch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>
            <a:fillRect/>
          </a:stretch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>
            <a:fillRect/>
          </a:stretch>
        </p:blipFill>
        <p:spPr>
          <a:xfrm>
            <a:off x="5477983" y="3440314"/>
            <a:ext cx="6898101" cy="34257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58922" y="392806"/>
            <a:ext cx="6754885" cy="737776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square" rtlCol="0">
            <a:noAutofit/>
          </a:bodyPr>
          <a:lstStyle/>
          <a:p>
            <a:endParaRPr lang="en-US" sz="1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Viết cảm xúc về câu chuyện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xmlns="" id="{D6F1514C-7C29-4DAB-B907-9820FB9D59E3}"/>
              </a:ext>
            </a:extLst>
          </p:cNvPr>
          <p:cNvSpPr txBox="1"/>
          <p:nvPr/>
        </p:nvSpPr>
        <p:spPr>
          <a:xfrm>
            <a:off x="5123369" y="1350659"/>
            <a:ext cx="6754885" cy="681869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square" rtlCol="0">
            <a:noAutofit/>
          </a:bodyPr>
          <a:lstStyle/>
          <a:p>
            <a:endParaRPr lang="en-US" sz="1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Vẽ tranh nhân vật em yêu thích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xmlns="" id="{23DE8B7D-4623-4D2F-913D-223D2D6AEE02}"/>
              </a:ext>
            </a:extLst>
          </p:cNvPr>
          <p:cNvSpPr txBox="1"/>
          <p:nvPr/>
        </p:nvSpPr>
        <p:spPr>
          <a:xfrm>
            <a:off x="5095522" y="2244609"/>
            <a:ext cx="6754885" cy="681869"/>
          </a:xfrm>
          <a:prstGeom prst="rect">
            <a:avLst/>
          </a:prstGeom>
          <a:solidFill>
            <a:srgbClr val="FFFF00"/>
          </a:solidFill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square" rtlCol="0">
            <a:noAutofit/>
          </a:bodyPr>
          <a:lstStyle/>
          <a:p>
            <a:endParaRPr lang="en-US" sz="1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Sắm vai thể hiện 1 hoạt động, c</a:t>
            </a:r>
            <a:r>
              <a:rPr 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ửc chỉ, lời nói</a:t>
            </a:r>
            <a:r>
              <a:rPr 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của nhân vật em yêu thích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1D92C2-F354-8B97-2584-9D43446E3C44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FBB46A9-584A-4F0A-0B95-8DCC0CE5B249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4402261-B216-6DEC-D8CC-6345B3150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>
            <a:fillRect/>
          </a:stretch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143" y="1914767"/>
            <a:ext cx="7279602" cy="1878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1772" y="6488668"/>
            <a:ext cx="70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4C306E-37D4-FE63-C84B-8FD6646213CC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EC044F1-2B2D-F5F1-47D9-728F680BD3FA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86C2DE-0199-1087-63FD-54A4F2C42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>
            <a:fillRect/>
          </a:stretch>
        </p:blipFill>
        <p:spPr bwMode="auto">
          <a:xfrm>
            <a:off x="10608342" y="4642338"/>
            <a:ext cx="1583657" cy="22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647315" y="1639570"/>
            <a:ext cx="6532880" cy="202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10 tháng 10 năm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sách- Thư viện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Đọc to nghe chung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FF970F-3836-3173-667E-01BE978CD4C3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8B3FD27-51EA-F082-EA75-48F3BD03547D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2BA724B-6FD1-52E7-D133-6863724DE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38760" y="325858"/>
            <a:ext cx="11714480" cy="61112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>
            <a:fillRect/>
          </a:stretch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>
            <a:fillRect/>
          </a:stretch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0795" y="148420"/>
            <a:ext cx="1386840" cy="1102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EB490E-09FF-49F2-9F17-C8839A18C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0" t="16083" r="4370" b="25741"/>
          <a:stretch/>
        </p:blipFill>
        <p:spPr>
          <a:xfrm>
            <a:off x="4016400" y="392409"/>
            <a:ext cx="4325115" cy="59286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20D8C4-B034-41C9-A9B0-95E26F08514F}"/>
              </a:ext>
            </a:extLst>
          </p:cNvPr>
          <p:cNvSpPr/>
          <p:nvPr/>
        </p:nvSpPr>
        <p:spPr>
          <a:xfrm>
            <a:off x="5613603" y="1612900"/>
            <a:ext cx="1130707" cy="1841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3729C4E-D328-EF88-2519-2F5C78213545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17B5BB2-081F-A281-40F0-DA302C18F7BD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C4FC821-66C2-B071-4406-12C32353E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135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1564053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7030A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1</a:t>
            </a: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FFFF99"/>
                  </a:solidFill>
                </a:ln>
                <a:solidFill>
                  <a:srgbClr val="7030A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. Nghe đọc</a:t>
            </a:r>
            <a:r>
              <a:rPr kumimoji="0" lang="en-US" sz="6600" b="1" i="0" u="none" strike="noStrike" kern="1200" cap="none" spc="0" normalizeH="0" noProof="0">
                <a:ln>
                  <a:solidFill>
                    <a:srgbClr val="FFFF99"/>
                  </a:solidFill>
                </a:ln>
                <a:solidFill>
                  <a:srgbClr val="7030A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truyện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7030A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31827"/>
          <a:stretch>
            <a:fillRect/>
          </a:stretch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>
            <a:fillRect/>
          </a:stretch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>
            <a:fillRect/>
          </a:stretch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>
            <a:fillRect/>
          </a:stretch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>
            <a:fillRect/>
          </a:stretch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>
            <a:fillRect/>
          </a:stretch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4745D48-2B1C-DE26-C92B-E1DB0487A275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CE88CC7-34B6-46B1-1FE6-0FA77CE183AA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6ECC8B6-AE5E-C606-384B-BE4488C36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38760" y="325858"/>
            <a:ext cx="11714480" cy="61112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>
            <a:fillRect/>
          </a:stretch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>
            <a:fillRect/>
          </a:stretch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0795" y="148420"/>
            <a:ext cx="1386840" cy="1102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8E38CE-9097-40FB-BD46-0203058E5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69" y="399115"/>
            <a:ext cx="8251899" cy="59647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C371EF-14C5-448B-8888-6700E6FF4345}"/>
              </a:ext>
            </a:extLst>
          </p:cNvPr>
          <p:cNvSpPr/>
          <p:nvPr/>
        </p:nvSpPr>
        <p:spPr>
          <a:xfrm>
            <a:off x="3048001" y="3004457"/>
            <a:ext cx="2743200" cy="1320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Em dự đoán xem điều gì sẽ xảy ra?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4549D8-6C36-F56C-526D-7BB3D140A6E0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DE8FEC91-A20A-80B4-AEA8-F44D4AC9FA72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A055D6F-0AD4-C89E-13D4-23B8873B0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76860" y="478155"/>
            <a:ext cx="11714480" cy="61112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>
            <a:fillRect/>
          </a:stretch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>
            <a:fillRect/>
          </a:stretch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1000" y="148590"/>
            <a:ext cx="1386840" cy="1102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E083E-9373-47C6-82E8-CD54B310F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79" y="598270"/>
            <a:ext cx="8797129" cy="5866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522EBB-CE28-4692-AB7E-C7E8AAD3FD41}"/>
              </a:ext>
            </a:extLst>
          </p:cNvPr>
          <p:cNvSpPr/>
          <p:nvPr/>
        </p:nvSpPr>
        <p:spPr>
          <a:xfrm>
            <a:off x="2673169" y="3178628"/>
            <a:ext cx="2755174" cy="11321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Điều gì sẽ xảy ra tiếp theo?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25C268-B645-BEB4-C621-93E8FE0FB4BF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312C560-2EAA-65B5-E51C-48E71D768D9B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70ADFB-0A0F-4F46-7236-93623155B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76860" y="478155"/>
            <a:ext cx="11714480" cy="61112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>
            <a:fillRect/>
          </a:stretch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>
            <a:fillRect/>
          </a:stretch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148590"/>
            <a:ext cx="1386840" cy="1102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EE3481-96A8-4AF4-BA94-17199607A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70" y="613003"/>
            <a:ext cx="8274251" cy="58091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CE4F87-CC23-4E55-B16C-3187D8C5F7E7}"/>
              </a:ext>
            </a:extLst>
          </p:cNvPr>
          <p:cNvSpPr/>
          <p:nvPr/>
        </p:nvSpPr>
        <p:spPr>
          <a:xfrm>
            <a:off x="2528025" y="3222170"/>
            <a:ext cx="2116546" cy="2728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Em đoán xem sẽ xảy ra điều gì tiếp theo?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7D4506-28D6-B3EB-FE6B-0964700BB2CF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B650593-9466-D6BA-FE7E-C47C6FB86954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2EE2018-D340-D491-E60F-6C5017A4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401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/>
          <p:cNvSpPr/>
          <p:nvPr/>
        </p:nvSpPr>
        <p:spPr>
          <a:xfrm>
            <a:off x="276860" y="478155"/>
            <a:ext cx="11714480" cy="61112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>
            <a:fillRect/>
          </a:stretch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>
            <a:fillRect/>
          </a:stretch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148590"/>
            <a:ext cx="1386840" cy="1102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C55CBB-D872-4357-A136-64D09142D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0" t="16083" r="4370" b="25741"/>
          <a:stretch/>
        </p:blipFill>
        <p:spPr>
          <a:xfrm>
            <a:off x="5053463" y="478155"/>
            <a:ext cx="4325115" cy="5928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B949E2-FC56-4A90-859E-EDBE95467EBD}"/>
              </a:ext>
            </a:extLst>
          </p:cNvPr>
          <p:cNvSpPr txBox="1"/>
          <p:nvPr/>
        </p:nvSpPr>
        <p:spPr>
          <a:xfrm>
            <a:off x="575286" y="1413410"/>
            <a:ext cx="387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Câu chuyện em vừa nghe cô đọc có tên là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1A02D2-545B-45C9-B58F-6E7011B39780}"/>
              </a:ext>
            </a:extLst>
          </p:cNvPr>
          <p:cNvSpPr txBox="1"/>
          <p:nvPr/>
        </p:nvSpPr>
        <p:spPr>
          <a:xfrm>
            <a:off x="560487" y="2348665"/>
            <a:ext cx="3989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Câu chuyện xảy ra khi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633937-78D3-4E66-BBC2-4E411BB3A4D8}"/>
              </a:ext>
            </a:extLst>
          </p:cNvPr>
          <p:cNvSpPr txBox="1"/>
          <p:nvPr/>
        </p:nvSpPr>
        <p:spPr>
          <a:xfrm>
            <a:off x="575286" y="2966064"/>
            <a:ext cx="398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Truyện có những nhân vật nào? Ai là nhân vật chính?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897DAC-8BA8-436E-A9BD-47544693F4A1}"/>
              </a:ext>
            </a:extLst>
          </p:cNvPr>
          <p:cNvSpPr txBox="1"/>
          <p:nvPr/>
        </p:nvSpPr>
        <p:spPr>
          <a:xfrm>
            <a:off x="575286" y="3925315"/>
            <a:ext cx="398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Cậu bé Tích Chu là ng</a:t>
            </a:r>
            <a:r>
              <a:rPr lang="vi-VN" sz="2400" b="1">
                <a:solidFill>
                  <a:srgbClr val="FF0000"/>
                </a:solidFill>
              </a:rPr>
              <a:t>ư</a:t>
            </a:r>
            <a:r>
              <a:rPr lang="en-US" sz="2400" b="1">
                <a:solidFill>
                  <a:srgbClr val="FF0000"/>
                </a:solidFill>
              </a:rPr>
              <a:t>ời thế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0BF28D9-6759-CA44-6C52-773ED387DDBA}"/>
              </a:ext>
            </a:extLst>
          </p:cNvPr>
          <p:cNvGrpSpPr/>
          <p:nvPr/>
        </p:nvGrpSpPr>
        <p:grpSpPr>
          <a:xfrm>
            <a:off x="-2503713" y="-251093"/>
            <a:ext cx="2677886" cy="2242457"/>
            <a:chOff x="-2503713" y="-251093"/>
            <a:chExt cx="2677886" cy="22424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636CFF6-BB5B-5EDC-8A3E-6CE1E3D9718A}"/>
                </a:ext>
              </a:extLst>
            </p:cNvPr>
            <p:cNvSpPr/>
            <p:nvPr/>
          </p:nvSpPr>
          <p:spPr>
            <a:xfrm>
              <a:off x="-2503713" y="-251093"/>
              <a:ext cx="2677886" cy="224245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>
                <a:highlight>
                  <a:srgbClr val="0000FF"/>
                </a:highlight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322BAA8-4AA1-5268-FABC-DECC87726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2682" r="4656" b="-2682"/>
            <a:stretch>
              <a:fillRect/>
            </a:stretch>
          </p:blipFill>
          <p:spPr>
            <a:xfrm flipH="1">
              <a:off x="-1974299" y="-251093"/>
              <a:ext cx="1619058" cy="176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51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600</Words>
  <Application>Microsoft Office PowerPoint</Application>
  <PresentationFormat>Custom</PresentationFormat>
  <Paragraphs>84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Binh</cp:lastModifiedBy>
  <cp:revision>112</cp:revision>
  <dcterms:created xsi:type="dcterms:W3CDTF">2023-07-01T06:49:00Z</dcterms:created>
  <dcterms:modified xsi:type="dcterms:W3CDTF">2026-01-23T02:49:38Z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A745F773A9C143C6B713F5488C35A820_12</vt:lpwstr>
  </property>
  <property fmtid="{D5CDD505-2E9C-101B-9397-08002B2CF9AE}" pid="3" name="KSOProductBuildVer">
    <vt:lpwstr>1033-12.2.0.13215</vt:lpwstr>
  </property>
</Properties>
</file>