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11" r:id="rId2"/>
    <p:sldId id="2813" r:id="rId3"/>
    <p:sldId id="2826" r:id="rId4"/>
    <p:sldId id="2829" r:id="rId5"/>
    <p:sldId id="2824" r:id="rId6"/>
    <p:sldId id="2825" r:id="rId7"/>
    <p:sldId id="2823" r:id="rId8"/>
    <p:sldId id="2828" r:id="rId9"/>
    <p:sldId id="2818" r:id="rId10"/>
    <p:sldId id="2820" r:id="rId11"/>
    <p:sldId id="2819" r:id="rId12"/>
    <p:sldId id="2827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2" userDrawn="1">
          <p15:clr>
            <a:srgbClr val="A4A3A4"/>
          </p15:clr>
        </p15:guide>
        <p15:guide id="2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624" y="-192"/>
      </p:cViewPr>
      <p:guideLst>
        <p:guide orient="horz" pos="2202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0813-4B67-4BE8-A15D-63372DBBC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D2AD8-CD39-4FF7-90DB-C7D8DAE1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7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font, graphics, design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376" y="158496"/>
            <a:ext cx="1619250" cy="1619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"/>
          <p:cNvSpPr/>
          <p:nvPr/>
        </p:nvSpPr>
        <p:spPr>
          <a:xfrm>
            <a:off x="276860" y="478155"/>
            <a:ext cx="11714480" cy="611124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8" t="2682" r="4656" b="-2682"/>
          <a:stretch>
            <a:fillRect/>
          </a:stretch>
        </p:blipFill>
        <p:spPr>
          <a:xfrm flipH="1">
            <a:off x="10869768" y="5600440"/>
            <a:ext cx="1322231" cy="1441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102"/>
          <a:stretch>
            <a:fillRect/>
          </a:stretch>
        </p:blipFill>
        <p:spPr>
          <a:xfrm flipH="1">
            <a:off x="-1" y="5511540"/>
            <a:ext cx="1403797" cy="153004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1000" y="148590"/>
            <a:ext cx="1386840" cy="11029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980182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CHÀO MỪNG QUÝ THẦY CÔ VÀ CÁC EM HỌC SINH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LỚP </a:t>
            </a:r>
            <a:r>
              <a:rPr lang="en-US" sz="3200" b="1" smtClean="0">
                <a:solidFill>
                  <a:srgbClr val="FF0000"/>
                </a:solidFill>
                <a:latin typeface="Times New Roman"/>
                <a:ea typeface="Calibri"/>
              </a:rPr>
              <a:t>2A5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457200" y="2209800"/>
            <a:ext cx="11125200" cy="4114801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endParaRPr lang="en-US" sz="44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US" sz="4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Ciel Cadena" panose="02000503000000020004" pitchFamily="2" charset="0"/>
                <a:cs typeface="Times New Roman" pitchFamily="18" charset="0"/>
              </a:rPr>
              <a:t>HOẠT ĐỘNG THƯ VIỆN</a:t>
            </a: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Ciel Cadena" panose="02000503000000020004" pitchFamily="2" charset="0"/>
                <a:cs typeface="Times New Roman" pitchFamily="18" charset="0"/>
              </a:rPr>
              <a:t>  ĐỌC TO NGHE CHUNG</a:t>
            </a:r>
          </a:p>
          <a:p>
            <a:pPr algn="ctr"/>
            <a:endParaRPr lang="en-US" sz="44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5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"/>
          <p:cNvSpPr/>
          <p:nvPr/>
        </p:nvSpPr>
        <p:spPr>
          <a:xfrm>
            <a:off x="234315" y="255291"/>
            <a:ext cx="11731543" cy="648779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Wave 4"/>
          <p:cNvSpPr/>
          <p:nvPr/>
        </p:nvSpPr>
        <p:spPr>
          <a:xfrm>
            <a:off x="2239294" y="255292"/>
            <a:ext cx="8277227" cy="1552962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hãy nhắc lại ý nghĩa câu chuyện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vector graphics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5162" y="0"/>
            <a:ext cx="1650939" cy="1650941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79" y="0"/>
            <a:ext cx="1650939" cy="165094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67385" y="1731379"/>
            <a:ext cx="10944512" cy="4521937"/>
            <a:chOff x="6330073" y="2742745"/>
            <a:chExt cx="4403694" cy="4020643"/>
          </a:xfrm>
        </p:grpSpPr>
        <p:grpSp>
          <p:nvGrpSpPr>
            <p:cNvPr id="4" name="Nhóm 31"/>
            <p:cNvGrpSpPr/>
            <p:nvPr/>
          </p:nvGrpSpPr>
          <p:grpSpPr>
            <a:xfrm>
              <a:off x="6488431" y="3071819"/>
              <a:ext cx="4245336" cy="3691569"/>
              <a:chOff x="1922830" y="773002"/>
              <a:chExt cx="5212739" cy="2224782"/>
            </a:xfrm>
          </p:grpSpPr>
          <p:sp>
            <p:nvSpPr>
              <p:cNvPr id="8" name="Freeform: Shape 34"/>
              <p:cNvSpPr/>
              <p:nvPr/>
            </p:nvSpPr>
            <p:spPr>
              <a:xfrm>
                <a:off x="1938976" y="783962"/>
                <a:ext cx="4793837" cy="2213169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35"/>
              <p:cNvSpPr/>
              <p:nvPr/>
            </p:nvSpPr>
            <p:spPr>
              <a:xfrm>
                <a:off x="1922830" y="773002"/>
                <a:ext cx="5212739" cy="2224782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</a:pPr>
                <a:endParaRPr lang="en-US" sz="1350" kern="1200">
                  <a:solidFill>
                    <a:prstClr val="black"/>
                  </a:solidFill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" name="Picture 4" descr="Colourful ribbon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634" b="100000" l="33866" r="66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47761" r="34043" b="1796"/>
            <a:stretch>
              <a:fillRect/>
            </a:stretch>
          </p:blipFill>
          <p:spPr bwMode="auto">
            <a:xfrm rot="20918606">
              <a:off x="6330073" y="2742745"/>
              <a:ext cx="585223" cy="106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825212" y="3313285"/>
              <a:ext cx="3481920" cy="30749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spcBef>
                  <a:spcPct val="50000"/>
                </a:spcBef>
              </a:pP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50000"/>
                </a:spcBef>
              </a:pPr>
              <a:r>
                <a:rPr lang="en-US" sz="40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nghĩa: </a:t>
              </a:r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chuyện nói lên sự quan tâm, tình yêu thương mênh mông của Bác Hồ đối với các cháu thiếu nhi.</a:t>
              </a:r>
              <a:endPara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897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86000" y="2015837"/>
            <a:ext cx="8305800" cy="1946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  <a:cs typeface="Times New Roman" pitchFamily="18" charset="0"/>
              </a:rPr>
              <a:t>	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  <a:cs typeface="Times New Roman" pitchFamily="18" charset="0"/>
              </a:rPr>
              <a:t> </a:t>
            </a:r>
            <a:r>
              <a:rPr lang="en-US" sz="8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  <a:cs typeface="Times New Roman" pitchFamily="18" charset="0"/>
              </a:rPr>
              <a:t>Hoạt</a:t>
            </a:r>
            <a:r>
              <a:rPr lang="en-US" sz="8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  <a:cs typeface="Times New Roman" pitchFamily="18" charset="0"/>
              </a:rPr>
              <a:t> </a:t>
            </a:r>
            <a:r>
              <a:rPr lang="en-US" sz="8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  <a:cs typeface="Times New Roman" pitchFamily="18" charset="0"/>
              </a:rPr>
              <a:t>động</a:t>
            </a:r>
            <a:r>
              <a:rPr lang="en-US" sz="8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  <a:cs typeface="Times New Roman" pitchFamily="18" charset="0"/>
              </a:rPr>
              <a:t> </a:t>
            </a:r>
            <a:r>
              <a:rPr lang="en-US" sz="8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  <a:cs typeface="Times New Roman" pitchFamily="18" charset="0"/>
              </a:rPr>
              <a:t>mở</a:t>
            </a:r>
            <a:r>
              <a:rPr lang="en-US" sz="8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  <a:cs typeface="Times New Roman" pitchFamily="18" charset="0"/>
              </a:rPr>
              <a:t> </a:t>
            </a:r>
            <a:r>
              <a:rPr lang="en-US" sz="8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  <a:cs typeface="Times New Roman" pitchFamily="18" charset="0"/>
              </a:rPr>
              <a:t>rộng</a:t>
            </a:r>
            <a:endParaRPr lang="en-US" sz="8000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Magnesium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Background Powerpoint Hình nền PowerPoint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933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0" y="0"/>
            <a:ext cx="12034684" cy="1605555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US" sz="3600" b="1" i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  <a:cs typeface="Times New Roman" pitchFamily="18" charset="0"/>
              </a:rPr>
              <a:t>Em hãy thực hiện 1 trong 3 yêu cầu sau: </a:t>
            </a:r>
            <a:endParaRPr lang="en-US" sz="3600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Magnesium" panose="02040603050506020204" pitchFamily="18" charset="0"/>
              <a:cs typeface="Times New Roman" pitchFamily="18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xmlns="" id="{25C855E8-B9A5-6467-1CDD-B942D3107C4A}"/>
              </a:ext>
            </a:extLst>
          </p:cNvPr>
          <p:cNvSpPr/>
          <p:nvPr/>
        </p:nvSpPr>
        <p:spPr>
          <a:xfrm>
            <a:off x="2039613" y="4798246"/>
            <a:ext cx="9041339" cy="1177554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ja-JP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Vẽ tranh về nhân vật hoặc hình ảnh em thích trong câu chuyện.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xmlns="" id="{7928995F-9FF5-E826-E51C-5630DF4F6555}"/>
              </a:ext>
            </a:extLst>
          </p:cNvPr>
          <p:cNvSpPr/>
          <p:nvPr/>
        </p:nvSpPr>
        <p:spPr>
          <a:xfrm>
            <a:off x="1951135" y="3294570"/>
            <a:ext cx="9129817" cy="121649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tư duy về nhân vật hoặc nội dung truyện.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xmlns="" id="{FFDDEF92-5C7F-376E-DF3A-E1BF53C0072D}"/>
              </a:ext>
            </a:extLst>
          </p:cNvPr>
          <p:cNvSpPr/>
          <p:nvPr/>
        </p:nvSpPr>
        <p:spPr>
          <a:xfrm>
            <a:off x="1890119" y="1766116"/>
            <a:ext cx="9190833" cy="1240079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Viết những điều em thích về nhân vật hoặc câu chuyện vừa nghe.</a:t>
            </a:r>
          </a:p>
          <a:p>
            <a:pPr algn="ctr"/>
            <a:endParaRPr kumimoji="1" lang="ja-JP" alt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D89D9E6-D04D-45A6-8138-C5E638DABA20}"/>
              </a:ext>
            </a:extLst>
          </p:cNvPr>
          <p:cNvSpPr/>
          <p:nvPr/>
        </p:nvSpPr>
        <p:spPr>
          <a:xfrm>
            <a:off x="952285" y="1698481"/>
            <a:ext cx="1294562" cy="12459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B65F449-3917-43DE-A2C6-3499D040C33D}"/>
              </a:ext>
            </a:extLst>
          </p:cNvPr>
          <p:cNvSpPr/>
          <p:nvPr/>
        </p:nvSpPr>
        <p:spPr>
          <a:xfrm>
            <a:off x="981927" y="3238062"/>
            <a:ext cx="1264920" cy="12053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91302B3-373E-4E0F-AD96-793EA4011E08}"/>
              </a:ext>
            </a:extLst>
          </p:cNvPr>
          <p:cNvSpPr/>
          <p:nvPr/>
        </p:nvSpPr>
        <p:spPr>
          <a:xfrm>
            <a:off x="1061883" y="4798246"/>
            <a:ext cx="1243359" cy="11775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5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9" y="4118624"/>
            <a:ext cx="714606" cy="714607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8745" y="512833"/>
            <a:ext cx="714606" cy="714607"/>
          </a:xfrm>
          <a:prstGeom prst="rect">
            <a:avLst/>
          </a:prstGeom>
        </p:spPr>
      </p:pic>
      <p:pic>
        <p:nvPicPr>
          <p:cNvPr id="1026" name="Picture 2" descr="Cute girl smiling welcoming posture character cartoon logo hand drawn art illustratio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5797" r="24015"/>
          <a:stretch>
            <a:fillRect/>
          </a:stretch>
        </p:blipFill>
        <p:spPr bwMode="auto">
          <a:xfrm>
            <a:off x="8499698" y="3404903"/>
            <a:ext cx="2552700" cy="35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027" y="1929282"/>
            <a:ext cx="9144793" cy="23593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209" y="-29817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1611981" y="528505"/>
            <a:ext cx="8955703" cy="3810000"/>
          </a:xfrm>
          <a:prstGeom prst="cloud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TRUYỆN</a:t>
            </a:r>
            <a:endParaRPr lang="vi-VN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47" y="4700632"/>
            <a:ext cx="1289217" cy="2176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7357" y="4256819"/>
            <a:ext cx="2459106" cy="2459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86" y="4536666"/>
            <a:ext cx="1862014" cy="2225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1" y="4804574"/>
            <a:ext cx="1911351" cy="1911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273" y="4648230"/>
            <a:ext cx="1084112" cy="2188808"/>
          </a:xfrm>
          <a:prstGeom prst="rect">
            <a:avLst/>
          </a:prstGeom>
        </p:spPr>
      </p:pic>
      <p:grpSp>
        <p:nvGrpSpPr>
          <p:cNvPr id="10" name="Google Shape;1107;p41"/>
          <p:cNvGrpSpPr/>
          <p:nvPr/>
        </p:nvGrpSpPr>
        <p:grpSpPr>
          <a:xfrm rot="-3294630" flipH="1">
            <a:off x="-2098101" y="-339256"/>
            <a:ext cx="3177984" cy="2497165"/>
            <a:chOff x="7708900" y="576075"/>
            <a:chExt cx="1965416" cy="1731129"/>
          </a:xfrm>
        </p:grpSpPr>
        <p:sp>
          <p:nvSpPr>
            <p:cNvPr id="11" name="Google Shape;1108;p41"/>
            <p:cNvSpPr/>
            <p:nvPr/>
          </p:nvSpPr>
          <p:spPr>
            <a:xfrm>
              <a:off x="7708900" y="576075"/>
              <a:ext cx="1965416" cy="1731129"/>
            </a:xfrm>
            <a:custGeom>
              <a:avLst/>
              <a:gdLst/>
              <a:ahLst/>
              <a:cxnLst/>
              <a:rect l="l" t="t" r="r" b="b"/>
              <a:pathLst>
                <a:path w="41911" h="36915" extrusionOk="0">
                  <a:moveTo>
                    <a:pt x="18931" y="5653"/>
                  </a:moveTo>
                  <a:cubicBezTo>
                    <a:pt x="18979" y="5653"/>
                    <a:pt x="19015" y="5664"/>
                    <a:pt x="19062" y="5688"/>
                  </a:cubicBezTo>
                  <a:cubicBezTo>
                    <a:pt x="19157" y="5712"/>
                    <a:pt x="19229" y="5772"/>
                    <a:pt x="19300" y="5831"/>
                  </a:cubicBezTo>
                  <a:cubicBezTo>
                    <a:pt x="19348" y="5879"/>
                    <a:pt x="19407" y="5903"/>
                    <a:pt x="19455" y="5950"/>
                  </a:cubicBezTo>
                  <a:cubicBezTo>
                    <a:pt x="19586" y="6045"/>
                    <a:pt x="19705" y="6165"/>
                    <a:pt x="19812" y="6295"/>
                  </a:cubicBezTo>
                  <a:cubicBezTo>
                    <a:pt x="19872" y="6355"/>
                    <a:pt x="19908" y="6426"/>
                    <a:pt x="19943" y="6510"/>
                  </a:cubicBezTo>
                  <a:lnTo>
                    <a:pt x="19991" y="6641"/>
                  </a:lnTo>
                  <a:cubicBezTo>
                    <a:pt x="20015" y="6700"/>
                    <a:pt x="20050" y="6760"/>
                    <a:pt x="20074" y="6831"/>
                  </a:cubicBezTo>
                  <a:cubicBezTo>
                    <a:pt x="20074" y="6867"/>
                    <a:pt x="20086" y="6903"/>
                    <a:pt x="20122" y="6962"/>
                  </a:cubicBezTo>
                  <a:lnTo>
                    <a:pt x="20122" y="6974"/>
                  </a:lnTo>
                  <a:lnTo>
                    <a:pt x="20122" y="7057"/>
                  </a:lnTo>
                  <a:cubicBezTo>
                    <a:pt x="20122" y="7081"/>
                    <a:pt x="20110" y="7117"/>
                    <a:pt x="20086" y="7141"/>
                  </a:cubicBezTo>
                  <a:cubicBezTo>
                    <a:pt x="20062" y="7177"/>
                    <a:pt x="20015" y="7236"/>
                    <a:pt x="19967" y="7260"/>
                  </a:cubicBezTo>
                  <a:cubicBezTo>
                    <a:pt x="19931" y="7296"/>
                    <a:pt x="19884" y="7319"/>
                    <a:pt x="19824" y="7319"/>
                  </a:cubicBezTo>
                  <a:cubicBezTo>
                    <a:pt x="19777" y="7319"/>
                    <a:pt x="19729" y="7319"/>
                    <a:pt x="19693" y="7308"/>
                  </a:cubicBezTo>
                  <a:cubicBezTo>
                    <a:pt x="19646" y="7296"/>
                    <a:pt x="19610" y="7272"/>
                    <a:pt x="19586" y="7260"/>
                  </a:cubicBezTo>
                  <a:cubicBezTo>
                    <a:pt x="19550" y="7248"/>
                    <a:pt x="19527" y="7212"/>
                    <a:pt x="19491" y="7200"/>
                  </a:cubicBezTo>
                  <a:cubicBezTo>
                    <a:pt x="19396" y="7129"/>
                    <a:pt x="19288" y="7022"/>
                    <a:pt x="19181" y="6915"/>
                  </a:cubicBezTo>
                  <a:cubicBezTo>
                    <a:pt x="19122" y="6879"/>
                    <a:pt x="19062" y="6819"/>
                    <a:pt x="19015" y="6760"/>
                  </a:cubicBezTo>
                  <a:cubicBezTo>
                    <a:pt x="18979" y="6724"/>
                    <a:pt x="18931" y="6676"/>
                    <a:pt x="18896" y="6641"/>
                  </a:cubicBezTo>
                  <a:cubicBezTo>
                    <a:pt x="18812" y="6534"/>
                    <a:pt x="18717" y="6415"/>
                    <a:pt x="18681" y="6284"/>
                  </a:cubicBezTo>
                  <a:cubicBezTo>
                    <a:pt x="18681" y="6260"/>
                    <a:pt x="18657" y="6248"/>
                    <a:pt x="18657" y="6236"/>
                  </a:cubicBezTo>
                  <a:cubicBezTo>
                    <a:pt x="18634" y="6176"/>
                    <a:pt x="18598" y="6105"/>
                    <a:pt x="18598" y="6022"/>
                  </a:cubicBezTo>
                  <a:lnTo>
                    <a:pt x="18598" y="6010"/>
                  </a:lnTo>
                  <a:cubicBezTo>
                    <a:pt x="18622" y="5962"/>
                    <a:pt x="18622" y="5891"/>
                    <a:pt x="18645" y="5843"/>
                  </a:cubicBezTo>
                  <a:cubicBezTo>
                    <a:pt x="18645" y="5831"/>
                    <a:pt x="18657" y="5831"/>
                    <a:pt x="18657" y="5819"/>
                  </a:cubicBezTo>
                  <a:cubicBezTo>
                    <a:pt x="18681" y="5772"/>
                    <a:pt x="18705" y="5748"/>
                    <a:pt x="18753" y="5712"/>
                  </a:cubicBezTo>
                  <a:cubicBezTo>
                    <a:pt x="18800" y="5688"/>
                    <a:pt x="18836" y="5653"/>
                    <a:pt x="18896" y="5653"/>
                  </a:cubicBezTo>
                  <a:close/>
                  <a:moveTo>
                    <a:pt x="15931" y="6400"/>
                  </a:moveTo>
                  <a:cubicBezTo>
                    <a:pt x="15978" y="6400"/>
                    <a:pt x="16026" y="6403"/>
                    <a:pt x="16074" y="6403"/>
                  </a:cubicBezTo>
                  <a:cubicBezTo>
                    <a:pt x="16121" y="6403"/>
                    <a:pt x="16157" y="6415"/>
                    <a:pt x="16193" y="6426"/>
                  </a:cubicBezTo>
                  <a:cubicBezTo>
                    <a:pt x="16252" y="6450"/>
                    <a:pt x="16324" y="6462"/>
                    <a:pt x="16383" y="6486"/>
                  </a:cubicBezTo>
                  <a:cubicBezTo>
                    <a:pt x="16538" y="6546"/>
                    <a:pt x="16681" y="6605"/>
                    <a:pt x="16836" y="6688"/>
                  </a:cubicBezTo>
                  <a:cubicBezTo>
                    <a:pt x="16895" y="6724"/>
                    <a:pt x="16967" y="6760"/>
                    <a:pt x="17026" y="6807"/>
                  </a:cubicBezTo>
                  <a:cubicBezTo>
                    <a:pt x="17098" y="6843"/>
                    <a:pt x="17169" y="6903"/>
                    <a:pt x="17252" y="6962"/>
                  </a:cubicBezTo>
                  <a:cubicBezTo>
                    <a:pt x="17324" y="7046"/>
                    <a:pt x="17395" y="7141"/>
                    <a:pt x="17431" y="7260"/>
                  </a:cubicBezTo>
                  <a:cubicBezTo>
                    <a:pt x="17455" y="7308"/>
                    <a:pt x="17467" y="7355"/>
                    <a:pt x="17467" y="7403"/>
                  </a:cubicBezTo>
                  <a:cubicBezTo>
                    <a:pt x="17467" y="7403"/>
                    <a:pt x="17467" y="7415"/>
                    <a:pt x="17455" y="7415"/>
                  </a:cubicBezTo>
                  <a:cubicBezTo>
                    <a:pt x="17455" y="7474"/>
                    <a:pt x="17443" y="7534"/>
                    <a:pt x="17395" y="7581"/>
                  </a:cubicBezTo>
                  <a:cubicBezTo>
                    <a:pt x="17383" y="7629"/>
                    <a:pt x="17348" y="7700"/>
                    <a:pt x="17288" y="7724"/>
                  </a:cubicBezTo>
                  <a:cubicBezTo>
                    <a:pt x="17276" y="7736"/>
                    <a:pt x="17252" y="7760"/>
                    <a:pt x="17217" y="7772"/>
                  </a:cubicBezTo>
                  <a:cubicBezTo>
                    <a:pt x="17193" y="7772"/>
                    <a:pt x="17157" y="7784"/>
                    <a:pt x="17133" y="7784"/>
                  </a:cubicBezTo>
                  <a:lnTo>
                    <a:pt x="17086" y="7784"/>
                  </a:lnTo>
                  <a:cubicBezTo>
                    <a:pt x="17050" y="7784"/>
                    <a:pt x="17014" y="7796"/>
                    <a:pt x="16979" y="7796"/>
                  </a:cubicBezTo>
                  <a:cubicBezTo>
                    <a:pt x="16936" y="7804"/>
                    <a:pt x="16893" y="7808"/>
                    <a:pt x="16851" y="7808"/>
                  </a:cubicBezTo>
                  <a:cubicBezTo>
                    <a:pt x="16715" y="7808"/>
                    <a:pt x="16582" y="7770"/>
                    <a:pt x="16455" y="7724"/>
                  </a:cubicBezTo>
                  <a:cubicBezTo>
                    <a:pt x="16395" y="7712"/>
                    <a:pt x="16336" y="7677"/>
                    <a:pt x="16276" y="7653"/>
                  </a:cubicBezTo>
                  <a:lnTo>
                    <a:pt x="16145" y="7605"/>
                  </a:lnTo>
                  <a:cubicBezTo>
                    <a:pt x="15967" y="7534"/>
                    <a:pt x="15776" y="7427"/>
                    <a:pt x="15657" y="7284"/>
                  </a:cubicBezTo>
                  <a:cubicBezTo>
                    <a:pt x="15609" y="7224"/>
                    <a:pt x="15562" y="7165"/>
                    <a:pt x="15550" y="7081"/>
                  </a:cubicBezTo>
                  <a:cubicBezTo>
                    <a:pt x="15538" y="7046"/>
                    <a:pt x="15502" y="6998"/>
                    <a:pt x="15490" y="6950"/>
                  </a:cubicBezTo>
                  <a:cubicBezTo>
                    <a:pt x="15478" y="6927"/>
                    <a:pt x="15478" y="6879"/>
                    <a:pt x="15478" y="6843"/>
                  </a:cubicBezTo>
                  <a:lnTo>
                    <a:pt x="15478" y="6784"/>
                  </a:lnTo>
                  <a:cubicBezTo>
                    <a:pt x="15490" y="6748"/>
                    <a:pt x="15526" y="6700"/>
                    <a:pt x="15550" y="6653"/>
                  </a:cubicBezTo>
                  <a:cubicBezTo>
                    <a:pt x="15550" y="6641"/>
                    <a:pt x="15562" y="6629"/>
                    <a:pt x="15562" y="6605"/>
                  </a:cubicBezTo>
                  <a:cubicBezTo>
                    <a:pt x="15597" y="6546"/>
                    <a:pt x="15645" y="6522"/>
                    <a:pt x="15681" y="6474"/>
                  </a:cubicBezTo>
                  <a:cubicBezTo>
                    <a:pt x="15717" y="6450"/>
                    <a:pt x="15740" y="6426"/>
                    <a:pt x="15788" y="6415"/>
                  </a:cubicBezTo>
                  <a:cubicBezTo>
                    <a:pt x="15836" y="6403"/>
                    <a:pt x="15883" y="6400"/>
                    <a:pt x="15931" y="6400"/>
                  </a:cubicBezTo>
                  <a:close/>
                  <a:moveTo>
                    <a:pt x="28712" y="6075"/>
                  </a:moveTo>
                  <a:cubicBezTo>
                    <a:pt x="28736" y="6075"/>
                    <a:pt x="28760" y="6081"/>
                    <a:pt x="28790" y="6093"/>
                  </a:cubicBezTo>
                  <a:cubicBezTo>
                    <a:pt x="28873" y="6117"/>
                    <a:pt x="28956" y="6176"/>
                    <a:pt x="29016" y="6224"/>
                  </a:cubicBezTo>
                  <a:cubicBezTo>
                    <a:pt x="29063" y="6248"/>
                    <a:pt x="29087" y="6272"/>
                    <a:pt x="29123" y="6295"/>
                  </a:cubicBezTo>
                  <a:cubicBezTo>
                    <a:pt x="29206" y="6367"/>
                    <a:pt x="29313" y="6450"/>
                    <a:pt x="29409" y="6534"/>
                  </a:cubicBezTo>
                  <a:lnTo>
                    <a:pt x="29421" y="6546"/>
                  </a:lnTo>
                  <a:cubicBezTo>
                    <a:pt x="29433" y="6546"/>
                    <a:pt x="29433" y="6569"/>
                    <a:pt x="29444" y="6569"/>
                  </a:cubicBezTo>
                  <a:cubicBezTo>
                    <a:pt x="29528" y="6605"/>
                    <a:pt x="29599" y="6688"/>
                    <a:pt x="29659" y="6748"/>
                  </a:cubicBezTo>
                  <a:cubicBezTo>
                    <a:pt x="29718" y="6784"/>
                    <a:pt x="29766" y="6867"/>
                    <a:pt x="29825" y="6927"/>
                  </a:cubicBezTo>
                  <a:cubicBezTo>
                    <a:pt x="29873" y="6962"/>
                    <a:pt x="29897" y="7022"/>
                    <a:pt x="29933" y="7069"/>
                  </a:cubicBezTo>
                  <a:cubicBezTo>
                    <a:pt x="29968" y="7141"/>
                    <a:pt x="30004" y="7236"/>
                    <a:pt x="30016" y="7308"/>
                  </a:cubicBezTo>
                  <a:cubicBezTo>
                    <a:pt x="30016" y="7327"/>
                    <a:pt x="30016" y="7346"/>
                    <a:pt x="30003" y="7346"/>
                  </a:cubicBezTo>
                  <a:cubicBezTo>
                    <a:pt x="30000" y="7346"/>
                    <a:pt x="29997" y="7345"/>
                    <a:pt x="29992" y="7343"/>
                  </a:cubicBezTo>
                  <a:cubicBezTo>
                    <a:pt x="29992" y="7379"/>
                    <a:pt x="29992" y="7427"/>
                    <a:pt x="29968" y="7474"/>
                  </a:cubicBezTo>
                  <a:cubicBezTo>
                    <a:pt x="29956" y="7498"/>
                    <a:pt x="29956" y="7522"/>
                    <a:pt x="29945" y="7546"/>
                  </a:cubicBezTo>
                  <a:cubicBezTo>
                    <a:pt x="29945" y="7558"/>
                    <a:pt x="29933" y="7558"/>
                    <a:pt x="29933" y="7581"/>
                  </a:cubicBezTo>
                  <a:cubicBezTo>
                    <a:pt x="29909" y="7605"/>
                    <a:pt x="29897" y="7617"/>
                    <a:pt x="29885" y="7653"/>
                  </a:cubicBezTo>
                  <a:cubicBezTo>
                    <a:pt x="29873" y="7677"/>
                    <a:pt x="29837" y="7700"/>
                    <a:pt x="29825" y="7712"/>
                  </a:cubicBezTo>
                  <a:cubicBezTo>
                    <a:pt x="29790" y="7724"/>
                    <a:pt x="29778" y="7724"/>
                    <a:pt x="29754" y="7736"/>
                  </a:cubicBezTo>
                  <a:lnTo>
                    <a:pt x="29730" y="7736"/>
                  </a:lnTo>
                  <a:cubicBezTo>
                    <a:pt x="29718" y="7760"/>
                    <a:pt x="29706" y="7772"/>
                    <a:pt x="29694" y="7772"/>
                  </a:cubicBezTo>
                  <a:cubicBezTo>
                    <a:pt x="29694" y="7784"/>
                    <a:pt x="29671" y="7796"/>
                    <a:pt x="29659" y="7819"/>
                  </a:cubicBezTo>
                  <a:cubicBezTo>
                    <a:pt x="29611" y="7855"/>
                    <a:pt x="29540" y="7903"/>
                    <a:pt x="29480" y="7903"/>
                  </a:cubicBezTo>
                  <a:lnTo>
                    <a:pt x="29349" y="7903"/>
                  </a:lnTo>
                  <a:cubicBezTo>
                    <a:pt x="29302" y="7891"/>
                    <a:pt x="29266" y="7879"/>
                    <a:pt x="29230" y="7855"/>
                  </a:cubicBezTo>
                  <a:cubicBezTo>
                    <a:pt x="29183" y="7843"/>
                    <a:pt x="29147" y="7819"/>
                    <a:pt x="29123" y="7784"/>
                  </a:cubicBezTo>
                  <a:cubicBezTo>
                    <a:pt x="29087" y="7772"/>
                    <a:pt x="29075" y="7736"/>
                    <a:pt x="29052" y="7724"/>
                  </a:cubicBezTo>
                  <a:cubicBezTo>
                    <a:pt x="28968" y="7665"/>
                    <a:pt x="28932" y="7593"/>
                    <a:pt x="28873" y="7534"/>
                  </a:cubicBezTo>
                  <a:cubicBezTo>
                    <a:pt x="28813" y="7462"/>
                    <a:pt x="28766" y="7379"/>
                    <a:pt x="28706" y="7308"/>
                  </a:cubicBezTo>
                  <a:cubicBezTo>
                    <a:pt x="28611" y="7177"/>
                    <a:pt x="28540" y="7046"/>
                    <a:pt x="28468" y="6891"/>
                  </a:cubicBezTo>
                  <a:cubicBezTo>
                    <a:pt x="28432" y="6831"/>
                    <a:pt x="28409" y="6760"/>
                    <a:pt x="28397" y="6688"/>
                  </a:cubicBezTo>
                  <a:cubicBezTo>
                    <a:pt x="28373" y="6605"/>
                    <a:pt x="28361" y="6546"/>
                    <a:pt x="28361" y="6474"/>
                  </a:cubicBezTo>
                  <a:cubicBezTo>
                    <a:pt x="28361" y="6450"/>
                    <a:pt x="28373" y="6415"/>
                    <a:pt x="28373" y="6391"/>
                  </a:cubicBezTo>
                  <a:cubicBezTo>
                    <a:pt x="28397" y="6343"/>
                    <a:pt x="28409" y="6307"/>
                    <a:pt x="28421" y="6272"/>
                  </a:cubicBezTo>
                  <a:cubicBezTo>
                    <a:pt x="28432" y="6224"/>
                    <a:pt x="28480" y="6176"/>
                    <a:pt x="28528" y="6153"/>
                  </a:cubicBezTo>
                  <a:cubicBezTo>
                    <a:pt x="28551" y="6117"/>
                    <a:pt x="28599" y="6105"/>
                    <a:pt x="28635" y="6093"/>
                  </a:cubicBezTo>
                  <a:cubicBezTo>
                    <a:pt x="28665" y="6081"/>
                    <a:pt x="28688" y="6075"/>
                    <a:pt x="28712" y="6075"/>
                  </a:cubicBezTo>
                  <a:close/>
                  <a:moveTo>
                    <a:pt x="20466" y="1"/>
                  </a:moveTo>
                  <a:cubicBezTo>
                    <a:pt x="20176" y="1"/>
                    <a:pt x="19906" y="19"/>
                    <a:pt x="19646" y="57"/>
                  </a:cubicBezTo>
                  <a:cubicBezTo>
                    <a:pt x="19241" y="116"/>
                    <a:pt x="18836" y="223"/>
                    <a:pt x="18407" y="330"/>
                  </a:cubicBezTo>
                  <a:cubicBezTo>
                    <a:pt x="18229" y="378"/>
                    <a:pt x="18050" y="438"/>
                    <a:pt x="17824" y="521"/>
                  </a:cubicBezTo>
                  <a:cubicBezTo>
                    <a:pt x="17562" y="628"/>
                    <a:pt x="17324" y="735"/>
                    <a:pt x="17098" y="831"/>
                  </a:cubicBezTo>
                  <a:cubicBezTo>
                    <a:pt x="16752" y="997"/>
                    <a:pt x="16395" y="1188"/>
                    <a:pt x="15967" y="1450"/>
                  </a:cubicBezTo>
                  <a:lnTo>
                    <a:pt x="15895" y="1485"/>
                  </a:lnTo>
                  <a:cubicBezTo>
                    <a:pt x="15728" y="1581"/>
                    <a:pt x="15562" y="1688"/>
                    <a:pt x="15407" y="1783"/>
                  </a:cubicBezTo>
                  <a:lnTo>
                    <a:pt x="15347" y="1819"/>
                  </a:lnTo>
                  <a:cubicBezTo>
                    <a:pt x="15288" y="1866"/>
                    <a:pt x="15205" y="1926"/>
                    <a:pt x="15133" y="1962"/>
                  </a:cubicBezTo>
                  <a:lnTo>
                    <a:pt x="15002" y="2057"/>
                  </a:lnTo>
                  <a:cubicBezTo>
                    <a:pt x="14907" y="2116"/>
                    <a:pt x="14824" y="2188"/>
                    <a:pt x="14728" y="2259"/>
                  </a:cubicBezTo>
                  <a:cubicBezTo>
                    <a:pt x="14419" y="2533"/>
                    <a:pt x="14073" y="2831"/>
                    <a:pt x="13764" y="3140"/>
                  </a:cubicBezTo>
                  <a:lnTo>
                    <a:pt x="13752" y="3152"/>
                  </a:lnTo>
                  <a:cubicBezTo>
                    <a:pt x="13454" y="3450"/>
                    <a:pt x="13145" y="3771"/>
                    <a:pt x="12859" y="4093"/>
                  </a:cubicBezTo>
                  <a:cubicBezTo>
                    <a:pt x="12549" y="4462"/>
                    <a:pt x="12228" y="4867"/>
                    <a:pt x="11930" y="5272"/>
                  </a:cubicBezTo>
                  <a:lnTo>
                    <a:pt x="11859" y="5379"/>
                  </a:lnTo>
                  <a:cubicBezTo>
                    <a:pt x="11657" y="5676"/>
                    <a:pt x="11430" y="5986"/>
                    <a:pt x="11240" y="6307"/>
                  </a:cubicBezTo>
                  <a:cubicBezTo>
                    <a:pt x="11204" y="6367"/>
                    <a:pt x="11156" y="6426"/>
                    <a:pt x="11133" y="6486"/>
                  </a:cubicBezTo>
                  <a:cubicBezTo>
                    <a:pt x="10930" y="6819"/>
                    <a:pt x="10740" y="7141"/>
                    <a:pt x="10597" y="7486"/>
                  </a:cubicBezTo>
                  <a:lnTo>
                    <a:pt x="10585" y="7522"/>
                  </a:lnTo>
                  <a:cubicBezTo>
                    <a:pt x="10454" y="7772"/>
                    <a:pt x="10359" y="8022"/>
                    <a:pt x="10263" y="8272"/>
                  </a:cubicBezTo>
                  <a:cubicBezTo>
                    <a:pt x="10204" y="8474"/>
                    <a:pt x="10144" y="8665"/>
                    <a:pt x="10073" y="8927"/>
                  </a:cubicBezTo>
                  <a:cubicBezTo>
                    <a:pt x="9966" y="9332"/>
                    <a:pt x="9835" y="9784"/>
                    <a:pt x="9716" y="10213"/>
                  </a:cubicBezTo>
                  <a:cubicBezTo>
                    <a:pt x="9656" y="10451"/>
                    <a:pt x="9585" y="10689"/>
                    <a:pt x="9525" y="10939"/>
                  </a:cubicBezTo>
                  <a:cubicBezTo>
                    <a:pt x="9418" y="10796"/>
                    <a:pt x="9335" y="10677"/>
                    <a:pt x="9228" y="10570"/>
                  </a:cubicBezTo>
                  <a:cubicBezTo>
                    <a:pt x="9097" y="10415"/>
                    <a:pt x="8942" y="10272"/>
                    <a:pt x="8763" y="10141"/>
                  </a:cubicBezTo>
                  <a:cubicBezTo>
                    <a:pt x="8454" y="9879"/>
                    <a:pt x="8120" y="9701"/>
                    <a:pt x="7799" y="9617"/>
                  </a:cubicBezTo>
                  <a:cubicBezTo>
                    <a:pt x="7560" y="9556"/>
                    <a:pt x="7325" y="9526"/>
                    <a:pt x="7101" y="9526"/>
                  </a:cubicBezTo>
                  <a:cubicBezTo>
                    <a:pt x="6846" y="9526"/>
                    <a:pt x="6604" y="9565"/>
                    <a:pt x="6382" y="9641"/>
                  </a:cubicBezTo>
                  <a:cubicBezTo>
                    <a:pt x="6132" y="9748"/>
                    <a:pt x="5906" y="9867"/>
                    <a:pt x="5715" y="9998"/>
                  </a:cubicBezTo>
                  <a:cubicBezTo>
                    <a:pt x="5608" y="10082"/>
                    <a:pt x="5489" y="10165"/>
                    <a:pt x="5358" y="10284"/>
                  </a:cubicBezTo>
                  <a:cubicBezTo>
                    <a:pt x="5227" y="10403"/>
                    <a:pt x="5072" y="10558"/>
                    <a:pt x="4941" y="10737"/>
                  </a:cubicBezTo>
                  <a:lnTo>
                    <a:pt x="4906" y="10772"/>
                  </a:lnTo>
                  <a:lnTo>
                    <a:pt x="4644" y="11129"/>
                  </a:lnTo>
                  <a:cubicBezTo>
                    <a:pt x="4584" y="11201"/>
                    <a:pt x="4525" y="11296"/>
                    <a:pt x="4477" y="11368"/>
                  </a:cubicBezTo>
                  <a:lnTo>
                    <a:pt x="4453" y="11415"/>
                  </a:lnTo>
                  <a:cubicBezTo>
                    <a:pt x="4346" y="11570"/>
                    <a:pt x="4239" y="11725"/>
                    <a:pt x="4120" y="11939"/>
                  </a:cubicBezTo>
                  <a:lnTo>
                    <a:pt x="4072" y="12010"/>
                  </a:lnTo>
                  <a:cubicBezTo>
                    <a:pt x="3989" y="12177"/>
                    <a:pt x="3882" y="12320"/>
                    <a:pt x="3810" y="12487"/>
                  </a:cubicBezTo>
                  <a:cubicBezTo>
                    <a:pt x="3703" y="12701"/>
                    <a:pt x="3620" y="12903"/>
                    <a:pt x="3513" y="13130"/>
                  </a:cubicBezTo>
                  <a:cubicBezTo>
                    <a:pt x="3275" y="13654"/>
                    <a:pt x="3120" y="14058"/>
                    <a:pt x="3001" y="14451"/>
                  </a:cubicBezTo>
                  <a:cubicBezTo>
                    <a:pt x="2917" y="14797"/>
                    <a:pt x="2810" y="15142"/>
                    <a:pt x="2727" y="15463"/>
                  </a:cubicBezTo>
                  <a:lnTo>
                    <a:pt x="2667" y="15654"/>
                  </a:lnTo>
                  <a:cubicBezTo>
                    <a:pt x="2632" y="15773"/>
                    <a:pt x="2584" y="15892"/>
                    <a:pt x="2560" y="16011"/>
                  </a:cubicBezTo>
                  <a:cubicBezTo>
                    <a:pt x="2465" y="16261"/>
                    <a:pt x="2393" y="16547"/>
                    <a:pt x="2334" y="16821"/>
                  </a:cubicBezTo>
                  <a:cubicBezTo>
                    <a:pt x="2322" y="16904"/>
                    <a:pt x="2286" y="16999"/>
                    <a:pt x="2274" y="17083"/>
                  </a:cubicBezTo>
                  <a:cubicBezTo>
                    <a:pt x="2262" y="17202"/>
                    <a:pt x="2227" y="17333"/>
                    <a:pt x="2203" y="17452"/>
                  </a:cubicBezTo>
                  <a:cubicBezTo>
                    <a:pt x="2155" y="17666"/>
                    <a:pt x="2096" y="17880"/>
                    <a:pt x="2036" y="18059"/>
                  </a:cubicBezTo>
                  <a:cubicBezTo>
                    <a:pt x="1965" y="18249"/>
                    <a:pt x="1905" y="18452"/>
                    <a:pt x="1834" y="18666"/>
                  </a:cubicBezTo>
                  <a:cubicBezTo>
                    <a:pt x="1751" y="18845"/>
                    <a:pt x="1691" y="19035"/>
                    <a:pt x="1631" y="19226"/>
                  </a:cubicBezTo>
                  <a:cubicBezTo>
                    <a:pt x="1441" y="19857"/>
                    <a:pt x="1262" y="20464"/>
                    <a:pt x="1084" y="21071"/>
                  </a:cubicBezTo>
                  <a:cubicBezTo>
                    <a:pt x="1024" y="21285"/>
                    <a:pt x="965" y="21476"/>
                    <a:pt x="905" y="21666"/>
                  </a:cubicBezTo>
                  <a:cubicBezTo>
                    <a:pt x="679" y="22405"/>
                    <a:pt x="488" y="23167"/>
                    <a:pt x="286" y="24191"/>
                  </a:cubicBezTo>
                  <a:cubicBezTo>
                    <a:pt x="167" y="24738"/>
                    <a:pt x="84" y="25203"/>
                    <a:pt x="48" y="25643"/>
                  </a:cubicBezTo>
                  <a:cubicBezTo>
                    <a:pt x="24" y="25774"/>
                    <a:pt x="12" y="25941"/>
                    <a:pt x="0" y="26179"/>
                  </a:cubicBezTo>
                  <a:lnTo>
                    <a:pt x="0" y="26357"/>
                  </a:lnTo>
                  <a:cubicBezTo>
                    <a:pt x="0" y="26762"/>
                    <a:pt x="84" y="27131"/>
                    <a:pt x="179" y="27560"/>
                  </a:cubicBezTo>
                  <a:cubicBezTo>
                    <a:pt x="191" y="27643"/>
                    <a:pt x="203" y="27715"/>
                    <a:pt x="238" y="27786"/>
                  </a:cubicBezTo>
                  <a:cubicBezTo>
                    <a:pt x="250" y="27822"/>
                    <a:pt x="250" y="27858"/>
                    <a:pt x="262" y="27893"/>
                  </a:cubicBezTo>
                  <a:cubicBezTo>
                    <a:pt x="298" y="27953"/>
                    <a:pt x="310" y="28024"/>
                    <a:pt x="346" y="28084"/>
                  </a:cubicBezTo>
                  <a:cubicBezTo>
                    <a:pt x="346" y="28120"/>
                    <a:pt x="357" y="28143"/>
                    <a:pt x="369" y="28179"/>
                  </a:cubicBezTo>
                  <a:cubicBezTo>
                    <a:pt x="465" y="28393"/>
                    <a:pt x="548" y="28620"/>
                    <a:pt x="667" y="28858"/>
                  </a:cubicBezTo>
                  <a:cubicBezTo>
                    <a:pt x="762" y="29024"/>
                    <a:pt x="846" y="29215"/>
                    <a:pt x="965" y="29394"/>
                  </a:cubicBezTo>
                  <a:cubicBezTo>
                    <a:pt x="1143" y="29667"/>
                    <a:pt x="1298" y="29870"/>
                    <a:pt x="1453" y="30048"/>
                  </a:cubicBezTo>
                  <a:cubicBezTo>
                    <a:pt x="1608" y="30215"/>
                    <a:pt x="1774" y="30382"/>
                    <a:pt x="1953" y="30560"/>
                  </a:cubicBezTo>
                  <a:cubicBezTo>
                    <a:pt x="2084" y="30691"/>
                    <a:pt x="2227" y="30810"/>
                    <a:pt x="2370" y="30929"/>
                  </a:cubicBezTo>
                  <a:lnTo>
                    <a:pt x="2441" y="30989"/>
                  </a:lnTo>
                  <a:cubicBezTo>
                    <a:pt x="2632" y="31156"/>
                    <a:pt x="2822" y="31299"/>
                    <a:pt x="3048" y="31465"/>
                  </a:cubicBezTo>
                  <a:cubicBezTo>
                    <a:pt x="3298" y="31644"/>
                    <a:pt x="3572" y="31822"/>
                    <a:pt x="3822" y="32001"/>
                  </a:cubicBezTo>
                  <a:cubicBezTo>
                    <a:pt x="3917" y="32061"/>
                    <a:pt x="4013" y="32132"/>
                    <a:pt x="4108" y="32192"/>
                  </a:cubicBezTo>
                  <a:lnTo>
                    <a:pt x="4596" y="32501"/>
                  </a:lnTo>
                  <a:lnTo>
                    <a:pt x="4691" y="32561"/>
                  </a:lnTo>
                  <a:cubicBezTo>
                    <a:pt x="4822" y="32644"/>
                    <a:pt x="4953" y="32727"/>
                    <a:pt x="5072" y="32823"/>
                  </a:cubicBezTo>
                  <a:lnTo>
                    <a:pt x="5203" y="32906"/>
                  </a:lnTo>
                  <a:lnTo>
                    <a:pt x="5239" y="32918"/>
                  </a:lnTo>
                  <a:cubicBezTo>
                    <a:pt x="5584" y="33156"/>
                    <a:pt x="5953" y="33418"/>
                    <a:pt x="6334" y="33596"/>
                  </a:cubicBezTo>
                  <a:cubicBezTo>
                    <a:pt x="6477" y="33668"/>
                    <a:pt x="6620" y="33727"/>
                    <a:pt x="6751" y="33787"/>
                  </a:cubicBezTo>
                  <a:cubicBezTo>
                    <a:pt x="7013" y="33894"/>
                    <a:pt x="7275" y="34013"/>
                    <a:pt x="7525" y="34144"/>
                  </a:cubicBezTo>
                  <a:cubicBezTo>
                    <a:pt x="7966" y="34370"/>
                    <a:pt x="8382" y="34585"/>
                    <a:pt x="8692" y="34763"/>
                  </a:cubicBezTo>
                  <a:cubicBezTo>
                    <a:pt x="9132" y="35001"/>
                    <a:pt x="9525" y="35216"/>
                    <a:pt x="9871" y="35418"/>
                  </a:cubicBezTo>
                  <a:lnTo>
                    <a:pt x="9966" y="35478"/>
                  </a:lnTo>
                  <a:cubicBezTo>
                    <a:pt x="10311" y="35680"/>
                    <a:pt x="10668" y="35882"/>
                    <a:pt x="11025" y="36073"/>
                  </a:cubicBezTo>
                  <a:cubicBezTo>
                    <a:pt x="11490" y="36311"/>
                    <a:pt x="11966" y="36513"/>
                    <a:pt x="12383" y="36656"/>
                  </a:cubicBezTo>
                  <a:cubicBezTo>
                    <a:pt x="12633" y="36764"/>
                    <a:pt x="12919" y="36823"/>
                    <a:pt x="13228" y="36871"/>
                  </a:cubicBezTo>
                  <a:lnTo>
                    <a:pt x="13300" y="36883"/>
                  </a:lnTo>
                  <a:cubicBezTo>
                    <a:pt x="13426" y="36892"/>
                    <a:pt x="13546" y="36914"/>
                    <a:pt x="13664" y="36914"/>
                  </a:cubicBezTo>
                  <a:cubicBezTo>
                    <a:pt x="13701" y="36914"/>
                    <a:pt x="13739" y="36912"/>
                    <a:pt x="13776" y="36906"/>
                  </a:cubicBezTo>
                  <a:cubicBezTo>
                    <a:pt x="13943" y="36894"/>
                    <a:pt x="14121" y="36883"/>
                    <a:pt x="14300" y="36835"/>
                  </a:cubicBezTo>
                  <a:cubicBezTo>
                    <a:pt x="14609" y="36764"/>
                    <a:pt x="14943" y="36633"/>
                    <a:pt x="15252" y="36430"/>
                  </a:cubicBezTo>
                  <a:cubicBezTo>
                    <a:pt x="15371" y="36371"/>
                    <a:pt x="15478" y="36299"/>
                    <a:pt x="15586" y="36228"/>
                  </a:cubicBezTo>
                  <a:lnTo>
                    <a:pt x="15621" y="36192"/>
                  </a:lnTo>
                  <a:cubicBezTo>
                    <a:pt x="15728" y="36121"/>
                    <a:pt x="15836" y="36049"/>
                    <a:pt x="15919" y="35978"/>
                  </a:cubicBezTo>
                  <a:cubicBezTo>
                    <a:pt x="15955" y="35942"/>
                    <a:pt x="16002" y="35918"/>
                    <a:pt x="16026" y="35882"/>
                  </a:cubicBezTo>
                  <a:cubicBezTo>
                    <a:pt x="16264" y="35704"/>
                    <a:pt x="16455" y="35454"/>
                    <a:pt x="16633" y="35216"/>
                  </a:cubicBezTo>
                  <a:cubicBezTo>
                    <a:pt x="16860" y="34918"/>
                    <a:pt x="17026" y="34608"/>
                    <a:pt x="17145" y="34275"/>
                  </a:cubicBezTo>
                  <a:cubicBezTo>
                    <a:pt x="17205" y="34108"/>
                    <a:pt x="17252" y="33977"/>
                    <a:pt x="17264" y="33858"/>
                  </a:cubicBezTo>
                  <a:cubicBezTo>
                    <a:pt x="17276" y="33692"/>
                    <a:pt x="17324" y="33501"/>
                    <a:pt x="17324" y="33311"/>
                  </a:cubicBezTo>
                  <a:lnTo>
                    <a:pt x="17324" y="33204"/>
                  </a:lnTo>
                  <a:cubicBezTo>
                    <a:pt x="17324" y="33061"/>
                    <a:pt x="17312" y="32918"/>
                    <a:pt x="17288" y="32775"/>
                  </a:cubicBezTo>
                  <a:lnTo>
                    <a:pt x="17288" y="32775"/>
                  </a:lnTo>
                  <a:cubicBezTo>
                    <a:pt x="17562" y="32954"/>
                    <a:pt x="17860" y="33120"/>
                    <a:pt x="18145" y="33275"/>
                  </a:cubicBezTo>
                  <a:cubicBezTo>
                    <a:pt x="18443" y="33454"/>
                    <a:pt x="18824" y="33668"/>
                    <a:pt x="19229" y="33870"/>
                  </a:cubicBezTo>
                  <a:cubicBezTo>
                    <a:pt x="19419" y="33966"/>
                    <a:pt x="19658" y="34085"/>
                    <a:pt x="19884" y="34192"/>
                  </a:cubicBezTo>
                  <a:cubicBezTo>
                    <a:pt x="20086" y="34287"/>
                    <a:pt x="20312" y="34382"/>
                    <a:pt x="20527" y="34466"/>
                  </a:cubicBezTo>
                  <a:cubicBezTo>
                    <a:pt x="21015" y="34680"/>
                    <a:pt x="21503" y="34847"/>
                    <a:pt x="21872" y="34978"/>
                  </a:cubicBezTo>
                  <a:cubicBezTo>
                    <a:pt x="22622" y="35228"/>
                    <a:pt x="23456" y="35442"/>
                    <a:pt x="24372" y="35597"/>
                  </a:cubicBezTo>
                  <a:cubicBezTo>
                    <a:pt x="25349" y="35775"/>
                    <a:pt x="26277" y="35930"/>
                    <a:pt x="27230" y="35978"/>
                  </a:cubicBezTo>
                  <a:cubicBezTo>
                    <a:pt x="27284" y="35981"/>
                    <a:pt x="27337" y="35982"/>
                    <a:pt x="27390" y="35982"/>
                  </a:cubicBezTo>
                  <a:cubicBezTo>
                    <a:pt x="27535" y="35982"/>
                    <a:pt x="27677" y="35971"/>
                    <a:pt x="27825" y="35954"/>
                  </a:cubicBezTo>
                  <a:cubicBezTo>
                    <a:pt x="28349" y="35918"/>
                    <a:pt x="28813" y="35859"/>
                    <a:pt x="29278" y="35716"/>
                  </a:cubicBezTo>
                  <a:cubicBezTo>
                    <a:pt x="29671" y="35597"/>
                    <a:pt x="30004" y="35466"/>
                    <a:pt x="30290" y="35299"/>
                  </a:cubicBezTo>
                  <a:cubicBezTo>
                    <a:pt x="30552" y="35144"/>
                    <a:pt x="30837" y="34942"/>
                    <a:pt x="31099" y="34728"/>
                  </a:cubicBezTo>
                  <a:cubicBezTo>
                    <a:pt x="31385" y="34501"/>
                    <a:pt x="31599" y="34287"/>
                    <a:pt x="31754" y="34073"/>
                  </a:cubicBezTo>
                  <a:cubicBezTo>
                    <a:pt x="31980" y="33775"/>
                    <a:pt x="32159" y="33537"/>
                    <a:pt x="32290" y="33251"/>
                  </a:cubicBezTo>
                  <a:cubicBezTo>
                    <a:pt x="32469" y="32858"/>
                    <a:pt x="32588" y="32549"/>
                    <a:pt x="32647" y="32251"/>
                  </a:cubicBezTo>
                  <a:cubicBezTo>
                    <a:pt x="32707" y="31941"/>
                    <a:pt x="32742" y="31668"/>
                    <a:pt x="32754" y="31418"/>
                  </a:cubicBezTo>
                  <a:lnTo>
                    <a:pt x="32754" y="31346"/>
                  </a:lnTo>
                  <a:cubicBezTo>
                    <a:pt x="32766" y="31239"/>
                    <a:pt x="32766" y="31120"/>
                    <a:pt x="32766" y="31013"/>
                  </a:cubicBezTo>
                  <a:cubicBezTo>
                    <a:pt x="32766" y="30929"/>
                    <a:pt x="32754" y="30834"/>
                    <a:pt x="32754" y="30763"/>
                  </a:cubicBezTo>
                  <a:cubicBezTo>
                    <a:pt x="32742" y="30501"/>
                    <a:pt x="32707" y="30263"/>
                    <a:pt x="32671" y="30036"/>
                  </a:cubicBezTo>
                  <a:lnTo>
                    <a:pt x="32671" y="30036"/>
                  </a:lnTo>
                  <a:cubicBezTo>
                    <a:pt x="32802" y="30084"/>
                    <a:pt x="32945" y="30108"/>
                    <a:pt x="33088" y="30156"/>
                  </a:cubicBezTo>
                  <a:cubicBezTo>
                    <a:pt x="33207" y="30179"/>
                    <a:pt x="33302" y="30215"/>
                    <a:pt x="33421" y="30239"/>
                  </a:cubicBezTo>
                  <a:cubicBezTo>
                    <a:pt x="33469" y="30263"/>
                    <a:pt x="33528" y="30275"/>
                    <a:pt x="33576" y="30287"/>
                  </a:cubicBezTo>
                  <a:lnTo>
                    <a:pt x="33885" y="30382"/>
                  </a:lnTo>
                  <a:lnTo>
                    <a:pt x="33981" y="30394"/>
                  </a:lnTo>
                  <a:lnTo>
                    <a:pt x="34433" y="30501"/>
                  </a:lnTo>
                  <a:cubicBezTo>
                    <a:pt x="34576" y="30525"/>
                    <a:pt x="34719" y="30560"/>
                    <a:pt x="34898" y="30584"/>
                  </a:cubicBezTo>
                  <a:cubicBezTo>
                    <a:pt x="35124" y="30632"/>
                    <a:pt x="35386" y="30656"/>
                    <a:pt x="35648" y="30679"/>
                  </a:cubicBezTo>
                  <a:cubicBezTo>
                    <a:pt x="35767" y="30685"/>
                    <a:pt x="35880" y="30688"/>
                    <a:pt x="35991" y="30688"/>
                  </a:cubicBezTo>
                  <a:cubicBezTo>
                    <a:pt x="36103" y="30688"/>
                    <a:pt x="36213" y="30685"/>
                    <a:pt x="36326" y="30679"/>
                  </a:cubicBezTo>
                  <a:cubicBezTo>
                    <a:pt x="36541" y="30656"/>
                    <a:pt x="36791" y="30632"/>
                    <a:pt x="37041" y="30584"/>
                  </a:cubicBezTo>
                  <a:cubicBezTo>
                    <a:pt x="37207" y="30560"/>
                    <a:pt x="37386" y="30525"/>
                    <a:pt x="37553" y="30501"/>
                  </a:cubicBezTo>
                  <a:lnTo>
                    <a:pt x="37565" y="30501"/>
                  </a:lnTo>
                  <a:cubicBezTo>
                    <a:pt x="37684" y="30477"/>
                    <a:pt x="37791" y="30453"/>
                    <a:pt x="37886" y="30417"/>
                  </a:cubicBezTo>
                  <a:cubicBezTo>
                    <a:pt x="37934" y="30406"/>
                    <a:pt x="37993" y="30394"/>
                    <a:pt x="38041" y="30382"/>
                  </a:cubicBezTo>
                  <a:cubicBezTo>
                    <a:pt x="38112" y="30358"/>
                    <a:pt x="38172" y="30334"/>
                    <a:pt x="38243" y="30322"/>
                  </a:cubicBezTo>
                  <a:cubicBezTo>
                    <a:pt x="38279" y="30298"/>
                    <a:pt x="38303" y="30298"/>
                    <a:pt x="38338" y="30287"/>
                  </a:cubicBezTo>
                  <a:cubicBezTo>
                    <a:pt x="38481" y="30239"/>
                    <a:pt x="38648" y="30203"/>
                    <a:pt x="38803" y="30144"/>
                  </a:cubicBezTo>
                  <a:cubicBezTo>
                    <a:pt x="39124" y="30001"/>
                    <a:pt x="39458" y="29870"/>
                    <a:pt x="39755" y="29644"/>
                  </a:cubicBezTo>
                  <a:lnTo>
                    <a:pt x="39791" y="29620"/>
                  </a:lnTo>
                  <a:cubicBezTo>
                    <a:pt x="39910" y="29525"/>
                    <a:pt x="40053" y="29429"/>
                    <a:pt x="40148" y="29322"/>
                  </a:cubicBezTo>
                  <a:cubicBezTo>
                    <a:pt x="40291" y="29191"/>
                    <a:pt x="40386" y="29072"/>
                    <a:pt x="40493" y="28917"/>
                  </a:cubicBezTo>
                  <a:cubicBezTo>
                    <a:pt x="40684" y="28667"/>
                    <a:pt x="40839" y="28370"/>
                    <a:pt x="40982" y="27965"/>
                  </a:cubicBezTo>
                  <a:cubicBezTo>
                    <a:pt x="41089" y="27679"/>
                    <a:pt x="41148" y="27381"/>
                    <a:pt x="41196" y="27084"/>
                  </a:cubicBezTo>
                  <a:cubicBezTo>
                    <a:pt x="41220" y="26881"/>
                    <a:pt x="41255" y="26655"/>
                    <a:pt x="41255" y="26453"/>
                  </a:cubicBezTo>
                  <a:lnTo>
                    <a:pt x="41255" y="26369"/>
                  </a:lnTo>
                  <a:cubicBezTo>
                    <a:pt x="41255" y="26238"/>
                    <a:pt x="41255" y="26107"/>
                    <a:pt x="41244" y="25988"/>
                  </a:cubicBezTo>
                  <a:cubicBezTo>
                    <a:pt x="41220" y="25810"/>
                    <a:pt x="41208" y="25631"/>
                    <a:pt x="41184" y="25453"/>
                  </a:cubicBezTo>
                  <a:lnTo>
                    <a:pt x="41160" y="25381"/>
                  </a:lnTo>
                  <a:cubicBezTo>
                    <a:pt x="41148" y="25345"/>
                    <a:pt x="41148" y="25322"/>
                    <a:pt x="41148" y="25286"/>
                  </a:cubicBezTo>
                  <a:cubicBezTo>
                    <a:pt x="41148" y="25226"/>
                    <a:pt x="41136" y="25155"/>
                    <a:pt x="41113" y="25084"/>
                  </a:cubicBezTo>
                  <a:lnTo>
                    <a:pt x="41077" y="24881"/>
                  </a:lnTo>
                  <a:lnTo>
                    <a:pt x="41029" y="24691"/>
                  </a:lnTo>
                  <a:cubicBezTo>
                    <a:pt x="41017" y="24619"/>
                    <a:pt x="40982" y="24548"/>
                    <a:pt x="40970" y="24464"/>
                  </a:cubicBezTo>
                  <a:lnTo>
                    <a:pt x="40958" y="24405"/>
                  </a:lnTo>
                  <a:cubicBezTo>
                    <a:pt x="40958" y="24381"/>
                    <a:pt x="40946" y="24369"/>
                    <a:pt x="40946" y="24333"/>
                  </a:cubicBezTo>
                  <a:cubicBezTo>
                    <a:pt x="40922" y="24274"/>
                    <a:pt x="40898" y="24214"/>
                    <a:pt x="40886" y="24143"/>
                  </a:cubicBezTo>
                  <a:cubicBezTo>
                    <a:pt x="40803" y="23929"/>
                    <a:pt x="40743" y="23714"/>
                    <a:pt x="40660" y="23500"/>
                  </a:cubicBezTo>
                  <a:cubicBezTo>
                    <a:pt x="40648" y="23452"/>
                    <a:pt x="40613" y="23393"/>
                    <a:pt x="40601" y="23357"/>
                  </a:cubicBezTo>
                  <a:cubicBezTo>
                    <a:pt x="40553" y="23214"/>
                    <a:pt x="40505" y="23095"/>
                    <a:pt x="40446" y="22976"/>
                  </a:cubicBezTo>
                  <a:lnTo>
                    <a:pt x="40327" y="22714"/>
                  </a:lnTo>
                  <a:lnTo>
                    <a:pt x="40291" y="22619"/>
                  </a:lnTo>
                  <a:cubicBezTo>
                    <a:pt x="40208" y="22464"/>
                    <a:pt x="40136" y="22297"/>
                    <a:pt x="40053" y="22143"/>
                  </a:cubicBezTo>
                  <a:lnTo>
                    <a:pt x="39993" y="22024"/>
                  </a:lnTo>
                  <a:cubicBezTo>
                    <a:pt x="39946" y="21964"/>
                    <a:pt x="39910" y="21893"/>
                    <a:pt x="39874" y="21833"/>
                  </a:cubicBezTo>
                  <a:lnTo>
                    <a:pt x="39827" y="21750"/>
                  </a:lnTo>
                  <a:lnTo>
                    <a:pt x="39815" y="21714"/>
                  </a:lnTo>
                  <a:cubicBezTo>
                    <a:pt x="39779" y="21655"/>
                    <a:pt x="39755" y="21595"/>
                    <a:pt x="39708" y="21535"/>
                  </a:cubicBezTo>
                  <a:lnTo>
                    <a:pt x="39648" y="21452"/>
                  </a:lnTo>
                  <a:cubicBezTo>
                    <a:pt x="39589" y="21369"/>
                    <a:pt x="39541" y="21285"/>
                    <a:pt x="39481" y="21214"/>
                  </a:cubicBezTo>
                  <a:lnTo>
                    <a:pt x="39350" y="21035"/>
                  </a:lnTo>
                  <a:cubicBezTo>
                    <a:pt x="39339" y="21000"/>
                    <a:pt x="39303" y="20976"/>
                    <a:pt x="39291" y="20940"/>
                  </a:cubicBezTo>
                  <a:lnTo>
                    <a:pt x="39243" y="20881"/>
                  </a:lnTo>
                  <a:cubicBezTo>
                    <a:pt x="39100" y="20690"/>
                    <a:pt x="38946" y="20476"/>
                    <a:pt x="38767" y="20297"/>
                  </a:cubicBezTo>
                  <a:cubicBezTo>
                    <a:pt x="38481" y="19988"/>
                    <a:pt x="38184" y="19678"/>
                    <a:pt x="37850" y="19392"/>
                  </a:cubicBezTo>
                  <a:cubicBezTo>
                    <a:pt x="37695" y="19273"/>
                    <a:pt x="37553" y="19142"/>
                    <a:pt x="37386" y="19023"/>
                  </a:cubicBezTo>
                  <a:cubicBezTo>
                    <a:pt x="37457" y="18988"/>
                    <a:pt x="37553" y="18964"/>
                    <a:pt x="37624" y="18928"/>
                  </a:cubicBezTo>
                  <a:cubicBezTo>
                    <a:pt x="37803" y="18857"/>
                    <a:pt x="37969" y="18797"/>
                    <a:pt x="38124" y="18737"/>
                  </a:cubicBezTo>
                  <a:cubicBezTo>
                    <a:pt x="38386" y="18654"/>
                    <a:pt x="38636" y="18547"/>
                    <a:pt x="38886" y="18428"/>
                  </a:cubicBezTo>
                  <a:cubicBezTo>
                    <a:pt x="39053" y="18356"/>
                    <a:pt x="39231" y="18261"/>
                    <a:pt x="39398" y="18178"/>
                  </a:cubicBezTo>
                  <a:lnTo>
                    <a:pt x="39410" y="18154"/>
                  </a:lnTo>
                  <a:cubicBezTo>
                    <a:pt x="39589" y="18059"/>
                    <a:pt x="39767" y="17952"/>
                    <a:pt x="39946" y="17833"/>
                  </a:cubicBezTo>
                  <a:cubicBezTo>
                    <a:pt x="40184" y="17666"/>
                    <a:pt x="40410" y="17499"/>
                    <a:pt x="40613" y="17344"/>
                  </a:cubicBezTo>
                  <a:cubicBezTo>
                    <a:pt x="40779" y="17202"/>
                    <a:pt x="40946" y="17071"/>
                    <a:pt x="41101" y="16892"/>
                  </a:cubicBezTo>
                  <a:lnTo>
                    <a:pt x="41124" y="16880"/>
                  </a:lnTo>
                  <a:cubicBezTo>
                    <a:pt x="41303" y="16702"/>
                    <a:pt x="41494" y="16511"/>
                    <a:pt x="41625" y="16297"/>
                  </a:cubicBezTo>
                  <a:cubicBezTo>
                    <a:pt x="41672" y="16213"/>
                    <a:pt x="41732" y="16118"/>
                    <a:pt x="41779" y="15999"/>
                  </a:cubicBezTo>
                  <a:cubicBezTo>
                    <a:pt x="41815" y="15892"/>
                    <a:pt x="41863" y="15797"/>
                    <a:pt x="41875" y="15689"/>
                  </a:cubicBezTo>
                  <a:cubicBezTo>
                    <a:pt x="41898" y="15570"/>
                    <a:pt x="41910" y="15451"/>
                    <a:pt x="41910" y="15344"/>
                  </a:cubicBezTo>
                  <a:cubicBezTo>
                    <a:pt x="41910" y="15225"/>
                    <a:pt x="41875" y="15106"/>
                    <a:pt x="41851" y="14999"/>
                  </a:cubicBezTo>
                  <a:cubicBezTo>
                    <a:pt x="41779" y="14797"/>
                    <a:pt x="41660" y="14606"/>
                    <a:pt x="41505" y="14427"/>
                  </a:cubicBezTo>
                  <a:cubicBezTo>
                    <a:pt x="41375" y="14261"/>
                    <a:pt x="41184" y="14154"/>
                    <a:pt x="41029" y="14082"/>
                  </a:cubicBezTo>
                  <a:cubicBezTo>
                    <a:pt x="40839" y="13987"/>
                    <a:pt x="40672" y="13927"/>
                    <a:pt x="40493" y="13904"/>
                  </a:cubicBezTo>
                  <a:cubicBezTo>
                    <a:pt x="40374" y="13892"/>
                    <a:pt x="40243" y="13856"/>
                    <a:pt x="40077" y="13844"/>
                  </a:cubicBezTo>
                  <a:cubicBezTo>
                    <a:pt x="39978" y="13836"/>
                    <a:pt x="39868" y="13822"/>
                    <a:pt x="39759" y="13822"/>
                  </a:cubicBezTo>
                  <a:cubicBezTo>
                    <a:pt x="39710" y="13822"/>
                    <a:pt x="39660" y="13825"/>
                    <a:pt x="39612" y="13832"/>
                  </a:cubicBezTo>
                  <a:cubicBezTo>
                    <a:pt x="39458" y="13844"/>
                    <a:pt x="39291" y="13868"/>
                    <a:pt x="39124" y="13880"/>
                  </a:cubicBezTo>
                  <a:lnTo>
                    <a:pt x="39053" y="13904"/>
                  </a:lnTo>
                  <a:cubicBezTo>
                    <a:pt x="38565" y="13963"/>
                    <a:pt x="38148" y="14035"/>
                    <a:pt x="37755" y="14130"/>
                  </a:cubicBezTo>
                  <a:cubicBezTo>
                    <a:pt x="37350" y="14213"/>
                    <a:pt x="36969" y="14368"/>
                    <a:pt x="36600" y="14499"/>
                  </a:cubicBezTo>
                  <a:lnTo>
                    <a:pt x="36564" y="14511"/>
                  </a:lnTo>
                  <a:cubicBezTo>
                    <a:pt x="36422" y="14570"/>
                    <a:pt x="36279" y="14618"/>
                    <a:pt x="36136" y="14677"/>
                  </a:cubicBezTo>
                  <a:lnTo>
                    <a:pt x="36148" y="14666"/>
                  </a:lnTo>
                  <a:lnTo>
                    <a:pt x="36160" y="14642"/>
                  </a:lnTo>
                  <a:cubicBezTo>
                    <a:pt x="36326" y="14463"/>
                    <a:pt x="36493" y="14273"/>
                    <a:pt x="36612" y="14106"/>
                  </a:cubicBezTo>
                  <a:lnTo>
                    <a:pt x="36624" y="14094"/>
                  </a:lnTo>
                  <a:lnTo>
                    <a:pt x="36636" y="14082"/>
                  </a:lnTo>
                  <a:lnTo>
                    <a:pt x="36636" y="14094"/>
                  </a:lnTo>
                  <a:cubicBezTo>
                    <a:pt x="36803" y="13880"/>
                    <a:pt x="36981" y="13665"/>
                    <a:pt x="37136" y="13404"/>
                  </a:cubicBezTo>
                  <a:cubicBezTo>
                    <a:pt x="37279" y="13153"/>
                    <a:pt x="37398" y="12951"/>
                    <a:pt x="37493" y="12749"/>
                  </a:cubicBezTo>
                  <a:cubicBezTo>
                    <a:pt x="37684" y="12344"/>
                    <a:pt x="37922" y="11784"/>
                    <a:pt x="38053" y="11201"/>
                  </a:cubicBezTo>
                  <a:cubicBezTo>
                    <a:pt x="38148" y="10796"/>
                    <a:pt x="38267" y="10296"/>
                    <a:pt x="38327" y="9808"/>
                  </a:cubicBezTo>
                  <a:cubicBezTo>
                    <a:pt x="38362" y="9451"/>
                    <a:pt x="38410" y="9082"/>
                    <a:pt x="38410" y="8712"/>
                  </a:cubicBezTo>
                  <a:lnTo>
                    <a:pt x="38410" y="8546"/>
                  </a:lnTo>
                  <a:cubicBezTo>
                    <a:pt x="38386" y="8022"/>
                    <a:pt x="38291" y="7546"/>
                    <a:pt x="38124" y="7129"/>
                  </a:cubicBezTo>
                  <a:cubicBezTo>
                    <a:pt x="38041" y="6891"/>
                    <a:pt x="37946" y="6653"/>
                    <a:pt x="37826" y="6415"/>
                  </a:cubicBezTo>
                  <a:cubicBezTo>
                    <a:pt x="37743" y="6224"/>
                    <a:pt x="37636" y="6045"/>
                    <a:pt x="37553" y="5855"/>
                  </a:cubicBezTo>
                  <a:cubicBezTo>
                    <a:pt x="37076" y="4914"/>
                    <a:pt x="36600" y="4224"/>
                    <a:pt x="36029" y="3676"/>
                  </a:cubicBezTo>
                  <a:cubicBezTo>
                    <a:pt x="35802" y="3474"/>
                    <a:pt x="35600" y="3295"/>
                    <a:pt x="35409" y="3152"/>
                  </a:cubicBezTo>
                  <a:cubicBezTo>
                    <a:pt x="35231" y="3021"/>
                    <a:pt x="35052" y="2902"/>
                    <a:pt x="34874" y="2783"/>
                  </a:cubicBezTo>
                  <a:cubicBezTo>
                    <a:pt x="34421" y="2497"/>
                    <a:pt x="33993" y="2295"/>
                    <a:pt x="33576" y="2164"/>
                  </a:cubicBezTo>
                  <a:cubicBezTo>
                    <a:pt x="33385" y="2081"/>
                    <a:pt x="33159" y="2057"/>
                    <a:pt x="32945" y="2021"/>
                  </a:cubicBezTo>
                  <a:cubicBezTo>
                    <a:pt x="32707" y="1997"/>
                    <a:pt x="32469" y="1962"/>
                    <a:pt x="32231" y="1950"/>
                  </a:cubicBezTo>
                  <a:cubicBezTo>
                    <a:pt x="32111" y="1938"/>
                    <a:pt x="31992" y="1938"/>
                    <a:pt x="31861" y="1938"/>
                  </a:cubicBezTo>
                  <a:cubicBezTo>
                    <a:pt x="31778" y="1938"/>
                    <a:pt x="31671" y="1938"/>
                    <a:pt x="31576" y="1950"/>
                  </a:cubicBezTo>
                  <a:cubicBezTo>
                    <a:pt x="31540" y="1950"/>
                    <a:pt x="31480" y="1962"/>
                    <a:pt x="31433" y="1962"/>
                  </a:cubicBezTo>
                  <a:cubicBezTo>
                    <a:pt x="31218" y="1997"/>
                    <a:pt x="30980" y="2021"/>
                    <a:pt x="30778" y="2069"/>
                  </a:cubicBezTo>
                  <a:lnTo>
                    <a:pt x="30683" y="2081"/>
                  </a:lnTo>
                  <a:cubicBezTo>
                    <a:pt x="30504" y="2128"/>
                    <a:pt x="30326" y="2176"/>
                    <a:pt x="30171" y="2235"/>
                  </a:cubicBezTo>
                  <a:cubicBezTo>
                    <a:pt x="29956" y="2295"/>
                    <a:pt x="29730" y="2378"/>
                    <a:pt x="29516" y="2474"/>
                  </a:cubicBezTo>
                  <a:cubicBezTo>
                    <a:pt x="29111" y="2616"/>
                    <a:pt x="28682" y="2819"/>
                    <a:pt x="28182" y="3057"/>
                  </a:cubicBezTo>
                  <a:cubicBezTo>
                    <a:pt x="27730" y="3295"/>
                    <a:pt x="27349" y="3498"/>
                    <a:pt x="27039" y="3724"/>
                  </a:cubicBezTo>
                  <a:cubicBezTo>
                    <a:pt x="26682" y="3974"/>
                    <a:pt x="26337" y="4283"/>
                    <a:pt x="25980" y="4676"/>
                  </a:cubicBezTo>
                  <a:cubicBezTo>
                    <a:pt x="25920" y="4736"/>
                    <a:pt x="25849" y="4807"/>
                    <a:pt x="25789" y="4879"/>
                  </a:cubicBezTo>
                  <a:lnTo>
                    <a:pt x="25789" y="4795"/>
                  </a:lnTo>
                  <a:cubicBezTo>
                    <a:pt x="25789" y="4557"/>
                    <a:pt x="25765" y="4319"/>
                    <a:pt x="25730" y="4129"/>
                  </a:cubicBezTo>
                  <a:cubicBezTo>
                    <a:pt x="25658" y="3652"/>
                    <a:pt x="25539" y="3236"/>
                    <a:pt x="25349" y="2855"/>
                  </a:cubicBezTo>
                  <a:cubicBezTo>
                    <a:pt x="25170" y="2485"/>
                    <a:pt x="24908" y="2116"/>
                    <a:pt x="24599" y="1759"/>
                  </a:cubicBezTo>
                  <a:cubicBezTo>
                    <a:pt x="24289" y="1402"/>
                    <a:pt x="23956" y="1104"/>
                    <a:pt x="23598" y="854"/>
                  </a:cubicBezTo>
                  <a:cubicBezTo>
                    <a:pt x="23408" y="711"/>
                    <a:pt x="23229" y="616"/>
                    <a:pt x="23051" y="521"/>
                  </a:cubicBezTo>
                  <a:cubicBezTo>
                    <a:pt x="22836" y="414"/>
                    <a:pt x="22622" y="330"/>
                    <a:pt x="22348" y="235"/>
                  </a:cubicBezTo>
                  <a:cubicBezTo>
                    <a:pt x="22158" y="176"/>
                    <a:pt x="21944" y="140"/>
                    <a:pt x="21753" y="104"/>
                  </a:cubicBezTo>
                  <a:cubicBezTo>
                    <a:pt x="21551" y="57"/>
                    <a:pt x="21301" y="33"/>
                    <a:pt x="21015" y="21"/>
                  </a:cubicBezTo>
                  <a:cubicBezTo>
                    <a:pt x="20823" y="8"/>
                    <a:pt x="20641" y="1"/>
                    <a:pt x="20466" y="1"/>
                  </a:cubicBezTo>
                  <a:close/>
                </a:path>
              </a:pathLst>
            </a:custGeom>
            <a:solidFill>
              <a:srgbClr val="83D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" name="Google Shape;1109;p41"/>
            <p:cNvSpPr/>
            <p:nvPr/>
          </p:nvSpPr>
          <p:spPr>
            <a:xfrm>
              <a:off x="7775350" y="1377087"/>
              <a:ext cx="1613657" cy="532399"/>
            </a:xfrm>
            <a:custGeom>
              <a:avLst/>
              <a:gdLst/>
              <a:ahLst/>
              <a:cxnLst/>
              <a:rect l="l" t="t" r="r" b="b"/>
              <a:pathLst>
                <a:path w="34410" h="11353" extrusionOk="0">
                  <a:moveTo>
                    <a:pt x="34200" y="1"/>
                  </a:moveTo>
                  <a:cubicBezTo>
                    <a:pt x="34194" y="1"/>
                    <a:pt x="34189" y="1"/>
                    <a:pt x="34183" y="2"/>
                  </a:cubicBezTo>
                  <a:cubicBezTo>
                    <a:pt x="34052" y="13"/>
                    <a:pt x="33909" y="37"/>
                    <a:pt x="33790" y="61"/>
                  </a:cubicBezTo>
                  <a:cubicBezTo>
                    <a:pt x="33016" y="240"/>
                    <a:pt x="32242" y="430"/>
                    <a:pt x="31468" y="633"/>
                  </a:cubicBezTo>
                  <a:cubicBezTo>
                    <a:pt x="30754" y="811"/>
                    <a:pt x="30028" y="990"/>
                    <a:pt x="29313" y="1145"/>
                  </a:cubicBezTo>
                  <a:cubicBezTo>
                    <a:pt x="28647" y="1311"/>
                    <a:pt x="27956" y="1466"/>
                    <a:pt x="27289" y="1597"/>
                  </a:cubicBezTo>
                  <a:cubicBezTo>
                    <a:pt x="26563" y="1740"/>
                    <a:pt x="25813" y="1883"/>
                    <a:pt x="25087" y="2037"/>
                  </a:cubicBezTo>
                  <a:cubicBezTo>
                    <a:pt x="24670" y="2133"/>
                    <a:pt x="24265" y="2216"/>
                    <a:pt x="23848" y="2311"/>
                  </a:cubicBezTo>
                  <a:cubicBezTo>
                    <a:pt x="23467" y="2383"/>
                    <a:pt x="23098" y="2478"/>
                    <a:pt x="22717" y="2561"/>
                  </a:cubicBezTo>
                  <a:cubicBezTo>
                    <a:pt x="21991" y="2728"/>
                    <a:pt x="21277" y="2907"/>
                    <a:pt x="20562" y="3097"/>
                  </a:cubicBezTo>
                  <a:cubicBezTo>
                    <a:pt x="19181" y="3454"/>
                    <a:pt x="17800" y="3859"/>
                    <a:pt x="16407" y="4264"/>
                  </a:cubicBezTo>
                  <a:cubicBezTo>
                    <a:pt x="15002" y="4669"/>
                    <a:pt x="13597" y="5074"/>
                    <a:pt x="12204" y="5538"/>
                  </a:cubicBezTo>
                  <a:cubicBezTo>
                    <a:pt x="10751" y="6014"/>
                    <a:pt x="9347" y="6526"/>
                    <a:pt x="7918" y="7050"/>
                  </a:cubicBezTo>
                  <a:cubicBezTo>
                    <a:pt x="7215" y="7300"/>
                    <a:pt x="6513" y="7562"/>
                    <a:pt x="5834" y="7860"/>
                  </a:cubicBezTo>
                  <a:cubicBezTo>
                    <a:pt x="5156" y="8157"/>
                    <a:pt x="4489" y="8455"/>
                    <a:pt x="3834" y="8776"/>
                  </a:cubicBezTo>
                  <a:cubicBezTo>
                    <a:pt x="3512" y="8931"/>
                    <a:pt x="3191" y="9098"/>
                    <a:pt x="2870" y="9265"/>
                  </a:cubicBezTo>
                  <a:cubicBezTo>
                    <a:pt x="2536" y="9443"/>
                    <a:pt x="2215" y="9586"/>
                    <a:pt x="1881" y="9765"/>
                  </a:cubicBezTo>
                  <a:cubicBezTo>
                    <a:pt x="1572" y="9919"/>
                    <a:pt x="1286" y="10110"/>
                    <a:pt x="988" y="10289"/>
                  </a:cubicBezTo>
                  <a:cubicBezTo>
                    <a:pt x="715" y="10467"/>
                    <a:pt x="429" y="10658"/>
                    <a:pt x="143" y="10836"/>
                  </a:cubicBezTo>
                  <a:cubicBezTo>
                    <a:pt x="60" y="10896"/>
                    <a:pt x="0" y="10991"/>
                    <a:pt x="12" y="11074"/>
                  </a:cubicBezTo>
                  <a:cubicBezTo>
                    <a:pt x="12" y="11122"/>
                    <a:pt x="12" y="11170"/>
                    <a:pt x="36" y="11205"/>
                  </a:cubicBezTo>
                  <a:cubicBezTo>
                    <a:pt x="83" y="11265"/>
                    <a:pt x="143" y="11324"/>
                    <a:pt x="214" y="11348"/>
                  </a:cubicBezTo>
                  <a:cubicBezTo>
                    <a:pt x="232" y="11351"/>
                    <a:pt x="249" y="11353"/>
                    <a:pt x="266" y="11353"/>
                  </a:cubicBezTo>
                  <a:cubicBezTo>
                    <a:pt x="317" y="11353"/>
                    <a:pt x="366" y="11339"/>
                    <a:pt x="429" y="11312"/>
                  </a:cubicBezTo>
                  <a:cubicBezTo>
                    <a:pt x="750" y="11170"/>
                    <a:pt x="1084" y="10991"/>
                    <a:pt x="1405" y="10836"/>
                  </a:cubicBezTo>
                  <a:cubicBezTo>
                    <a:pt x="1750" y="10693"/>
                    <a:pt x="2072" y="10539"/>
                    <a:pt x="2417" y="10408"/>
                  </a:cubicBezTo>
                  <a:cubicBezTo>
                    <a:pt x="2715" y="10289"/>
                    <a:pt x="3001" y="10169"/>
                    <a:pt x="3298" y="10050"/>
                  </a:cubicBezTo>
                  <a:cubicBezTo>
                    <a:pt x="3548" y="9943"/>
                    <a:pt x="3798" y="9824"/>
                    <a:pt x="4060" y="9717"/>
                  </a:cubicBezTo>
                  <a:cubicBezTo>
                    <a:pt x="4203" y="9657"/>
                    <a:pt x="4370" y="9598"/>
                    <a:pt x="4513" y="9538"/>
                  </a:cubicBezTo>
                  <a:cubicBezTo>
                    <a:pt x="5191" y="9288"/>
                    <a:pt x="5858" y="9026"/>
                    <a:pt x="6525" y="8800"/>
                  </a:cubicBezTo>
                  <a:cubicBezTo>
                    <a:pt x="7239" y="8562"/>
                    <a:pt x="7954" y="8336"/>
                    <a:pt x="8668" y="8098"/>
                  </a:cubicBezTo>
                  <a:cubicBezTo>
                    <a:pt x="9370" y="7872"/>
                    <a:pt x="10049" y="7669"/>
                    <a:pt x="10751" y="7443"/>
                  </a:cubicBezTo>
                  <a:cubicBezTo>
                    <a:pt x="11442" y="7241"/>
                    <a:pt x="12109" y="7002"/>
                    <a:pt x="12787" y="6788"/>
                  </a:cubicBezTo>
                  <a:cubicBezTo>
                    <a:pt x="14228" y="6348"/>
                    <a:pt x="15669" y="5907"/>
                    <a:pt x="17109" y="5478"/>
                  </a:cubicBezTo>
                  <a:cubicBezTo>
                    <a:pt x="18538" y="5050"/>
                    <a:pt x="19967" y="4645"/>
                    <a:pt x="21396" y="4216"/>
                  </a:cubicBezTo>
                  <a:cubicBezTo>
                    <a:pt x="22765" y="3800"/>
                    <a:pt x="24134" y="3407"/>
                    <a:pt x="25515" y="3026"/>
                  </a:cubicBezTo>
                  <a:cubicBezTo>
                    <a:pt x="26301" y="2799"/>
                    <a:pt x="27111" y="2573"/>
                    <a:pt x="27896" y="2359"/>
                  </a:cubicBezTo>
                  <a:cubicBezTo>
                    <a:pt x="28611" y="2157"/>
                    <a:pt x="29313" y="1954"/>
                    <a:pt x="30016" y="1728"/>
                  </a:cubicBezTo>
                  <a:cubicBezTo>
                    <a:pt x="30718" y="1526"/>
                    <a:pt x="31409" y="1287"/>
                    <a:pt x="32111" y="1061"/>
                  </a:cubicBezTo>
                  <a:cubicBezTo>
                    <a:pt x="32480" y="942"/>
                    <a:pt x="32838" y="823"/>
                    <a:pt x="33219" y="704"/>
                  </a:cubicBezTo>
                  <a:cubicBezTo>
                    <a:pt x="33373" y="656"/>
                    <a:pt x="33528" y="609"/>
                    <a:pt x="33695" y="573"/>
                  </a:cubicBezTo>
                  <a:cubicBezTo>
                    <a:pt x="33778" y="537"/>
                    <a:pt x="33873" y="513"/>
                    <a:pt x="33957" y="490"/>
                  </a:cubicBezTo>
                  <a:cubicBezTo>
                    <a:pt x="34052" y="466"/>
                    <a:pt x="34123" y="454"/>
                    <a:pt x="34207" y="430"/>
                  </a:cubicBezTo>
                  <a:lnTo>
                    <a:pt x="34195" y="430"/>
                  </a:lnTo>
                  <a:cubicBezTo>
                    <a:pt x="34254" y="430"/>
                    <a:pt x="34302" y="418"/>
                    <a:pt x="34350" y="371"/>
                  </a:cubicBezTo>
                  <a:cubicBezTo>
                    <a:pt x="34373" y="347"/>
                    <a:pt x="34409" y="287"/>
                    <a:pt x="34409" y="228"/>
                  </a:cubicBezTo>
                  <a:cubicBezTo>
                    <a:pt x="34409" y="114"/>
                    <a:pt x="34312" y="1"/>
                    <a:pt x="34200" y="1"/>
                  </a:cubicBezTo>
                  <a:close/>
                </a:path>
              </a:pathLst>
            </a:custGeom>
            <a:solidFill>
              <a:srgbClr val="48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" name="Google Shape;1110;p41"/>
            <p:cNvSpPr/>
            <p:nvPr/>
          </p:nvSpPr>
          <p:spPr>
            <a:xfrm>
              <a:off x="7868576" y="1363440"/>
              <a:ext cx="563397" cy="282402"/>
            </a:xfrm>
            <a:custGeom>
              <a:avLst/>
              <a:gdLst/>
              <a:ahLst/>
              <a:cxnLst/>
              <a:rect l="l" t="t" r="r" b="b"/>
              <a:pathLst>
                <a:path w="12014" h="6022" extrusionOk="0">
                  <a:moveTo>
                    <a:pt x="3775" y="1174"/>
                  </a:moveTo>
                  <a:lnTo>
                    <a:pt x="3775" y="1174"/>
                  </a:lnTo>
                  <a:cubicBezTo>
                    <a:pt x="3800" y="1184"/>
                    <a:pt x="3825" y="1194"/>
                    <a:pt x="3851" y="1204"/>
                  </a:cubicBezTo>
                  <a:lnTo>
                    <a:pt x="3851" y="1204"/>
                  </a:lnTo>
                  <a:cubicBezTo>
                    <a:pt x="3830" y="1193"/>
                    <a:pt x="3805" y="1181"/>
                    <a:pt x="3775" y="1174"/>
                  </a:cubicBezTo>
                  <a:close/>
                  <a:moveTo>
                    <a:pt x="210" y="1"/>
                  </a:moveTo>
                  <a:cubicBezTo>
                    <a:pt x="191" y="1"/>
                    <a:pt x="173" y="7"/>
                    <a:pt x="155" y="19"/>
                  </a:cubicBezTo>
                  <a:cubicBezTo>
                    <a:pt x="72" y="31"/>
                    <a:pt x="12" y="90"/>
                    <a:pt x="0" y="162"/>
                  </a:cubicBezTo>
                  <a:cubicBezTo>
                    <a:pt x="0" y="173"/>
                    <a:pt x="0" y="197"/>
                    <a:pt x="12" y="233"/>
                  </a:cubicBezTo>
                  <a:cubicBezTo>
                    <a:pt x="12" y="328"/>
                    <a:pt x="84" y="435"/>
                    <a:pt x="179" y="447"/>
                  </a:cubicBezTo>
                  <a:cubicBezTo>
                    <a:pt x="786" y="709"/>
                    <a:pt x="1417" y="983"/>
                    <a:pt x="2025" y="1269"/>
                  </a:cubicBezTo>
                  <a:cubicBezTo>
                    <a:pt x="2667" y="1543"/>
                    <a:pt x="3275" y="1828"/>
                    <a:pt x="3894" y="2126"/>
                  </a:cubicBezTo>
                  <a:cubicBezTo>
                    <a:pt x="4572" y="2459"/>
                    <a:pt x="5227" y="2769"/>
                    <a:pt x="5894" y="3090"/>
                  </a:cubicBezTo>
                  <a:cubicBezTo>
                    <a:pt x="6549" y="3412"/>
                    <a:pt x="7204" y="3722"/>
                    <a:pt x="7859" y="4043"/>
                  </a:cubicBezTo>
                  <a:cubicBezTo>
                    <a:pt x="8168" y="4198"/>
                    <a:pt x="8466" y="4364"/>
                    <a:pt x="8775" y="4507"/>
                  </a:cubicBezTo>
                  <a:cubicBezTo>
                    <a:pt x="9097" y="4674"/>
                    <a:pt x="9418" y="4841"/>
                    <a:pt x="9752" y="4995"/>
                  </a:cubicBezTo>
                  <a:cubicBezTo>
                    <a:pt x="10073" y="5162"/>
                    <a:pt x="10407" y="5341"/>
                    <a:pt x="10728" y="5507"/>
                  </a:cubicBezTo>
                  <a:cubicBezTo>
                    <a:pt x="11026" y="5674"/>
                    <a:pt x="11323" y="5817"/>
                    <a:pt x="11621" y="5996"/>
                  </a:cubicBezTo>
                  <a:cubicBezTo>
                    <a:pt x="11657" y="6014"/>
                    <a:pt x="11696" y="6022"/>
                    <a:pt x="11736" y="6022"/>
                  </a:cubicBezTo>
                  <a:cubicBezTo>
                    <a:pt x="11825" y="6022"/>
                    <a:pt x="11913" y="5979"/>
                    <a:pt x="11954" y="5912"/>
                  </a:cubicBezTo>
                  <a:cubicBezTo>
                    <a:pt x="12014" y="5793"/>
                    <a:pt x="11966" y="5650"/>
                    <a:pt x="11859" y="5579"/>
                  </a:cubicBezTo>
                  <a:cubicBezTo>
                    <a:pt x="11740" y="5507"/>
                    <a:pt x="11633" y="5436"/>
                    <a:pt x="11514" y="5353"/>
                  </a:cubicBezTo>
                  <a:cubicBezTo>
                    <a:pt x="11240" y="5162"/>
                    <a:pt x="10966" y="4972"/>
                    <a:pt x="10680" y="4793"/>
                  </a:cubicBezTo>
                  <a:cubicBezTo>
                    <a:pt x="10371" y="4603"/>
                    <a:pt x="10061" y="4400"/>
                    <a:pt x="9752" y="4198"/>
                  </a:cubicBezTo>
                  <a:cubicBezTo>
                    <a:pt x="9430" y="3983"/>
                    <a:pt x="9109" y="3793"/>
                    <a:pt x="8799" y="3602"/>
                  </a:cubicBezTo>
                  <a:cubicBezTo>
                    <a:pt x="8502" y="3424"/>
                    <a:pt x="8204" y="3245"/>
                    <a:pt x="7906" y="3079"/>
                  </a:cubicBezTo>
                  <a:cubicBezTo>
                    <a:pt x="7585" y="2912"/>
                    <a:pt x="7263" y="2733"/>
                    <a:pt x="6930" y="2579"/>
                  </a:cubicBezTo>
                  <a:cubicBezTo>
                    <a:pt x="6573" y="2400"/>
                    <a:pt x="6216" y="2221"/>
                    <a:pt x="5858" y="2055"/>
                  </a:cubicBezTo>
                  <a:cubicBezTo>
                    <a:pt x="5549" y="1900"/>
                    <a:pt x="5227" y="1769"/>
                    <a:pt x="4906" y="1638"/>
                  </a:cubicBezTo>
                  <a:cubicBezTo>
                    <a:pt x="4550" y="1482"/>
                    <a:pt x="4205" y="1347"/>
                    <a:pt x="3851" y="1204"/>
                  </a:cubicBezTo>
                  <a:lnTo>
                    <a:pt x="3851" y="1204"/>
                  </a:lnTo>
                  <a:cubicBezTo>
                    <a:pt x="3863" y="1211"/>
                    <a:pt x="3873" y="1217"/>
                    <a:pt x="3882" y="1221"/>
                  </a:cubicBezTo>
                  <a:cubicBezTo>
                    <a:pt x="3263" y="971"/>
                    <a:pt x="2620" y="745"/>
                    <a:pt x="1977" y="519"/>
                  </a:cubicBezTo>
                  <a:lnTo>
                    <a:pt x="1132" y="257"/>
                  </a:lnTo>
                  <a:cubicBezTo>
                    <a:pt x="965" y="197"/>
                    <a:pt x="810" y="150"/>
                    <a:pt x="643" y="102"/>
                  </a:cubicBezTo>
                  <a:cubicBezTo>
                    <a:pt x="512" y="66"/>
                    <a:pt x="381" y="31"/>
                    <a:pt x="274" y="19"/>
                  </a:cubicBezTo>
                  <a:cubicBezTo>
                    <a:pt x="251" y="7"/>
                    <a:pt x="230" y="1"/>
                    <a:pt x="210" y="1"/>
                  </a:cubicBezTo>
                  <a:close/>
                </a:path>
              </a:pathLst>
            </a:custGeom>
            <a:solidFill>
              <a:srgbClr val="48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" name="Google Shape;1111;p41"/>
            <p:cNvSpPr/>
            <p:nvPr/>
          </p:nvSpPr>
          <p:spPr>
            <a:xfrm>
              <a:off x="8234307" y="932148"/>
              <a:ext cx="724762" cy="552470"/>
            </a:xfrm>
            <a:custGeom>
              <a:avLst/>
              <a:gdLst/>
              <a:ahLst/>
              <a:cxnLst/>
              <a:rect l="l" t="t" r="r" b="b"/>
              <a:pathLst>
                <a:path w="15455" h="11781" extrusionOk="0">
                  <a:moveTo>
                    <a:pt x="274" y="0"/>
                  </a:moveTo>
                  <a:cubicBezTo>
                    <a:pt x="274" y="7"/>
                    <a:pt x="278" y="10"/>
                    <a:pt x="281" y="11"/>
                  </a:cubicBezTo>
                  <a:lnTo>
                    <a:pt x="281" y="11"/>
                  </a:lnTo>
                  <a:cubicBezTo>
                    <a:pt x="258" y="7"/>
                    <a:pt x="235" y="4"/>
                    <a:pt x="212" y="4"/>
                  </a:cubicBezTo>
                  <a:cubicBezTo>
                    <a:pt x="177" y="4"/>
                    <a:pt x="142" y="10"/>
                    <a:pt x="107" y="24"/>
                  </a:cubicBezTo>
                  <a:cubicBezTo>
                    <a:pt x="36" y="72"/>
                    <a:pt x="0" y="143"/>
                    <a:pt x="60" y="215"/>
                  </a:cubicBezTo>
                  <a:cubicBezTo>
                    <a:pt x="60" y="298"/>
                    <a:pt x="107" y="357"/>
                    <a:pt x="167" y="393"/>
                  </a:cubicBezTo>
                  <a:cubicBezTo>
                    <a:pt x="191" y="417"/>
                    <a:pt x="214" y="429"/>
                    <a:pt x="238" y="429"/>
                  </a:cubicBezTo>
                  <a:cubicBezTo>
                    <a:pt x="310" y="441"/>
                    <a:pt x="369" y="477"/>
                    <a:pt x="453" y="500"/>
                  </a:cubicBezTo>
                  <a:cubicBezTo>
                    <a:pt x="714" y="619"/>
                    <a:pt x="988" y="750"/>
                    <a:pt x="1250" y="893"/>
                  </a:cubicBezTo>
                  <a:cubicBezTo>
                    <a:pt x="1417" y="977"/>
                    <a:pt x="1584" y="1048"/>
                    <a:pt x="1726" y="1143"/>
                  </a:cubicBezTo>
                  <a:cubicBezTo>
                    <a:pt x="1917" y="1250"/>
                    <a:pt x="2119" y="1369"/>
                    <a:pt x="2310" y="1465"/>
                  </a:cubicBezTo>
                  <a:cubicBezTo>
                    <a:pt x="2477" y="1560"/>
                    <a:pt x="2619" y="1667"/>
                    <a:pt x="2774" y="1750"/>
                  </a:cubicBezTo>
                  <a:cubicBezTo>
                    <a:pt x="2893" y="1822"/>
                    <a:pt x="3024" y="1905"/>
                    <a:pt x="3143" y="1989"/>
                  </a:cubicBezTo>
                  <a:cubicBezTo>
                    <a:pt x="3310" y="2096"/>
                    <a:pt x="3465" y="2203"/>
                    <a:pt x="3620" y="2298"/>
                  </a:cubicBezTo>
                  <a:cubicBezTo>
                    <a:pt x="3798" y="2417"/>
                    <a:pt x="3977" y="2560"/>
                    <a:pt x="4155" y="2679"/>
                  </a:cubicBezTo>
                  <a:cubicBezTo>
                    <a:pt x="4263" y="2763"/>
                    <a:pt x="4382" y="2834"/>
                    <a:pt x="4501" y="2929"/>
                  </a:cubicBezTo>
                  <a:cubicBezTo>
                    <a:pt x="4644" y="3048"/>
                    <a:pt x="4810" y="3155"/>
                    <a:pt x="4953" y="3274"/>
                  </a:cubicBezTo>
                  <a:cubicBezTo>
                    <a:pt x="4929" y="3239"/>
                    <a:pt x="4894" y="3227"/>
                    <a:pt x="4870" y="3191"/>
                  </a:cubicBezTo>
                  <a:lnTo>
                    <a:pt x="4870" y="3191"/>
                  </a:lnTo>
                  <a:cubicBezTo>
                    <a:pt x="4894" y="3215"/>
                    <a:pt x="4941" y="3239"/>
                    <a:pt x="4977" y="3274"/>
                  </a:cubicBezTo>
                  <a:cubicBezTo>
                    <a:pt x="5298" y="3513"/>
                    <a:pt x="5608" y="3763"/>
                    <a:pt x="5941" y="4013"/>
                  </a:cubicBezTo>
                  <a:cubicBezTo>
                    <a:pt x="6251" y="4251"/>
                    <a:pt x="6549" y="4489"/>
                    <a:pt x="6858" y="4739"/>
                  </a:cubicBezTo>
                  <a:cubicBezTo>
                    <a:pt x="7418" y="5179"/>
                    <a:pt x="7953" y="5620"/>
                    <a:pt x="8489" y="6049"/>
                  </a:cubicBezTo>
                  <a:cubicBezTo>
                    <a:pt x="9049" y="6513"/>
                    <a:pt x="9620" y="6977"/>
                    <a:pt x="10180" y="7454"/>
                  </a:cubicBezTo>
                  <a:cubicBezTo>
                    <a:pt x="10728" y="7930"/>
                    <a:pt x="11287" y="8406"/>
                    <a:pt x="11823" y="8882"/>
                  </a:cubicBezTo>
                  <a:cubicBezTo>
                    <a:pt x="12371" y="9370"/>
                    <a:pt x="12906" y="9859"/>
                    <a:pt x="13454" y="10359"/>
                  </a:cubicBezTo>
                  <a:lnTo>
                    <a:pt x="14264" y="11073"/>
                  </a:lnTo>
                  <a:cubicBezTo>
                    <a:pt x="14407" y="11168"/>
                    <a:pt x="14538" y="11287"/>
                    <a:pt x="14692" y="11406"/>
                  </a:cubicBezTo>
                  <a:cubicBezTo>
                    <a:pt x="14823" y="11525"/>
                    <a:pt x="14990" y="11633"/>
                    <a:pt x="15133" y="11752"/>
                  </a:cubicBezTo>
                  <a:cubicBezTo>
                    <a:pt x="15153" y="11771"/>
                    <a:pt x="15183" y="11780"/>
                    <a:pt x="15214" y="11780"/>
                  </a:cubicBezTo>
                  <a:cubicBezTo>
                    <a:pt x="15240" y="11780"/>
                    <a:pt x="15266" y="11774"/>
                    <a:pt x="15288" y="11764"/>
                  </a:cubicBezTo>
                  <a:cubicBezTo>
                    <a:pt x="15347" y="11752"/>
                    <a:pt x="15395" y="11704"/>
                    <a:pt x="15419" y="11668"/>
                  </a:cubicBezTo>
                  <a:cubicBezTo>
                    <a:pt x="15431" y="11621"/>
                    <a:pt x="15454" y="11561"/>
                    <a:pt x="15431" y="11514"/>
                  </a:cubicBezTo>
                  <a:cubicBezTo>
                    <a:pt x="15419" y="11490"/>
                    <a:pt x="15407" y="11454"/>
                    <a:pt x="15371" y="11430"/>
                  </a:cubicBezTo>
                  <a:cubicBezTo>
                    <a:pt x="15347" y="11395"/>
                    <a:pt x="15335" y="11383"/>
                    <a:pt x="15312" y="11347"/>
                  </a:cubicBezTo>
                  <a:cubicBezTo>
                    <a:pt x="15014" y="10978"/>
                    <a:pt x="14704" y="10621"/>
                    <a:pt x="14383" y="10263"/>
                  </a:cubicBezTo>
                  <a:cubicBezTo>
                    <a:pt x="13883" y="9740"/>
                    <a:pt x="13395" y="9228"/>
                    <a:pt x="12895" y="8716"/>
                  </a:cubicBezTo>
                  <a:cubicBezTo>
                    <a:pt x="12371" y="8192"/>
                    <a:pt x="11835" y="7680"/>
                    <a:pt x="11299" y="7168"/>
                  </a:cubicBezTo>
                  <a:cubicBezTo>
                    <a:pt x="10239" y="6156"/>
                    <a:pt x="9096" y="5251"/>
                    <a:pt x="7930" y="4358"/>
                  </a:cubicBezTo>
                  <a:cubicBezTo>
                    <a:pt x="7608" y="4084"/>
                    <a:pt x="7263" y="3834"/>
                    <a:pt x="6918" y="3584"/>
                  </a:cubicBezTo>
                  <a:cubicBezTo>
                    <a:pt x="6799" y="3513"/>
                    <a:pt x="6703" y="3417"/>
                    <a:pt x="6584" y="3346"/>
                  </a:cubicBezTo>
                  <a:lnTo>
                    <a:pt x="6084" y="2989"/>
                  </a:lnTo>
                  <a:cubicBezTo>
                    <a:pt x="5810" y="2798"/>
                    <a:pt x="5536" y="2596"/>
                    <a:pt x="5251" y="2417"/>
                  </a:cubicBezTo>
                  <a:cubicBezTo>
                    <a:pt x="5048" y="2298"/>
                    <a:pt x="4858" y="2167"/>
                    <a:pt x="4655" y="2048"/>
                  </a:cubicBezTo>
                  <a:cubicBezTo>
                    <a:pt x="4524" y="1965"/>
                    <a:pt x="4382" y="1893"/>
                    <a:pt x="4239" y="1798"/>
                  </a:cubicBezTo>
                  <a:cubicBezTo>
                    <a:pt x="3631" y="1429"/>
                    <a:pt x="3012" y="1084"/>
                    <a:pt x="2358" y="786"/>
                  </a:cubicBezTo>
                  <a:cubicBezTo>
                    <a:pt x="2203" y="715"/>
                    <a:pt x="2036" y="631"/>
                    <a:pt x="1881" y="560"/>
                  </a:cubicBezTo>
                  <a:cubicBezTo>
                    <a:pt x="1762" y="512"/>
                    <a:pt x="1643" y="465"/>
                    <a:pt x="1524" y="417"/>
                  </a:cubicBezTo>
                  <a:cubicBezTo>
                    <a:pt x="1429" y="381"/>
                    <a:pt x="1357" y="334"/>
                    <a:pt x="1262" y="310"/>
                  </a:cubicBezTo>
                  <a:cubicBezTo>
                    <a:pt x="941" y="179"/>
                    <a:pt x="607" y="60"/>
                    <a:pt x="274" y="0"/>
                  </a:cubicBezTo>
                  <a:close/>
                </a:path>
              </a:pathLst>
            </a:custGeom>
            <a:solidFill>
              <a:srgbClr val="48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" name="Google Shape;1112;p41"/>
            <p:cNvSpPr/>
            <p:nvPr/>
          </p:nvSpPr>
          <p:spPr>
            <a:xfrm>
              <a:off x="8496776" y="652607"/>
              <a:ext cx="821835" cy="741785"/>
            </a:xfrm>
            <a:custGeom>
              <a:avLst/>
              <a:gdLst/>
              <a:ahLst/>
              <a:cxnLst/>
              <a:rect l="l" t="t" r="r" b="b"/>
              <a:pathLst>
                <a:path w="17525" h="15818" extrusionOk="0">
                  <a:moveTo>
                    <a:pt x="197" y="1"/>
                  </a:moveTo>
                  <a:cubicBezTo>
                    <a:pt x="95" y="1"/>
                    <a:pt x="1" y="87"/>
                    <a:pt x="11" y="199"/>
                  </a:cubicBezTo>
                  <a:cubicBezTo>
                    <a:pt x="11" y="270"/>
                    <a:pt x="59" y="353"/>
                    <a:pt x="118" y="377"/>
                  </a:cubicBezTo>
                  <a:cubicBezTo>
                    <a:pt x="142" y="413"/>
                    <a:pt x="190" y="413"/>
                    <a:pt x="225" y="413"/>
                  </a:cubicBezTo>
                  <a:cubicBezTo>
                    <a:pt x="320" y="437"/>
                    <a:pt x="416" y="472"/>
                    <a:pt x="523" y="508"/>
                  </a:cubicBezTo>
                  <a:cubicBezTo>
                    <a:pt x="821" y="651"/>
                    <a:pt x="1094" y="770"/>
                    <a:pt x="1380" y="925"/>
                  </a:cubicBezTo>
                  <a:lnTo>
                    <a:pt x="1690" y="1104"/>
                  </a:lnTo>
                  <a:cubicBezTo>
                    <a:pt x="1749" y="1139"/>
                    <a:pt x="1833" y="1163"/>
                    <a:pt x="1892" y="1211"/>
                  </a:cubicBezTo>
                  <a:cubicBezTo>
                    <a:pt x="2047" y="1318"/>
                    <a:pt x="2202" y="1401"/>
                    <a:pt x="2368" y="1508"/>
                  </a:cubicBezTo>
                  <a:cubicBezTo>
                    <a:pt x="2940" y="1866"/>
                    <a:pt x="3476" y="2270"/>
                    <a:pt x="4035" y="2675"/>
                  </a:cubicBezTo>
                  <a:cubicBezTo>
                    <a:pt x="4226" y="2818"/>
                    <a:pt x="4404" y="2949"/>
                    <a:pt x="4595" y="3104"/>
                  </a:cubicBezTo>
                  <a:cubicBezTo>
                    <a:pt x="4773" y="3247"/>
                    <a:pt x="4964" y="3401"/>
                    <a:pt x="5143" y="3544"/>
                  </a:cubicBezTo>
                  <a:cubicBezTo>
                    <a:pt x="5702" y="4009"/>
                    <a:pt x="6238" y="4473"/>
                    <a:pt x="6774" y="4949"/>
                  </a:cubicBezTo>
                  <a:cubicBezTo>
                    <a:pt x="7321" y="5437"/>
                    <a:pt x="7869" y="5949"/>
                    <a:pt x="8405" y="6438"/>
                  </a:cubicBezTo>
                  <a:cubicBezTo>
                    <a:pt x="9488" y="7414"/>
                    <a:pt x="10500" y="8450"/>
                    <a:pt x="11536" y="9486"/>
                  </a:cubicBezTo>
                  <a:cubicBezTo>
                    <a:pt x="12036" y="10009"/>
                    <a:pt x="12548" y="10509"/>
                    <a:pt x="13048" y="11033"/>
                  </a:cubicBezTo>
                  <a:cubicBezTo>
                    <a:pt x="13536" y="11557"/>
                    <a:pt x="14048" y="12057"/>
                    <a:pt x="14525" y="12593"/>
                  </a:cubicBezTo>
                  <a:cubicBezTo>
                    <a:pt x="15013" y="13129"/>
                    <a:pt x="15465" y="13688"/>
                    <a:pt x="15941" y="14224"/>
                  </a:cubicBezTo>
                  <a:cubicBezTo>
                    <a:pt x="16156" y="14474"/>
                    <a:pt x="16394" y="14736"/>
                    <a:pt x="16608" y="15022"/>
                  </a:cubicBezTo>
                  <a:cubicBezTo>
                    <a:pt x="16692" y="15141"/>
                    <a:pt x="16799" y="15272"/>
                    <a:pt x="16906" y="15415"/>
                  </a:cubicBezTo>
                  <a:cubicBezTo>
                    <a:pt x="16954" y="15474"/>
                    <a:pt x="17013" y="15534"/>
                    <a:pt x="17073" y="15593"/>
                  </a:cubicBezTo>
                  <a:cubicBezTo>
                    <a:pt x="17132" y="15653"/>
                    <a:pt x="17204" y="15712"/>
                    <a:pt x="17251" y="15772"/>
                  </a:cubicBezTo>
                  <a:cubicBezTo>
                    <a:pt x="17278" y="15804"/>
                    <a:pt x="17312" y="15817"/>
                    <a:pt x="17347" y="15817"/>
                  </a:cubicBezTo>
                  <a:cubicBezTo>
                    <a:pt x="17389" y="15817"/>
                    <a:pt x="17433" y="15798"/>
                    <a:pt x="17465" y="15772"/>
                  </a:cubicBezTo>
                  <a:cubicBezTo>
                    <a:pt x="17525" y="15701"/>
                    <a:pt x="17525" y="15629"/>
                    <a:pt x="17501" y="15570"/>
                  </a:cubicBezTo>
                  <a:cubicBezTo>
                    <a:pt x="17501" y="15558"/>
                    <a:pt x="17489" y="15558"/>
                    <a:pt x="17489" y="15546"/>
                  </a:cubicBezTo>
                  <a:cubicBezTo>
                    <a:pt x="17442" y="15427"/>
                    <a:pt x="17406" y="15320"/>
                    <a:pt x="17346" y="15212"/>
                  </a:cubicBezTo>
                  <a:cubicBezTo>
                    <a:pt x="17287" y="15117"/>
                    <a:pt x="17215" y="14998"/>
                    <a:pt x="17156" y="14891"/>
                  </a:cubicBezTo>
                  <a:cubicBezTo>
                    <a:pt x="17025" y="14677"/>
                    <a:pt x="16906" y="14462"/>
                    <a:pt x="16775" y="14248"/>
                  </a:cubicBezTo>
                  <a:cubicBezTo>
                    <a:pt x="16025" y="12998"/>
                    <a:pt x="15060" y="11914"/>
                    <a:pt x="14132" y="10783"/>
                  </a:cubicBezTo>
                  <a:cubicBezTo>
                    <a:pt x="13655" y="10200"/>
                    <a:pt x="13179" y="9616"/>
                    <a:pt x="12679" y="9069"/>
                  </a:cubicBezTo>
                  <a:cubicBezTo>
                    <a:pt x="12167" y="8509"/>
                    <a:pt x="11655" y="7950"/>
                    <a:pt x="11131" y="7414"/>
                  </a:cubicBezTo>
                  <a:cubicBezTo>
                    <a:pt x="10119" y="6378"/>
                    <a:pt x="9048" y="5414"/>
                    <a:pt x="7964" y="4437"/>
                  </a:cubicBezTo>
                  <a:cubicBezTo>
                    <a:pt x="7702" y="4235"/>
                    <a:pt x="7476" y="4009"/>
                    <a:pt x="7214" y="3806"/>
                  </a:cubicBezTo>
                  <a:cubicBezTo>
                    <a:pt x="7036" y="3651"/>
                    <a:pt x="6881" y="3520"/>
                    <a:pt x="6690" y="3366"/>
                  </a:cubicBezTo>
                  <a:cubicBezTo>
                    <a:pt x="6559" y="3270"/>
                    <a:pt x="6416" y="3163"/>
                    <a:pt x="6286" y="3056"/>
                  </a:cubicBezTo>
                  <a:cubicBezTo>
                    <a:pt x="6131" y="2937"/>
                    <a:pt x="5988" y="2818"/>
                    <a:pt x="5833" y="2711"/>
                  </a:cubicBezTo>
                  <a:cubicBezTo>
                    <a:pt x="5643" y="2592"/>
                    <a:pt x="5464" y="2461"/>
                    <a:pt x="5273" y="2330"/>
                  </a:cubicBezTo>
                  <a:cubicBezTo>
                    <a:pt x="5131" y="2235"/>
                    <a:pt x="4988" y="2151"/>
                    <a:pt x="4857" y="2056"/>
                  </a:cubicBezTo>
                  <a:cubicBezTo>
                    <a:pt x="4714" y="1973"/>
                    <a:pt x="4595" y="1877"/>
                    <a:pt x="4464" y="1806"/>
                  </a:cubicBezTo>
                  <a:cubicBezTo>
                    <a:pt x="4142" y="1627"/>
                    <a:pt x="3821" y="1437"/>
                    <a:pt x="3499" y="1258"/>
                  </a:cubicBezTo>
                  <a:cubicBezTo>
                    <a:pt x="3321" y="1151"/>
                    <a:pt x="3130" y="1068"/>
                    <a:pt x="2952" y="961"/>
                  </a:cubicBezTo>
                  <a:cubicBezTo>
                    <a:pt x="2892" y="925"/>
                    <a:pt x="2809" y="901"/>
                    <a:pt x="2749" y="865"/>
                  </a:cubicBezTo>
                  <a:cubicBezTo>
                    <a:pt x="2654" y="806"/>
                    <a:pt x="2535" y="770"/>
                    <a:pt x="2416" y="711"/>
                  </a:cubicBezTo>
                  <a:cubicBezTo>
                    <a:pt x="2249" y="627"/>
                    <a:pt x="2095" y="556"/>
                    <a:pt x="1940" y="496"/>
                  </a:cubicBezTo>
                  <a:cubicBezTo>
                    <a:pt x="1773" y="425"/>
                    <a:pt x="1606" y="365"/>
                    <a:pt x="1440" y="306"/>
                  </a:cubicBezTo>
                  <a:cubicBezTo>
                    <a:pt x="1059" y="187"/>
                    <a:pt x="666" y="32"/>
                    <a:pt x="249" y="8"/>
                  </a:cubicBezTo>
                  <a:cubicBezTo>
                    <a:pt x="232" y="3"/>
                    <a:pt x="215" y="1"/>
                    <a:pt x="197" y="1"/>
                  </a:cubicBezTo>
                  <a:close/>
                </a:path>
              </a:pathLst>
            </a:custGeom>
            <a:solidFill>
              <a:srgbClr val="48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" name="Google Shape;1113;p41"/>
            <p:cNvSpPr/>
            <p:nvPr/>
          </p:nvSpPr>
          <p:spPr>
            <a:xfrm>
              <a:off x="8932756" y="1432985"/>
              <a:ext cx="308288" cy="814144"/>
            </a:xfrm>
            <a:custGeom>
              <a:avLst/>
              <a:gdLst/>
              <a:ahLst/>
              <a:cxnLst/>
              <a:rect l="l" t="t" r="r" b="b"/>
              <a:pathLst>
                <a:path w="6574" h="17361" extrusionOk="0">
                  <a:moveTo>
                    <a:pt x="6406" y="0"/>
                  </a:moveTo>
                  <a:cubicBezTo>
                    <a:pt x="6335" y="0"/>
                    <a:pt x="6252" y="48"/>
                    <a:pt x="6240" y="119"/>
                  </a:cubicBezTo>
                  <a:cubicBezTo>
                    <a:pt x="6228" y="167"/>
                    <a:pt x="6216" y="226"/>
                    <a:pt x="6216" y="274"/>
                  </a:cubicBezTo>
                  <a:cubicBezTo>
                    <a:pt x="6180" y="393"/>
                    <a:pt x="6168" y="512"/>
                    <a:pt x="6133" y="619"/>
                  </a:cubicBezTo>
                  <a:cubicBezTo>
                    <a:pt x="6061" y="893"/>
                    <a:pt x="6002" y="1179"/>
                    <a:pt x="5942" y="1465"/>
                  </a:cubicBezTo>
                  <a:cubicBezTo>
                    <a:pt x="5871" y="1774"/>
                    <a:pt x="5799" y="2072"/>
                    <a:pt x="5716" y="2381"/>
                  </a:cubicBezTo>
                  <a:cubicBezTo>
                    <a:pt x="5692" y="2536"/>
                    <a:pt x="5644" y="2667"/>
                    <a:pt x="5597" y="2822"/>
                  </a:cubicBezTo>
                  <a:cubicBezTo>
                    <a:pt x="5561" y="2977"/>
                    <a:pt x="5501" y="3143"/>
                    <a:pt x="5454" y="3310"/>
                  </a:cubicBezTo>
                  <a:cubicBezTo>
                    <a:pt x="5359" y="3608"/>
                    <a:pt x="5275" y="3917"/>
                    <a:pt x="5168" y="4215"/>
                  </a:cubicBezTo>
                  <a:cubicBezTo>
                    <a:pt x="4966" y="4822"/>
                    <a:pt x="4787" y="5453"/>
                    <a:pt x="4585" y="6060"/>
                  </a:cubicBezTo>
                  <a:cubicBezTo>
                    <a:pt x="4406" y="6656"/>
                    <a:pt x="4204" y="7251"/>
                    <a:pt x="3989" y="7834"/>
                  </a:cubicBezTo>
                  <a:cubicBezTo>
                    <a:pt x="3775" y="8454"/>
                    <a:pt x="3549" y="9073"/>
                    <a:pt x="3323" y="9692"/>
                  </a:cubicBezTo>
                  <a:cubicBezTo>
                    <a:pt x="3096" y="10275"/>
                    <a:pt x="2894" y="10859"/>
                    <a:pt x="2668" y="11430"/>
                  </a:cubicBezTo>
                  <a:cubicBezTo>
                    <a:pt x="2430" y="12073"/>
                    <a:pt x="2180" y="12716"/>
                    <a:pt x="1906" y="13335"/>
                  </a:cubicBezTo>
                  <a:cubicBezTo>
                    <a:pt x="1668" y="13907"/>
                    <a:pt x="1418" y="14490"/>
                    <a:pt x="1168" y="15050"/>
                  </a:cubicBezTo>
                  <a:lnTo>
                    <a:pt x="941" y="15538"/>
                  </a:lnTo>
                  <a:cubicBezTo>
                    <a:pt x="870" y="15704"/>
                    <a:pt x="775" y="15859"/>
                    <a:pt x="703" y="16014"/>
                  </a:cubicBezTo>
                  <a:cubicBezTo>
                    <a:pt x="632" y="16169"/>
                    <a:pt x="537" y="16335"/>
                    <a:pt x="453" y="16478"/>
                  </a:cubicBezTo>
                  <a:cubicBezTo>
                    <a:pt x="346" y="16657"/>
                    <a:pt x="227" y="16836"/>
                    <a:pt x="108" y="17002"/>
                  </a:cubicBezTo>
                  <a:cubicBezTo>
                    <a:pt x="37" y="17050"/>
                    <a:pt x="1" y="17121"/>
                    <a:pt x="48" y="17145"/>
                  </a:cubicBezTo>
                  <a:lnTo>
                    <a:pt x="48" y="17193"/>
                  </a:lnTo>
                  <a:cubicBezTo>
                    <a:pt x="72" y="17302"/>
                    <a:pt x="162" y="17360"/>
                    <a:pt x="255" y="17360"/>
                  </a:cubicBezTo>
                  <a:cubicBezTo>
                    <a:pt x="304" y="17360"/>
                    <a:pt x="353" y="17344"/>
                    <a:pt x="394" y="17312"/>
                  </a:cubicBezTo>
                  <a:cubicBezTo>
                    <a:pt x="513" y="17252"/>
                    <a:pt x="596" y="17133"/>
                    <a:pt x="691" y="17026"/>
                  </a:cubicBezTo>
                  <a:cubicBezTo>
                    <a:pt x="715" y="16967"/>
                    <a:pt x="763" y="16931"/>
                    <a:pt x="810" y="16871"/>
                  </a:cubicBezTo>
                  <a:cubicBezTo>
                    <a:pt x="870" y="16788"/>
                    <a:pt x="929" y="16705"/>
                    <a:pt x="989" y="16609"/>
                  </a:cubicBezTo>
                  <a:lnTo>
                    <a:pt x="1168" y="16347"/>
                  </a:lnTo>
                  <a:cubicBezTo>
                    <a:pt x="1239" y="16216"/>
                    <a:pt x="1334" y="16097"/>
                    <a:pt x="1406" y="15954"/>
                  </a:cubicBezTo>
                  <a:cubicBezTo>
                    <a:pt x="1525" y="15752"/>
                    <a:pt x="1632" y="15538"/>
                    <a:pt x="1751" y="15335"/>
                  </a:cubicBezTo>
                  <a:cubicBezTo>
                    <a:pt x="1870" y="15109"/>
                    <a:pt x="1965" y="14907"/>
                    <a:pt x="2084" y="14681"/>
                  </a:cubicBezTo>
                  <a:cubicBezTo>
                    <a:pt x="2239" y="14407"/>
                    <a:pt x="2370" y="14133"/>
                    <a:pt x="2501" y="13859"/>
                  </a:cubicBezTo>
                  <a:cubicBezTo>
                    <a:pt x="2561" y="13728"/>
                    <a:pt x="2644" y="13573"/>
                    <a:pt x="2704" y="13442"/>
                  </a:cubicBezTo>
                  <a:cubicBezTo>
                    <a:pt x="2775" y="13299"/>
                    <a:pt x="2846" y="13145"/>
                    <a:pt x="2906" y="13002"/>
                  </a:cubicBezTo>
                  <a:cubicBezTo>
                    <a:pt x="3037" y="12704"/>
                    <a:pt x="3180" y="12406"/>
                    <a:pt x="3299" y="12109"/>
                  </a:cubicBezTo>
                  <a:cubicBezTo>
                    <a:pt x="3430" y="11763"/>
                    <a:pt x="3561" y="11430"/>
                    <a:pt x="3692" y="11109"/>
                  </a:cubicBezTo>
                  <a:cubicBezTo>
                    <a:pt x="4168" y="9906"/>
                    <a:pt x="4609" y="8680"/>
                    <a:pt x="5001" y="7465"/>
                  </a:cubicBezTo>
                  <a:cubicBezTo>
                    <a:pt x="5204" y="6882"/>
                    <a:pt x="5382" y="6275"/>
                    <a:pt x="5537" y="5679"/>
                  </a:cubicBezTo>
                  <a:cubicBezTo>
                    <a:pt x="5716" y="5060"/>
                    <a:pt x="5882" y="4441"/>
                    <a:pt x="6037" y="3810"/>
                  </a:cubicBezTo>
                  <a:cubicBezTo>
                    <a:pt x="6097" y="3501"/>
                    <a:pt x="6168" y="3191"/>
                    <a:pt x="6228" y="2881"/>
                  </a:cubicBezTo>
                  <a:cubicBezTo>
                    <a:pt x="6275" y="2560"/>
                    <a:pt x="6335" y="2239"/>
                    <a:pt x="6371" y="1905"/>
                  </a:cubicBezTo>
                  <a:cubicBezTo>
                    <a:pt x="6418" y="1607"/>
                    <a:pt x="6466" y="1310"/>
                    <a:pt x="6490" y="1012"/>
                  </a:cubicBezTo>
                  <a:cubicBezTo>
                    <a:pt x="6525" y="881"/>
                    <a:pt x="6525" y="738"/>
                    <a:pt x="6537" y="595"/>
                  </a:cubicBezTo>
                  <a:cubicBezTo>
                    <a:pt x="6549" y="524"/>
                    <a:pt x="6549" y="453"/>
                    <a:pt x="6549" y="381"/>
                  </a:cubicBezTo>
                  <a:cubicBezTo>
                    <a:pt x="6549" y="298"/>
                    <a:pt x="6573" y="238"/>
                    <a:pt x="6573" y="167"/>
                  </a:cubicBezTo>
                  <a:cubicBezTo>
                    <a:pt x="6573" y="83"/>
                    <a:pt x="6490" y="0"/>
                    <a:pt x="6406" y="0"/>
                  </a:cubicBezTo>
                  <a:close/>
                </a:path>
              </a:pathLst>
            </a:custGeom>
            <a:solidFill>
              <a:srgbClr val="48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" name="Google Shape;1114;p41"/>
            <p:cNvSpPr/>
            <p:nvPr/>
          </p:nvSpPr>
          <p:spPr>
            <a:xfrm>
              <a:off x="8691577" y="1502202"/>
              <a:ext cx="257969" cy="664033"/>
            </a:xfrm>
            <a:custGeom>
              <a:avLst/>
              <a:gdLst/>
              <a:ahLst/>
              <a:cxnLst/>
              <a:rect l="l" t="t" r="r" b="b"/>
              <a:pathLst>
                <a:path w="5501" h="14160" extrusionOk="0">
                  <a:moveTo>
                    <a:pt x="5227" y="1"/>
                  </a:moveTo>
                  <a:cubicBezTo>
                    <a:pt x="5108" y="1"/>
                    <a:pt x="5001" y="72"/>
                    <a:pt x="4953" y="191"/>
                  </a:cubicBezTo>
                  <a:cubicBezTo>
                    <a:pt x="4906" y="310"/>
                    <a:pt x="4882" y="429"/>
                    <a:pt x="4834" y="548"/>
                  </a:cubicBezTo>
                  <a:cubicBezTo>
                    <a:pt x="4787" y="691"/>
                    <a:pt x="4751" y="810"/>
                    <a:pt x="4703" y="941"/>
                  </a:cubicBezTo>
                  <a:cubicBezTo>
                    <a:pt x="4608" y="1179"/>
                    <a:pt x="4537" y="1417"/>
                    <a:pt x="4465" y="1667"/>
                  </a:cubicBezTo>
                  <a:cubicBezTo>
                    <a:pt x="4251" y="2358"/>
                    <a:pt x="4072" y="3049"/>
                    <a:pt x="3834" y="3727"/>
                  </a:cubicBezTo>
                  <a:cubicBezTo>
                    <a:pt x="3584" y="4394"/>
                    <a:pt x="3346" y="5061"/>
                    <a:pt x="3096" y="5727"/>
                  </a:cubicBezTo>
                  <a:cubicBezTo>
                    <a:pt x="2846" y="6406"/>
                    <a:pt x="2572" y="7073"/>
                    <a:pt x="2322" y="7740"/>
                  </a:cubicBezTo>
                  <a:cubicBezTo>
                    <a:pt x="2048" y="8430"/>
                    <a:pt x="1798" y="9097"/>
                    <a:pt x="1548" y="9776"/>
                  </a:cubicBezTo>
                  <a:cubicBezTo>
                    <a:pt x="1274" y="10478"/>
                    <a:pt x="1000" y="11180"/>
                    <a:pt x="738" y="11895"/>
                  </a:cubicBezTo>
                  <a:cubicBezTo>
                    <a:pt x="619" y="12216"/>
                    <a:pt x="524" y="12562"/>
                    <a:pt x="405" y="12895"/>
                  </a:cubicBezTo>
                  <a:lnTo>
                    <a:pt x="227" y="13431"/>
                  </a:lnTo>
                  <a:cubicBezTo>
                    <a:pt x="179" y="13562"/>
                    <a:pt x="119" y="13681"/>
                    <a:pt x="72" y="13800"/>
                  </a:cubicBezTo>
                  <a:cubicBezTo>
                    <a:pt x="48" y="13824"/>
                    <a:pt x="24" y="13859"/>
                    <a:pt x="24" y="13883"/>
                  </a:cubicBezTo>
                  <a:cubicBezTo>
                    <a:pt x="12" y="13907"/>
                    <a:pt x="12" y="13907"/>
                    <a:pt x="12" y="13919"/>
                  </a:cubicBezTo>
                  <a:cubicBezTo>
                    <a:pt x="0" y="13931"/>
                    <a:pt x="0" y="13943"/>
                    <a:pt x="24" y="14002"/>
                  </a:cubicBezTo>
                  <a:cubicBezTo>
                    <a:pt x="24" y="14062"/>
                    <a:pt x="84" y="14145"/>
                    <a:pt x="143" y="14157"/>
                  </a:cubicBezTo>
                  <a:cubicBezTo>
                    <a:pt x="153" y="14159"/>
                    <a:pt x="164" y="14160"/>
                    <a:pt x="175" y="14160"/>
                  </a:cubicBezTo>
                  <a:cubicBezTo>
                    <a:pt x="232" y="14160"/>
                    <a:pt x="302" y="14135"/>
                    <a:pt x="322" y="14086"/>
                  </a:cubicBezTo>
                  <a:cubicBezTo>
                    <a:pt x="322" y="14062"/>
                    <a:pt x="346" y="14050"/>
                    <a:pt x="346" y="14038"/>
                  </a:cubicBezTo>
                  <a:cubicBezTo>
                    <a:pt x="357" y="13990"/>
                    <a:pt x="381" y="13943"/>
                    <a:pt x="393" y="13907"/>
                  </a:cubicBezTo>
                  <a:cubicBezTo>
                    <a:pt x="441" y="13800"/>
                    <a:pt x="488" y="13693"/>
                    <a:pt x="548" y="13609"/>
                  </a:cubicBezTo>
                  <a:cubicBezTo>
                    <a:pt x="608" y="13514"/>
                    <a:pt x="667" y="13407"/>
                    <a:pt x="727" y="13312"/>
                  </a:cubicBezTo>
                  <a:cubicBezTo>
                    <a:pt x="846" y="13050"/>
                    <a:pt x="977" y="12812"/>
                    <a:pt x="1119" y="12573"/>
                  </a:cubicBezTo>
                  <a:cubicBezTo>
                    <a:pt x="1453" y="11942"/>
                    <a:pt x="1810" y="11300"/>
                    <a:pt x="2143" y="10645"/>
                  </a:cubicBezTo>
                  <a:cubicBezTo>
                    <a:pt x="2477" y="9978"/>
                    <a:pt x="2774" y="9275"/>
                    <a:pt x="3096" y="8585"/>
                  </a:cubicBezTo>
                  <a:cubicBezTo>
                    <a:pt x="3227" y="8252"/>
                    <a:pt x="3370" y="7918"/>
                    <a:pt x="3513" y="7573"/>
                  </a:cubicBezTo>
                  <a:cubicBezTo>
                    <a:pt x="3632" y="7263"/>
                    <a:pt x="3763" y="6954"/>
                    <a:pt x="3882" y="6644"/>
                  </a:cubicBezTo>
                  <a:cubicBezTo>
                    <a:pt x="3953" y="6442"/>
                    <a:pt x="4025" y="6239"/>
                    <a:pt x="4108" y="6049"/>
                  </a:cubicBezTo>
                  <a:cubicBezTo>
                    <a:pt x="4179" y="5870"/>
                    <a:pt x="4239" y="5692"/>
                    <a:pt x="4298" y="5513"/>
                  </a:cubicBezTo>
                  <a:cubicBezTo>
                    <a:pt x="4418" y="5168"/>
                    <a:pt x="4525" y="4823"/>
                    <a:pt x="4620" y="4477"/>
                  </a:cubicBezTo>
                  <a:cubicBezTo>
                    <a:pt x="4727" y="4168"/>
                    <a:pt x="4810" y="3846"/>
                    <a:pt x="4882" y="3513"/>
                  </a:cubicBezTo>
                  <a:cubicBezTo>
                    <a:pt x="4965" y="3144"/>
                    <a:pt x="5060" y="2775"/>
                    <a:pt x="5132" y="2394"/>
                  </a:cubicBezTo>
                  <a:cubicBezTo>
                    <a:pt x="5227" y="2025"/>
                    <a:pt x="5287" y="1644"/>
                    <a:pt x="5346" y="1263"/>
                  </a:cubicBezTo>
                  <a:cubicBezTo>
                    <a:pt x="5370" y="1108"/>
                    <a:pt x="5382" y="941"/>
                    <a:pt x="5418" y="774"/>
                  </a:cubicBezTo>
                  <a:cubicBezTo>
                    <a:pt x="5441" y="608"/>
                    <a:pt x="5477" y="453"/>
                    <a:pt x="5489" y="286"/>
                  </a:cubicBezTo>
                  <a:cubicBezTo>
                    <a:pt x="5501" y="131"/>
                    <a:pt x="5358" y="1"/>
                    <a:pt x="5227" y="1"/>
                  </a:cubicBezTo>
                  <a:close/>
                </a:path>
              </a:pathLst>
            </a:custGeom>
            <a:solidFill>
              <a:srgbClr val="48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" name="Google Shape;1115;p41"/>
            <p:cNvSpPr/>
            <p:nvPr/>
          </p:nvSpPr>
          <p:spPr>
            <a:xfrm>
              <a:off x="8205233" y="1645701"/>
              <a:ext cx="221157" cy="581826"/>
            </a:xfrm>
            <a:custGeom>
              <a:avLst/>
              <a:gdLst/>
              <a:ahLst/>
              <a:cxnLst/>
              <a:rect l="l" t="t" r="r" b="b"/>
              <a:pathLst>
                <a:path w="4716" h="12407" extrusionOk="0">
                  <a:moveTo>
                    <a:pt x="4490" y="0"/>
                  </a:moveTo>
                  <a:cubicBezTo>
                    <a:pt x="4382" y="0"/>
                    <a:pt x="4299" y="84"/>
                    <a:pt x="4263" y="167"/>
                  </a:cubicBezTo>
                  <a:cubicBezTo>
                    <a:pt x="4204" y="310"/>
                    <a:pt x="4180" y="453"/>
                    <a:pt x="4132" y="584"/>
                  </a:cubicBezTo>
                  <a:cubicBezTo>
                    <a:pt x="4085" y="703"/>
                    <a:pt x="4061" y="822"/>
                    <a:pt x="4025" y="941"/>
                  </a:cubicBezTo>
                  <a:cubicBezTo>
                    <a:pt x="3942" y="1239"/>
                    <a:pt x="3847" y="1548"/>
                    <a:pt x="3751" y="1846"/>
                  </a:cubicBezTo>
                  <a:cubicBezTo>
                    <a:pt x="3656" y="2167"/>
                    <a:pt x="3525" y="2465"/>
                    <a:pt x="3418" y="2763"/>
                  </a:cubicBezTo>
                  <a:cubicBezTo>
                    <a:pt x="3180" y="3370"/>
                    <a:pt x="2954" y="4001"/>
                    <a:pt x="2751" y="4620"/>
                  </a:cubicBezTo>
                  <a:cubicBezTo>
                    <a:pt x="2299" y="5930"/>
                    <a:pt x="1882" y="7251"/>
                    <a:pt x="1454" y="8561"/>
                  </a:cubicBezTo>
                  <a:cubicBezTo>
                    <a:pt x="1370" y="8847"/>
                    <a:pt x="1263" y="9132"/>
                    <a:pt x="1156" y="9418"/>
                  </a:cubicBezTo>
                  <a:cubicBezTo>
                    <a:pt x="1096" y="9573"/>
                    <a:pt x="1037" y="9728"/>
                    <a:pt x="977" y="9871"/>
                  </a:cubicBezTo>
                  <a:cubicBezTo>
                    <a:pt x="918" y="10049"/>
                    <a:pt x="846" y="10216"/>
                    <a:pt x="775" y="10395"/>
                  </a:cubicBezTo>
                  <a:cubicBezTo>
                    <a:pt x="656" y="10704"/>
                    <a:pt x="501" y="11026"/>
                    <a:pt x="370" y="11335"/>
                  </a:cubicBezTo>
                  <a:cubicBezTo>
                    <a:pt x="311" y="11466"/>
                    <a:pt x="251" y="11621"/>
                    <a:pt x="191" y="11752"/>
                  </a:cubicBezTo>
                  <a:cubicBezTo>
                    <a:pt x="156" y="11835"/>
                    <a:pt x="120" y="11919"/>
                    <a:pt x="84" y="12002"/>
                  </a:cubicBezTo>
                  <a:lnTo>
                    <a:pt x="37" y="12097"/>
                  </a:lnTo>
                  <a:cubicBezTo>
                    <a:pt x="25" y="12133"/>
                    <a:pt x="13" y="12169"/>
                    <a:pt x="1" y="12216"/>
                  </a:cubicBezTo>
                  <a:lnTo>
                    <a:pt x="1" y="12240"/>
                  </a:lnTo>
                  <a:cubicBezTo>
                    <a:pt x="1" y="12246"/>
                    <a:pt x="1" y="12249"/>
                    <a:pt x="5" y="12249"/>
                  </a:cubicBezTo>
                  <a:cubicBezTo>
                    <a:pt x="10" y="12249"/>
                    <a:pt x="19" y="12246"/>
                    <a:pt x="37" y="12240"/>
                  </a:cubicBezTo>
                  <a:cubicBezTo>
                    <a:pt x="37" y="12276"/>
                    <a:pt x="37" y="12300"/>
                    <a:pt x="60" y="12311"/>
                  </a:cubicBezTo>
                  <a:cubicBezTo>
                    <a:pt x="72" y="12347"/>
                    <a:pt x="84" y="12359"/>
                    <a:pt x="120" y="12371"/>
                  </a:cubicBezTo>
                  <a:cubicBezTo>
                    <a:pt x="138" y="12395"/>
                    <a:pt x="171" y="12407"/>
                    <a:pt x="205" y="12407"/>
                  </a:cubicBezTo>
                  <a:cubicBezTo>
                    <a:pt x="239" y="12407"/>
                    <a:pt x="275" y="12395"/>
                    <a:pt x="299" y="12371"/>
                  </a:cubicBezTo>
                  <a:cubicBezTo>
                    <a:pt x="322" y="12347"/>
                    <a:pt x="334" y="12311"/>
                    <a:pt x="358" y="12288"/>
                  </a:cubicBezTo>
                  <a:lnTo>
                    <a:pt x="358" y="12276"/>
                  </a:lnTo>
                  <a:cubicBezTo>
                    <a:pt x="382" y="12192"/>
                    <a:pt x="430" y="12133"/>
                    <a:pt x="477" y="12073"/>
                  </a:cubicBezTo>
                  <a:cubicBezTo>
                    <a:pt x="513" y="12014"/>
                    <a:pt x="549" y="11942"/>
                    <a:pt x="596" y="11883"/>
                  </a:cubicBezTo>
                  <a:cubicBezTo>
                    <a:pt x="680" y="11740"/>
                    <a:pt x="751" y="11597"/>
                    <a:pt x="846" y="11466"/>
                  </a:cubicBezTo>
                  <a:cubicBezTo>
                    <a:pt x="918" y="11323"/>
                    <a:pt x="1013" y="11180"/>
                    <a:pt x="1096" y="11037"/>
                  </a:cubicBezTo>
                  <a:cubicBezTo>
                    <a:pt x="1168" y="10907"/>
                    <a:pt x="1275" y="10752"/>
                    <a:pt x="1346" y="10609"/>
                  </a:cubicBezTo>
                  <a:lnTo>
                    <a:pt x="1620" y="10109"/>
                  </a:lnTo>
                  <a:cubicBezTo>
                    <a:pt x="1692" y="9966"/>
                    <a:pt x="1763" y="9799"/>
                    <a:pt x="1846" y="9656"/>
                  </a:cubicBezTo>
                  <a:cubicBezTo>
                    <a:pt x="1918" y="9502"/>
                    <a:pt x="1977" y="9335"/>
                    <a:pt x="2049" y="9192"/>
                  </a:cubicBezTo>
                  <a:cubicBezTo>
                    <a:pt x="2108" y="9049"/>
                    <a:pt x="2168" y="8918"/>
                    <a:pt x="2227" y="8775"/>
                  </a:cubicBezTo>
                  <a:cubicBezTo>
                    <a:pt x="2287" y="8597"/>
                    <a:pt x="2358" y="8430"/>
                    <a:pt x="2442" y="8251"/>
                  </a:cubicBezTo>
                  <a:cubicBezTo>
                    <a:pt x="2513" y="8073"/>
                    <a:pt x="2573" y="7894"/>
                    <a:pt x="2644" y="7716"/>
                  </a:cubicBezTo>
                  <a:lnTo>
                    <a:pt x="2954" y="6870"/>
                  </a:lnTo>
                  <a:cubicBezTo>
                    <a:pt x="3192" y="6192"/>
                    <a:pt x="3418" y="5525"/>
                    <a:pt x="3644" y="4858"/>
                  </a:cubicBezTo>
                  <a:cubicBezTo>
                    <a:pt x="3847" y="4227"/>
                    <a:pt x="4049" y="3608"/>
                    <a:pt x="4228" y="2977"/>
                  </a:cubicBezTo>
                  <a:cubicBezTo>
                    <a:pt x="4311" y="2667"/>
                    <a:pt x="4371" y="2358"/>
                    <a:pt x="4430" y="2024"/>
                  </a:cubicBezTo>
                  <a:cubicBezTo>
                    <a:pt x="4490" y="1715"/>
                    <a:pt x="4549" y="1393"/>
                    <a:pt x="4597" y="1060"/>
                  </a:cubicBezTo>
                  <a:cubicBezTo>
                    <a:pt x="4644" y="798"/>
                    <a:pt x="4704" y="512"/>
                    <a:pt x="4716" y="239"/>
                  </a:cubicBezTo>
                  <a:cubicBezTo>
                    <a:pt x="4716" y="108"/>
                    <a:pt x="4609" y="0"/>
                    <a:pt x="4490" y="0"/>
                  </a:cubicBezTo>
                  <a:close/>
                </a:path>
              </a:pathLst>
            </a:custGeom>
            <a:solidFill>
              <a:srgbClr val="48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" name="Google Shape;1116;p41"/>
            <p:cNvSpPr/>
            <p:nvPr/>
          </p:nvSpPr>
          <p:spPr>
            <a:xfrm>
              <a:off x="8087996" y="1867936"/>
              <a:ext cx="277009" cy="285122"/>
            </a:xfrm>
            <a:custGeom>
              <a:avLst/>
              <a:gdLst/>
              <a:ahLst/>
              <a:cxnLst/>
              <a:rect l="l" t="t" r="r" b="b"/>
              <a:pathLst>
                <a:path w="5907" h="6080" extrusionOk="0">
                  <a:moveTo>
                    <a:pt x="5739" y="0"/>
                  </a:moveTo>
                  <a:cubicBezTo>
                    <a:pt x="5680" y="0"/>
                    <a:pt x="5632" y="36"/>
                    <a:pt x="5608" y="72"/>
                  </a:cubicBezTo>
                  <a:cubicBezTo>
                    <a:pt x="5561" y="119"/>
                    <a:pt x="5525" y="179"/>
                    <a:pt x="5489" y="238"/>
                  </a:cubicBezTo>
                  <a:cubicBezTo>
                    <a:pt x="5251" y="512"/>
                    <a:pt x="5001" y="762"/>
                    <a:pt x="4763" y="1012"/>
                  </a:cubicBezTo>
                  <a:cubicBezTo>
                    <a:pt x="4501" y="1298"/>
                    <a:pt x="4239" y="1548"/>
                    <a:pt x="3965" y="1822"/>
                  </a:cubicBezTo>
                  <a:cubicBezTo>
                    <a:pt x="3632" y="2143"/>
                    <a:pt x="3299" y="2453"/>
                    <a:pt x="2953" y="2786"/>
                  </a:cubicBezTo>
                  <a:cubicBezTo>
                    <a:pt x="2632" y="3084"/>
                    <a:pt x="2322" y="3393"/>
                    <a:pt x="1989" y="3703"/>
                  </a:cubicBezTo>
                  <a:cubicBezTo>
                    <a:pt x="1644" y="4036"/>
                    <a:pt x="1310" y="4346"/>
                    <a:pt x="977" y="4679"/>
                  </a:cubicBezTo>
                  <a:cubicBezTo>
                    <a:pt x="810" y="4834"/>
                    <a:pt x="655" y="5001"/>
                    <a:pt x="501" y="5167"/>
                  </a:cubicBezTo>
                  <a:cubicBezTo>
                    <a:pt x="334" y="5346"/>
                    <a:pt x="179" y="5525"/>
                    <a:pt x="24" y="5715"/>
                  </a:cubicBezTo>
                  <a:cubicBezTo>
                    <a:pt x="13" y="5751"/>
                    <a:pt x="1" y="5787"/>
                    <a:pt x="13" y="5834"/>
                  </a:cubicBezTo>
                  <a:lnTo>
                    <a:pt x="13" y="5894"/>
                  </a:lnTo>
                  <a:cubicBezTo>
                    <a:pt x="24" y="5953"/>
                    <a:pt x="72" y="6013"/>
                    <a:pt x="120" y="6048"/>
                  </a:cubicBezTo>
                  <a:cubicBezTo>
                    <a:pt x="154" y="6070"/>
                    <a:pt x="190" y="6079"/>
                    <a:pt x="225" y="6079"/>
                  </a:cubicBezTo>
                  <a:cubicBezTo>
                    <a:pt x="288" y="6079"/>
                    <a:pt x="348" y="6051"/>
                    <a:pt x="394" y="6013"/>
                  </a:cubicBezTo>
                  <a:cubicBezTo>
                    <a:pt x="548" y="5894"/>
                    <a:pt x="679" y="5763"/>
                    <a:pt x="810" y="5632"/>
                  </a:cubicBezTo>
                  <a:cubicBezTo>
                    <a:pt x="965" y="5489"/>
                    <a:pt x="1096" y="5346"/>
                    <a:pt x="1251" y="5191"/>
                  </a:cubicBezTo>
                  <a:cubicBezTo>
                    <a:pt x="1513" y="4929"/>
                    <a:pt x="1798" y="4655"/>
                    <a:pt x="2060" y="4393"/>
                  </a:cubicBezTo>
                  <a:cubicBezTo>
                    <a:pt x="2394" y="4060"/>
                    <a:pt x="2703" y="3739"/>
                    <a:pt x="3013" y="3405"/>
                  </a:cubicBezTo>
                  <a:cubicBezTo>
                    <a:pt x="3346" y="3072"/>
                    <a:pt x="3692" y="2727"/>
                    <a:pt x="4001" y="2369"/>
                  </a:cubicBezTo>
                  <a:cubicBezTo>
                    <a:pt x="4168" y="2179"/>
                    <a:pt x="4335" y="1977"/>
                    <a:pt x="4501" y="1786"/>
                  </a:cubicBezTo>
                  <a:cubicBezTo>
                    <a:pt x="4632" y="1619"/>
                    <a:pt x="4775" y="1465"/>
                    <a:pt x="4918" y="1310"/>
                  </a:cubicBezTo>
                  <a:cubicBezTo>
                    <a:pt x="5085" y="1143"/>
                    <a:pt x="5251" y="965"/>
                    <a:pt x="5406" y="786"/>
                  </a:cubicBezTo>
                  <a:cubicBezTo>
                    <a:pt x="5489" y="703"/>
                    <a:pt x="5573" y="607"/>
                    <a:pt x="5644" y="524"/>
                  </a:cubicBezTo>
                  <a:cubicBezTo>
                    <a:pt x="5692" y="476"/>
                    <a:pt x="5739" y="417"/>
                    <a:pt x="5787" y="357"/>
                  </a:cubicBezTo>
                  <a:cubicBezTo>
                    <a:pt x="5811" y="333"/>
                    <a:pt x="5823" y="286"/>
                    <a:pt x="5859" y="250"/>
                  </a:cubicBezTo>
                  <a:cubicBezTo>
                    <a:pt x="5882" y="226"/>
                    <a:pt x="5906" y="167"/>
                    <a:pt x="5882" y="119"/>
                  </a:cubicBezTo>
                  <a:cubicBezTo>
                    <a:pt x="5870" y="60"/>
                    <a:pt x="5811" y="0"/>
                    <a:pt x="5739" y="0"/>
                  </a:cubicBezTo>
                  <a:close/>
                </a:path>
              </a:pathLst>
            </a:custGeom>
            <a:solidFill>
              <a:srgbClr val="48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0" name="Google Shape;1426;p47"/>
          <p:cNvGrpSpPr/>
          <p:nvPr/>
        </p:nvGrpSpPr>
        <p:grpSpPr>
          <a:xfrm rot="4784320">
            <a:off x="119072" y="1856154"/>
            <a:ext cx="959248" cy="1129800"/>
            <a:chOff x="793425" y="3448175"/>
            <a:chExt cx="366850" cy="432075"/>
          </a:xfrm>
        </p:grpSpPr>
        <p:sp>
          <p:nvSpPr>
            <p:cNvPr id="21" name="Google Shape;1427;p47"/>
            <p:cNvSpPr/>
            <p:nvPr/>
          </p:nvSpPr>
          <p:spPr>
            <a:xfrm>
              <a:off x="793425" y="3448175"/>
              <a:ext cx="366850" cy="432075"/>
            </a:xfrm>
            <a:custGeom>
              <a:avLst/>
              <a:gdLst/>
              <a:ahLst/>
              <a:cxnLst/>
              <a:rect l="l" t="t" r="r" b="b"/>
              <a:pathLst>
                <a:path w="14674" h="17283" extrusionOk="0">
                  <a:moveTo>
                    <a:pt x="13209" y="15371"/>
                  </a:moveTo>
                  <a:cubicBezTo>
                    <a:pt x="13221" y="15538"/>
                    <a:pt x="13245" y="15705"/>
                    <a:pt x="13257" y="15848"/>
                  </a:cubicBezTo>
                  <a:cubicBezTo>
                    <a:pt x="13245" y="15848"/>
                    <a:pt x="13221" y="15848"/>
                    <a:pt x="13209" y="15836"/>
                  </a:cubicBezTo>
                  <a:lnTo>
                    <a:pt x="13209" y="15371"/>
                  </a:lnTo>
                  <a:close/>
                  <a:moveTo>
                    <a:pt x="2786" y="0"/>
                  </a:moveTo>
                  <a:cubicBezTo>
                    <a:pt x="2487" y="0"/>
                    <a:pt x="2233" y="192"/>
                    <a:pt x="2089" y="524"/>
                  </a:cubicBezTo>
                  <a:cubicBezTo>
                    <a:pt x="1410" y="2191"/>
                    <a:pt x="2720" y="4060"/>
                    <a:pt x="3494" y="5465"/>
                  </a:cubicBezTo>
                  <a:cubicBezTo>
                    <a:pt x="3934" y="6263"/>
                    <a:pt x="4398" y="7061"/>
                    <a:pt x="4887" y="7835"/>
                  </a:cubicBezTo>
                  <a:cubicBezTo>
                    <a:pt x="3625" y="7323"/>
                    <a:pt x="2291" y="7013"/>
                    <a:pt x="922" y="6882"/>
                  </a:cubicBezTo>
                  <a:cubicBezTo>
                    <a:pt x="903" y="6880"/>
                    <a:pt x="885" y="6879"/>
                    <a:pt x="867" y="6879"/>
                  </a:cubicBezTo>
                  <a:cubicBezTo>
                    <a:pt x="412" y="6879"/>
                    <a:pt x="0" y="7435"/>
                    <a:pt x="172" y="7859"/>
                  </a:cubicBezTo>
                  <a:cubicBezTo>
                    <a:pt x="410" y="8490"/>
                    <a:pt x="827" y="8823"/>
                    <a:pt x="1422" y="9109"/>
                  </a:cubicBezTo>
                  <a:cubicBezTo>
                    <a:pt x="2232" y="9502"/>
                    <a:pt x="3065" y="9859"/>
                    <a:pt x="3875" y="10228"/>
                  </a:cubicBezTo>
                  <a:cubicBezTo>
                    <a:pt x="4089" y="10311"/>
                    <a:pt x="4291" y="10418"/>
                    <a:pt x="4506" y="10514"/>
                  </a:cubicBezTo>
                  <a:cubicBezTo>
                    <a:pt x="3982" y="10549"/>
                    <a:pt x="3482" y="10716"/>
                    <a:pt x="3136" y="11168"/>
                  </a:cubicBezTo>
                  <a:cubicBezTo>
                    <a:pt x="2863" y="11502"/>
                    <a:pt x="2744" y="12038"/>
                    <a:pt x="3136" y="12371"/>
                  </a:cubicBezTo>
                  <a:cubicBezTo>
                    <a:pt x="4279" y="13347"/>
                    <a:pt x="5684" y="13300"/>
                    <a:pt x="7077" y="13585"/>
                  </a:cubicBezTo>
                  <a:cubicBezTo>
                    <a:pt x="7649" y="13704"/>
                    <a:pt x="8197" y="13859"/>
                    <a:pt x="8732" y="14038"/>
                  </a:cubicBezTo>
                  <a:cubicBezTo>
                    <a:pt x="8613" y="14026"/>
                    <a:pt x="8494" y="13990"/>
                    <a:pt x="8375" y="13978"/>
                  </a:cubicBezTo>
                  <a:cubicBezTo>
                    <a:pt x="8179" y="13951"/>
                    <a:pt x="7969" y="13932"/>
                    <a:pt x="7758" y="13932"/>
                  </a:cubicBezTo>
                  <a:cubicBezTo>
                    <a:pt x="7062" y="13932"/>
                    <a:pt x="6365" y="14136"/>
                    <a:pt x="6173" y="14895"/>
                  </a:cubicBezTo>
                  <a:cubicBezTo>
                    <a:pt x="6077" y="15228"/>
                    <a:pt x="6280" y="15609"/>
                    <a:pt x="6613" y="15693"/>
                  </a:cubicBezTo>
                  <a:cubicBezTo>
                    <a:pt x="8982" y="16264"/>
                    <a:pt x="11352" y="16788"/>
                    <a:pt x="13733" y="17264"/>
                  </a:cubicBezTo>
                  <a:cubicBezTo>
                    <a:pt x="13790" y="17277"/>
                    <a:pt x="13846" y="17283"/>
                    <a:pt x="13900" y="17283"/>
                  </a:cubicBezTo>
                  <a:cubicBezTo>
                    <a:pt x="14258" y="17283"/>
                    <a:pt x="14523" y="17018"/>
                    <a:pt x="14555" y="16645"/>
                  </a:cubicBezTo>
                  <a:cubicBezTo>
                    <a:pt x="14674" y="15133"/>
                    <a:pt x="14209" y="13550"/>
                    <a:pt x="13923" y="12073"/>
                  </a:cubicBezTo>
                  <a:cubicBezTo>
                    <a:pt x="13721" y="10907"/>
                    <a:pt x="13685" y="9347"/>
                    <a:pt x="12566" y="8668"/>
                  </a:cubicBezTo>
                  <a:cubicBezTo>
                    <a:pt x="12469" y="8610"/>
                    <a:pt x="12362" y="8583"/>
                    <a:pt x="12256" y="8583"/>
                  </a:cubicBezTo>
                  <a:cubicBezTo>
                    <a:pt x="12035" y="8583"/>
                    <a:pt x="11817" y="8698"/>
                    <a:pt x="11697" y="8882"/>
                  </a:cubicBezTo>
                  <a:cubicBezTo>
                    <a:pt x="11304" y="9513"/>
                    <a:pt x="11221" y="10287"/>
                    <a:pt x="11233" y="11049"/>
                  </a:cubicBezTo>
                  <a:cubicBezTo>
                    <a:pt x="11054" y="10299"/>
                    <a:pt x="10899" y="9537"/>
                    <a:pt x="10780" y="8799"/>
                  </a:cubicBezTo>
                  <a:cubicBezTo>
                    <a:pt x="10602" y="7775"/>
                    <a:pt x="10423" y="6739"/>
                    <a:pt x="10185" y="5727"/>
                  </a:cubicBezTo>
                  <a:cubicBezTo>
                    <a:pt x="9983" y="4894"/>
                    <a:pt x="9804" y="3775"/>
                    <a:pt x="8840" y="3513"/>
                  </a:cubicBezTo>
                  <a:cubicBezTo>
                    <a:pt x="8787" y="3500"/>
                    <a:pt x="8733" y="3493"/>
                    <a:pt x="8677" y="3493"/>
                  </a:cubicBezTo>
                  <a:cubicBezTo>
                    <a:pt x="8378" y="3493"/>
                    <a:pt x="8056" y="3678"/>
                    <a:pt x="8006" y="3989"/>
                  </a:cubicBezTo>
                  <a:cubicBezTo>
                    <a:pt x="7827" y="4930"/>
                    <a:pt x="7768" y="5870"/>
                    <a:pt x="7780" y="6787"/>
                  </a:cubicBezTo>
                  <a:cubicBezTo>
                    <a:pt x="7530" y="6204"/>
                    <a:pt x="7244" y="5644"/>
                    <a:pt x="6958" y="5072"/>
                  </a:cubicBezTo>
                  <a:cubicBezTo>
                    <a:pt x="6458" y="4108"/>
                    <a:pt x="5922" y="3156"/>
                    <a:pt x="5291" y="2251"/>
                  </a:cubicBezTo>
                  <a:cubicBezTo>
                    <a:pt x="4708" y="1417"/>
                    <a:pt x="4101" y="536"/>
                    <a:pt x="3160" y="96"/>
                  </a:cubicBezTo>
                  <a:cubicBezTo>
                    <a:pt x="3031" y="31"/>
                    <a:pt x="2905" y="0"/>
                    <a:pt x="2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" name="Google Shape;1428;p47"/>
            <p:cNvSpPr/>
            <p:nvPr/>
          </p:nvSpPr>
          <p:spPr>
            <a:xfrm>
              <a:off x="845575" y="3501425"/>
              <a:ext cx="284050" cy="358475"/>
            </a:xfrm>
            <a:custGeom>
              <a:avLst/>
              <a:gdLst/>
              <a:ahLst/>
              <a:cxnLst/>
              <a:rect l="l" t="t" r="r" b="b"/>
              <a:pathLst>
                <a:path w="11362" h="14339" extrusionOk="0">
                  <a:moveTo>
                    <a:pt x="1466" y="1"/>
                  </a:moveTo>
                  <a:cubicBezTo>
                    <a:pt x="1450" y="1"/>
                    <a:pt x="1431" y="11"/>
                    <a:pt x="1431" y="25"/>
                  </a:cubicBezTo>
                  <a:cubicBezTo>
                    <a:pt x="2265" y="2788"/>
                    <a:pt x="3491" y="5324"/>
                    <a:pt x="5051" y="7729"/>
                  </a:cubicBezTo>
                  <a:cubicBezTo>
                    <a:pt x="5122" y="7848"/>
                    <a:pt x="5218" y="7967"/>
                    <a:pt x="5289" y="8098"/>
                  </a:cubicBezTo>
                  <a:cubicBezTo>
                    <a:pt x="3670" y="7288"/>
                    <a:pt x="1884" y="6610"/>
                    <a:pt x="169" y="6193"/>
                  </a:cubicBezTo>
                  <a:cubicBezTo>
                    <a:pt x="159" y="6189"/>
                    <a:pt x="149" y="6188"/>
                    <a:pt x="140" y="6188"/>
                  </a:cubicBezTo>
                  <a:cubicBezTo>
                    <a:pt x="50" y="6188"/>
                    <a:pt x="1" y="6328"/>
                    <a:pt x="98" y="6371"/>
                  </a:cubicBezTo>
                  <a:cubicBezTo>
                    <a:pt x="1074" y="6788"/>
                    <a:pt x="2086" y="7145"/>
                    <a:pt x="3063" y="7562"/>
                  </a:cubicBezTo>
                  <a:cubicBezTo>
                    <a:pt x="3991" y="7979"/>
                    <a:pt x="4908" y="8443"/>
                    <a:pt x="5837" y="8884"/>
                  </a:cubicBezTo>
                  <a:cubicBezTo>
                    <a:pt x="6134" y="9300"/>
                    <a:pt x="6456" y="9717"/>
                    <a:pt x="6765" y="10134"/>
                  </a:cubicBezTo>
                  <a:cubicBezTo>
                    <a:pt x="6777" y="10205"/>
                    <a:pt x="6825" y="10265"/>
                    <a:pt x="6884" y="10289"/>
                  </a:cubicBezTo>
                  <a:cubicBezTo>
                    <a:pt x="6992" y="10420"/>
                    <a:pt x="7087" y="10562"/>
                    <a:pt x="7206" y="10705"/>
                  </a:cubicBezTo>
                  <a:cubicBezTo>
                    <a:pt x="5694" y="10229"/>
                    <a:pt x="4098" y="9931"/>
                    <a:pt x="2503" y="9789"/>
                  </a:cubicBezTo>
                  <a:cubicBezTo>
                    <a:pt x="2443" y="9789"/>
                    <a:pt x="2420" y="9896"/>
                    <a:pt x="2491" y="9908"/>
                  </a:cubicBezTo>
                  <a:cubicBezTo>
                    <a:pt x="4217" y="10193"/>
                    <a:pt x="5884" y="10658"/>
                    <a:pt x="7527" y="11265"/>
                  </a:cubicBezTo>
                  <a:cubicBezTo>
                    <a:pt x="7545" y="11271"/>
                    <a:pt x="7566" y="11274"/>
                    <a:pt x="7588" y="11274"/>
                  </a:cubicBezTo>
                  <a:cubicBezTo>
                    <a:pt x="7611" y="11274"/>
                    <a:pt x="7635" y="11271"/>
                    <a:pt x="7658" y="11265"/>
                  </a:cubicBezTo>
                  <a:cubicBezTo>
                    <a:pt x="8325" y="12075"/>
                    <a:pt x="9028" y="12848"/>
                    <a:pt x="9790" y="13563"/>
                  </a:cubicBezTo>
                  <a:cubicBezTo>
                    <a:pt x="8373" y="13182"/>
                    <a:pt x="6908" y="12920"/>
                    <a:pt x="5468" y="12789"/>
                  </a:cubicBezTo>
                  <a:cubicBezTo>
                    <a:pt x="5461" y="12788"/>
                    <a:pt x="5455" y="12787"/>
                    <a:pt x="5449" y="12787"/>
                  </a:cubicBezTo>
                  <a:cubicBezTo>
                    <a:pt x="5346" y="12787"/>
                    <a:pt x="5331" y="12969"/>
                    <a:pt x="5444" y="12991"/>
                  </a:cubicBezTo>
                  <a:cubicBezTo>
                    <a:pt x="7087" y="13384"/>
                    <a:pt x="8742" y="13753"/>
                    <a:pt x="10397" y="14170"/>
                  </a:cubicBezTo>
                  <a:lnTo>
                    <a:pt x="10468" y="14170"/>
                  </a:lnTo>
                  <a:cubicBezTo>
                    <a:pt x="10504" y="14194"/>
                    <a:pt x="10528" y="14230"/>
                    <a:pt x="10575" y="14253"/>
                  </a:cubicBezTo>
                  <a:cubicBezTo>
                    <a:pt x="10639" y="14313"/>
                    <a:pt x="10713" y="14338"/>
                    <a:pt x="10785" y="14338"/>
                  </a:cubicBezTo>
                  <a:cubicBezTo>
                    <a:pt x="10926" y="14338"/>
                    <a:pt x="11060" y="14241"/>
                    <a:pt x="11099" y="14122"/>
                  </a:cubicBezTo>
                  <a:cubicBezTo>
                    <a:pt x="11218" y="14122"/>
                    <a:pt x="11361" y="13991"/>
                    <a:pt x="11314" y="13801"/>
                  </a:cubicBezTo>
                  <a:cubicBezTo>
                    <a:pt x="10861" y="12015"/>
                    <a:pt x="10694" y="10205"/>
                    <a:pt x="10480" y="8384"/>
                  </a:cubicBezTo>
                  <a:cubicBezTo>
                    <a:pt x="10468" y="8282"/>
                    <a:pt x="10400" y="8232"/>
                    <a:pt x="10331" y="8232"/>
                  </a:cubicBezTo>
                  <a:cubicBezTo>
                    <a:pt x="10263" y="8232"/>
                    <a:pt x="10194" y="8282"/>
                    <a:pt x="10183" y="8384"/>
                  </a:cubicBezTo>
                  <a:cubicBezTo>
                    <a:pt x="9992" y="10074"/>
                    <a:pt x="10266" y="11860"/>
                    <a:pt x="10659" y="13527"/>
                  </a:cubicBezTo>
                  <a:cubicBezTo>
                    <a:pt x="9456" y="12348"/>
                    <a:pt x="8301" y="11158"/>
                    <a:pt x="7230" y="9872"/>
                  </a:cubicBezTo>
                  <a:cubicBezTo>
                    <a:pt x="6908" y="7800"/>
                    <a:pt x="6944" y="5800"/>
                    <a:pt x="6992" y="3716"/>
                  </a:cubicBezTo>
                  <a:cubicBezTo>
                    <a:pt x="6992" y="3645"/>
                    <a:pt x="6928" y="3605"/>
                    <a:pt x="6866" y="3605"/>
                  </a:cubicBezTo>
                  <a:cubicBezTo>
                    <a:pt x="6815" y="3605"/>
                    <a:pt x="6764" y="3633"/>
                    <a:pt x="6754" y="3693"/>
                  </a:cubicBezTo>
                  <a:cubicBezTo>
                    <a:pt x="6361" y="5431"/>
                    <a:pt x="6373" y="7288"/>
                    <a:pt x="6599" y="9074"/>
                  </a:cubicBezTo>
                  <a:lnTo>
                    <a:pt x="6289" y="8681"/>
                  </a:lnTo>
                  <a:cubicBezTo>
                    <a:pt x="6277" y="8634"/>
                    <a:pt x="6242" y="8598"/>
                    <a:pt x="6218" y="8574"/>
                  </a:cubicBezTo>
                  <a:cubicBezTo>
                    <a:pt x="5944" y="8217"/>
                    <a:pt x="5694" y="7872"/>
                    <a:pt x="5456" y="7503"/>
                  </a:cubicBezTo>
                  <a:cubicBezTo>
                    <a:pt x="3872" y="5169"/>
                    <a:pt x="2563" y="2621"/>
                    <a:pt x="1491" y="14"/>
                  </a:cubicBezTo>
                  <a:cubicBezTo>
                    <a:pt x="1486" y="4"/>
                    <a:pt x="1477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3" name="Google Shape;1437;p48"/>
          <p:cNvGrpSpPr/>
          <p:nvPr/>
        </p:nvGrpSpPr>
        <p:grpSpPr>
          <a:xfrm rot="19177107">
            <a:off x="8936632" y="-1618810"/>
            <a:ext cx="3861707" cy="5145006"/>
            <a:chOff x="5765984" y="1914543"/>
            <a:chExt cx="1248975" cy="1843347"/>
          </a:xfrm>
        </p:grpSpPr>
        <p:sp>
          <p:nvSpPr>
            <p:cNvPr id="24" name="Google Shape;1438;p48"/>
            <p:cNvSpPr/>
            <p:nvPr/>
          </p:nvSpPr>
          <p:spPr>
            <a:xfrm rot="10105750">
              <a:off x="5926196" y="1990477"/>
              <a:ext cx="928550" cy="1691478"/>
            </a:xfrm>
            <a:custGeom>
              <a:avLst/>
              <a:gdLst/>
              <a:ahLst/>
              <a:cxnLst/>
              <a:rect l="l" t="t" r="r" b="b"/>
              <a:pathLst>
                <a:path w="21777" h="39672" extrusionOk="0">
                  <a:moveTo>
                    <a:pt x="8978" y="17931"/>
                  </a:moveTo>
                  <a:cubicBezTo>
                    <a:pt x="9001" y="17979"/>
                    <a:pt x="9013" y="18003"/>
                    <a:pt x="9025" y="18038"/>
                  </a:cubicBezTo>
                  <a:lnTo>
                    <a:pt x="9097" y="18193"/>
                  </a:lnTo>
                  <a:lnTo>
                    <a:pt x="9180" y="18360"/>
                  </a:lnTo>
                  <a:cubicBezTo>
                    <a:pt x="9192" y="18384"/>
                    <a:pt x="9192" y="18407"/>
                    <a:pt x="9204" y="18419"/>
                  </a:cubicBezTo>
                  <a:lnTo>
                    <a:pt x="9204" y="18431"/>
                  </a:lnTo>
                  <a:cubicBezTo>
                    <a:pt x="9216" y="18479"/>
                    <a:pt x="9240" y="18526"/>
                    <a:pt x="9252" y="18550"/>
                  </a:cubicBezTo>
                  <a:lnTo>
                    <a:pt x="9406" y="18907"/>
                  </a:lnTo>
                  <a:lnTo>
                    <a:pt x="9502" y="19086"/>
                  </a:lnTo>
                  <a:cubicBezTo>
                    <a:pt x="9525" y="19146"/>
                    <a:pt x="9573" y="19229"/>
                    <a:pt x="9609" y="19288"/>
                  </a:cubicBezTo>
                  <a:lnTo>
                    <a:pt x="9633" y="19348"/>
                  </a:lnTo>
                  <a:lnTo>
                    <a:pt x="9752" y="19550"/>
                  </a:lnTo>
                  <a:lnTo>
                    <a:pt x="9799" y="19646"/>
                  </a:lnTo>
                  <a:cubicBezTo>
                    <a:pt x="9859" y="19765"/>
                    <a:pt x="9942" y="19884"/>
                    <a:pt x="10002" y="19967"/>
                  </a:cubicBezTo>
                  <a:lnTo>
                    <a:pt x="10025" y="20003"/>
                  </a:lnTo>
                  <a:lnTo>
                    <a:pt x="10085" y="20086"/>
                  </a:lnTo>
                  <a:cubicBezTo>
                    <a:pt x="10144" y="20181"/>
                    <a:pt x="10204" y="20265"/>
                    <a:pt x="10287" y="20372"/>
                  </a:cubicBezTo>
                  <a:cubicBezTo>
                    <a:pt x="10275" y="20443"/>
                    <a:pt x="10264" y="20503"/>
                    <a:pt x="10264" y="20562"/>
                  </a:cubicBezTo>
                  <a:lnTo>
                    <a:pt x="10240" y="20610"/>
                  </a:lnTo>
                  <a:lnTo>
                    <a:pt x="10240" y="20622"/>
                  </a:lnTo>
                  <a:cubicBezTo>
                    <a:pt x="10228" y="20693"/>
                    <a:pt x="10216" y="20777"/>
                    <a:pt x="10204" y="20860"/>
                  </a:cubicBezTo>
                  <a:cubicBezTo>
                    <a:pt x="10204" y="20896"/>
                    <a:pt x="10180" y="20920"/>
                    <a:pt x="10180" y="20955"/>
                  </a:cubicBezTo>
                  <a:lnTo>
                    <a:pt x="10180" y="20967"/>
                  </a:lnTo>
                  <a:cubicBezTo>
                    <a:pt x="10180" y="21015"/>
                    <a:pt x="10168" y="21086"/>
                    <a:pt x="10168" y="21146"/>
                  </a:cubicBezTo>
                  <a:lnTo>
                    <a:pt x="10168" y="21253"/>
                  </a:lnTo>
                  <a:lnTo>
                    <a:pt x="10168" y="21551"/>
                  </a:lnTo>
                  <a:lnTo>
                    <a:pt x="10168" y="21705"/>
                  </a:lnTo>
                  <a:cubicBezTo>
                    <a:pt x="10180" y="21967"/>
                    <a:pt x="10204" y="22205"/>
                    <a:pt x="10216" y="22444"/>
                  </a:cubicBezTo>
                  <a:cubicBezTo>
                    <a:pt x="10240" y="22836"/>
                    <a:pt x="10299" y="23241"/>
                    <a:pt x="10347" y="23539"/>
                  </a:cubicBezTo>
                  <a:cubicBezTo>
                    <a:pt x="10383" y="23729"/>
                    <a:pt x="10418" y="23932"/>
                    <a:pt x="10478" y="24110"/>
                  </a:cubicBezTo>
                  <a:cubicBezTo>
                    <a:pt x="10287" y="24027"/>
                    <a:pt x="10097" y="23956"/>
                    <a:pt x="9847" y="23872"/>
                  </a:cubicBezTo>
                  <a:cubicBezTo>
                    <a:pt x="9823" y="23848"/>
                    <a:pt x="9811" y="23848"/>
                    <a:pt x="9799" y="23848"/>
                  </a:cubicBezTo>
                  <a:cubicBezTo>
                    <a:pt x="9752" y="23670"/>
                    <a:pt x="9704" y="23515"/>
                    <a:pt x="9680" y="23337"/>
                  </a:cubicBezTo>
                  <a:cubicBezTo>
                    <a:pt x="9633" y="23075"/>
                    <a:pt x="9549" y="22694"/>
                    <a:pt x="9490" y="22324"/>
                  </a:cubicBezTo>
                  <a:cubicBezTo>
                    <a:pt x="9406" y="21932"/>
                    <a:pt x="9359" y="21551"/>
                    <a:pt x="9299" y="21134"/>
                  </a:cubicBezTo>
                  <a:cubicBezTo>
                    <a:pt x="9192" y="20431"/>
                    <a:pt x="9109" y="19741"/>
                    <a:pt x="9037" y="18931"/>
                  </a:cubicBezTo>
                  <a:cubicBezTo>
                    <a:pt x="9025" y="18812"/>
                    <a:pt x="9013" y="18693"/>
                    <a:pt x="9013" y="18574"/>
                  </a:cubicBezTo>
                  <a:cubicBezTo>
                    <a:pt x="9001" y="18514"/>
                    <a:pt x="9001" y="18467"/>
                    <a:pt x="9001" y="18407"/>
                  </a:cubicBezTo>
                  <a:cubicBezTo>
                    <a:pt x="9001" y="18253"/>
                    <a:pt x="8978" y="18098"/>
                    <a:pt x="8978" y="17931"/>
                  </a:cubicBezTo>
                  <a:close/>
                  <a:moveTo>
                    <a:pt x="12919" y="0"/>
                  </a:moveTo>
                  <a:cubicBezTo>
                    <a:pt x="12859" y="0"/>
                    <a:pt x="12788" y="12"/>
                    <a:pt x="12740" y="60"/>
                  </a:cubicBezTo>
                  <a:cubicBezTo>
                    <a:pt x="12728" y="84"/>
                    <a:pt x="12704" y="96"/>
                    <a:pt x="12669" y="119"/>
                  </a:cubicBezTo>
                  <a:lnTo>
                    <a:pt x="12657" y="119"/>
                  </a:lnTo>
                  <a:cubicBezTo>
                    <a:pt x="12645" y="119"/>
                    <a:pt x="12621" y="131"/>
                    <a:pt x="12609" y="143"/>
                  </a:cubicBezTo>
                  <a:cubicBezTo>
                    <a:pt x="12550" y="203"/>
                    <a:pt x="12490" y="250"/>
                    <a:pt x="12442" y="298"/>
                  </a:cubicBezTo>
                  <a:lnTo>
                    <a:pt x="12240" y="500"/>
                  </a:lnTo>
                  <a:lnTo>
                    <a:pt x="12121" y="631"/>
                  </a:lnTo>
                  <a:lnTo>
                    <a:pt x="12002" y="774"/>
                  </a:lnTo>
                  <a:cubicBezTo>
                    <a:pt x="11835" y="953"/>
                    <a:pt x="11704" y="1143"/>
                    <a:pt x="11585" y="1310"/>
                  </a:cubicBezTo>
                  <a:cubicBezTo>
                    <a:pt x="11418" y="1548"/>
                    <a:pt x="11276" y="1798"/>
                    <a:pt x="11133" y="2024"/>
                  </a:cubicBezTo>
                  <a:lnTo>
                    <a:pt x="11073" y="2120"/>
                  </a:lnTo>
                  <a:cubicBezTo>
                    <a:pt x="11014" y="2227"/>
                    <a:pt x="10942" y="2358"/>
                    <a:pt x="10871" y="2501"/>
                  </a:cubicBezTo>
                  <a:lnTo>
                    <a:pt x="10704" y="2810"/>
                  </a:lnTo>
                  <a:lnTo>
                    <a:pt x="10537" y="3120"/>
                  </a:lnTo>
                  <a:cubicBezTo>
                    <a:pt x="10478" y="3215"/>
                    <a:pt x="10442" y="3310"/>
                    <a:pt x="10395" y="3405"/>
                  </a:cubicBezTo>
                  <a:lnTo>
                    <a:pt x="10395" y="3417"/>
                  </a:lnTo>
                  <a:lnTo>
                    <a:pt x="10347" y="3525"/>
                  </a:lnTo>
                  <a:lnTo>
                    <a:pt x="10299" y="3608"/>
                  </a:lnTo>
                  <a:lnTo>
                    <a:pt x="10287" y="3644"/>
                  </a:lnTo>
                  <a:lnTo>
                    <a:pt x="10275" y="3667"/>
                  </a:lnTo>
                  <a:cubicBezTo>
                    <a:pt x="10228" y="3775"/>
                    <a:pt x="10168" y="3894"/>
                    <a:pt x="10121" y="4001"/>
                  </a:cubicBezTo>
                  <a:cubicBezTo>
                    <a:pt x="10097" y="4084"/>
                    <a:pt x="10049" y="4191"/>
                    <a:pt x="10002" y="4287"/>
                  </a:cubicBezTo>
                  <a:cubicBezTo>
                    <a:pt x="9918" y="4489"/>
                    <a:pt x="9799" y="4727"/>
                    <a:pt x="9704" y="4965"/>
                  </a:cubicBezTo>
                  <a:cubicBezTo>
                    <a:pt x="9668" y="5037"/>
                    <a:pt x="9633" y="5132"/>
                    <a:pt x="9609" y="5203"/>
                  </a:cubicBezTo>
                  <a:cubicBezTo>
                    <a:pt x="9561" y="5299"/>
                    <a:pt x="9525" y="5394"/>
                    <a:pt x="9490" y="5489"/>
                  </a:cubicBezTo>
                  <a:cubicBezTo>
                    <a:pt x="9382" y="5572"/>
                    <a:pt x="9263" y="5680"/>
                    <a:pt x="9144" y="5787"/>
                  </a:cubicBezTo>
                  <a:lnTo>
                    <a:pt x="9132" y="5799"/>
                  </a:lnTo>
                  <a:lnTo>
                    <a:pt x="9109" y="5811"/>
                  </a:lnTo>
                  <a:lnTo>
                    <a:pt x="9097" y="5834"/>
                  </a:lnTo>
                  <a:cubicBezTo>
                    <a:pt x="9025" y="5906"/>
                    <a:pt x="8954" y="5965"/>
                    <a:pt x="8871" y="6025"/>
                  </a:cubicBezTo>
                  <a:lnTo>
                    <a:pt x="8859" y="6037"/>
                  </a:lnTo>
                  <a:lnTo>
                    <a:pt x="8751" y="6108"/>
                  </a:lnTo>
                  <a:cubicBezTo>
                    <a:pt x="8656" y="6192"/>
                    <a:pt x="8561" y="6263"/>
                    <a:pt x="8454" y="6334"/>
                  </a:cubicBezTo>
                  <a:cubicBezTo>
                    <a:pt x="8394" y="6394"/>
                    <a:pt x="8323" y="6442"/>
                    <a:pt x="8263" y="6489"/>
                  </a:cubicBezTo>
                  <a:lnTo>
                    <a:pt x="8251" y="6501"/>
                  </a:lnTo>
                  <a:cubicBezTo>
                    <a:pt x="8216" y="6513"/>
                    <a:pt x="8180" y="6549"/>
                    <a:pt x="8144" y="6573"/>
                  </a:cubicBezTo>
                  <a:lnTo>
                    <a:pt x="8132" y="6584"/>
                  </a:lnTo>
                  <a:lnTo>
                    <a:pt x="8120" y="6584"/>
                  </a:lnTo>
                  <a:lnTo>
                    <a:pt x="8120" y="6573"/>
                  </a:lnTo>
                  <a:lnTo>
                    <a:pt x="8120" y="6561"/>
                  </a:lnTo>
                  <a:cubicBezTo>
                    <a:pt x="8097" y="6501"/>
                    <a:pt x="8061" y="6406"/>
                    <a:pt x="8013" y="6334"/>
                  </a:cubicBezTo>
                  <a:cubicBezTo>
                    <a:pt x="7942" y="6227"/>
                    <a:pt x="7882" y="6156"/>
                    <a:pt x="7823" y="6096"/>
                  </a:cubicBezTo>
                  <a:lnTo>
                    <a:pt x="7799" y="6084"/>
                  </a:lnTo>
                  <a:lnTo>
                    <a:pt x="7787" y="6072"/>
                  </a:lnTo>
                  <a:cubicBezTo>
                    <a:pt x="7739" y="6025"/>
                    <a:pt x="7704" y="5989"/>
                    <a:pt x="7656" y="5953"/>
                  </a:cubicBezTo>
                  <a:cubicBezTo>
                    <a:pt x="7501" y="5811"/>
                    <a:pt x="7358" y="5715"/>
                    <a:pt x="7227" y="5620"/>
                  </a:cubicBezTo>
                  <a:cubicBezTo>
                    <a:pt x="7085" y="5537"/>
                    <a:pt x="6942" y="5453"/>
                    <a:pt x="6787" y="5382"/>
                  </a:cubicBezTo>
                  <a:cubicBezTo>
                    <a:pt x="6608" y="5310"/>
                    <a:pt x="6370" y="5203"/>
                    <a:pt x="6108" y="5180"/>
                  </a:cubicBezTo>
                  <a:cubicBezTo>
                    <a:pt x="6073" y="5156"/>
                    <a:pt x="6061" y="5156"/>
                    <a:pt x="6037" y="5156"/>
                  </a:cubicBezTo>
                  <a:lnTo>
                    <a:pt x="6013" y="5156"/>
                  </a:lnTo>
                  <a:cubicBezTo>
                    <a:pt x="5953" y="5156"/>
                    <a:pt x="5894" y="5144"/>
                    <a:pt x="5823" y="5144"/>
                  </a:cubicBezTo>
                  <a:lnTo>
                    <a:pt x="5453" y="5144"/>
                  </a:lnTo>
                  <a:cubicBezTo>
                    <a:pt x="5168" y="5156"/>
                    <a:pt x="4941" y="5203"/>
                    <a:pt x="4751" y="5275"/>
                  </a:cubicBezTo>
                  <a:cubicBezTo>
                    <a:pt x="4560" y="5358"/>
                    <a:pt x="4394" y="5430"/>
                    <a:pt x="4251" y="5513"/>
                  </a:cubicBezTo>
                  <a:lnTo>
                    <a:pt x="4191" y="5549"/>
                  </a:lnTo>
                  <a:cubicBezTo>
                    <a:pt x="4132" y="5572"/>
                    <a:pt x="4084" y="5608"/>
                    <a:pt x="4037" y="5632"/>
                  </a:cubicBezTo>
                  <a:lnTo>
                    <a:pt x="3965" y="5691"/>
                  </a:lnTo>
                  <a:cubicBezTo>
                    <a:pt x="3894" y="5751"/>
                    <a:pt x="3798" y="5811"/>
                    <a:pt x="3727" y="5870"/>
                  </a:cubicBezTo>
                  <a:lnTo>
                    <a:pt x="3513" y="6049"/>
                  </a:lnTo>
                  <a:cubicBezTo>
                    <a:pt x="3453" y="6096"/>
                    <a:pt x="3417" y="6144"/>
                    <a:pt x="3358" y="6203"/>
                  </a:cubicBezTo>
                  <a:lnTo>
                    <a:pt x="3334" y="6215"/>
                  </a:lnTo>
                  <a:lnTo>
                    <a:pt x="3310" y="6251"/>
                  </a:lnTo>
                  <a:cubicBezTo>
                    <a:pt x="3275" y="6287"/>
                    <a:pt x="3239" y="6334"/>
                    <a:pt x="3191" y="6382"/>
                  </a:cubicBezTo>
                  <a:cubicBezTo>
                    <a:pt x="3179" y="6406"/>
                    <a:pt x="3156" y="6430"/>
                    <a:pt x="3144" y="6442"/>
                  </a:cubicBezTo>
                  <a:lnTo>
                    <a:pt x="3132" y="6453"/>
                  </a:lnTo>
                  <a:lnTo>
                    <a:pt x="3120" y="6465"/>
                  </a:lnTo>
                  <a:cubicBezTo>
                    <a:pt x="3084" y="6513"/>
                    <a:pt x="3048" y="6561"/>
                    <a:pt x="3013" y="6608"/>
                  </a:cubicBezTo>
                  <a:lnTo>
                    <a:pt x="2834" y="6846"/>
                  </a:lnTo>
                  <a:cubicBezTo>
                    <a:pt x="2786" y="6918"/>
                    <a:pt x="2727" y="6989"/>
                    <a:pt x="2679" y="7049"/>
                  </a:cubicBezTo>
                  <a:lnTo>
                    <a:pt x="2679" y="7061"/>
                  </a:lnTo>
                  <a:lnTo>
                    <a:pt x="2667" y="7085"/>
                  </a:lnTo>
                  <a:lnTo>
                    <a:pt x="2655" y="7108"/>
                  </a:lnTo>
                  <a:lnTo>
                    <a:pt x="2632" y="7156"/>
                  </a:lnTo>
                  <a:cubicBezTo>
                    <a:pt x="2584" y="7204"/>
                    <a:pt x="2536" y="7239"/>
                    <a:pt x="2513" y="7299"/>
                  </a:cubicBezTo>
                  <a:cubicBezTo>
                    <a:pt x="2334" y="7561"/>
                    <a:pt x="2132" y="7858"/>
                    <a:pt x="1917" y="8192"/>
                  </a:cubicBezTo>
                  <a:cubicBezTo>
                    <a:pt x="1596" y="8692"/>
                    <a:pt x="1298" y="9192"/>
                    <a:pt x="1000" y="9668"/>
                  </a:cubicBezTo>
                  <a:lnTo>
                    <a:pt x="1000" y="9680"/>
                  </a:lnTo>
                  <a:lnTo>
                    <a:pt x="870" y="9906"/>
                  </a:lnTo>
                  <a:cubicBezTo>
                    <a:pt x="762" y="10085"/>
                    <a:pt x="667" y="10252"/>
                    <a:pt x="548" y="10442"/>
                  </a:cubicBezTo>
                  <a:lnTo>
                    <a:pt x="524" y="10454"/>
                  </a:lnTo>
                  <a:lnTo>
                    <a:pt x="346" y="10728"/>
                  </a:lnTo>
                  <a:cubicBezTo>
                    <a:pt x="322" y="10752"/>
                    <a:pt x="298" y="10787"/>
                    <a:pt x="286" y="10811"/>
                  </a:cubicBezTo>
                  <a:lnTo>
                    <a:pt x="155" y="11037"/>
                  </a:lnTo>
                  <a:lnTo>
                    <a:pt x="143" y="11073"/>
                  </a:lnTo>
                  <a:cubicBezTo>
                    <a:pt x="96" y="11145"/>
                    <a:pt x="48" y="11240"/>
                    <a:pt x="48" y="11323"/>
                  </a:cubicBezTo>
                  <a:cubicBezTo>
                    <a:pt x="54" y="11342"/>
                    <a:pt x="60" y="11362"/>
                    <a:pt x="64" y="11379"/>
                  </a:cubicBezTo>
                  <a:lnTo>
                    <a:pt x="64" y="11379"/>
                  </a:lnTo>
                  <a:cubicBezTo>
                    <a:pt x="43" y="11373"/>
                    <a:pt x="23" y="11364"/>
                    <a:pt x="0" y="11347"/>
                  </a:cubicBezTo>
                  <a:lnTo>
                    <a:pt x="0" y="11347"/>
                  </a:lnTo>
                  <a:cubicBezTo>
                    <a:pt x="36" y="11401"/>
                    <a:pt x="55" y="11421"/>
                    <a:pt x="64" y="11421"/>
                  </a:cubicBezTo>
                  <a:cubicBezTo>
                    <a:pt x="72" y="11421"/>
                    <a:pt x="70" y="11403"/>
                    <a:pt x="64" y="11379"/>
                  </a:cubicBezTo>
                  <a:lnTo>
                    <a:pt x="64" y="11379"/>
                  </a:lnTo>
                  <a:cubicBezTo>
                    <a:pt x="88" y="11385"/>
                    <a:pt x="112" y="11388"/>
                    <a:pt x="143" y="11395"/>
                  </a:cubicBezTo>
                  <a:lnTo>
                    <a:pt x="358" y="11395"/>
                  </a:lnTo>
                  <a:cubicBezTo>
                    <a:pt x="453" y="11395"/>
                    <a:pt x="524" y="11406"/>
                    <a:pt x="596" y="11406"/>
                  </a:cubicBezTo>
                  <a:cubicBezTo>
                    <a:pt x="977" y="11442"/>
                    <a:pt x="1298" y="11466"/>
                    <a:pt x="1632" y="11490"/>
                  </a:cubicBezTo>
                  <a:lnTo>
                    <a:pt x="1751" y="11490"/>
                  </a:lnTo>
                  <a:cubicBezTo>
                    <a:pt x="2024" y="11502"/>
                    <a:pt x="2322" y="11514"/>
                    <a:pt x="2620" y="11526"/>
                  </a:cubicBezTo>
                  <a:cubicBezTo>
                    <a:pt x="2679" y="11526"/>
                    <a:pt x="2727" y="11549"/>
                    <a:pt x="2786" y="11549"/>
                  </a:cubicBezTo>
                  <a:lnTo>
                    <a:pt x="2798" y="11549"/>
                  </a:lnTo>
                  <a:cubicBezTo>
                    <a:pt x="2905" y="11549"/>
                    <a:pt x="3001" y="11561"/>
                    <a:pt x="3096" y="11561"/>
                  </a:cubicBezTo>
                  <a:cubicBezTo>
                    <a:pt x="3203" y="11561"/>
                    <a:pt x="3310" y="11573"/>
                    <a:pt x="3417" y="11573"/>
                  </a:cubicBezTo>
                  <a:lnTo>
                    <a:pt x="3667" y="11573"/>
                  </a:lnTo>
                  <a:cubicBezTo>
                    <a:pt x="3858" y="11561"/>
                    <a:pt x="4025" y="11561"/>
                    <a:pt x="4191" y="11526"/>
                  </a:cubicBezTo>
                  <a:cubicBezTo>
                    <a:pt x="4406" y="11502"/>
                    <a:pt x="4644" y="11454"/>
                    <a:pt x="4870" y="11383"/>
                  </a:cubicBezTo>
                  <a:cubicBezTo>
                    <a:pt x="5144" y="11287"/>
                    <a:pt x="5382" y="11192"/>
                    <a:pt x="5584" y="11073"/>
                  </a:cubicBezTo>
                  <a:cubicBezTo>
                    <a:pt x="5775" y="10966"/>
                    <a:pt x="5953" y="10835"/>
                    <a:pt x="6156" y="10680"/>
                  </a:cubicBezTo>
                  <a:cubicBezTo>
                    <a:pt x="6513" y="10394"/>
                    <a:pt x="6823" y="10037"/>
                    <a:pt x="7085" y="9644"/>
                  </a:cubicBezTo>
                  <a:cubicBezTo>
                    <a:pt x="7263" y="9382"/>
                    <a:pt x="7418" y="9073"/>
                    <a:pt x="7585" y="8692"/>
                  </a:cubicBezTo>
                  <a:cubicBezTo>
                    <a:pt x="7716" y="8358"/>
                    <a:pt x="7835" y="8037"/>
                    <a:pt x="7942" y="7716"/>
                  </a:cubicBezTo>
                  <a:cubicBezTo>
                    <a:pt x="7978" y="7644"/>
                    <a:pt x="8013" y="7573"/>
                    <a:pt x="8037" y="7501"/>
                  </a:cubicBezTo>
                  <a:cubicBezTo>
                    <a:pt x="8073" y="7454"/>
                    <a:pt x="8085" y="7394"/>
                    <a:pt x="8120" y="7346"/>
                  </a:cubicBezTo>
                  <a:lnTo>
                    <a:pt x="8120" y="7335"/>
                  </a:lnTo>
                  <a:lnTo>
                    <a:pt x="8144" y="7275"/>
                  </a:lnTo>
                  <a:cubicBezTo>
                    <a:pt x="8156" y="7239"/>
                    <a:pt x="8180" y="7227"/>
                    <a:pt x="8192" y="7204"/>
                  </a:cubicBezTo>
                  <a:cubicBezTo>
                    <a:pt x="8216" y="7168"/>
                    <a:pt x="8251" y="7156"/>
                    <a:pt x="8275" y="7120"/>
                  </a:cubicBezTo>
                  <a:lnTo>
                    <a:pt x="8359" y="7061"/>
                  </a:lnTo>
                  <a:cubicBezTo>
                    <a:pt x="8442" y="6989"/>
                    <a:pt x="8549" y="6906"/>
                    <a:pt x="8632" y="6823"/>
                  </a:cubicBezTo>
                  <a:lnTo>
                    <a:pt x="8656" y="6823"/>
                  </a:lnTo>
                  <a:lnTo>
                    <a:pt x="8716" y="6763"/>
                  </a:lnTo>
                  <a:cubicBezTo>
                    <a:pt x="8787" y="6704"/>
                    <a:pt x="8847" y="6632"/>
                    <a:pt x="8930" y="6561"/>
                  </a:cubicBezTo>
                  <a:lnTo>
                    <a:pt x="9013" y="6501"/>
                  </a:lnTo>
                  <a:lnTo>
                    <a:pt x="9017" y="6497"/>
                  </a:lnTo>
                  <a:lnTo>
                    <a:pt x="9013" y="6513"/>
                  </a:lnTo>
                  <a:lnTo>
                    <a:pt x="8990" y="6573"/>
                  </a:lnTo>
                  <a:cubicBezTo>
                    <a:pt x="8954" y="6680"/>
                    <a:pt x="8918" y="6787"/>
                    <a:pt x="8894" y="6882"/>
                  </a:cubicBezTo>
                  <a:lnTo>
                    <a:pt x="8871" y="6942"/>
                  </a:lnTo>
                  <a:lnTo>
                    <a:pt x="8871" y="6965"/>
                  </a:lnTo>
                  <a:lnTo>
                    <a:pt x="8799" y="7204"/>
                  </a:lnTo>
                  <a:lnTo>
                    <a:pt x="8680" y="7596"/>
                  </a:lnTo>
                  <a:cubicBezTo>
                    <a:pt x="8632" y="7739"/>
                    <a:pt x="8609" y="7870"/>
                    <a:pt x="8573" y="8001"/>
                  </a:cubicBezTo>
                  <a:lnTo>
                    <a:pt x="8573" y="8013"/>
                  </a:lnTo>
                  <a:lnTo>
                    <a:pt x="8573" y="8037"/>
                  </a:lnTo>
                  <a:lnTo>
                    <a:pt x="8561" y="8120"/>
                  </a:lnTo>
                  <a:lnTo>
                    <a:pt x="8549" y="8168"/>
                  </a:lnTo>
                  <a:lnTo>
                    <a:pt x="8501" y="8358"/>
                  </a:lnTo>
                  <a:lnTo>
                    <a:pt x="8454" y="8549"/>
                  </a:lnTo>
                  <a:lnTo>
                    <a:pt x="8454" y="8585"/>
                  </a:lnTo>
                  <a:lnTo>
                    <a:pt x="8454" y="8609"/>
                  </a:lnTo>
                  <a:lnTo>
                    <a:pt x="8454" y="8632"/>
                  </a:lnTo>
                  <a:cubicBezTo>
                    <a:pt x="8454" y="8656"/>
                    <a:pt x="8442" y="8692"/>
                    <a:pt x="8442" y="8716"/>
                  </a:cubicBezTo>
                  <a:lnTo>
                    <a:pt x="8394" y="8990"/>
                  </a:lnTo>
                  <a:lnTo>
                    <a:pt x="8335" y="9311"/>
                  </a:lnTo>
                  <a:cubicBezTo>
                    <a:pt x="8216" y="10049"/>
                    <a:pt x="8132" y="10787"/>
                    <a:pt x="8037" y="11502"/>
                  </a:cubicBezTo>
                  <a:lnTo>
                    <a:pt x="8037" y="11514"/>
                  </a:lnTo>
                  <a:lnTo>
                    <a:pt x="8037" y="11537"/>
                  </a:lnTo>
                  <a:cubicBezTo>
                    <a:pt x="8025" y="11633"/>
                    <a:pt x="8025" y="11752"/>
                    <a:pt x="8013" y="11871"/>
                  </a:cubicBezTo>
                  <a:lnTo>
                    <a:pt x="8013" y="11883"/>
                  </a:lnTo>
                  <a:cubicBezTo>
                    <a:pt x="8013" y="11930"/>
                    <a:pt x="8001" y="11990"/>
                    <a:pt x="8001" y="12038"/>
                  </a:cubicBezTo>
                  <a:cubicBezTo>
                    <a:pt x="8001" y="12085"/>
                    <a:pt x="7978" y="12133"/>
                    <a:pt x="7978" y="12168"/>
                  </a:cubicBezTo>
                  <a:lnTo>
                    <a:pt x="7978" y="12204"/>
                  </a:lnTo>
                  <a:lnTo>
                    <a:pt x="7978" y="12216"/>
                  </a:lnTo>
                  <a:lnTo>
                    <a:pt x="7978" y="12228"/>
                  </a:lnTo>
                  <a:cubicBezTo>
                    <a:pt x="7966" y="12323"/>
                    <a:pt x="7954" y="12407"/>
                    <a:pt x="7954" y="12502"/>
                  </a:cubicBezTo>
                  <a:lnTo>
                    <a:pt x="7942" y="12776"/>
                  </a:lnTo>
                  <a:lnTo>
                    <a:pt x="7942" y="12835"/>
                  </a:lnTo>
                  <a:lnTo>
                    <a:pt x="7894" y="12942"/>
                  </a:lnTo>
                  <a:lnTo>
                    <a:pt x="7882" y="12990"/>
                  </a:lnTo>
                  <a:cubicBezTo>
                    <a:pt x="7835" y="13050"/>
                    <a:pt x="7799" y="13121"/>
                    <a:pt x="7775" y="13181"/>
                  </a:cubicBezTo>
                  <a:cubicBezTo>
                    <a:pt x="7620" y="13478"/>
                    <a:pt x="7466" y="13812"/>
                    <a:pt x="7299" y="14145"/>
                  </a:cubicBezTo>
                  <a:cubicBezTo>
                    <a:pt x="7049" y="14669"/>
                    <a:pt x="6775" y="15216"/>
                    <a:pt x="6537" y="15788"/>
                  </a:cubicBezTo>
                  <a:cubicBezTo>
                    <a:pt x="6287" y="16383"/>
                    <a:pt x="6037" y="16990"/>
                    <a:pt x="5799" y="17645"/>
                  </a:cubicBezTo>
                  <a:lnTo>
                    <a:pt x="5739" y="17824"/>
                  </a:lnTo>
                  <a:cubicBezTo>
                    <a:pt x="5715" y="17764"/>
                    <a:pt x="5692" y="17729"/>
                    <a:pt x="5644" y="17705"/>
                  </a:cubicBezTo>
                  <a:cubicBezTo>
                    <a:pt x="5394" y="17586"/>
                    <a:pt x="5108" y="17574"/>
                    <a:pt x="4858" y="17562"/>
                  </a:cubicBezTo>
                  <a:cubicBezTo>
                    <a:pt x="4793" y="17550"/>
                    <a:pt x="4730" y="17544"/>
                    <a:pt x="4666" y="17544"/>
                  </a:cubicBezTo>
                  <a:cubicBezTo>
                    <a:pt x="4602" y="17544"/>
                    <a:pt x="4537" y="17550"/>
                    <a:pt x="4465" y="17562"/>
                  </a:cubicBezTo>
                  <a:cubicBezTo>
                    <a:pt x="4322" y="17574"/>
                    <a:pt x="4191" y="17598"/>
                    <a:pt x="4048" y="17633"/>
                  </a:cubicBezTo>
                  <a:cubicBezTo>
                    <a:pt x="3751" y="17693"/>
                    <a:pt x="3489" y="17824"/>
                    <a:pt x="3251" y="17931"/>
                  </a:cubicBezTo>
                  <a:cubicBezTo>
                    <a:pt x="3013" y="18050"/>
                    <a:pt x="2775" y="18217"/>
                    <a:pt x="2584" y="18336"/>
                  </a:cubicBezTo>
                  <a:cubicBezTo>
                    <a:pt x="2441" y="18443"/>
                    <a:pt x="2298" y="18538"/>
                    <a:pt x="2179" y="18645"/>
                  </a:cubicBezTo>
                  <a:lnTo>
                    <a:pt x="2167" y="18657"/>
                  </a:lnTo>
                  <a:cubicBezTo>
                    <a:pt x="2084" y="18705"/>
                    <a:pt x="2048" y="18765"/>
                    <a:pt x="1989" y="18812"/>
                  </a:cubicBezTo>
                  <a:cubicBezTo>
                    <a:pt x="1965" y="18824"/>
                    <a:pt x="1953" y="18860"/>
                    <a:pt x="1929" y="18872"/>
                  </a:cubicBezTo>
                  <a:lnTo>
                    <a:pt x="1822" y="18979"/>
                  </a:lnTo>
                  <a:cubicBezTo>
                    <a:pt x="1751" y="19050"/>
                    <a:pt x="1691" y="19122"/>
                    <a:pt x="1608" y="19193"/>
                  </a:cubicBezTo>
                  <a:cubicBezTo>
                    <a:pt x="1548" y="19253"/>
                    <a:pt x="1512" y="19312"/>
                    <a:pt x="1477" y="19360"/>
                  </a:cubicBezTo>
                  <a:lnTo>
                    <a:pt x="1477" y="19372"/>
                  </a:lnTo>
                  <a:cubicBezTo>
                    <a:pt x="1405" y="19479"/>
                    <a:pt x="1334" y="19574"/>
                    <a:pt x="1274" y="19669"/>
                  </a:cubicBezTo>
                  <a:cubicBezTo>
                    <a:pt x="1131" y="19896"/>
                    <a:pt x="1012" y="20086"/>
                    <a:pt x="941" y="20265"/>
                  </a:cubicBezTo>
                  <a:cubicBezTo>
                    <a:pt x="822" y="20550"/>
                    <a:pt x="750" y="20765"/>
                    <a:pt x="703" y="20967"/>
                  </a:cubicBezTo>
                  <a:cubicBezTo>
                    <a:pt x="655" y="21122"/>
                    <a:pt x="631" y="21265"/>
                    <a:pt x="619" y="21420"/>
                  </a:cubicBezTo>
                  <a:cubicBezTo>
                    <a:pt x="596" y="21443"/>
                    <a:pt x="596" y="21455"/>
                    <a:pt x="596" y="21491"/>
                  </a:cubicBezTo>
                  <a:lnTo>
                    <a:pt x="596" y="21515"/>
                  </a:lnTo>
                  <a:lnTo>
                    <a:pt x="596" y="21539"/>
                  </a:lnTo>
                  <a:cubicBezTo>
                    <a:pt x="584" y="21610"/>
                    <a:pt x="572" y="21682"/>
                    <a:pt x="572" y="21753"/>
                  </a:cubicBezTo>
                  <a:lnTo>
                    <a:pt x="572" y="21836"/>
                  </a:lnTo>
                  <a:lnTo>
                    <a:pt x="572" y="21848"/>
                  </a:lnTo>
                  <a:lnTo>
                    <a:pt x="572" y="21860"/>
                  </a:lnTo>
                  <a:lnTo>
                    <a:pt x="572" y="21872"/>
                  </a:lnTo>
                  <a:cubicBezTo>
                    <a:pt x="572" y="22015"/>
                    <a:pt x="560" y="22134"/>
                    <a:pt x="560" y="22253"/>
                  </a:cubicBezTo>
                  <a:lnTo>
                    <a:pt x="560" y="22551"/>
                  </a:lnTo>
                  <a:cubicBezTo>
                    <a:pt x="560" y="22801"/>
                    <a:pt x="572" y="23051"/>
                    <a:pt x="572" y="23277"/>
                  </a:cubicBezTo>
                  <a:cubicBezTo>
                    <a:pt x="584" y="23563"/>
                    <a:pt x="619" y="23860"/>
                    <a:pt x="631" y="24099"/>
                  </a:cubicBezTo>
                  <a:lnTo>
                    <a:pt x="631" y="24110"/>
                  </a:lnTo>
                  <a:lnTo>
                    <a:pt x="643" y="24229"/>
                  </a:lnTo>
                  <a:cubicBezTo>
                    <a:pt x="679" y="24551"/>
                    <a:pt x="703" y="24884"/>
                    <a:pt x="715" y="25242"/>
                  </a:cubicBezTo>
                  <a:cubicBezTo>
                    <a:pt x="739" y="25527"/>
                    <a:pt x="739" y="25825"/>
                    <a:pt x="739" y="26039"/>
                  </a:cubicBezTo>
                  <a:lnTo>
                    <a:pt x="739" y="26182"/>
                  </a:lnTo>
                  <a:cubicBezTo>
                    <a:pt x="715" y="26480"/>
                    <a:pt x="715" y="26813"/>
                    <a:pt x="703" y="27170"/>
                  </a:cubicBezTo>
                  <a:cubicBezTo>
                    <a:pt x="691" y="27337"/>
                    <a:pt x="691" y="27516"/>
                    <a:pt x="679" y="27682"/>
                  </a:cubicBezTo>
                  <a:lnTo>
                    <a:pt x="679" y="27754"/>
                  </a:lnTo>
                  <a:lnTo>
                    <a:pt x="679" y="27861"/>
                  </a:lnTo>
                  <a:cubicBezTo>
                    <a:pt x="679" y="27980"/>
                    <a:pt x="655" y="28087"/>
                    <a:pt x="655" y="28182"/>
                  </a:cubicBezTo>
                  <a:cubicBezTo>
                    <a:pt x="655" y="28337"/>
                    <a:pt x="655" y="28480"/>
                    <a:pt x="643" y="28635"/>
                  </a:cubicBezTo>
                  <a:lnTo>
                    <a:pt x="643" y="28647"/>
                  </a:lnTo>
                  <a:lnTo>
                    <a:pt x="643" y="28659"/>
                  </a:lnTo>
                  <a:lnTo>
                    <a:pt x="643" y="28682"/>
                  </a:lnTo>
                  <a:cubicBezTo>
                    <a:pt x="643" y="28778"/>
                    <a:pt x="631" y="28873"/>
                    <a:pt x="631" y="28956"/>
                  </a:cubicBezTo>
                  <a:lnTo>
                    <a:pt x="631" y="29004"/>
                  </a:lnTo>
                  <a:lnTo>
                    <a:pt x="631" y="29040"/>
                  </a:lnTo>
                  <a:cubicBezTo>
                    <a:pt x="619" y="29111"/>
                    <a:pt x="619" y="29218"/>
                    <a:pt x="619" y="29302"/>
                  </a:cubicBezTo>
                  <a:lnTo>
                    <a:pt x="619" y="29468"/>
                  </a:lnTo>
                  <a:cubicBezTo>
                    <a:pt x="619" y="29492"/>
                    <a:pt x="631" y="29528"/>
                    <a:pt x="631" y="29575"/>
                  </a:cubicBezTo>
                  <a:cubicBezTo>
                    <a:pt x="631" y="29611"/>
                    <a:pt x="643" y="29647"/>
                    <a:pt x="655" y="29671"/>
                  </a:cubicBezTo>
                  <a:cubicBezTo>
                    <a:pt x="679" y="29718"/>
                    <a:pt x="691" y="29730"/>
                    <a:pt x="715" y="29766"/>
                  </a:cubicBezTo>
                  <a:lnTo>
                    <a:pt x="739" y="29790"/>
                  </a:lnTo>
                  <a:cubicBezTo>
                    <a:pt x="762" y="29814"/>
                    <a:pt x="774" y="29837"/>
                    <a:pt x="810" y="29849"/>
                  </a:cubicBezTo>
                  <a:lnTo>
                    <a:pt x="822" y="29873"/>
                  </a:lnTo>
                  <a:lnTo>
                    <a:pt x="858" y="29885"/>
                  </a:lnTo>
                  <a:cubicBezTo>
                    <a:pt x="879" y="29899"/>
                    <a:pt x="904" y="29905"/>
                    <a:pt x="933" y="29905"/>
                  </a:cubicBezTo>
                  <a:cubicBezTo>
                    <a:pt x="953" y="29905"/>
                    <a:pt x="976" y="29902"/>
                    <a:pt x="1000" y="29897"/>
                  </a:cubicBezTo>
                  <a:cubicBezTo>
                    <a:pt x="1096" y="29885"/>
                    <a:pt x="1179" y="29825"/>
                    <a:pt x="1239" y="29778"/>
                  </a:cubicBezTo>
                  <a:lnTo>
                    <a:pt x="1274" y="29766"/>
                  </a:lnTo>
                  <a:lnTo>
                    <a:pt x="1298" y="29754"/>
                  </a:lnTo>
                  <a:cubicBezTo>
                    <a:pt x="1310" y="29730"/>
                    <a:pt x="1346" y="29718"/>
                    <a:pt x="1358" y="29706"/>
                  </a:cubicBezTo>
                  <a:cubicBezTo>
                    <a:pt x="1489" y="29599"/>
                    <a:pt x="1608" y="29516"/>
                    <a:pt x="1727" y="29421"/>
                  </a:cubicBezTo>
                  <a:cubicBezTo>
                    <a:pt x="1941" y="29254"/>
                    <a:pt x="2167" y="29075"/>
                    <a:pt x="2358" y="28932"/>
                  </a:cubicBezTo>
                  <a:lnTo>
                    <a:pt x="2536" y="28801"/>
                  </a:lnTo>
                  <a:lnTo>
                    <a:pt x="2679" y="28682"/>
                  </a:lnTo>
                  <a:lnTo>
                    <a:pt x="2834" y="28563"/>
                  </a:lnTo>
                  <a:cubicBezTo>
                    <a:pt x="2977" y="28444"/>
                    <a:pt x="3132" y="28337"/>
                    <a:pt x="3275" y="28218"/>
                  </a:cubicBezTo>
                  <a:lnTo>
                    <a:pt x="3298" y="28218"/>
                  </a:lnTo>
                  <a:lnTo>
                    <a:pt x="3310" y="28206"/>
                  </a:lnTo>
                  <a:lnTo>
                    <a:pt x="3334" y="28170"/>
                  </a:lnTo>
                  <a:lnTo>
                    <a:pt x="3417" y="28111"/>
                  </a:lnTo>
                  <a:lnTo>
                    <a:pt x="3429" y="28099"/>
                  </a:lnTo>
                  <a:lnTo>
                    <a:pt x="3608" y="27968"/>
                  </a:lnTo>
                  <a:cubicBezTo>
                    <a:pt x="3858" y="27766"/>
                    <a:pt x="4108" y="27563"/>
                    <a:pt x="4406" y="27325"/>
                  </a:cubicBezTo>
                  <a:lnTo>
                    <a:pt x="4429" y="27313"/>
                  </a:lnTo>
                  <a:cubicBezTo>
                    <a:pt x="4525" y="27230"/>
                    <a:pt x="4644" y="27135"/>
                    <a:pt x="4751" y="27039"/>
                  </a:cubicBezTo>
                  <a:cubicBezTo>
                    <a:pt x="4787" y="27016"/>
                    <a:pt x="4810" y="26992"/>
                    <a:pt x="4846" y="26968"/>
                  </a:cubicBezTo>
                  <a:lnTo>
                    <a:pt x="4870" y="26932"/>
                  </a:lnTo>
                  <a:lnTo>
                    <a:pt x="4882" y="26920"/>
                  </a:lnTo>
                  <a:cubicBezTo>
                    <a:pt x="4965" y="26861"/>
                    <a:pt x="5049" y="26789"/>
                    <a:pt x="5120" y="26718"/>
                  </a:cubicBezTo>
                  <a:cubicBezTo>
                    <a:pt x="5227" y="26611"/>
                    <a:pt x="5334" y="26515"/>
                    <a:pt x="5442" y="26420"/>
                  </a:cubicBezTo>
                  <a:lnTo>
                    <a:pt x="5537" y="26313"/>
                  </a:lnTo>
                  <a:cubicBezTo>
                    <a:pt x="5572" y="26301"/>
                    <a:pt x="5584" y="26265"/>
                    <a:pt x="5620" y="26242"/>
                  </a:cubicBezTo>
                  <a:lnTo>
                    <a:pt x="5644" y="26206"/>
                  </a:lnTo>
                  <a:lnTo>
                    <a:pt x="5870" y="25968"/>
                  </a:lnTo>
                  <a:cubicBezTo>
                    <a:pt x="6096" y="25730"/>
                    <a:pt x="6311" y="25444"/>
                    <a:pt x="6513" y="25170"/>
                  </a:cubicBezTo>
                  <a:cubicBezTo>
                    <a:pt x="6787" y="24753"/>
                    <a:pt x="7001" y="24337"/>
                    <a:pt x="7132" y="23884"/>
                  </a:cubicBezTo>
                  <a:cubicBezTo>
                    <a:pt x="7263" y="23456"/>
                    <a:pt x="7347" y="22979"/>
                    <a:pt x="7358" y="22467"/>
                  </a:cubicBezTo>
                  <a:lnTo>
                    <a:pt x="7358" y="22289"/>
                  </a:lnTo>
                  <a:cubicBezTo>
                    <a:pt x="7358" y="21860"/>
                    <a:pt x="7311" y="21455"/>
                    <a:pt x="7227" y="21074"/>
                  </a:cubicBezTo>
                  <a:cubicBezTo>
                    <a:pt x="7192" y="20955"/>
                    <a:pt x="7168" y="20824"/>
                    <a:pt x="7120" y="20681"/>
                  </a:cubicBezTo>
                  <a:lnTo>
                    <a:pt x="7108" y="20622"/>
                  </a:lnTo>
                  <a:lnTo>
                    <a:pt x="7013" y="20360"/>
                  </a:lnTo>
                  <a:lnTo>
                    <a:pt x="7001" y="20312"/>
                  </a:lnTo>
                  <a:lnTo>
                    <a:pt x="6942" y="20134"/>
                  </a:lnTo>
                  <a:cubicBezTo>
                    <a:pt x="6882" y="19991"/>
                    <a:pt x="6823" y="19836"/>
                    <a:pt x="6751" y="19669"/>
                  </a:cubicBezTo>
                  <a:cubicBezTo>
                    <a:pt x="6656" y="19479"/>
                    <a:pt x="6573" y="19276"/>
                    <a:pt x="6489" y="19098"/>
                  </a:cubicBezTo>
                  <a:lnTo>
                    <a:pt x="6477" y="19062"/>
                  </a:lnTo>
                  <a:lnTo>
                    <a:pt x="6358" y="18812"/>
                  </a:lnTo>
                  <a:cubicBezTo>
                    <a:pt x="6299" y="18657"/>
                    <a:pt x="6275" y="18538"/>
                    <a:pt x="6239" y="18443"/>
                  </a:cubicBezTo>
                  <a:lnTo>
                    <a:pt x="6275" y="18360"/>
                  </a:lnTo>
                  <a:lnTo>
                    <a:pt x="6299" y="18288"/>
                  </a:lnTo>
                  <a:lnTo>
                    <a:pt x="6311" y="18264"/>
                  </a:lnTo>
                  <a:lnTo>
                    <a:pt x="6346" y="18205"/>
                  </a:lnTo>
                  <a:cubicBezTo>
                    <a:pt x="6573" y="17729"/>
                    <a:pt x="6823" y="17169"/>
                    <a:pt x="7061" y="16621"/>
                  </a:cubicBezTo>
                  <a:lnTo>
                    <a:pt x="7132" y="16443"/>
                  </a:lnTo>
                  <a:cubicBezTo>
                    <a:pt x="7358" y="15955"/>
                    <a:pt x="7597" y="15407"/>
                    <a:pt x="7823" y="14871"/>
                  </a:cubicBezTo>
                  <a:cubicBezTo>
                    <a:pt x="7835" y="14847"/>
                    <a:pt x="7835" y="14835"/>
                    <a:pt x="7835" y="14824"/>
                  </a:cubicBezTo>
                  <a:lnTo>
                    <a:pt x="7835" y="14883"/>
                  </a:lnTo>
                  <a:lnTo>
                    <a:pt x="7835" y="14943"/>
                  </a:lnTo>
                  <a:lnTo>
                    <a:pt x="7835" y="15062"/>
                  </a:lnTo>
                  <a:cubicBezTo>
                    <a:pt x="7835" y="15431"/>
                    <a:pt x="7835" y="15776"/>
                    <a:pt x="7847" y="16086"/>
                  </a:cubicBezTo>
                  <a:lnTo>
                    <a:pt x="7847" y="16193"/>
                  </a:lnTo>
                  <a:lnTo>
                    <a:pt x="7847" y="16240"/>
                  </a:lnTo>
                  <a:lnTo>
                    <a:pt x="7847" y="16276"/>
                  </a:lnTo>
                  <a:cubicBezTo>
                    <a:pt x="7858" y="16550"/>
                    <a:pt x="7882" y="16860"/>
                    <a:pt x="7894" y="17157"/>
                  </a:cubicBezTo>
                  <a:lnTo>
                    <a:pt x="7894" y="17252"/>
                  </a:lnTo>
                  <a:lnTo>
                    <a:pt x="7894" y="17276"/>
                  </a:lnTo>
                  <a:cubicBezTo>
                    <a:pt x="7906" y="17395"/>
                    <a:pt x="7906" y="17526"/>
                    <a:pt x="7918" y="17645"/>
                  </a:cubicBezTo>
                  <a:cubicBezTo>
                    <a:pt x="7918" y="17705"/>
                    <a:pt x="7942" y="17764"/>
                    <a:pt x="7942" y="17824"/>
                  </a:cubicBezTo>
                  <a:lnTo>
                    <a:pt x="7942" y="17860"/>
                  </a:lnTo>
                  <a:cubicBezTo>
                    <a:pt x="7954" y="17979"/>
                    <a:pt x="7954" y="18098"/>
                    <a:pt x="7966" y="18217"/>
                  </a:cubicBezTo>
                  <a:cubicBezTo>
                    <a:pt x="8001" y="18574"/>
                    <a:pt x="8037" y="18979"/>
                    <a:pt x="8097" y="19372"/>
                  </a:cubicBezTo>
                  <a:lnTo>
                    <a:pt x="8120" y="19538"/>
                  </a:lnTo>
                  <a:cubicBezTo>
                    <a:pt x="8144" y="19824"/>
                    <a:pt x="8192" y="20122"/>
                    <a:pt x="8239" y="20408"/>
                  </a:cubicBezTo>
                  <a:cubicBezTo>
                    <a:pt x="8370" y="21205"/>
                    <a:pt x="8478" y="21860"/>
                    <a:pt x="8632" y="22527"/>
                  </a:cubicBezTo>
                  <a:cubicBezTo>
                    <a:pt x="8728" y="22920"/>
                    <a:pt x="8835" y="23301"/>
                    <a:pt x="8918" y="23682"/>
                  </a:cubicBezTo>
                  <a:cubicBezTo>
                    <a:pt x="8954" y="23813"/>
                    <a:pt x="8990" y="23944"/>
                    <a:pt x="9025" y="24075"/>
                  </a:cubicBezTo>
                  <a:lnTo>
                    <a:pt x="8990" y="24110"/>
                  </a:lnTo>
                  <a:lnTo>
                    <a:pt x="8966" y="24134"/>
                  </a:lnTo>
                  <a:cubicBezTo>
                    <a:pt x="8906" y="24194"/>
                    <a:pt x="8859" y="24277"/>
                    <a:pt x="8799" y="24337"/>
                  </a:cubicBezTo>
                  <a:lnTo>
                    <a:pt x="8787" y="24349"/>
                  </a:lnTo>
                  <a:cubicBezTo>
                    <a:pt x="8751" y="24372"/>
                    <a:pt x="8740" y="24408"/>
                    <a:pt x="8716" y="24432"/>
                  </a:cubicBezTo>
                  <a:cubicBezTo>
                    <a:pt x="8632" y="24527"/>
                    <a:pt x="8573" y="24634"/>
                    <a:pt x="8501" y="24718"/>
                  </a:cubicBezTo>
                  <a:lnTo>
                    <a:pt x="8490" y="24753"/>
                  </a:lnTo>
                  <a:lnTo>
                    <a:pt x="8478" y="24777"/>
                  </a:lnTo>
                  <a:lnTo>
                    <a:pt x="8442" y="24813"/>
                  </a:lnTo>
                  <a:lnTo>
                    <a:pt x="8263" y="25075"/>
                  </a:lnTo>
                  <a:lnTo>
                    <a:pt x="8239" y="25122"/>
                  </a:lnTo>
                  <a:lnTo>
                    <a:pt x="8216" y="25134"/>
                  </a:lnTo>
                  <a:cubicBezTo>
                    <a:pt x="8156" y="25206"/>
                    <a:pt x="8097" y="25313"/>
                    <a:pt x="8037" y="25420"/>
                  </a:cubicBezTo>
                  <a:cubicBezTo>
                    <a:pt x="8025" y="25444"/>
                    <a:pt x="8001" y="25492"/>
                    <a:pt x="7978" y="25527"/>
                  </a:cubicBezTo>
                  <a:lnTo>
                    <a:pt x="7978" y="25539"/>
                  </a:lnTo>
                  <a:cubicBezTo>
                    <a:pt x="7942" y="25611"/>
                    <a:pt x="7906" y="25682"/>
                    <a:pt x="7858" y="25765"/>
                  </a:cubicBezTo>
                  <a:lnTo>
                    <a:pt x="7787" y="25896"/>
                  </a:lnTo>
                  <a:lnTo>
                    <a:pt x="7656" y="26182"/>
                  </a:lnTo>
                  <a:cubicBezTo>
                    <a:pt x="7608" y="26265"/>
                    <a:pt x="7561" y="26373"/>
                    <a:pt x="7525" y="26456"/>
                  </a:cubicBezTo>
                  <a:lnTo>
                    <a:pt x="7525" y="26480"/>
                  </a:lnTo>
                  <a:lnTo>
                    <a:pt x="7466" y="26599"/>
                  </a:lnTo>
                  <a:cubicBezTo>
                    <a:pt x="7406" y="26718"/>
                    <a:pt x="7358" y="26849"/>
                    <a:pt x="7311" y="26956"/>
                  </a:cubicBezTo>
                  <a:lnTo>
                    <a:pt x="7311" y="26968"/>
                  </a:lnTo>
                  <a:lnTo>
                    <a:pt x="7287" y="27051"/>
                  </a:lnTo>
                  <a:cubicBezTo>
                    <a:pt x="7227" y="27218"/>
                    <a:pt x="7180" y="27349"/>
                    <a:pt x="7132" y="27468"/>
                  </a:cubicBezTo>
                  <a:cubicBezTo>
                    <a:pt x="7013" y="27789"/>
                    <a:pt x="6906" y="28123"/>
                    <a:pt x="6846" y="28480"/>
                  </a:cubicBezTo>
                  <a:cubicBezTo>
                    <a:pt x="6787" y="28837"/>
                    <a:pt x="6763" y="29171"/>
                    <a:pt x="6763" y="29468"/>
                  </a:cubicBezTo>
                  <a:lnTo>
                    <a:pt x="6763" y="29480"/>
                  </a:lnTo>
                  <a:cubicBezTo>
                    <a:pt x="6763" y="29825"/>
                    <a:pt x="6787" y="30171"/>
                    <a:pt x="6870" y="30492"/>
                  </a:cubicBezTo>
                  <a:cubicBezTo>
                    <a:pt x="6942" y="30826"/>
                    <a:pt x="7013" y="31135"/>
                    <a:pt x="7120" y="31445"/>
                  </a:cubicBezTo>
                  <a:cubicBezTo>
                    <a:pt x="7227" y="31790"/>
                    <a:pt x="7370" y="32135"/>
                    <a:pt x="7501" y="32445"/>
                  </a:cubicBezTo>
                  <a:cubicBezTo>
                    <a:pt x="7728" y="32969"/>
                    <a:pt x="8013" y="33516"/>
                    <a:pt x="8370" y="34135"/>
                  </a:cubicBezTo>
                  <a:cubicBezTo>
                    <a:pt x="8692" y="34731"/>
                    <a:pt x="9073" y="35350"/>
                    <a:pt x="9371" y="35826"/>
                  </a:cubicBezTo>
                  <a:lnTo>
                    <a:pt x="9382" y="35838"/>
                  </a:lnTo>
                  <a:cubicBezTo>
                    <a:pt x="9763" y="36445"/>
                    <a:pt x="10109" y="36993"/>
                    <a:pt x="10454" y="37493"/>
                  </a:cubicBezTo>
                  <a:lnTo>
                    <a:pt x="10466" y="37505"/>
                  </a:lnTo>
                  <a:lnTo>
                    <a:pt x="10478" y="37529"/>
                  </a:lnTo>
                  <a:lnTo>
                    <a:pt x="10561" y="37636"/>
                  </a:lnTo>
                  <a:lnTo>
                    <a:pt x="10621" y="37707"/>
                  </a:lnTo>
                  <a:lnTo>
                    <a:pt x="10633" y="37731"/>
                  </a:lnTo>
                  <a:cubicBezTo>
                    <a:pt x="10740" y="37862"/>
                    <a:pt x="10823" y="38005"/>
                    <a:pt x="10918" y="38148"/>
                  </a:cubicBezTo>
                  <a:cubicBezTo>
                    <a:pt x="11180" y="38541"/>
                    <a:pt x="11466" y="38981"/>
                    <a:pt x="11776" y="39374"/>
                  </a:cubicBezTo>
                  <a:lnTo>
                    <a:pt x="11788" y="39410"/>
                  </a:lnTo>
                  <a:cubicBezTo>
                    <a:pt x="11823" y="39458"/>
                    <a:pt x="11847" y="39493"/>
                    <a:pt x="11895" y="39541"/>
                  </a:cubicBezTo>
                  <a:cubicBezTo>
                    <a:pt x="11954" y="39600"/>
                    <a:pt x="12026" y="39672"/>
                    <a:pt x="12121" y="39672"/>
                  </a:cubicBezTo>
                  <a:cubicBezTo>
                    <a:pt x="12228" y="39672"/>
                    <a:pt x="12311" y="39636"/>
                    <a:pt x="12371" y="39553"/>
                  </a:cubicBezTo>
                  <a:cubicBezTo>
                    <a:pt x="12430" y="39493"/>
                    <a:pt x="12442" y="39410"/>
                    <a:pt x="12466" y="39338"/>
                  </a:cubicBezTo>
                  <a:cubicBezTo>
                    <a:pt x="12490" y="39172"/>
                    <a:pt x="12526" y="38993"/>
                    <a:pt x="12550" y="38815"/>
                  </a:cubicBezTo>
                  <a:lnTo>
                    <a:pt x="12561" y="38696"/>
                  </a:lnTo>
                  <a:cubicBezTo>
                    <a:pt x="12621" y="38326"/>
                    <a:pt x="12681" y="38029"/>
                    <a:pt x="12728" y="37743"/>
                  </a:cubicBezTo>
                  <a:cubicBezTo>
                    <a:pt x="12776" y="37529"/>
                    <a:pt x="12823" y="37350"/>
                    <a:pt x="12859" y="37160"/>
                  </a:cubicBezTo>
                  <a:lnTo>
                    <a:pt x="13002" y="36719"/>
                  </a:lnTo>
                  <a:lnTo>
                    <a:pt x="13002" y="36695"/>
                  </a:lnTo>
                  <a:lnTo>
                    <a:pt x="13002" y="36683"/>
                  </a:lnTo>
                  <a:lnTo>
                    <a:pt x="13026" y="36612"/>
                  </a:lnTo>
                  <a:cubicBezTo>
                    <a:pt x="13133" y="36243"/>
                    <a:pt x="13216" y="35945"/>
                    <a:pt x="13300" y="35659"/>
                  </a:cubicBezTo>
                  <a:cubicBezTo>
                    <a:pt x="13323" y="35505"/>
                    <a:pt x="13371" y="35374"/>
                    <a:pt x="13395" y="35231"/>
                  </a:cubicBezTo>
                  <a:cubicBezTo>
                    <a:pt x="13431" y="35064"/>
                    <a:pt x="13478" y="34897"/>
                    <a:pt x="13514" y="34731"/>
                  </a:cubicBezTo>
                  <a:cubicBezTo>
                    <a:pt x="13621" y="34362"/>
                    <a:pt x="13752" y="34004"/>
                    <a:pt x="13871" y="33647"/>
                  </a:cubicBezTo>
                  <a:lnTo>
                    <a:pt x="13871" y="33635"/>
                  </a:lnTo>
                  <a:lnTo>
                    <a:pt x="13895" y="33623"/>
                  </a:lnTo>
                  <a:cubicBezTo>
                    <a:pt x="13966" y="33397"/>
                    <a:pt x="14050" y="33159"/>
                    <a:pt x="14133" y="32921"/>
                  </a:cubicBezTo>
                  <a:cubicBezTo>
                    <a:pt x="14193" y="32731"/>
                    <a:pt x="14228" y="32576"/>
                    <a:pt x="14264" y="32445"/>
                  </a:cubicBezTo>
                  <a:cubicBezTo>
                    <a:pt x="14288" y="32326"/>
                    <a:pt x="14312" y="32207"/>
                    <a:pt x="14335" y="32099"/>
                  </a:cubicBezTo>
                  <a:lnTo>
                    <a:pt x="14347" y="32016"/>
                  </a:lnTo>
                  <a:lnTo>
                    <a:pt x="14347" y="31980"/>
                  </a:lnTo>
                  <a:lnTo>
                    <a:pt x="14347" y="31969"/>
                  </a:lnTo>
                  <a:cubicBezTo>
                    <a:pt x="14431" y="31671"/>
                    <a:pt x="14490" y="31373"/>
                    <a:pt x="14526" y="31064"/>
                  </a:cubicBezTo>
                  <a:cubicBezTo>
                    <a:pt x="14574" y="30766"/>
                    <a:pt x="14586" y="30468"/>
                    <a:pt x="14609" y="30195"/>
                  </a:cubicBezTo>
                  <a:cubicBezTo>
                    <a:pt x="14621" y="30004"/>
                    <a:pt x="14621" y="29849"/>
                    <a:pt x="14621" y="29730"/>
                  </a:cubicBezTo>
                  <a:cubicBezTo>
                    <a:pt x="14621" y="29552"/>
                    <a:pt x="14609" y="29397"/>
                    <a:pt x="14586" y="29230"/>
                  </a:cubicBezTo>
                  <a:cubicBezTo>
                    <a:pt x="14562" y="28980"/>
                    <a:pt x="14502" y="28694"/>
                    <a:pt x="14407" y="28349"/>
                  </a:cubicBezTo>
                  <a:cubicBezTo>
                    <a:pt x="14383" y="28266"/>
                    <a:pt x="14371" y="28182"/>
                    <a:pt x="14335" y="28123"/>
                  </a:cubicBezTo>
                  <a:lnTo>
                    <a:pt x="14371" y="28123"/>
                  </a:lnTo>
                  <a:cubicBezTo>
                    <a:pt x="14633" y="28242"/>
                    <a:pt x="14931" y="28361"/>
                    <a:pt x="15300" y="28516"/>
                  </a:cubicBezTo>
                  <a:cubicBezTo>
                    <a:pt x="15990" y="28778"/>
                    <a:pt x="16729" y="29063"/>
                    <a:pt x="17205" y="29242"/>
                  </a:cubicBezTo>
                  <a:lnTo>
                    <a:pt x="17372" y="29302"/>
                  </a:lnTo>
                  <a:cubicBezTo>
                    <a:pt x="17657" y="29409"/>
                    <a:pt x="17967" y="29528"/>
                    <a:pt x="18360" y="29647"/>
                  </a:cubicBezTo>
                  <a:cubicBezTo>
                    <a:pt x="18741" y="29778"/>
                    <a:pt x="19086" y="29885"/>
                    <a:pt x="19396" y="30004"/>
                  </a:cubicBezTo>
                  <a:cubicBezTo>
                    <a:pt x="19550" y="30064"/>
                    <a:pt x="19705" y="30123"/>
                    <a:pt x="19860" y="30183"/>
                  </a:cubicBezTo>
                  <a:cubicBezTo>
                    <a:pt x="20003" y="30242"/>
                    <a:pt x="20205" y="30314"/>
                    <a:pt x="20384" y="30373"/>
                  </a:cubicBezTo>
                  <a:cubicBezTo>
                    <a:pt x="20515" y="30433"/>
                    <a:pt x="20705" y="30492"/>
                    <a:pt x="20884" y="30552"/>
                  </a:cubicBezTo>
                  <a:cubicBezTo>
                    <a:pt x="20955" y="30587"/>
                    <a:pt x="21051" y="30599"/>
                    <a:pt x="21134" y="30623"/>
                  </a:cubicBezTo>
                  <a:cubicBezTo>
                    <a:pt x="21182" y="30623"/>
                    <a:pt x="21229" y="30647"/>
                    <a:pt x="21277" y="30659"/>
                  </a:cubicBezTo>
                  <a:lnTo>
                    <a:pt x="21301" y="30671"/>
                  </a:lnTo>
                  <a:cubicBezTo>
                    <a:pt x="21360" y="30683"/>
                    <a:pt x="21432" y="30706"/>
                    <a:pt x="21491" y="30706"/>
                  </a:cubicBezTo>
                  <a:cubicBezTo>
                    <a:pt x="21539" y="30706"/>
                    <a:pt x="21586" y="30706"/>
                    <a:pt x="21634" y="30671"/>
                  </a:cubicBezTo>
                  <a:cubicBezTo>
                    <a:pt x="21670" y="30659"/>
                    <a:pt x="21705" y="30623"/>
                    <a:pt x="21729" y="30587"/>
                  </a:cubicBezTo>
                  <a:cubicBezTo>
                    <a:pt x="21765" y="30540"/>
                    <a:pt x="21777" y="30480"/>
                    <a:pt x="21777" y="30433"/>
                  </a:cubicBezTo>
                  <a:lnTo>
                    <a:pt x="21777" y="30373"/>
                  </a:lnTo>
                  <a:cubicBezTo>
                    <a:pt x="21765" y="30302"/>
                    <a:pt x="21729" y="30242"/>
                    <a:pt x="21705" y="30195"/>
                  </a:cubicBezTo>
                  <a:lnTo>
                    <a:pt x="21670" y="30147"/>
                  </a:lnTo>
                  <a:lnTo>
                    <a:pt x="21634" y="30075"/>
                  </a:lnTo>
                  <a:lnTo>
                    <a:pt x="21586" y="30004"/>
                  </a:lnTo>
                  <a:cubicBezTo>
                    <a:pt x="21527" y="29933"/>
                    <a:pt x="21479" y="29849"/>
                    <a:pt x="21432" y="29778"/>
                  </a:cubicBezTo>
                  <a:lnTo>
                    <a:pt x="21432" y="29766"/>
                  </a:lnTo>
                  <a:lnTo>
                    <a:pt x="21432" y="29754"/>
                  </a:lnTo>
                  <a:cubicBezTo>
                    <a:pt x="21348" y="29635"/>
                    <a:pt x="21277" y="29516"/>
                    <a:pt x="21193" y="29373"/>
                  </a:cubicBezTo>
                  <a:lnTo>
                    <a:pt x="21193" y="29361"/>
                  </a:lnTo>
                  <a:lnTo>
                    <a:pt x="21193" y="29349"/>
                  </a:lnTo>
                  <a:cubicBezTo>
                    <a:pt x="21122" y="29218"/>
                    <a:pt x="21039" y="29040"/>
                    <a:pt x="20943" y="28873"/>
                  </a:cubicBezTo>
                  <a:lnTo>
                    <a:pt x="20717" y="28385"/>
                  </a:lnTo>
                  <a:cubicBezTo>
                    <a:pt x="20586" y="28063"/>
                    <a:pt x="20455" y="27742"/>
                    <a:pt x="20348" y="27468"/>
                  </a:cubicBezTo>
                  <a:lnTo>
                    <a:pt x="20348" y="27456"/>
                  </a:lnTo>
                  <a:lnTo>
                    <a:pt x="20301" y="27337"/>
                  </a:lnTo>
                  <a:cubicBezTo>
                    <a:pt x="20217" y="27099"/>
                    <a:pt x="20110" y="26873"/>
                    <a:pt x="20027" y="26658"/>
                  </a:cubicBezTo>
                  <a:lnTo>
                    <a:pt x="19920" y="26420"/>
                  </a:lnTo>
                  <a:lnTo>
                    <a:pt x="19872" y="26301"/>
                  </a:lnTo>
                  <a:lnTo>
                    <a:pt x="19872" y="26277"/>
                  </a:lnTo>
                  <a:cubicBezTo>
                    <a:pt x="19622" y="25670"/>
                    <a:pt x="19348" y="25051"/>
                    <a:pt x="19110" y="24408"/>
                  </a:cubicBezTo>
                  <a:cubicBezTo>
                    <a:pt x="18872" y="23765"/>
                    <a:pt x="18610" y="23039"/>
                    <a:pt x="18253" y="22372"/>
                  </a:cubicBezTo>
                  <a:cubicBezTo>
                    <a:pt x="18086" y="22051"/>
                    <a:pt x="17895" y="21729"/>
                    <a:pt x="17645" y="21384"/>
                  </a:cubicBezTo>
                  <a:lnTo>
                    <a:pt x="17610" y="21336"/>
                  </a:lnTo>
                  <a:cubicBezTo>
                    <a:pt x="17586" y="21277"/>
                    <a:pt x="17538" y="21241"/>
                    <a:pt x="17491" y="21181"/>
                  </a:cubicBezTo>
                  <a:cubicBezTo>
                    <a:pt x="17479" y="21158"/>
                    <a:pt x="17467" y="21134"/>
                    <a:pt x="17431" y="21098"/>
                  </a:cubicBezTo>
                  <a:cubicBezTo>
                    <a:pt x="17383" y="21039"/>
                    <a:pt x="17360" y="21003"/>
                    <a:pt x="17312" y="20955"/>
                  </a:cubicBezTo>
                  <a:cubicBezTo>
                    <a:pt x="17193" y="20824"/>
                    <a:pt x="17074" y="20681"/>
                    <a:pt x="16943" y="20550"/>
                  </a:cubicBezTo>
                  <a:cubicBezTo>
                    <a:pt x="16895" y="20527"/>
                    <a:pt x="16836" y="20443"/>
                    <a:pt x="16764" y="20384"/>
                  </a:cubicBezTo>
                  <a:cubicBezTo>
                    <a:pt x="16729" y="20372"/>
                    <a:pt x="16717" y="20360"/>
                    <a:pt x="16693" y="20324"/>
                  </a:cubicBezTo>
                  <a:lnTo>
                    <a:pt x="16669" y="20312"/>
                  </a:lnTo>
                  <a:cubicBezTo>
                    <a:pt x="16610" y="20265"/>
                    <a:pt x="16550" y="20205"/>
                    <a:pt x="16491" y="20169"/>
                  </a:cubicBezTo>
                  <a:lnTo>
                    <a:pt x="16276" y="19991"/>
                  </a:lnTo>
                  <a:lnTo>
                    <a:pt x="16240" y="19955"/>
                  </a:lnTo>
                  <a:cubicBezTo>
                    <a:pt x="16193" y="19908"/>
                    <a:pt x="16157" y="19884"/>
                    <a:pt x="16110" y="19848"/>
                  </a:cubicBezTo>
                  <a:cubicBezTo>
                    <a:pt x="16074" y="19836"/>
                    <a:pt x="16050" y="19824"/>
                    <a:pt x="16038" y="19812"/>
                  </a:cubicBezTo>
                  <a:cubicBezTo>
                    <a:pt x="15752" y="19610"/>
                    <a:pt x="15443" y="19431"/>
                    <a:pt x="15002" y="19241"/>
                  </a:cubicBezTo>
                  <a:lnTo>
                    <a:pt x="14990" y="19241"/>
                  </a:lnTo>
                  <a:lnTo>
                    <a:pt x="14764" y="19157"/>
                  </a:lnTo>
                  <a:cubicBezTo>
                    <a:pt x="14740" y="19134"/>
                    <a:pt x="14728" y="19134"/>
                    <a:pt x="14693" y="19122"/>
                  </a:cubicBezTo>
                  <a:lnTo>
                    <a:pt x="14681" y="19110"/>
                  </a:lnTo>
                  <a:lnTo>
                    <a:pt x="14645" y="19110"/>
                  </a:lnTo>
                  <a:cubicBezTo>
                    <a:pt x="14609" y="19098"/>
                    <a:pt x="14550" y="19062"/>
                    <a:pt x="14502" y="19050"/>
                  </a:cubicBezTo>
                  <a:lnTo>
                    <a:pt x="14407" y="19015"/>
                  </a:lnTo>
                  <a:lnTo>
                    <a:pt x="14205" y="18943"/>
                  </a:lnTo>
                  <a:cubicBezTo>
                    <a:pt x="14109" y="18919"/>
                    <a:pt x="14014" y="18884"/>
                    <a:pt x="13907" y="18872"/>
                  </a:cubicBezTo>
                  <a:lnTo>
                    <a:pt x="13895" y="18872"/>
                  </a:lnTo>
                  <a:lnTo>
                    <a:pt x="13847" y="18860"/>
                  </a:lnTo>
                  <a:cubicBezTo>
                    <a:pt x="13740" y="18836"/>
                    <a:pt x="13621" y="18824"/>
                    <a:pt x="13502" y="18812"/>
                  </a:cubicBezTo>
                  <a:cubicBezTo>
                    <a:pt x="13270" y="18794"/>
                    <a:pt x="13070" y="18785"/>
                    <a:pt x="12886" y="18785"/>
                  </a:cubicBezTo>
                  <a:cubicBezTo>
                    <a:pt x="12701" y="18785"/>
                    <a:pt x="12532" y="18794"/>
                    <a:pt x="12359" y="18812"/>
                  </a:cubicBezTo>
                  <a:cubicBezTo>
                    <a:pt x="12192" y="18824"/>
                    <a:pt x="12002" y="18836"/>
                    <a:pt x="11811" y="18872"/>
                  </a:cubicBezTo>
                  <a:cubicBezTo>
                    <a:pt x="11716" y="18884"/>
                    <a:pt x="11645" y="18919"/>
                    <a:pt x="11573" y="18931"/>
                  </a:cubicBezTo>
                  <a:lnTo>
                    <a:pt x="11526" y="18943"/>
                  </a:lnTo>
                  <a:cubicBezTo>
                    <a:pt x="11430" y="18979"/>
                    <a:pt x="11335" y="19003"/>
                    <a:pt x="11240" y="19050"/>
                  </a:cubicBezTo>
                  <a:cubicBezTo>
                    <a:pt x="11073" y="19122"/>
                    <a:pt x="10930" y="19217"/>
                    <a:pt x="10776" y="19312"/>
                  </a:cubicBezTo>
                  <a:lnTo>
                    <a:pt x="10752" y="19348"/>
                  </a:lnTo>
                  <a:lnTo>
                    <a:pt x="10740" y="19360"/>
                  </a:lnTo>
                  <a:cubicBezTo>
                    <a:pt x="10680" y="19276"/>
                    <a:pt x="10597" y="19169"/>
                    <a:pt x="10525" y="19074"/>
                  </a:cubicBezTo>
                  <a:cubicBezTo>
                    <a:pt x="10466" y="19003"/>
                    <a:pt x="10406" y="18919"/>
                    <a:pt x="10347" y="18824"/>
                  </a:cubicBezTo>
                  <a:lnTo>
                    <a:pt x="10347" y="18812"/>
                  </a:lnTo>
                  <a:cubicBezTo>
                    <a:pt x="10335" y="18765"/>
                    <a:pt x="10299" y="18741"/>
                    <a:pt x="10275" y="18693"/>
                  </a:cubicBezTo>
                  <a:cubicBezTo>
                    <a:pt x="10204" y="18598"/>
                    <a:pt x="10144" y="18503"/>
                    <a:pt x="10085" y="18395"/>
                  </a:cubicBezTo>
                  <a:lnTo>
                    <a:pt x="10049" y="18348"/>
                  </a:lnTo>
                  <a:lnTo>
                    <a:pt x="10025" y="18300"/>
                  </a:lnTo>
                  <a:lnTo>
                    <a:pt x="10002" y="18288"/>
                  </a:lnTo>
                  <a:cubicBezTo>
                    <a:pt x="9966" y="18217"/>
                    <a:pt x="9906" y="18110"/>
                    <a:pt x="9847" y="18003"/>
                  </a:cubicBezTo>
                  <a:lnTo>
                    <a:pt x="9644" y="17669"/>
                  </a:lnTo>
                  <a:lnTo>
                    <a:pt x="9633" y="17645"/>
                  </a:lnTo>
                  <a:lnTo>
                    <a:pt x="9549" y="17467"/>
                  </a:lnTo>
                  <a:lnTo>
                    <a:pt x="9525" y="17455"/>
                  </a:lnTo>
                  <a:cubicBezTo>
                    <a:pt x="9466" y="17336"/>
                    <a:pt x="9406" y="17205"/>
                    <a:pt x="9347" y="17074"/>
                  </a:cubicBezTo>
                  <a:lnTo>
                    <a:pt x="9263" y="16860"/>
                  </a:lnTo>
                  <a:lnTo>
                    <a:pt x="9168" y="16657"/>
                  </a:lnTo>
                  <a:cubicBezTo>
                    <a:pt x="9144" y="16574"/>
                    <a:pt x="9109" y="16514"/>
                    <a:pt x="9085" y="16443"/>
                  </a:cubicBezTo>
                  <a:cubicBezTo>
                    <a:pt x="9085" y="16419"/>
                    <a:pt x="9073" y="16383"/>
                    <a:pt x="9049" y="16359"/>
                  </a:cubicBezTo>
                  <a:cubicBezTo>
                    <a:pt x="9013" y="16252"/>
                    <a:pt x="8978" y="16145"/>
                    <a:pt x="8930" y="16038"/>
                  </a:cubicBezTo>
                  <a:lnTo>
                    <a:pt x="8930" y="15705"/>
                  </a:lnTo>
                  <a:cubicBezTo>
                    <a:pt x="8930" y="15312"/>
                    <a:pt x="8954" y="14931"/>
                    <a:pt x="8966" y="14526"/>
                  </a:cubicBezTo>
                  <a:cubicBezTo>
                    <a:pt x="8966" y="14407"/>
                    <a:pt x="8966" y="14300"/>
                    <a:pt x="8978" y="14193"/>
                  </a:cubicBezTo>
                  <a:lnTo>
                    <a:pt x="8978" y="14181"/>
                  </a:lnTo>
                  <a:lnTo>
                    <a:pt x="8990" y="14062"/>
                  </a:lnTo>
                  <a:lnTo>
                    <a:pt x="9013" y="13895"/>
                  </a:lnTo>
                  <a:lnTo>
                    <a:pt x="9013" y="13883"/>
                  </a:lnTo>
                  <a:cubicBezTo>
                    <a:pt x="9025" y="13776"/>
                    <a:pt x="9025" y="13657"/>
                    <a:pt x="9037" y="13562"/>
                  </a:cubicBezTo>
                  <a:lnTo>
                    <a:pt x="9049" y="13335"/>
                  </a:lnTo>
                  <a:lnTo>
                    <a:pt x="9049" y="13323"/>
                  </a:lnTo>
                  <a:cubicBezTo>
                    <a:pt x="9073" y="13061"/>
                    <a:pt x="9109" y="12764"/>
                    <a:pt x="9144" y="12466"/>
                  </a:cubicBezTo>
                  <a:cubicBezTo>
                    <a:pt x="9252" y="11692"/>
                    <a:pt x="9347" y="10906"/>
                    <a:pt x="9466" y="10121"/>
                  </a:cubicBezTo>
                  <a:cubicBezTo>
                    <a:pt x="9513" y="9871"/>
                    <a:pt x="9561" y="9597"/>
                    <a:pt x="9609" y="9347"/>
                  </a:cubicBezTo>
                  <a:lnTo>
                    <a:pt x="9609" y="9335"/>
                  </a:lnTo>
                  <a:lnTo>
                    <a:pt x="9609" y="9311"/>
                  </a:lnTo>
                  <a:lnTo>
                    <a:pt x="9633" y="9168"/>
                  </a:lnTo>
                  <a:lnTo>
                    <a:pt x="9668" y="9037"/>
                  </a:lnTo>
                  <a:cubicBezTo>
                    <a:pt x="9680" y="8930"/>
                    <a:pt x="9704" y="8823"/>
                    <a:pt x="9728" y="8739"/>
                  </a:cubicBezTo>
                  <a:lnTo>
                    <a:pt x="9728" y="8716"/>
                  </a:lnTo>
                  <a:lnTo>
                    <a:pt x="9740" y="8620"/>
                  </a:lnTo>
                  <a:lnTo>
                    <a:pt x="9740" y="8597"/>
                  </a:lnTo>
                  <a:lnTo>
                    <a:pt x="9752" y="8513"/>
                  </a:lnTo>
                  <a:cubicBezTo>
                    <a:pt x="9787" y="8358"/>
                    <a:pt x="9823" y="8204"/>
                    <a:pt x="9859" y="8049"/>
                  </a:cubicBezTo>
                  <a:lnTo>
                    <a:pt x="9906" y="7882"/>
                  </a:lnTo>
                  <a:lnTo>
                    <a:pt x="9918" y="7858"/>
                  </a:lnTo>
                  <a:lnTo>
                    <a:pt x="9918" y="7835"/>
                  </a:lnTo>
                  <a:lnTo>
                    <a:pt x="9918" y="7823"/>
                  </a:lnTo>
                  <a:cubicBezTo>
                    <a:pt x="9966" y="7620"/>
                    <a:pt x="10025" y="7382"/>
                    <a:pt x="10097" y="7156"/>
                  </a:cubicBezTo>
                  <a:cubicBezTo>
                    <a:pt x="10121" y="7061"/>
                    <a:pt x="10156" y="6965"/>
                    <a:pt x="10180" y="6870"/>
                  </a:cubicBezTo>
                  <a:lnTo>
                    <a:pt x="10204" y="6823"/>
                  </a:lnTo>
                  <a:cubicBezTo>
                    <a:pt x="10275" y="6584"/>
                    <a:pt x="10347" y="6311"/>
                    <a:pt x="10442" y="6049"/>
                  </a:cubicBezTo>
                  <a:lnTo>
                    <a:pt x="10466" y="5953"/>
                  </a:lnTo>
                  <a:lnTo>
                    <a:pt x="10466" y="5930"/>
                  </a:lnTo>
                  <a:lnTo>
                    <a:pt x="10478" y="5906"/>
                  </a:lnTo>
                  <a:lnTo>
                    <a:pt x="10799" y="4965"/>
                  </a:lnTo>
                  <a:lnTo>
                    <a:pt x="10895" y="4668"/>
                  </a:lnTo>
                  <a:lnTo>
                    <a:pt x="11002" y="4370"/>
                  </a:lnTo>
                  <a:cubicBezTo>
                    <a:pt x="11037" y="4287"/>
                    <a:pt x="11073" y="4179"/>
                    <a:pt x="11109" y="4084"/>
                  </a:cubicBezTo>
                  <a:lnTo>
                    <a:pt x="11121" y="4048"/>
                  </a:lnTo>
                  <a:lnTo>
                    <a:pt x="11121" y="4025"/>
                  </a:lnTo>
                  <a:lnTo>
                    <a:pt x="11133" y="4001"/>
                  </a:lnTo>
                  <a:cubicBezTo>
                    <a:pt x="11168" y="3953"/>
                    <a:pt x="11180" y="3906"/>
                    <a:pt x="11192" y="3870"/>
                  </a:cubicBezTo>
                  <a:cubicBezTo>
                    <a:pt x="11335" y="3536"/>
                    <a:pt x="11466" y="3191"/>
                    <a:pt x="11597" y="2870"/>
                  </a:cubicBezTo>
                  <a:lnTo>
                    <a:pt x="11609" y="2834"/>
                  </a:lnTo>
                  <a:lnTo>
                    <a:pt x="11609" y="2822"/>
                  </a:lnTo>
                  <a:lnTo>
                    <a:pt x="11609" y="2810"/>
                  </a:lnTo>
                  <a:lnTo>
                    <a:pt x="11633" y="2774"/>
                  </a:lnTo>
                  <a:lnTo>
                    <a:pt x="11764" y="2465"/>
                  </a:lnTo>
                  <a:lnTo>
                    <a:pt x="11764" y="2453"/>
                  </a:lnTo>
                  <a:cubicBezTo>
                    <a:pt x="11776" y="2417"/>
                    <a:pt x="11811" y="2382"/>
                    <a:pt x="11823" y="2334"/>
                  </a:cubicBezTo>
                  <a:cubicBezTo>
                    <a:pt x="11930" y="2108"/>
                    <a:pt x="12049" y="1858"/>
                    <a:pt x="12192" y="1584"/>
                  </a:cubicBezTo>
                  <a:cubicBezTo>
                    <a:pt x="12311" y="1370"/>
                    <a:pt x="12442" y="1191"/>
                    <a:pt x="12561" y="1012"/>
                  </a:cubicBezTo>
                  <a:cubicBezTo>
                    <a:pt x="12669" y="846"/>
                    <a:pt x="12788" y="691"/>
                    <a:pt x="12919" y="548"/>
                  </a:cubicBezTo>
                  <a:lnTo>
                    <a:pt x="13014" y="453"/>
                  </a:lnTo>
                  <a:cubicBezTo>
                    <a:pt x="13085" y="417"/>
                    <a:pt x="13145" y="322"/>
                    <a:pt x="13145" y="238"/>
                  </a:cubicBezTo>
                  <a:cubicBezTo>
                    <a:pt x="13145" y="191"/>
                    <a:pt x="13121" y="131"/>
                    <a:pt x="13085" y="84"/>
                  </a:cubicBezTo>
                  <a:cubicBezTo>
                    <a:pt x="13062" y="36"/>
                    <a:pt x="12978" y="12"/>
                    <a:pt x="12919" y="0"/>
                  </a:cubicBezTo>
                  <a:close/>
                </a:path>
              </a:pathLst>
            </a:custGeom>
            <a:solidFill>
              <a:srgbClr val="83D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" name="Google Shape;1439;p48"/>
            <p:cNvSpPr/>
            <p:nvPr/>
          </p:nvSpPr>
          <p:spPr>
            <a:xfrm rot="10105750">
              <a:off x="6549500" y="3251083"/>
              <a:ext cx="212769" cy="133111"/>
            </a:xfrm>
            <a:custGeom>
              <a:avLst/>
              <a:gdLst/>
              <a:ahLst/>
              <a:cxnLst/>
              <a:rect l="l" t="t" r="r" b="b"/>
              <a:pathLst>
                <a:path w="4990" h="3122" extrusionOk="0">
                  <a:moveTo>
                    <a:pt x="3156" y="1191"/>
                  </a:moveTo>
                  <a:cubicBezTo>
                    <a:pt x="3144" y="1191"/>
                    <a:pt x="3144" y="1203"/>
                    <a:pt x="3132" y="1203"/>
                  </a:cubicBezTo>
                  <a:cubicBezTo>
                    <a:pt x="3144" y="1203"/>
                    <a:pt x="3156" y="1203"/>
                    <a:pt x="3156" y="1191"/>
                  </a:cubicBezTo>
                  <a:close/>
                  <a:moveTo>
                    <a:pt x="3334" y="1489"/>
                  </a:moveTo>
                  <a:lnTo>
                    <a:pt x="3334" y="1489"/>
                  </a:lnTo>
                  <a:cubicBezTo>
                    <a:pt x="3334" y="1489"/>
                    <a:pt x="3333" y="1489"/>
                    <a:pt x="3330" y="1489"/>
                  </a:cubicBezTo>
                  <a:lnTo>
                    <a:pt x="3330" y="1489"/>
                  </a:lnTo>
                  <a:cubicBezTo>
                    <a:pt x="3331" y="1489"/>
                    <a:pt x="3333" y="1489"/>
                    <a:pt x="3334" y="1489"/>
                  </a:cubicBezTo>
                  <a:close/>
                  <a:moveTo>
                    <a:pt x="4763" y="0"/>
                  </a:moveTo>
                  <a:cubicBezTo>
                    <a:pt x="4703" y="0"/>
                    <a:pt x="4656" y="48"/>
                    <a:pt x="4644" y="96"/>
                  </a:cubicBezTo>
                  <a:cubicBezTo>
                    <a:pt x="4632" y="119"/>
                    <a:pt x="4596" y="155"/>
                    <a:pt x="4572" y="179"/>
                  </a:cubicBezTo>
                  <a:cubicBezTo>
                    <a:pt x="4453" y="298"/>
                    <a:pt x="4322" y="417"/>
                    <a:pt x="4180" y="524"/>
                  </a:cubicBezTo>
                  <a:cubicBezTo>
                    <a:pt x="4084" y="608"/>
                    <a:pt x="3977" y="691"/>
                    <a:pt x="3870" y="762"/>
                  </a:cubicBezTo>
                  <a:cubicBezTo>
                    <a:pt x="3644" y="905"/>
                    <a:pt x="3406" y="1060"/>
                    <a:pt x="3191" y="1191"/>
                  </a:cubicBezTo>
                  <a:cubicBezTo>
                    <a:pt x="2989" y="1310"/>
                    <a:pt x="2798" y="1429"/>
                    <a:pt x="2608" y="1536"/>
                  </a:cubicBezTo>
                  <a:cubicBezTo>
                    <a:pt x="2417" y="1643"/>
                    <a:pt x="2239" y="1739"/>
                    <a:pt x="2036" y="1846"/>
                  </a:cubicBezTo>
                  <a:lnTo>
                    <a:pt x="1060" y="2334"/>
                  </a:lnTo>
                  <a:cubicBezTo>
                    <a:pt x="751" y="2489"/>
                    <a:pt x="417" y="2632"/>
                    <a:pt x="108" y="2786"/>
                  </a:cubicBezTo>
                  <a:cubicBezTo>
                    <a:pt x="48" y="2798"/>
                    <a:pt x="0" y="2858"/>
                    <a:pt x="24" y="2977"/>
                  </a:cubicBezTo>
                  <a:cubicBezTo>
                    <a:pt x="24" y="2989"/>
                    <a:pt x="24" y="3025"/>
                    <a:pt x="48" y="3036"/>
                  </a:cubicBezTo>
                  <a:cubicBezTo>
                    <a:pt x="66" y="3089"/>
                    <a:pt x="128" y="3122"/>
                    <a:pt x="188" y="3122"/>
                  </a:cubicBezTo>
                  <a:cubicBezTo>
                    <a:pt x="210" y="3122"/>
                    <a:pt x="231" y="3117"/>
                    <a:pt x="250" y="3108"/>
                  </a:cubicBezTo>
                  <a:cubicBezTo>
                    <a:pt x="584" y="2965"/>
                    <a:pt x="905" y="2810"/>
                    <a:pt x="1239" y="2655"/>
                  </a:cubicBezTo>
                  <a:cubicBezTo>
                    <a:pt x="1560" y="2489"/>
                    <a:pt x="1870" y="2322"/>
                    <a:pt x="2203" y="2155"/>
                  </a:cubicBezTo>
                  <a:cubicBezTo>
                    <a:pt x="2525" y="2001"/>
                    <a:pt x="2858" y="1834"/>
                    <a:pt x="3168" y="1643"/>
                  </a:cubicBezTo>
                  <a:cubicBezTo>
                    <a:pt x="3168" y="1620"/>
                    <a:pt x="3179" y="1620"/>
                    <a:pt x="3179" y="1620"/>
                  </a:cubicBezTo>
                  <a:lnTo>
                    <a:pt x="3215" y="1620"/>
                  </a:lnTo>
                  <a:cubicBezTo>
                    <a:pt x="3227" y="1620"/>
                    <a:pt x="3227" y="1608"/>
                    <a:pt x="3239" y="1608"/>
                  </a:cubicBezTo>
                  <a:lnTo>
                    <a:pt x="3227" y="1608"/>
                  </a:lnTo>
                  <a:cubicBezTo>
                    <a:pt x="3239" y="1596"/>
                    <a:pt x="3275" y="1584"/>
                    <a:pt x="3287" y="1560"/>
                  </a:cubicBezTo>
                  <a:cubicBezTo>
                    <a:pt x="3287" y="1548"/>
                    <a:pt x="3298" y="1548"/>
                    <a:pt x="3298" y="1548"/>
                  </a:cubicBezTo>
                  <a:lnTo>
                    <a:pt x="3322" y="1536"/>
                  </a:lnTo>
                  <a:lnTo>
                    <a:pt x="3334" y="1524"/>
                  </a:lnTo>
                  <a:lnTo>
                    <a:pt x="3322" y="1524"/>
                  </a:lnTo>
                  <a:cubicBezTo>
                    <a:pt x="3584" y="1358"/>
                    <a:pt x="3834" y="1167"/>
                    <a:pt x="4096" y="989"/>
                  </a:cubicBezTo>
                  <a:cubicBezTo>
                    <a:pt x="4215" y="893"/>
                    <a:pt x="4334" y="786"/>
                    <a:pt x="4453" y="703"/>
                  </a:cubicBezTo>
                  <a:cubicBezTo>
                    <a:pt x="4513" y="655"/>
                    <a:pt x="4572" y="596"/>
                    <a:pt x="4632" y="548"/>
                  </a:cubicBezTo>
                  <a:cubicBezTo>
                    <a:pt x="4668" y="524"/>
                    <a:pt x="4715" y="477"/>
                    <a:pt x="4763" y="429"/>
                  </a:cubicBezTo>
                  <a:cubicBezTo>
                    <a:pt x="4834" y="358"/>
                    <a:pt x="4894" y="298"/>
                    <a:pt x="4942" y="215"/>
                  </a:cubicBezTo>
                  <a:cubicBezTo>
                    <a:pt x="4989" y="119"/>
                    <a:pt x="4906" y="0"/>
                    <a:pt x="48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" name="Google Shape;1440;p48"/>
            <p:cNvSpPr/>
            <p:nvPr/>
          </p:nvSpPr>
          <p:spPr>
            <a:xfrm rot="10105750">
              <a:off x="6568925" y="2628243"/>
              <a:ext cx="118323" cy="262215"/>
            </a:xfrm>
            <a:custGeom>
              <a:avLst/>
              <a:gdLst/>
              <a:ahLst/>
              <a:cxnLst/>
              <a:rect l="l" t="t" r="r" b="b"/>
              <a:pathLst>
                <a:path w="2775" h="6150" extrusionOk="0">
                  <a:moveTo>
                    <a:pt x="2578" y="0"/>
                  </a:moveTo>
                  <a:cubicBezTo>
                    <a:pt x="2551" y="0"/>
                    <a:pt x="2525" y="3"/>
                    <a:pt x="2501" y="9"/>
                  </a:cubicBezTo>
                  <a:cubicBezTo>
                    <a:pt x="2453" y="33"/>
                    <a:pt x="2417" y="81"/>
                    <a:pt x="2394" y="116"/>
                  </a:cubicBezTo>
                  <a:cubicBezTo>
                    <a:pt x="2274" y="569"/>
                    <a:pt x="2155" y="1009"/>
                    <a:pt x="2013" y="1462"/>
                  </a:cubicBezTo>
                  <a:cubicBezTo>
                    <a:pt x="1941" y="1700"/>
                    <a:pt x="1858" y="1914"/>
                    <a:pt x="1774" y="2140"/>
                  </a:cubicBezTo>
                  <a:cubicBezTo>
                    <a:pt x="1691" y="2378"/>
                    <a:pt x="1596" y="2605"/>
                    <a:pt x="1512" y="2843"/>
                  </a:cubicBezTo>
                  <a:cubicBezTo>
                    <a:pt x="1334" y="3307"/>
                    <a:pt x="1131" y="3748"/>
                    <a:pt x="941" y="4200"/>
                  </a:cubicBezTo>
                  <a:cubicBezTo>
                    <a:pt x="834" y="4438"/>
                    <a:pt x="739" y="4664"/>
                    <a:pt x="631" y="4879"/>
                  </a:cubicBezTo>
                  <a:cubicBezTo>
                    <a:pt x="524" y="5093"/>
                    <a:pt x="405" y="5284"/>
                    <a:pt x="298" y="5498"/>
                  </a:cubicBezTo>
                  <a:cubicBezTo>
                    <a:pt x="215" y="5641"/>
                    <a:pt x="119" y="5772"/>
                    <a:pt x="36" y="5927"/>
                  </a:cubicBezTo>
                  <a:cubicBezTo>
                    <a:pt x="24" y="5974"/>
                    <a:pt x="0" y="5998"/>
                    <a:pt x="12" y="5998"/>
                  </a:cubicBezTo>
                  <a:lnTo>
                    <a:pt x="12" y="6010"/>
                  </a:lnTo>
                  <a:cubicBezTo>
                    <a:pt x="12" y="6057"/>
                    <a:pt x="48" y="6081"/>
                    <a:pt x="72" y="6117"/>
                  </a:cubicBezTo>
                  <a:cubicBezTo>
                    <a:pt x="97" y="6138"/>
                    <a:pt x="134" y="6149"/>
                    <a:pt x="171" y="6149"/>
                  </a:cubicBezTo>
                  <a:cubicBezTo>
                    <a:pt x="221" y="6149"/>
                    <a:pt x="271" y="6129"/>
                    <a:pt x="298" y="6081"/>
                  </a:cubicBezTo>
                  <a:cubicBezTo>
                    <a:pt x="358" y="5986"/>
                    <a:pt x="429" y="5867"/>
                    <a:pt x="489" y="5760"/>
                  </a:cubicBezTo>
                  <a:cubicBezTo>
                    <a:pt x="631" y="5546"/>
                    <a:pt x="774" y="5343"/>
                    <a:pt x="905" y="5153"/>
                  </a:cubicBezTo>
                  <a:cubicBezTo>
                    <a:pt x="965" y="5057"/>
                    <a:pt x="1048" y="4950"/>
                    <a:pt x="1108" y="4867"/>
                  </a:cubicBezTo>
                  <a:cubicBezTo>
                    <a:pt x="1179" y="4760"/>
                    <a:pt x="1239" y="4641"/>
                    <a:pt x="1310" y="4533"/>
                  </a:cubicBezTo>
                  <a:cubicBezTo>
                    <a:pt x="1382" y="4414"/>
                    <a:pt x="1441" y="4319"/>
                    <a:pt x="1501" y="4200"/>
                  </a:cubicBezTo>
                  <a:cubicBezTo>
                    <a:pt x="1560" y="4081"/>
                    <a:pt x="1620" y="3974"/>
                    <a:pt x="1679" y="3855"/>
                  </a:cubicBezTo>
                  <a:lnTo>
                    <a:pt x="1858" y="3498"/>
                  </a:lnTo>
                  <a:cubicBezTo>
                    <a:pt x="1917" y="3390"/>
                    <a:pt x="1977" y="3271"/>
                    <a:pt x="2024" y="3152"/>
                  </a:cubicBezTo>
                  <a:cubicBezTo>
                    <a:pt x="2072" y="3045"/>
                    <a:pt x="2120" y="2926"/>
                    <a:pt x="2155" y="2807"/>
                  </a:cubicBezTo>
                  <a:cubicBezTo>
                    <a:pt x="2203" y="2688"/>
                    <a:pt x="2239" y="2569"/>
                    <a:pt x="2274" y="2450"/>
                  </a:cubicBezTo>
                  <a:cubicBezTo>
                    <a:pt x="2370" y="2212"/>
                    <a:pt x="2429" y="1962"/>
                    <a:pt x="2489" y="1712"/>
                  </a:cubicBezTo>
                  <a:cubicBezTo>
                    <a:pt x="2548" y="1474"/>
                    <a:pt x="2596" y="1224"/>
                    <a:pt x="2632" y="962"/>
                  </a:cubicBezTo>
                  <a:cubicBezTo>
                    <a:pt x="2679" y="712"/>
                    <a:pt x="2715" y="474"/>
                    <a:pt x="2775" y="223"/>
                  </a:cubicBezTo>
                  <a:lnTo>
                    <a:pt x="2775" y="223"/>
                  </a:lnTo>
                  <a:cubicBezTo>
                    <a:pt x="2775" y="227"/>
                    <a:pt x="2775" y="231"/>
                    <a:pt x="2775" y="235"/>
                  </a:cubicBezTo>
                  <a:lnTo>
                    <a:pt x="2775" y="223"/>
                  </a:lnTo>
                  <a:cubicBezTo>
                    <a:pt x="2775" y="223"/>
                    <a:pt x="2775" y="223"/>
                    <a:pt x="2775" y="223"/>
                  </a:cubicBezTo>
                  <a:lnTo>
                    <a:pt x="2775" y="223"/>
                  </a:lnTo>
                  <a:cubicBezTo>
                    <a:pt x="2774" y="183"/>
                    <a:pt x="2772" y="160"/>
                    <a:pt x="2751" y="116"/>
                  </a:cubicBezTo>
                  <a:cubicBezTo>
                    <a:pt x="2739" y="69"/>
                    <a:pt x="2691" y="33"/>
                    <a:pt x="2655" y="9"/>
                  </a:cubicBezTo>
                  <a:cubicBezTo>
                    <a:pt x="2632" y="3"/>
                    <a:pt x="2605" y="0"/>
                    <a:pt x="2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" name="Google Shape;1441;p48"/>
            <p:cNvSpPr/>
            <p:nvPr/>
          </p:nvSpPr>
          <p:spPr>
            <a:xfrm rot="10105750">
              <a:off x="6328565" y="2375439"/>
              <a:ext cx="67029" cy="292871"/>
            </a:xfrm>
            <a:custGeom>
              <a:avLst/>
              <a:gdLst/>
              <a:ahLst/>
              <a:cxnLst/>
              <a:rect l="l" t="t" r="r" b="b"/>
              <a:pathLst>
                <a:path w="1572" h="6869" extrusionOk="0">
                  <a:moveTo>
                    <a:pt x="200" y="1"/>
                  </a:moveTo>
                  <a:cubicBezTo>
                    <a:pt x="128" y="1"/>
                    <a:pt x="56" y="53"/>
                    <a:pt x="36" y="113"/>
                  </a:cubicBezTo>
                  <a:cubicBezTo>
                    <a:pt x="36" y="137"/>
                    <a:pt x="36" y="161"/>
                    <a:pt x="0" y="173"/>
                  </a:cubicBezTo>
                  <a:lnTo>
                    <a:pt x="0" y="185"/>
                  </a:lnTo>
                  <a:cubicBezTo>
                    <a:pt x="24" y="268"/>
                    <a:pt x="24" y="363"/>
                    <a:pt x="24" y="447"/>
                  </a:cubicBezTo>
                  <a:cubicBezTo>
                    <a:pt x="24" y="542"/>
                    <a:pt x="36" y="613"/>
                    <a:pt x="36" y="709"/>
                  </a:cubicBezTo>
                  <a:cubicBezTo>
                    <a:pt x="36" y="816"/>
                    <a:pt x="48" y="911"/>
                    <a:pt x="48" y="1018"/>
                  </a:cubicBezTo>
                  <a:lnTo>
                    <a:pt x="48" y="1304"/>
                  </a:lnTo>
                  <a:cubicBezTo>
                    <a:pt x="48" y="1530"/>
                    <a:pt x="48" y="1733"/>
                    <a:pt x="60" y="1935"/>
                  </a:cubicBezTo>
                  <a:cubicBezTo>
                    <a:pt x="72" y="2078"/>
                    <a:pt x="72" y="2209"/>
                    <a:pt x="96" y="2340"/>
                  </a:cubicBezTo>
                  <a:cubicBezTo>
                    <a:pt x="96" y="2495"/>
                    <a:pt x="107" y="2626"/>
                    <a:pt x="119" y="2780"/>
                  </a:cubicBezTo>
                  <a:lnTo>
                    <a:pt x="215" y="3399"/>
                  </a:lnTo>
                  <a:cubicBezTo>
                    <a:pt x="227" y="3518"/>
                    <a:pt x="250" y="3626"/>
                    <a:pt x="274" y="3745"/>
                  </a:cubicBezTo>
                  <a:cubicBezTo>
                    <a:pt x="298" y="3864"/>
                    <a:pt x="310" y="3983"/>
                    <a:pt x="346" y="4102"/>
                  </a:cubicBezTo>
                  <a:cubicBezTo>
                    <a:pt x="465" y="4578"/>
                    <a:pt x="584" y="5031"/>
                    <a:pt x="750" y="5495"/>
                  </a:cubicBezTo>
                  <a:cubicBezTo>
                    <a:pt x="834" y="5709"/>
                    <a:pt x="905" y="5924"/>
                    <a:pt x="1012" y="6138"/>
                  </a:cubicBezTo>
                  <a:cubicBezTo>
                    <a:pt x="1024" y="6185"/>
                    <a:pt x="1060" y="6245"/>
                    <a:pt x="1084" y="6305"/>
                  </a:cubicBezTo>
                  <a:cubicBezTo>
                    <a:pt x="1108" y="6364"/>
                    <a:pt x="1131" y="6400"/>
                    <a:pt x="1143" y="6459"/>
                  </a:cubicBezTo>
                  <a:cubicBezTo>
                    <a:pt x="1191" y="6566"/>
                    <a:pt x="1227" y="6674"/>
                    <a:pt x="1262" y="6781"/>
                  </a:cubicBezTo>
                  <a:cubicBezTo>
                    <a:pt x="1287" y="6839"/>
                    <a:pt x="1347" y="6868"/>
                    <a:pt x="1406" y="6868"/>
                  </a:cubicBezTo>
                  <a:cubicBezTo>
                    <a:pt x="1431" y="6868"/>
                    <a:pt x="1455" y="6863"/>
                    <a:pt x="1477" y="6852"/>
                  </a:cubicBezTo>
                  <a:cubicBezTo>
                    <a:pt x="1512" y="6840"/>
                    <a:pt x="1536" y="6805"/>
                    <a:pt x="1548" y="6757"/>
                  </a:cubicBezTo>
                  <a:cubicBezTo>
                    <a:pt x="1572" y="6721"/>
                    <a:pt x="1548" y="6686"/>
                    <a:pt x="1536" y="6650"/>
                  </a:cubicBezTo>
                  <a:cubicBezTo>
                    <a:pt x="1489" y="6507"/>
                    <a:pt x="1441" y="6388"/>
                    <a:pt x="1405" y="6257"/>
                  </a:cubicBezTo>
                  <a:cubicBezTo>
                    <a:pt x="1381" y="6209"/>
                    <a:pt x="1381" y="6185"/>
                    <a:pt x="1370" y="6150"/>
                  </a:cubicBezTo>
                  <a:cubicBezTo>
                    <a:pt x="1262" y="5709"/>
                    <a:pt x="1143" y="5257"/>
                    <a:pt x="1048" y="4816"/>
                  </a:cubicBezTo>
                  <a:cubicBezTo>
                    <a:pt x="941" y="4364"/>
                    <a:pt x="846" y="3923"/>
                    <a:pt x="762" y="3471"/>
                  </a:cubicBezTo>
                  <a:cubicBezTo>
                    <a:pt x="667" y="2995"/>
                    <a:pt x="584" y="2518"/>
                    <a:pt x="512" y="2042"/>
                  </a:cubicBezTo>
                  <a:lnTo>
                    <a:pt x="417" y="1375"/>
                  </a:lnTo>
                  <a:cubicBezTo>
                    <a:pt x="405" y="1256"/>
                    <a:pt x="393" y="1125"/>
                    <a:pt x="369" y="982"/>
                  </a:cubicBezTo>
                  <a:cubicBezTo>
                    <a:pt x="358" y="899"/>
                    <a:pt x="358" y="792"/>
                    <a:pt x="358" y="709"/>
                  </a:cubicBezTo>
                  <a:cubicBezTo>
                    <a:pt x="358" y="590"/>
                    <a:pt x="346" y="482"/>
                    <a:pt x="346" y="363"/>
                  </a:cubicBezTo>
                  <a:lnTo>
                    <a:pt x="346" y="209"/>
                  </a:lnTo>
                  <a:cubicBezTo>
                    <a:pt x="346" y="173"/>
                    <a:pt x="346" y="125"/>
                    <a:pt x="334" y="78"/>
                  </a:cubicBezTo>
                  <a:cubicBezTo>
                    <a:pt x="322" y="54"/>
                    <a:pt x="286" y="18"/>
                    <a:pt x="238" y="6"/>
                  </a:cubicBezTo>
                  <a:cubicBezTo>
                    <a:pt x="226" y="3"/>
                    <a:pt x="213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" name="Google Shape;1442;p48"/>
            <p:cNvSpPr/>
            <p:nvPr/>
          </p:nvSpPr>
          <p:spPr>
            <a:xfrm rot="10105750">
              <a:off x="6192919" y="2695568"/>
              <a:ext cx="204113" cy="171442"/>
            </a:xfrm>
            <a:custGeom>
              <a:avLst/>
              <a:gdLst/>
              <a:ahLst/>
              <a:cxnLst/>
              <a:rect l="l" t="t" r="r" b="b"/>
              <a:pathLst>
                <a:path w="4787" h="4021" extrusionOk="0">
                  <a:moveTo>
                    <a:pt x="191" y="0"/>
                  </a:moveTo>
                  <a:cubicBezTo>
                    <a:pt x="143" y="0"/>
                    <a:pt x="84" y="12"/>
                    <a:pt x="36" y="60"/>
                  </a:cubicBezTo>
                  <a:cubicBezTo>
                    <a:pt x="12" y="84"/>
                    <a:pt x="0" y="131"/>
                    <a:pt x="36" y="155"/>
                  </a:cubicBezTo>
                  <a:cubicBezTo>
                    <a:pt x="36" y="179"/>
                    <a:pt x="60" y="215"/>
                    <a:pt x="72" y="239"/>
                  </a:cubicBezTo>
                  <a:cubicBezTo>
                    <a:pt x="84" y="239"/>
                    <a:pt x="84" y="250"/>
                    <a:pt x="84" y="250"/>
                  </a:cubicBezTo>
                  <a:cubicBezTo>
                    <a:pt x="119" y="286"/>
                    <a:pt x="131" y="334"/>
                    <a:pt x="155" y="370"/>
                  </a:cubicBezTo>
                  <a:cubicBezTo>
                    <a:pt x="167" y="405"/>
                    <a:pt x="203" y="453"/>
                    <a:pt x="238" y="489"/>
                  </a:cubicBezTo>
                  <a:cubicBezTo>
                    <a:pt x="286" y="572"/>
                    <a:pt x="334" y="643"/>
                    <a:pt x="393" y="715"/>
                  </a:cubicBezTo>
                  <a:cubicBezTo>
                    <a:pt x="453" y="810"/>
                    <a:pt x="512" y="893"/>
                    <a:pt x="572" y="965"/>
                  </a:cubicBezTo>
                  <a:cubicBezTo>
                    <a:pt x="655" y="1048"/>
                    <a:pt x="715" y="1132"/>
                    <a:pt x="786" y="1227"/>
                  </a:cubicBezTo>
                  <a:lnTo>
                    <a:pt x="1012" y="1489"/>
                  </a:lnTo>
                  <a:lnTo>
                    <a:pt x="1262" y="1739"/>
                  </a:lnTo>
                  <a:cubicBezTo>
                    <a:pt x="1322" y="1798"/>
                    <a:pt x="1381" y="1882"/>
                    <a:pt x="1453" y="1941"/>
                  </a:cubicBezTo>
                  <a:cubicBezTo>
                    <a:pt x="1524" y="2001"/>
                    <a:pt x="1608" y="2072"/>
                    <a:pt x="1679" y="2132"/>
                  </a:cubicBezTo>
                  <a:cubicBezTo>
                    <a:pt x="1905" y="2310"/>
                    <a:pt x="2108" y="2501"/>
                    <a:pt x="2346" y="2667"/>
                  </a:cubicBezTo>
                  <a:cubicBezTo>
                    <a:pt x="2465" y="2751"/>
                    <a:pt x="2596" y="2846"/>
                    <a:pt x="2715" y="2929"/>
                  </a:cubicBezTo>
                  <a:cubicBezTo>
                    <a:pt x="2834" y="3025"/>
                    <a:pt x="2953" y="3096"/>
                    <a:pt x="3072" y="3167"/>
                  </a:cubicBezTo>
                  <a:cubicBezTo>
                    <a:pt x="3191" y="3251"/>
                    <a:pt x="3334" y="3322"/>
                    <a:pt x="3465" y="3394"/>
                  </a:cubicBezTo>
                  <a:cubicBezTo>
                    <a:pt x="3572" y="3465"/>
                    <a:pt x="3691" y="3525"/>
                    <a:pt x="3810" y="3584"/>
                  </a:cubicBezTo>
                  <a:cubicBezTo>
                    <a:pt x="4060" y="3727"/>
                    <a:pt x="4298" y="3858"/>
                    <a:pt x="4537" y="4001"/>
                  </a:cubicBezTo>
                  <a:cubicBezTo>
                    <a:pt x="4556" y="4014"/>
                    <a:pt x="4579" y="4020"/>
                    <a:pt x="4603" y="4020"/>
                  </a:cubicBezTo>
                  <a:cubicBezTo>
                    <a:pt x="4663" y="4020"/>
                    <a:pt x="4728" y="3981"/>
                    <a:pt x="4763" y="3929"/>
                  </a:cubicBezTo>
                  <a:cubicBezTo>
                    <a:pt x="4787" y="3870"/>
                    <a:pt x="4775" y="3763"/>
                    <a:pt x="4715" y="3727"/>
                  </a:cubicBezTo>
                  <a:cubicBezTo>
                    <a:pt x="4382" y="3501"/>
                    <a:pt x="4060" y="3263"/>
                    <a:pt x="3751" y="3013"/>
                  </a:cubicBezTo>
                  <a:cubicBezTo>
                    <a:pt x="3584" y="2894"/>
                    <a:pt x="3417" y="2739"/>
                    <a:pt x="3251" y="2608"/>
                  </a:cubicBezTo>
                  <a:cubicBezTo>
                    <a:pt x="3108" y="2489"/>
                    <a:pt x="2953" y="2358"/>
                    <a:pt x="2810" y="2215"/>
                  </a:cubicBezTo>
                  <a:cubicBezTo>
                    <a:pt x="2381" y="1846"/>
                    <a:pt x="1917" y="1501"/>
                    <a:pt x="1465" y="1143"/>
                  </a:cubicBezTo>
                  <a:cubicBezTo>
                    <a:pt x="1369" y="1072"/>
                    <a:pt x="1262" y="989"/>
                    <a:pt x="1155" y="893"/>
                  </a:cubicBezTo>
                  <a:cubicBezTo>
                    <a:pt x="1048" y="810"/>
                    <a:pt x="965" y="727"/>
                    <a:pt x="869" y="643"/>
                  </a:cubicBezTo>
                  <a:cubicBezTo>
                    <a:pt x="667" y="465"/>
                    <a:pt x="476" y="274"/>
                    <a:pt x="298" y="72"/>
                  </a:cubicBezTo>
                  <a:cubicBezTo>
                    <a:pt x="274" y="36"/>
                    <a:pt x="238" y="12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336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732" y="0"/>
            <a:ext cx="1400673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70" y="5869858"/>
            <a:ext cx="2603629" cy="9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74055" y="98323"/>
            <a:ext cx="13708739" cy="66269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03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645920" y="292508"/>
            <a:ext cx="8328910" cy="914400"/>
          </a:xfrm>
          <a:prstGeom prst="rect">
            <a:avLst/>
          </a:prstGeom>
          <a:solidFill>
            <a:srgbClr val="FFD757"/>
          </a:solidFill>
          <a:ln w="9525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pring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5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pring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pring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5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pring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pring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pring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pring" panose="02040603050506020204" pitchFamily="18" charset="0"/>
                <a:cs typeface="Times New Roman" panose="02020603050405020304" pitchFamily="18" charset="0"/>
              </a:rPr>
              <a:t>khó</a:t>
            </a:r>
            <a:r>
              <a:rPr lang="en-US" sz="5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pring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pring" panose="02040603050506020204" pitchFamily="18" charset="0"/>
                <a:cs typeface="Times New Roman" panose="02020603050405020304" pitchFamily="18" charset="0"/>
              </a:rPr>
              <a:t>hiểu</a:t>
            </a:r>
            <a:endParaRPr lang="en-US" sz="54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pring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-478302" y="1988575"/>
            <a:ext cx="11730501" cy="2555290"/>
          </a:xfrm>
          <a:prstGeom prst="rect">
            <a:avLst/>
          </a:prstGeom>
          <a:solidFill>
            <a:srgbClr val="FFE5DD"/>
          </a:solidFill>
        </p:spPr>
        <p:txBody>
          <a:bodyPr anchor="ctr">
            <a:no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phu</a:t>
            </a:r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5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"/>
          <p:cNvSpPr/>
          <p:nvPr/>
        </p:nvSpPr>
        <p:spPr>
          <a:xfrm>
            <a:off x="96664" y="370205"/>
            <a:ext cx="11957685" cy="648779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Wave 4"/>
          <p:cNvSpPr/>
          <p:nvPr/>
        </p:nvSpPr>
        <p:spPr>
          <a:xfrm>
            <a:off x="2209798" y="235505"/>
            <a:ext cx="8277227" cy="1376107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>
                <a:solidFill>
                  <a:srgbClr val="FF0000"/>
                </a:solidFill>
                <a:latin typeface="Calibri" panose="020F0502020204030204"/>
              </a:rPr>
              <a:t>Thảo luận nhóm</a:t>
            </a: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 descr="A picture containing vector graphics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5162" y="0"/>
            <a:ext cx="1650939" cy="1650941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79" y="0"/>
            <a:ext cx="1650939" cy="16509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92825" y="2182100"/>
            <a:ext cx="99895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/>
              <a:t>1. Các nhân vật trong truyện</a:t>
            </a:r>
            <a:r>
              <a:rPr lang="en-US" sz="3600"/>
              <a:t> </a:t>
            </a:r>
            <a:r>
              <a:rPr lang="en-US" sz="3600" b="1"/>
              <a:t>?</a:t>
            </a:r>
            <a:r>
              <a:rPr lang="en-US" sz="3600"/>
              <a:t> </a:t>
            </a:r>
          </a:p>
          <a:p>
            <a:pPr algn="just"/>
            <a:r>
              <a:rPr lang="en-US" sz="3600" b="1"/>
              <a:t>2. Điều gì xảy ra đầu tiên? Điều gì xảy ra tiếp theo? Điều gì xảy ra ở cuối câu chuyện?</a:t>
            </a:r>
            <a:endParaRPr lang="en-US" sz="3600"/>
          </a:p>
          <a:p>
            <a:pPr algn="just"/>
            <a:r>
              <a:rPr lang="en-US" sz="3600" b="1"/>
              <a:t>3. Chi tiết nào trong truyện mà bạn thích nhất?</a:t>
            </a:r>
            <a:endParaRPr lang="en-US" sz="3600"/>
          </a:p>
          <a:p>
            <a:pPr algn="just"/>
            <a:r>
              <a:rPr lang="en-US" sz="3600" b="1"/>
              <a:t>4. Bạn hãy nêu ý nghĩa câu chuyện.</a:t>
            </a:r>
            <a:endParaRPr lang="en-US" sz="3600"/>
          </a:p>
          <a:p>
            <a:pPr algn="just"/>
            <a:r>
              <a:rPr lang="en-US" sz="36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12964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204</Words>
  <Application>Microsoft Office PowerPoint</Application>
  <PresentationFormat>Custom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Binh</cp:lastModifiedBy>
  <cp:revision>113</cp:revision>
  <dcterms:created xsi:type="dcterms:W3CDTF">2023-07-01T06:49:00Z</dcterms:created>
  <dcterms:modified xsi:type="dcterms:W3CDTF">2026-01-23T02:47:23Z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A745F773A9C143C6B713F5488C35A820_12</vt:lpwstr>
  </property>
  <property fmtid="{D5CDD505-2E9C-101B-9397-08002B2CF9AE}" pid="3" name="KSOProductBuildVer">
    <vt:lpwstr>1033-12.2.0.13215</vt:lpwstr>
  </property>
</Properties>
</file>