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430" r:id="rId2"/>
    <p:sldId id="321" r:id="rId3"/>
    <p:sldId id="287" r:id="rId4"/>
    <p:sldId id="289" r:id="rId5"/>
    <p:sldId id="293" r:id="rId6"/>
    <p:sldId id="295" r:id="rId7"/>
    <p:sldId id="326" r:id="rId8"/>
    <p:sldId id="257" r:id="rId9"/>
    <p:sldId id="258" r:id="rId10"/>
    <p:sldId id="259" r:id="rId11"/>
    <p:sldId id="260" r:id="rId12"/>
    <p:sldId id="261" r:id="rId13"/>
    <p:sldId id="262" r:id="rId14"/>
    <p:sldId id="328" r:id="rId15"/>
    <p:sldId id="426" r:id="rId16"/>
    <p:sldId id="429" r:id="rId17"/>
  </p:sldIdLst>
  <p:sldSz cx="12192000" cy="6858000"/>
  <p:notesSz cx="6858000" cy="9144000"/>
  <p:custDataLst>
    <p:tags r:id="rId1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D"/>
    <a:srgbClr val="0000FF"/>
    <a:srgbClr val="51B416"/>
    <a:srgbClr val="68CB0F"/>
    <a:srgbClr val="3B3A3C"/>
    <a:srgbClr val="FF00FF"/>
    <a:srgbClr val="FF0000"/>
    <a:srgbClr val="00FF99"/>
    <a:srgbClr val="00FF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68" autoAdjust="0"/>
  </p:normalViewPr>
  <p:slideViewPr>
    <p:cSldViewPr snapToGrid="0">
      <p:cViewPr varScale="1">
        <p:scale>
          <a:sx n="61" d="100"/>
          <a:sy n="61" d="100"/>
        </p:scale>
        <p:origin x="107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gs" Target="tags/tag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78132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562DB18-18CB-0780-F237-F75328459B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DB7E24DB-AD28-DFAC-61DD-779594392D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65E8FF4C-95EE-2982-7B46-986C9427AC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4DEFD6-A702-4759-8ED5-C808EB1E94A2}" type="slidenum">
              <a:rPr lang="en-US" altLang="en-US" smtClean="0"/>
              <a:pPr>
                <a:spcBef>
                  <a:spcPct val="0"/>
                </a:spcBef>
              </a:pPr>
              <a:t>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28/11/2025</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pic>
        <p:nvPicPr>
          <p:cNvPr id="2" name="Picture 1">
            <a:extLst>
              <a:ext uri="{FF2B5EF4-FFF2-40B4-BE49-F238E27FC236}">
                <a16:creationId xmlns:a16="http://schemas.microsoft.com/office/drawing/2014/main" id="{A30CD879-A79D-4880-BCDE-5207E27CBF76}"/>
              </a:ext>
            </a:extLst>
          </p:cNvPr>
          <p:cNvPicPr>
            <a:picLocks noChangeAspect="1"/>
          </p:cNvPicPr>
          <p:nvPr userDrawn="1"/>
        </p:nvPicPr>
        <p:blipFill>
          <a:blip r:embed="rId3"/>
          <a:stretch>
            <a:fillRect/>
          </a:stretch>
        </p:blipFill>
        <p:spPr>
          <a:xfrm>
            <a:off x="-61891" y="0"/>
            <a:ext cx="12253891" cy="6858000"/>
          </a:xfrm>
          <a:prstGeom prst="rect">
            <a:avLst/>
          </a:prstGeom>
        </p:spPr>
      </p:pic>
    </p:spTree>
    <p:extLst>
      <p:ext uri="{BB962C8B-B14F-4D97-AF65-F5344CB8AC3E}">
        <p14:creationId xmlns:p14="http://schemas.microsoft.com/office/powerpoint/2010/main" val="408777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28/11/2025</a:t>
            </a:fld>
            <a:endParaRPr lang="en-US" dirty="0"/>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pic>
        <p:nvPicPr>
          <p:cNvPr id="2" name="Picture 1">
            <a:extLst>
              <a:ext uri="{FF2B5EF4-FFF2-40B4-BE49-F238E27FC236}">
                <a16:creationId xmlns:a16="http://schemas.microsoft.com/office/drawing/2014/main" id="{83AFED18-9AC2-4465-8EC1-4CB2634D0BB9}"/>
              </a:ext>
            </a:extLst>
          </p:cNvPr>
          <p:cNvPicPr>
            <a:picLocks noChangeAspect="1"/>
          </p:cNvPicPr>
          <p:nvPr userDrawn="1"/>
        </p:nvPicPr>
        <p:blipFill>
          <a:blip r:embed="rId3"/>
          <a:stretch>
            <a:fillRect/>
          </a:stretch>
        </p:blipFill>
        <p:spPr>
          <a:xfrm>
            <a:off x="16641" y="0"/>
            <a:ext cx="12158718" cy="6858000"/>
          </a:xfrm>
          <a:prstGeom prst="rect">
            <a:avLst/>
          </a:prstGeom>
        </p:spPr>
      </p:pic>
    </p:spTree>
    <p:extLst>
      <p:ext uri="{BB962C8B-B14F-4D97-AF65-F5344CB8AC3E}">
        <p14:creationId xmlns:p14="http://schemas.microsoft.com/office/powerpoint/2010/main" val="2964465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28/11/2025</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pic>
        <p:nvPicPr>
          <p:cNvPr id="2" name="Picture 1">
            <a:extLst>
              <a:ext uri="{FF2B5EF4-FFF2-40B4-BE49-F238E27FC236}">
                <a16:creationId xmlns:a16="http://schemas.microsoft.com/office/drawing/2014/main" id="{BEBE36A9-E3F2-4AE0-A4B8-816F4B1C180F}"/>
              </a:ext>
            </a:extLst>
          </p:cNvPr>
          <p:cNvPicPr>
            <a:picLocks noChangeAspect="1"/>
          </p:cNvPicPr>
          <p:nvPr userDrawn="1"/>
        </p:nvPicPr>
        <p:blipFill>
          <a:blip r:embed="rId3"/>
          <a:stretch>
            <a:fillRect/>
          </a:stretch>
        </p:blipFill>
        <p:spPr>
          <a:xfrm>
            <a:off x="16641" y="6018"/>
            <a:ext cx="12175359" cy="6851982"/>
          </a:xfrm>
          <a:prstGeom prst="rect">
            <a:avLst/>
          </a:prstGeom>
        </p:spPr>
      </p:pic>
    </p:spTree>
    <p:extLst>
      <p:ext uri="{BB962C8B-B14F-4D97-AF65-F5344CB8AC3E}">
        <p14:creationId xmlns:p14="http://schemas.microsoft.com/office/powerpoint/2010/main" val="98689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28/11/2025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pic>
        <p:nvPicPr>
          <p:cNvPr id="2" name="Picture 1">
            <a:extLst>
              <a:ext uri="{FF2B5EF4-FFF2-40B4-BE49-F238E27FC236}">
                <a16:creationId xmlns:a16="http://schemas.microsoft.com/office/drawing/2014/main" id="{026319C4-D071-47F0-B093-9F6AD3736275}"/>
              </a:ext>
            </a:extLst>
          </p:cNvPr>
          <p:cNvPicPr>
            <a:picLocks noChangeAspect="1"/>
          </p:cNvPicPr>
          <p:nvPr userDrawn="1"/>
        </p:nvPicPr>
        <p:blipFill>
          <a:blip r:embed="rId3"/>
          <a:stretch>
            <a:fillRect/>
          </a:stretch>
        </p:blipFill>
        <p:spPr>
          <a:xfrm>
            <a:off x="-101447" y="-89570"/>
            <a:ext cx="12613688" cy="7093874"/>
          </a:xfrm>
          <a:prstGeom prst="rect">
            <a:avLst/>
          </a:prstGeom>
        </p:spPr>
      </p:pic>
    </p:spTree>
    <p:extLst>
      <p:ext uri="{BB962C8B-B14F-4D97-AF65-F5344CB8AC3E}">
        <p14:creationId xmlns:p14="http://schemas.microsoft.com/office/powerpoint/2010/main" val="294756666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圆角矩形 4">
            <a:extLst>
              <a:ext uri="{FF2B5EF4-FFF2-40B4-BE49-F238E27FC236}">
                <a16:creationId xmlns:a16="http://schemas.microsoft.com/office/drawing/2014/main" id="{1F848F59-18EA-70A9-0031-F773400502C1}"/>
              </a:ext>
            </a:extLst>
          </p:cNvPr>
          <p:cNvSpPr/>
          <p:nvPr userDrawn="1"/>
        </p:nvSpPr>
        <p:spPr>
          <a:xfrm>
            <a:off x="1139825" y="1031875"/>
            <a:ext cx="9912350" cy="42863"/>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anchor="ctr"/>
          <a:lstStyle/>
          <a:p>
            <a:pPr algn="ctr" eaLnBrk="1" fontAlgn="auto" hangingPunct="1">
              <a:spcBef>
                <a:spcPts val="0"/>
              </a:spcBef>
              <a:spcAft>
                <a:spcPts val="0"/>
              </a:spcAft>
              <a:defRPr/>
            </a:pPr>
            <a:endParaRPr lang="zh-CN" altLang="en-US">
              <a:solidFill>
                <a:srgbClr val="FFFFFF"/>
              </a:solidFill>
            </a:endParaRPr>
          </a:p>
        </p:txBody>
      </p:sp>
      <p:sp>
        <p:nvSpPr>
          <p:cNvPr id="3" name="圆角矩形 5">
            <a:extLst>
              <a:ext uri="{FF2B5EF4-FFF2-40B4-BE49-F238E27FC236}">
                <a16:creationId xmlns:a16="http://schemas.microsoft.com/office/drawing/2014/main" id="{85E8F3E2-904F-03ED-42C7-73A9ECFA84C2}"/>
              </a:ext>
            </a:extLst>
          </p:cNvPr>
          <p:cNvSpPr/>
          <p:nvPr userDrawn="1"/>
        </p:nvSpPr>
        <p:spPr>
          <a:xfrm>
            <a:off x="5900738" y="6451600"/>
            <a:ext cx="390525" cy="2222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anchor="ctr"/>
          <a:lstStyle/>
          <a:p>
            <a:pPr algn="ctr" eaLnBrk="1" fontAlgn="auto" hangingPunct="1">
              <a:spcBef>
                <a:spcPts val="0"/>
              </a:spcBef>
              <a:spcAft>
                <a:spcPts val="0"/>
              </a:spcAft>
              <a:defRPr/>
            </a:pPr>
            <a:endParaRPr lang="zh-CN" altLang="en-US">
              <a:solidFill>
                <a:srgbClr val="FFFFFF"/>
              </a:solidFill>
            </a:endParaRPr>
          </a:p>
        </p:txBody>
      </p:sp>
      <p:sp>
        <p:nvSpPr>
          <p:cNvPr id="4" name="日期占位符 6">
            <a:extLst>
              <a:ext uri="{FF2B5EF4-FFF2-40B4-BE49-F238E27FC236}">
                <a16:creationId xmlns:a16="http://schemas.microsoft.com/office/drawing/2014/main" id="{D7D30AED-815B-1FFA-9226-435A475F1DAA}"/>
              </a:ext>
            </a:extLst>
          </p:cNvPr>
          <p:cNvSpPr>
            <a:spLocks noGrp="1"/>
          </p:cNvSpPr>
          <p:nvPr>
            <p:ph type="dt" sz="half" idx="10"/>
          </p:nvPr>
        </p:nvSpPr>
        <p:spPr/>
        <p:txBody>
          <a:bodyPr/>
          <a:lstStyle>
            <a:lvl1pPr>
              <a:defRPr/>
            </a:lvl1pPr>
          </a:lstStyle>
          <a:p>
            <a:pPr>
              <a:defRPr/>
            </a:pPr>
            <a:fld id="{68947E49-3807-4FD9-A527-D401E1C87583}" type="datetime1">
              <a:rPr lang="en-US" altLang="zh-CN"/>
              <a:pPr>
                <a:defRPr/>
              </a:pPr>
              <a:t>28/11/2025</a:t>
            </a:fld>
            <a:endParaRPr lang="en-US" dirty="0"/>
          </a:p>
        </p:txBody>
      </p:sp>
      <p:sp>
        <p:nvSpPr>
          <p:cNvPr id="5" name="灯片编号占位符 8">
            <a:extLst>
              <a:ext uri="{FF2B5EF4-FFF2-40B4-BE49-F238E27FC236}">
                <a16:creationId xmlns:a16="http://schemas.microsoft.com/office/drawing/2014/main" id="{97FD6570-02A2-0D99-DCE1-5A3925FE7472}"/>
              </a:ext>
            </a:extLst>
          </p:cNvPr>
          <p:cNvSpPr>
            <a:spLocks noGrp="1"/>
          </p:cNvSpPr>
          <p:nvPr>
            <p:ph type="sldNum" sz="quarter" idx="11"/>
          </p:nvPr>
        </p:nvSpPr>
        <p:spPr>
          <a:xfrm>
            <a:off x="4673600" y="6396038"/>
            <a:ext cx="2844800" cy="365125"/>
          </a:xfrm>
        </p:spPr>
        <p:txBody>
          <a:bodyPr/>
          <a:lstStyle>
            <a:lvl1pPr algn="ctr">
              <a:defRPr>
                <a:latin typeface="ITC Avant Garde Std Bk"/>
              </a:defRPr>
            </a:lvl1pPr>
          </a:lstStyle>
          <a:p>
            <a:pPr>
              <a:defRPr/>
            </a:pPr>
            <a:fld id="{39E8B3EB-4B03-4CB3-BF5E-03EFC0332CD7}" type="slidenum">
              <a:rPr lang="en-US" altLang="en-US"/>
              <a:pPr>
                <a:defRPr/>
              </a:pPr>
              <a:t>‹#›</a:t>
            </a:fld>
            <a:endParaRPr lang="en-US" altLang="en-US"/>
          </a:p>
        </p:txBody>
      </p:sp>
    </p:spTree>
    <p:extLst>
      <p:ext uri="{BB962C8B-B14F-4D97-AF65-F5344CB8AC3E}">
        <p14:creationId xmlns:p14="http://schemas.microsoft.com/office/powerpoint/2010/main" val="226376077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8E953-5D49-8F74-8F2E-2EEC5A5BC10D}"/>
              </a:ext>
            </a:extLst>
          </p:cNvPr>
          <p:cNvSpPr>
            <a:spLocks noGrp="1"/>
          </p:cNvSpPr>
          <p:nvPr>
            <p:ph type="dt" sz="half" idx="10"/>
          </p:nvPr>
        </p:nvSpPr>
        <p:spPr/>
        <p:txBody>
          <a:bodyPr/>
          <a:lstStyle>
            <a:lvl1pPr>
              <a:defRPr/>
            </a:lvl1pPr>
          </a:lstStyle>
          <a:p>
            <a:pPr>
              <a:defRPr/>
            </a:pPr>
            <a:fld id="{DF532491-CC1D-4A50-8B3E-AD15C9D9A9A8}" type="datetime1">
              <a:rPr lang="en-US" altLang="zh-CN"/>
              <a:pPr>
                <a:defRPr/>
              </a:pPr>
              <a:t>28/11/2025</a:t>
            </a:fld>
            <a:endParaRPr lang="en-US" dirty="0"/>
          </a:p>
        </p:txBody>
      </p:sp>
      <p:sp>
        <p:nvSpPr>
          <p:cNvPr id="5" name="Footer Placeholder 4">
            <a:extLst>
              <a:ext uri="{FF2B5EF4-FFF2-40B4-BE49-F238E27FC236}">
                <a16:creationId xmlns:a16="http://schemas.microsoft.com/office/drawing/2014/main" id="{8BEB5B4D-13C2-9481-322C-6DE92ABFD9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C24E3CD-A9C3-4752-9705-0ED89AAA5D62}"/>
              </a:ext>
            </a:extLst>
          </p:cNvPr>
          <p:cNvSpPr>
            <a:spLocks noGrp="1"/>
          </p:cNvSpPr>
          <p:nvPr>
            <p:ph type="sldNum" sz="quarter" idx="12"/>
          </p:nvPr>
        </p:nvSpPr>
        <p:spPr/>
        <p:txBody>
          <a:bodyPr/>
          <a:lstStyle>
            <a:lvl1pPr>
              <a:defRPr/>
            </a:lvl1pPr>
          </a:lstStyle>
          <a:p>
            <a:pPr>
              <a:defRPr/>
            </a:pPr>
            <a:fld id="{C30ACB30-3C51-4A09-AEEC-A0F83CC47796}" type="slidenum">
              <a:rPr lang="en-US" altLang="en-US"/>
              <a:pPr>
                <a:defRPr/>
              </a:pPr>
              <a:t>‹#›</a:t>
            </a:fld>
            <a:endParaRPr lang="en-US" altLang="en-US"/>
          </a:p>
        </p:txBody>
      </p:sp>
    </p:spTree>
    <p:extLst>
      <p:ext uri="{BB962C8B-B14F-4D97-AF65-F5344CB8AC3E}">
        <p14:creationId xmlns:p14="http://schemas.microsoft.com/office/powerpoint/2010/main" val="75411536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87218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a:extLst>
              <a:ext uri="{FF2B5EF4-FFF2-40B4-BE49-F238E27FC236}">
                <a16:creationId xmlns:a16="http://schemas.microsoft.com/office/drawing/2014/main" id="{0679F3A8-F6F9-4195-90DD-64EFDD6D8021}"/>
              </a:ext>
            </a:extLst>
          </p:cNvPr>
          <p:cNvPicPr>
            <a:picLocks noChangeAspect="1"/>
          </p:cNvPicPr>
          <p:nvPr userDrawn="1"/>
        </p:nvPicPr>
        <p:blipFill>
          <a:blip r:embed="rId9"/>
          <a:stretch>
            <a:fillRect/>
          </a:stretch>
        </p:blipFill>
        <p:spPr>
          <a:xfrm>
            <a:off x="5953" y="0"/>
            <a:ext cx="12186047" cy="6858000"/>
          </a:xfrm>
          <a:prstGeom prst="rect">
            <a:avLst/>
          </a:prstGeom>
        </p:spPr>
      </p:pic>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audio" Target="../media/audio2.wav"/><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audio" Target="../media/audio2.wav"/><Relationship Id="rId10" Type="http://schemas.openxmlformats.org/officeDocument/2006/relationships/image" Target="../media/image18.gif"/><Relationship Id="rId4" Type="http://schemas.openxmlformats.org/officeDocument/2006/relationships/audio" Target="../media/audio3.wav"/><Relationship Id="rId9" Type="http://schemas.openxmlformats.org/officeDocument/2006/relationships/image" Target="../media/image20.gif"/></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1A301-F27B-9F3B-FC29-3F61E1F8B509}"/>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2F9A40-5732-2D80-1416-CC2E79A46F75}"/>
              </a:ext>
            </a:extLst>
          </p:cNvPr>
          <p:cNvSpPr/>
          <p:nvPr/>
        </p:nvSpPr>
        <p:spPr>
          <a:xfrm>
            <a:off x="996817" y="783771"/>
            <a:ext cx="9666516" cy="41775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te girl smiling welcoming posture character cartoon logo hand drawn art illustration">
            <a:extLst>
              <a:ext uri="{FF2B5EF4-FFF2-40B4-BE49-F238E27FC236}">
                <a16:creationId xmlns:a16="http://schemas.microsoft.com/office/drawing/2014/main" id="{F4BF06EE-6403-F65F-B478-BD0937DB573D}"/>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10506271" y="112369"/>
            <a:ext cx="1780364" cy="2490872"/>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3" descr="Ảnh có chứa mẫu họa&#10;&#10;Mô tả được tạo tự động">
            <a:extLst>
              <a:ext uri="{FF2B5EF4-FFF2-40B4-BE49-F238E27FC236}">
                <a16:creationId xmlns:a16="http://schemas.microsoft.com/office/drawing/2014/main" id="{DA1F4D98-B6FC-092A-330C-4229BBE691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1045030" y="4191647"/>
            <a:ext cx="3821863" cy="3057344"/>
          </a:xfrm>
          <a:prstGeom prst="rect">
            <a:avLst/>
          </a:prstGeom>
        </p:spPr>
      </p:pic>
      <p:pic>
        <p:nvPicPr>
          <p:cNvPr id="4" name="Picture 3" descr="Logo&#10;&#10;Description automatically generated">
            <a:extLst>
              <a:ext uri="{FF2B5EF4-FFF2-40B4-BE49-F238E27FC236}">
                <a16:creationId xmlns:a16="http://schemas.microsoft.com/office/drawing/2014/main" id="{176B82B7-25EF-EA50-EE33-A30F7540DC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089" y="4562312"/>
            <a:ext cx="3654489" cy="246157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6D91A2C-D2D3-54CE-3F9D-895370E828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7698"/>
            <a:ext cx="1307606" cy="1915958"/>
          </a:xfrm>
          <a:prstGeom prst="rect">
            <a:avLst/>
          </a:prstGeom>
        </p:spPr>
      </p:pic>
      <p:sp>
        <p:nvSpPr>
          <p:cNvPr id="6" name="TextBox 5">
            <a:extLst>
              <a:ext uri="{FF2B5EF4-FFF2-40B4-BE49-F238E27FC236}">
                <a16:creationId xmlns:a16="http://schemas.microsoft.com/office/drawing/2014/main" id="{14954C39-AD8E-017D-BD8E-7E9B7A01F18F}"/>
              </a:ext>
            </a:extLst>
          </p:cNvPr>
          <p:cNvSpPr txBox="1"/>
          <p:nvPr/>
        </p:nvSpPr>
        <p:spPr>
          <a:xfrm>
            <a:off x="2776833" y="0"/>
            <a:ext cx="6301853" cy="783771"/>
          </a:xfrm>
          <a:prstGeom prst="rect">
            <a:avLst/>
          </a:prstGeom>
          <a:noFill/>
        </p:spPr>
        <p:txBody>
          <a:bodyPr wrap="square" rtlCol="0">
            <a:spAutoFit/>
          </a:bodyPr>
          <a:lstStyle/>
          <a:p>
            <a:endParaRPr lang="en-US"/>
          </a:p>
        </p:txBody>
      </p:sp>
      <p:sp>
        <p:nvSpPr>
          <p:cNvPr id="7" name="TextBox 6">
            <a:extLst>
              <a:ext uri="{FF2B5EF4-FFF2-40B4-BE49-F238E27FC236}">
                <a16:creationId xmlns:a16="http://schemas.microsoft.com/office/drawing/2014/main" id="{2E2B6CF9-FE50-32AD-7505-F9D63218A9D7}"/>
              </a:ext>
            </a:extLst>
          </p:cNvPr>
          <p:cNvSpPr txBox="1"/>
          <p:nvPr/>
        </p:nvSpPr>
        <p:spPr>
          <a:xfrm>
            <a:off x="2443065" y="0"/>
            <a:ext cx="7305870" cy="646331"/>
          </a:xfrm>
          <a:prstGeom prst="rect">
            <a:avLst/>
          </a:prstGeom>
          <a:noFill/>
        </p:spPr>
        <p:txBody>
          <a:bodyPr wrap="square" rtlCol="0">
            <a:spAutoFit/>
          </a:bodyPr>
          <a:lstStyle/>
          <a:p>
            <a:r>
              <a:rPr lang="vi-VN" sz="3600" b="1" dirty="0">
                <a:solidFill>
                  <a:srgbClr val="00B050"/>
                </a:solidFill>
                <a:latin typeface="Cambria" panose="02040503050406030204" pitchFamily="18" charset="0"/>
                <a:ea typeface="Cambria" panose="02040503050406030204" pitchFamily="18" charset="0"/>
              </a:rPr>
              <a:t>TRƯỜNG TIỂU HỌC LÊ NGỌC HÂN</a:t>
            </a:r>
            <a:endParaRPr lang="en-US" sz="3600" b="1" dirty="0">
              <a:solidFill>
                <a:srgbClr val="00B05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465FF2F-001F-EEDD-8906-5EAF6E5CBD04}"/>
              </a:ext>
            </a:extLst>
          </p:cNvPr>
          <p:cNvSpPr txBox="1"/>
          <p:nvPr/>
        </p:nvSpPr>
        <p:spPr>
          <a:xfrm>
            <a:off x="1076907" y="1175715"/>
            <a:ext cx="9349275" cy="3785652"/>
          </a:xfrm>
          <a:prstGeom prst="rect">
            <a:avLst/>
          </a:prstGeom>
          <a:noFill/>
        </p:spPr>
        <p:txBody>
          <a:bodyPr wrap="square" rtlCol="0">
            <a:spAutoFit/>
          </a:bodyPr>
          <a:lstStyle/>
          <a:p>
            <a:r>
              <a:rPr lang="vi-VN" sz="4800" b="1" dirty="0">
                <a:solidFill>
                  <a:schemeClr val="accent1">
                    <a:lumMod val="50000"/>
                  </a:schemeClr>
                </a:solidFill>
                <a:latin typeface="Cambria" panose="02040503050406030204" pitchFamily="18" charset="0"/>
                <a:ea typeface="Cambria" panose="02040503050406030204" pitchFamily="18" charset="0"/>
              </a:rPr>
              <a:t> CHÀO MỪNG CÁC THẦY CÔ GIÁO      	ĐẾN DỰ GIỜ THĂM LỚP </a:t>
            </a:r>
            <a:r>
              <a:rPr lang="en-US" sz="4800" b="1" dirty="0">
                <a:solidFill>
                  <a:schemeClr val="accent1">
                    <a:lumMod val="50000"/>
                  </a:schemeClr>
                </a:solidFill>
                <a:latin typeface="Cambria" panose="02040503050406030204" pitchFamily="18" charset="0"/>
                <a:ea typeface="Cambria" panose="02040503050406030204" pitchFamily="18" charset="0"/>
              </a:rPr>
              <a:t>4A7</a:t>
            </a:r>
            <a:endParaRPr lang="vi-VN" sz="4800" b="1" dirty="0">
              <a:solidFill>
                <a:schemeClr val="accent1">
                  <a:lumMod val="50000"/>
                </a:schemeClr>
              </a:solidFill>
              <a:latin typeface="Cambria" panose="02040503050406030204" pitchFamily="18" charset="0"/>
              <a:ea typeface="Cambria" panose="02040503050406030204" pitchFamily="18" charset="0"/>
            </a:endParaRPr>
          </a:p>
          <a:p>
            <a:r>
              <a:rPr lang="vi-VN" sz="4800" b="1" dirty="0">
                <a:solidFill>
                  <a:schemeClr val="accent1">
                    <a:lumMod val="50000"/>
                  </a:schemeClr>
                </a:solidFill>
                <a:latin typeface="Cambria" panose="02040503050406030204" pitchFamily="18" charset="0"/>
                <a:ea typeface="Cambria" panose="02040503050406030204" pitchFamily="18" charset="0"/>
              </a:rPr>
              <a:t>			</a:t>
            </a:r>
          </a:p>
          <a:p>
            <a:r>
              <a:rPr lang="vi-VN" sz="4800" b="1" dirty="0">
                <a:solidFill>
                  <a:schemeClr val="accent1">
                    <a:lumMod val="50000"/>
                  </a:schemeClr>
                </a:solidFill>
                <a:latin typeface="Cambria" panose="02040503050406030204" pitchFamily="18" charset="0"/>
                <a:ea typeface="Cambria" panose="02040503050406030204" pitchFamily="18" charset="0"/>
              </a:rPr>
              <a:t>			Môn: Toán</a:t>
            </a:r>
          </a:p>
          <a:p>
            <a:r>
              <a:rPr lang="vi-VN" sz="4800" b="1" dirty="0">
                <a:solidFill>
                  <a:schemeClr val="accent1">
                    <a:lumMod val="50000"/>
                  </a:schemeClr>
                </a:solidFill>
                <a:latin typeface="Cambria" panose="02040503050406030204" pitchFamily="18" charset="0"/>
                <a:ea typeface="Cambria" panose="02040503050406030204" pitchFamily="18" charset="0"/>
              </a:rPr>
              <a:t>         </a:t>
            </a:r>
            <a:r>
              <a:rPr lang="vi-VN" sz="3600" b="1" dirty="0">
                <a:solidFill>
                  <a:schemeClr val="accent1">
                    <a:lumMod val="50000"/>
                  </a:schemeClr>
                </a:solidFill>
                <a:latin typeface="Cambria" panose="02040503050406030204" pitchFamily="18" charset="0"/>
                <a:ea typeface="Cambria" panose="02040503050406030204" pitchFamily="18" charset="0"/>
              </a:rPr>
              <a:t> GIÁO VIÊN: </a:t>
            </a:r>
            <a:r>
              <a:rPr lang="en-US" sz="3600" b="1" dirty="0" err="1">
                <a:solidFill>
                  <a:schemeClr val="accent1">
                    <a:lumMod val="50000"/>
                  </a:schemeClr>
                </a:solidFill>
                <a:latin typeface="Cambria" panose="02040503050406030204" pitchFamily="18" charset="0"/>
                <a:ea typeface="Cambria" panose="02040503050406030204" pitchFamily="18" charset="0"/>
              </a:rPr>
              <a:t>Bạc</a:t>
            </a:r>
            <a:r>
              <a:rPr lang="en-US" sz="3600" b="1" dirty="0">
                <a:solidFill>
                  <a:schemeClr val="accent1">
                    <a:lumMod val="50000"/>
                  </a:schemeClr>
                </a:solidFill>
                <a:latin typeface="Cambria" panose="02040503050406030204" pitchFamily="18" charset="0"/>
                <a:ea typeface="Cambria" panose="02040503050406030204" pitchFamily="18" charset="0"/>
              </a:rPr>
              <a:t> Thuỳ Linh</a:t>
            </a:r>
            <a:r>
              <a:rPr lang="vi-VN" sz="3600" b="1" dirty="0">
                <a:solidFill>
                  <a:schemeClr val="accent1">
                    <a:lumMod val="50000"/>
                  </a:schemeClr>
                </a:solidFill>
                <a:latin typeface="Cambria" panose="02040503050406030204" pitchFamily="18" charset="0"/>
                <a:ea typeface="Cambria" panose="02040503050406030204" pitchFamily="18" charset="0"/>
              </a:rPr>
              <a:t> </a:t>
            </a:r>
            <a:endParaRPr lang="en-US" sz="3600" b="1"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3228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circle(in)">
                                      <p:cBhvr>
                                        <p:cTn id="21" dur="2000"/>
                                        <p:tgtEl>
                                          <p:spTgt spid="8">
                                            <p:txEl>
                                              <p:pRg st="0" end="0"/>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circle(in)">
                                      <p:cBhvr>
                                        <p:cTn id="24" dur="2000"/>
                                        <p:tgtEl>
                                          <p:spTgt spid="8">
                                            <p:txEl>
                                              <p:pRg st="1" end="1"/>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circle(in)">
                                      <p:cBhvr>
                                        <p:cTn id="27" dur="2000"/>
                                        <p:tgtEl>
                                          <p:spTgt spid="8">
                                            <p:txEl>
                                              <p:pRg st="2" end="2"/>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circle(in)">
                                      <p:cBhvr>
                                        <p:cTn id="30"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2" t="17970" r="2791" b="-672"/>
          <a:stretch/>
        </p:blipFill>
        <p:spPr>
          <a:xfrm>
            <a:off x="-144249" y="0"/>
            <a:ext cx="12336249" cy="6985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986" r="11444"/>
          <a:stretch/>
        </p:blipFill>
        <p:spPr>
          <a:xfrm>
            <a:off x="0" y="1803400"/>
            <a:ext cx="10058400" cy="4368800"/>
          </a:xfrm>
          <a:prstGeom prst="rect">
            <a:avLst/>
          </a:prstGeom>
        </p:spPr>
      </p:pic>
    </p:spTree>
    <p:extLst>
      <p:ext uri="{BB962C8B-B14F-4D97-AF65-F5344CB8AC3E}">
        <p14:creationId xmlns:p14="http://schemas.microsoft.com/office/powerpoint/2010/main" val="2814261691"/>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807" y="-47219"/>
            <a:ext cx="12191999" cy="690521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29" y="1117159"/>
            <a:ext cx="8729724" cy="3657600"/>
          </a:xfrm>
          <a:prstGeom prst="rect">
            <a:avLst/>
          </a:prstGeom>
        </p:spPr>
      </p:pic>
    </p:spTree>
    <p:extLst>
      <p:ext uri="{BB962C8B-B14F-4D97-AF65-F5344CB8AC3E}">
        <p14:creationId xmlns:p14="http://schemas.microsoft.com/office/powerpoint/2010/main" val="3733621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275" y="0"/>
            <a:ext cx="12304275"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787400"/>
            <a:ext cx="8737600" cy="3962400"/>
          </a:xfrm>
          <a:prstGeom prst="rect">
            <a:avLst/>
          </a:prstGeom>
        </p:spPr>
      </p:pic>
    </p:spTree>
    <p:extLst>
      <p:ext uri="{BB962C8B-B14F-4D97-AF65-F5344CB8AC3E}">
        <p14:creationId xmlns:p14="http://schemas.microsoft.com/office/powerpoint/2010/main" val="2550705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275" y="0"/>
            <a:ext cx="12304275" cy="685800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262" t="-499" r="5981" b="499"/>
          <a:stretch/>
        </p:blipFill>
        <p:spPr>
          <a:xfrm>
            <a:off x="27709" y="0"/>
            <a:ext cx="11859491" cy="2413000"/>
          </a:xfrm>
          <a:prstGeom prst="rect">
            <a:avLst/>
          </a:prstGeom>
        </p:spPr>
      </p:pic>
      <p:sp>
        <p:nvSpPr>
          <p:cNvPr id="7" name="TextBox 6"/>
          <p:cNvSpPr txBox="1"/>
          <p:nvPr/>
        </p:nvSpPr>
        <p:spPr>
          <a:xfrm>
            <a:off x="609600" y="2209800"/>
            <a:ext cx="9753600" cy="4113883"/>
          </a:xfrm>
          <a:prstGeom prst="rect">
            <a:avLst/>
          </a:prstGeom>
          <a:noFill/>
        </p:spPr>
        <p:txBody>
          <a:bodyPr wrap="square" rtlCol="0">
            <a:spAutoFit/>
          </a:bodyPr>
          <a:lstStyle/>
          <a:p>
            <a:r>
              <a:rPr lang="en-US" sz="3733" dirty="0">
                <a:solidFill>
                  <a:srgbClr val="0070C0"/>
                </a:solidFill>
              </a:rPr>
              <a:t>                              </a:t>
            </a:r>
            <a:r>
              <a:rPr lang="vi-VN" sz="3733" dirty="0">
                <a:solidFill>
                  <a:srgbClr val="0070C0"/>
                </a:solidFill>
                <a:latin typeface="+mj-lt"/>
              </a:rPr>
              <a:t>Bài giải</a:t>
            </a:r>
            <a:r>
              <a:rPr lang="en-US" sz="3733" dirty="0">
                <a:solidFill>
                  <a:srgbClr val="0070C0"/>
                </a:solidFill>
                <a:latin typeface="+mj-lt"/>
              </a:rPr>
              <a:t>    </a:t>
            </a:r>
            <a:endParaRPr lang="en-US" sz="3200" dirty="0">
              <a:solidFill>
                <a:srgbClr val="0070C0"/>
              </a:solidFill>
              <a:latin typeface="+mj-lt"/>
            </a:endParaRPr>
          </a:p>
          <a:p>
            <a:r>
              <a:rPr lang="vi-VN" sz="3200" dirty="0">
                <a:solidFill>
                  <a:srgbClr val="0070C0"/>
                </a:solidFill>
                <a:latin typeface="+mj-lt"/>
              </a:rPr>
              <a:t> Bán 40kg gạo tẻ thu được số tiền là:</a:t>
            </a:r>
            <a:endParaRPr lang="en-US" sz="3200" dirty="0">
              <a:solidFill>
                <a:srgbClr val="0070C0"/>
              </a:solidFill>
              <a:latin typeface="+mj-lt"/>
            </a:endParaRPr>
          </a:p>
          <a:p>
            <a:r>
              <a:rPr lang="vi-VN" sz="3200" dirty="0">
                <a:solidFill>
                  <a:srgbClr val="0070C0"/>
                </a:solidFill>
                <a:latin typeface="+mj-lt"/>
              </a:rPr>
              <a:t> </a:t>
            </a:r>
            <a:r>
              <a:rPr lang="en-US" sz="3200" dirty="0">
                <a:solidFill>
                  <a:srgbClr val="0070C0"/>
                </a:solidFill>
                <a:latin typeface="+mj-lt"/>
              </a:rPr>
              <a:t>         </a:t>
            </a:r>
            <a:r>
              <a:rPr lang="vi-VN" sz="3200" dirty="0">
                <a:solidFill>
                  <a:srgbClr val="0070C0"/>
                </a:solidFill>
                <a:latin typeface="+mj-lt"/>
              </a:rPr>
              <a:t>18 000 x 40 = 720 000 (đồng) </a:t>
            </a:r>
            <a:endParaRPr lang="en-US" sz="3200" dirty="0">
              <a:solidFill>
                <a:srgbClr val="0070C0"/>
              </a:solidFill>
              <a:latin typeface="+mj-lt"/>
            </a:endParaRPr>
          </a:p>
          <a:p>
            <a:r>
              <a:rPr lang="vi-VN" sz="3200" dirty="0">
                <a:solidFill>
                  <a:srgbClr val="0070C0"/>
                </a:solidFill>
                <a:latin typeface="+mj-lt"/>
              </a:rPr>
              <a:t>Bán 35kg gạo nếp thu được số tiền là: </a:t>
            </a:r>
            <a:endParaRPr lang="en-US" sz="3200" dirty="0">
              <a:solidFill>
                <a:srgbClr val="0070C0"/>
              </a:solidFill>
              <a:latin typeface="+mj-lt"/>
            </a:endParaRPr>
          </a:p>
          <a:p>
            <a:r>
              <a:rPr lang="en-US" sz="3200" dirty="0">
                <a:solidFill>
                  <a:srgbClr val="0070C0"/>
                </a:solidFill>
                <a:latin typeface="+mj-lt"/>
              </a:rPr>
              <a:t>          </a:t>
            </a:r>
            <a:r>
              <a:rPr lang="vi-VN" sz="3200" dirty="0">
                <a:solidFill>
                  <a:srgbClr val="0070C0"/>
                </a:solidFill>
                <a:latin typeface="+mj-lt"/>
              </a:rPr>
              <a:t>25 000 x 35 = 875 000 (đồng) </a:t>
            </a:r>
            <a:endParaRPr lang="en-US" sz="3200" dirty="0">
              <a:solidFill>
                <a:srgbClr val="0070C0"/>
              </a:solidFill>
              <a:latin typeface="+mj-lt"/>
            </a:endParaRPr>
          </a:p>
          <a:p>
            <a:r>
              <a:rPr lang="vi-VN" sz="3200" dirty="0">
                <a:solidFill>
                  <a:srgbClr val="0070C0"/>
                </a:solidFill>
                <a:latin typeface="+mj-lt"/>
              </a:rPr>
              <a:t>Cửa hàng đó thu được tất cả số tiền là:</a:t>
            </a:r>
            <a:endParaRPr lang="en-US" sz="3200" dirty="0">
              <a:solidFill>
                <a:srgbClr val="0070C0"/>
              </a:solidFill>
              <a:latin typeface="+mj-lt"/>
            </a:endParaRPr>
          </a:p>
          <a:p>
            <a:r>
              <a:rPr lang="vi-VN" sz="3200" dirty="0">
                <a:solidFill>
                  <a:srgbClr val="0070C0"/>
                </a:solidFill>
                <a:latin typeface="+mj-lt"/>
              </a:rPr>
              <a:t> </a:t>
            </a:r>
            <a:r>
              <a:rPr lang="en-US" sz="3200" dirty="0">
                <a:solidFill>
                  <a:srgbClr val="0070C0"/>
                </a:solidFill>
                <a:latin typeface="+mj-lt"/>
              </a:rPr>
              <a:t>        </a:t>
            </a:r>
            <a:r>
              <a:rPr lang="vi-VN" sz="3200" dirty="0">
                <a:solidFill>
                  <a:srgbClr val="0070C0"/>
                </a:solidFill>
                <a:latin typeface="+mj-lt"/>
              </a:rPr>
              <a:t>720 000 + 875 000 = 1 595 000 (đồng)</a:t>
            </a:r>
            <a:endParaRPr lang="en-US" sz="3200" dirty="0">
              <a:solidFill>
                <a:srgbClr val="0070C0"/>
              </a:solidFill>
              <a:latin typeface="+mj-lt"/>
            </a:endParaRPr>
          </a:p>
          <a:p>
            <a:r>
              <a:rPr lang="vi-VN" sz="3200" dirty="0">
                <a:solidFill>
                  <a:srgbClr val="0070C0"/>
                </a:solidFill>
                <a:latin typeface="+mj-lt"/>
              </a:rPr>
              <a:t> </a:t>
            </a:r>
            <a:r>
              <a:rPr lang="en-US" sz="3200" dirty="0">
                <a:solidFill>
                  <a:srgbClr val="0070C0"/>
                </a:solidFill>
                <a:latin typeface="+mj-lt"/>
              </a:rPr>
              <a:t>                                      </a:t>
            </a:r>
            <a:r>
              <a:rPr lang="vi-VN" sz="3200" dirty="0">
                <a:solidFill>
                  <a:srgbClr val="0070C0"/>
                </a:solidFill>
                <a:latin typeface="+mj-lt"/>
              </a:rPr>
              <a:t>Đáp số: 1 595 000 đồng</a:t>
            </a:r>
            <a:endParaRPr lang="en-US" sz="3200" dirty="0">
              <a:solidFill>
                <a:srgbClr val="0070C0"/>
              </a:solidFill>
              <a:latin typeface="+mj-lt"/>
            </a:endParaRPr>
          </a:p>
        </p:txBody>
      </p:sp>
    </p:spTree>
    <p:extLst>
      <p:ext uri="{BB962C8B-B14F-4D97-AF65-F5344CB8AC3E}">
        <p14:creationId xmlns:p14="http://schemas.microsoft.com/office/powerpoint/2010/main" val="467045565"/>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4">
            <a:extLst>
              <a:ext uri="{FF2B5EF4-FFF2-40B4-BE49-F238E27FC236}">
                <a16:creationId xmlns:a16="http://schemas.microsoft.com/office/drawing/2014/main" id="{040B922A-4BE2-2C95-087A-1881923A01C0}"/>
              </a:ext>
            </a:extLst>
          </p:cNvPr>
          <p:cNvSpPr/>
          <p:nvPr/>
        </p:nvSpPr>
        <p:spPr>
          <a:xfrm>
            <a:off x="587376" y="198439"/>
            <a:ext cx="11476806" cy="66992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t>Bài 2*: Trung bình cộng số tuổi của hai anh em là 11 tuổi. Tính tuổi của mỗi người , biết anh hơn em 4 tuổi</a:t>
            </a:r>
            <a:endParaRPr lang="vi-VN" dirty="0"/>
          </a:p>
        </p:txBody>
      </p:sp>
      <p:sp>
        <p:nvSpPr>
          <p:cNvPr id="23" name="Text Box 5">
            <a:extLst>
              <a:ext uri="{FF2B5EF4-FFF2-40B4-BE49-F238E27FC236}">
                <a16:creationId xmlns:a16="http://schemas.microsoft.com/office/drawing/2014/main" id="{3AC1B63A-8A72-71E8-912D-4797C334407C}"/>
              </a:ext>
            </a:extLst>
          </p:cNvPr>
          <p:cNvSpPr txBox="1">
            <a:spLocks noChangeArrowheads="1"/>
          </p:cNvSpPr>
          <p:nvPr/>
        </p:nvSpPr>
        <p:spPr bwMode="auto">
          <a:xfrm>
            <a:off x="671267" y="3243426"/>
            <a:ext cx="10841038" cy="207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43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7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7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7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7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7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700">
                <a:solidFill>
                  <a:schemeClr val="tx1"/>
                </a:solidFill>
                <a:latin typeface="Calibri" panose="020F0502020204030204" pitchFamily="34" charset="0"/>
              </a:defRPr>
            </a:lvl9pPr>
          </a:lstStyle>
          <a:p>
            <a:pPr>
              <a:spcBef>
                <a:spcPct val="50000"/>
              </a:spcBef>
              <a:spcAft>
                <a:spcPts val="600"/>
              </a:spcAft>
              <a:buNone/>
            </a:pPr>
            <a:r>
              <a:rPr lang="en-US" altLang="en-US" sz="3200" b="1" dirty="0">
                <a:solidFill>
                  <a:srgbClr val="FF0000"/>
                </a:solidFill>
                <a:latin typeface="Times New Roman" panose="02020603050405020304" pitchFamily="18" charset="0"/>
                <a:cs typeface="Times New Roman" panose="02020603050405020304" pitchFamily="18" charset="0"/>
              </a:rPr>
              <a:t> </a:t>
            </a:r>
            <a:r>
              <a:rPr lang="vi-VN" dirty="0"/>
              <a:t>Bài 2*: Trung bình cộng số tuổi của hai anh em là 11 tuổi. Tính tuổi của mỗi người , biết anh hơn em 4 tuổi</a:t>
            </a:r>
            <a:r>
              <a:rPr lang="en-US" dirty="0"/>
              <a:t> ?</a:t>
            </a:r>
            <a:endParaRPr lang="en-US" altLang="en-US" sz="3200" dirty="0">
              <a:latin typeface="Times New Roman" panose="02020603050405020304" pitchFamily="18" charset="0"/>
              <a:cs typeface="Times New Roman" panose="02020603050405020304" pitchFamily="18" charset="0"/>
            </a:endParaRPr>
          </a:p>
        </p:txBody>
      </p:sp>
      <p:pic>
        <p:nvPicPr>
          <p:cNvPr id="17416" name="图片 9">
            <a:extLst>
              <a:ext uri="{FF2B5EF4-FFF2-40B4-BE49-F238E27FC236}">
                <a16:creationId xmlns:a16="http://schemas.microsoft.com/office/drawing/2014/main" id="{B58118B9-87F5-8066-FC59-C5DDC3AE26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0038"/>
            <a:ext cx="2097088"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094D563-B026-0AAA-37BC-841CDA61F8C2}"/>
              </a:ext>
            </a:extLst>
          </p:cNvPr>
          <p:cNvSpPr txBox="1"/>
          <p:nvPr/>
        </p:nvSpPr>
        <p:spPr>
          <a:xfrm>
            <a:off x="755159" y="688881"/>
            <a:ext cx="10673255" cy="2554545"/>
          </a:xfrm>
          <a:prstGeom prst="rect">
            <a:avLst/>
          </a:prstGeom>
          <a:noFill/>
        </p:spPr>
        <p:txBody>
          <a:bodyPr wrap="square">
            <a:spAutoFit/>
          </a:bodyPr>
          <a:lstStyle/>
          <a:p>
            <a:pPr algn="l">
              <a:buNone/>
            </a:pPr>
            <a:r>
              <a:rPr lang="en-US" sz="4000" b="0" i="0" dirty="0" err="1">
                <a:solidFill>
                  <a:srgbClr val="C00000"/>
                </a:solidFill>
                <a:effectLst/>
                <a:latin typeface="Times New Roman" panose="02020603050405020304" pitchFamily="18" charset="0"/>
              </a:rPr>
              <a:t>Bài</a:t>
            </a:r>
            <a:r>
              <a:rPr lang="en-US" sz="4000" b="0" i="0" dirty="0">
                <a:solidFill>
                  <a:srgbClr val="C00000"/>
                </a:solidFill>
                <a:effectLst/>
                <a:latin typeface="Times New Roman" panose="02020603050405020304" pitchFamily="18" charset="0"/>
              </a:rPr>
              <a:t> 1: </a:t>
            </a:r>
            <a:r>
              <a:rPr lang="vi-VN" sz="4000" b="0" i="0" dirty="0">
                <a:solidFill>
                  <a:srgbClr val="C00000"/>
                </a:solidFill>
                <a:effectLst/>
                <a:latin typeface="Times New Roman" panose="02020603050405020304" pitchFamily="18" charset="0"/>
              </a:rPr>
              <a:t>Một cửa hàng tạp hoá buổi sáng</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bán</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được</a:t>
            </a:r>
            <a:r>
              <a:rPr lang="en-US" sz="4000" b="0" i="0" dirty="0">
                <a:solidFill>
                  <a:srgbClr val="C00000"/>
                </a:solidFill>
                <a:effectLst/>
                <a:latin typeface="Times New Roman" panose="02020603050405020304" pitchFamily="18" charset="0"/>
              </a:rPr>
              <a:t> 35 kg </a:t>
            </a:r>
            <a:r>
              <a:rPr lang="en-US" sz="4000" b="0" i="0" dirty="0" err="1">
                <a:solidFill>
                  <a:srgbClr val="C00000"/>
                </a:solidFill>
                <a:effectLst/>
                <a:latin typeface="Times New Roman" panose="02020603050405020304" pitchFamily="18" charset="0"/>
              </a:rPr>
              <a:t>gạo</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tẻ</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có</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giá</a:t>
            </a:r>
            <a:r>
              <a:rPr lang="en-US" sz="4000" b="0" i="0" dirty="0">
                <a:solidFill>
                  <a:srgbClr val="C00000"/>
                </a:solidFill>
                <a:effectLst/>
                <a:latin typeface="Times New Roman" panose="02020603050405020304" pitchFamily="18" charset="0"/>
              </a:rPr>
              <a:t> 26 000 </a:t>
            </a:r>
            <a:r>
              <a:rPr lang="en-US" sz="4000" b="0" i="0" dirty="0" err="1">
                <a:solidFill>
                  <a:srgbClr val="C00000"/>
                </a:solidFill>
                <a:effectLst/>
                <a:latin typeface="Times New Roman" panose="02020603050405020304" pitchFamily="18" charset="0"/>
              </a:rPr>
              <a:t>đồng</a:t>
            </a:r>
            <a:r>
              <a:rPr lang="en-US" sz="4000" b="0" i="0" dirty="0">
                <a:solidFill>
                  <a:srgbClr val="C00000"/>
                </a:solidFill>
                <a:effectLst/>
                <a:latin typeface="Times New Roman" panose="02020603050405020304" pitchFamily="18" charset="0"/>
              </a:rPr>
              <a:t> 1 kg. </a:t>
            </a:r>
            <a:r>
              <a:rPr lang="en-US" sz="4000" b="0" i="0" dirty="0" err="1">
                <a:solidFill>
                  <a:srgbClr val="C00000"/>
                </a:solidFill>
                <a:effectLst/>
                <a:latin typeface="Times New Roman" panose="02020603050405020304" pitchFamily="18" charset="0"/>
              </a:rPr>
              <a:t>Buổi</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chiều</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bán</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tiếp</a:t>
            </a:r>
            <a:r>
              <a:rPr lang="en-US" sz="4000" b="0" i="0" dirty="0">
                <a:solidFill>
                  <a:srgbClr val="C00000"/>
                </a:solidFill>
                <a:effectLst/>
                <a:latin typeface="Times New Roman" panose="02020603050405020304" pitchFamily="18" charset="0"/>
              </a:rPr>
              <a:t> 28 kg </a:t>
            </a:r>
            <a:r>
              <a:rPr lang="en-US" sz="4000" b="0" i="0" dirty="0" err="1">
                <a:solidFill>
                  <a:srgbClr val="C00000"/>
                </a:solidFill>
                <a:effectLst/>
                <a:latin typeface="Times New Roman" panose="02020603050405020304" pitchFamily="18" charset="0"/>
              </a:rPr>
              <a:t>gạo</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tẻ</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nữa</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Hỏi</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cả</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ngày</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cửa</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hàng</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thu</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được</a:t>
            </a:r>
            <a:r>
              <a:rPr lang="en-US" sz="4000" b="0" i="0" dirty="0">
                <a:solidFill>
                  <a:srgbClr val="C00000"/>
                </a:solidFill>
                <a:effectLst/>
                <a:latin typeface="Times New Roman" panose="02020603050405020304" pitchFamily="18" charset="0"/>
              </a:rPr>
              <a:t> bao </a:t>
            </a:r>
            <a:r>
              <a:rPr lang="en-US" sz="4000" b="0" i="0" dirty="0" err="1">
                <a:solidFill>
                  <a:srgbClr val="C00000"/>
                </a:solidFill>
                <a:effectLst/>
                <a:latin typeface="Times New Roman" panose="02020603050405020304" pitchFamily="18" charset="0"/>
              </a:rPr>
              <a:t>nhiêu</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tiên</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bán</a:t>
            </a:r>
            <a:r>
              <a:rPr lang="en-US" sz="4000" b="0" i="0" dirty="0">
                <a:solidFill>
                  <a:srgbClr val="C00000"/>
                </a:solidFill>
                <a:effectLst/>
                <a:latin typeface="Times New Roman" panose="02020603050405020304" pitchFamily="18" charset="0"/>
              </a:rPr>
              <a:t> </a:t>
            </a:r>
            <a:r>
              <a:rPr lang="en-US" sz="4000" b="0" i="0" dirty="0" err="1">
                <a:solidFill>
                  <a:srgbClr val="C00000"/>
                </a:solidFill>
                <a:effectLst/>
                <a:latin typeface="Times New Roman" panose="02020603050405020304" pitchFamily="18" charset="0"/>
              </a:rPr>
              <a:t>gạo</a:t>
            </a:r>
            <a:r>
              <a:rPr lang="en-US" sz="4000" b="0" i="0" dirty="0">
                <a:solidFill>
                  <a:srgbClr val="C00000"/>
                </a:solidFill>
                <a:effectLst/>
                <a:latin typeface="Times New Roman" panose="02020603050405020304" pitchFamily="18" charset="0"/>
              </a:rPr>
              <a:t> ?</a:t>
            </a:r>
            <a:endParaRPr lang="vi-VN" sz="4000" b="0" i="0" dirty="0">
              <a:solidFill>
                <a:srgbClr val="C00000"/>
              </a:solidFill>
              <a:effectLst/>
              <a:latin typeface="Times New Roman" panose="02020603050405020304" pitchFamily="18" charset="0"/>
            </a:endParaRPr>
          </a:p>
        </p:txBody>
      </p:sp>
    </p:spTree>
    <p:extLst>
      <p:ext uri="{BB962C8B-B14F-4D97-AF65-F5344CB8AC3E}">
        <p14:creationId xmlns:p14="http://schemas.microsoft.com/office/powerpoint/2010/main" val="23943591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1E8BBF-4FA3-4A1B-B585-640DEDD73CF4}"/>
              </a:ext>
            </a:extLst>
          </p:cNvPr>
          <p:cNvSpPr txBox="1"/>
          <p:nvPr/>
        </p:nvSpPr>
        <p:spPr>
          <a:xfrm>
            <a:off x="2364828" y="350125"/>
            <a:ext cx="7362380" cy="707886"/>
          </a:xfrm>
          <a:prstGeom prst="rect">
            <a:avLst/>
          </a:prstGeom>
          <a:noFill/>
        </p:spPr>
        <p:txBody>
          <a:bodyPr wrap="square" rtlCol="0">
            <a:spAutoFit/>
          </a:bodyPr>
          <a:lstStyle/>
          <a:p>
            <a:r>
              <a:rPr lang="en-US" sz="4000" b="1" dirty="0">
                <a:solidFill>
                  <a:srgbClr val="51B416"/>
                </a:solidFill>
                <a:latin typeface="Times New Roman" panose="02020603050405020304" pitchFamily="18" charset="0"/>
                <a:cs typeface="Times New Roman" panose="02020603050405020304" pitchFamily="18" charset="0"/>
              </a:rPr>
              <a:t>BÀI TẬP PHÁT TRIỂN</a:t>
            </a:r>
          </a:p>
        </p:txBody>
      </p:sp>
      <p:sp>
        <p:nvSpPr>
          <p:cNvPr id="8" name="TextBox 7">
            <a:extLst>
              <a:ext uri="{FF2B5EF4-FFF2-40B4-BE49-F238E27FC236}">
                <a16:creationId xmlns:a16="http://schemas.microsoft.com/office/drawing/2014/main" id="{F3C25C29-EC38-145F-1511-721E703BFC1D}"/>
              </a:ext>
            </a:extLst>
          </p:cNvPr>
          <p:cNvSpPr txBox="1"/>
          <p:nvPr/>
        </p:nvSpPr>
        <p:spPr>
          <a:xfrm>
            <a:off x="488731" y="1182231"/>
            <a:ext cx="10562896" cy="4401205"/>
          </a:xfrm>
          <a:prstGeom prst="rect">
            <a:avLst/>
          </a:prstGeom>
          <a:noFill/>
        </p:spPr>
        <p:txBody>
          <a:bodyPr wrap="square">
            <a:spAutoFit/>
          </a:bodyPr>
          <a:lstStyle/>
          <a:p>
            <a:r>
              <a:rPr lang="vi-VN" sz="4000" b="0" i="0" dirty="0">
                <a:solidFill>
                  <a:srgbClr val="FF0000"/>
                </a:solidFill>
                <a:effectLst/>
                <a:latin typeface="Times New Roman" panose="02020603050405020304" pitchFamily="18" charset="0"/>
              </a:rPr>
              <a:t>Bài 3*: Hưởng ứng chương trình “Hành động xanh – Tri ân người gieo hạt’’ của trường Tiểu học Lê Ngọc Hân, ba lớp 4A5, 4A6,4A7 trồng và chăm sóc được 55 cây xanh. Biết lớp 4A6 trồng được nhiều hơn lớp 4A7 là 4 cây và trồng ít hơn lớp 4A5 là 2 cây. Hỏi mỗi lớp trồng được bao nhiêu cây xanh?</a:t>
            </a:r>
            <a:endParaRPr lang="en-US" sz="4000" dirty="0">
              <a:solidFill>
                <a:srgbClr val="FF0000"/>
              </a:solidFill>
            </a:endParaRPr>
          </a:p>
        </p:txBody>
      </p:sp>
    </p:spTree>
    <p:extLst>
      <p:ext uri="{BB962C8B-B14F-4D97-AF65-F5344CB8AC3E}">
        <p14:creationId xmlns:p14="http://schemas.microsoft.com/office/powerpoint/2010/main" val="87552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988629" y="195943"/>
            <a:ext cx="5316436" cy="668719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sp>
        <p:nvSpPr>
          <p:cNvPr id="21" name="TextBox 20"/>
          <p:cNvSpPr txBox="1"/>
          <p:nvPr/>
        </p:nvSpPr>
        <p:spPr>
          <a:xfrm>
            <a:off x="113065" y="1684036"/>
            <a:ext cx="7046899" cy="2308324"/>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ambria" panose="02040503050406030204" pitchFamily="18" charset="0"/>
                <a:ea typeface="Cambria" panose="02040503050406030204" pitchFamily="18" charset="0"/>
                <a:cs typeface="+mn-cs"/>
              </a:rPr>
              <a:t>Tạm</a:t>
            </a:r>
            <a:r>
              <a:rPr kumimoji="0" lang="en-US" sz="7200" b="1"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ambria" panose="02040503050406030204" pitchFamily="18" charset="0"/>
                <a:ea typeface="Cambria" panose="02040503050406030204" pitchFamily="18" charset="0"/>
                <a:cs typeface="+mn-cs"/>
              </a:rPr>
              <a:t>biệt</a:t>
            </a:r>
            <a:r>
              <a:rPr kumimoji="0" lang="en-US" sz="7200" b="1"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ambria" panose="02040503050406030204" pitchFamily="18" charset="0"/>
                <a:ea typeface="Cambria" panose="02040503050406030204" pitchFamily="18" charset="0"/>
                <a:cs typeface="+mn-cs"/>
              </a:rPr>
              <a:t>và</a:t>
            </a:r>
            <a:r>
              <a:rPr kumimoji="0" lang="en-US" sz="7200" b="1"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ambria" panose="02040503050406030204" pitchFamily="18" charset="0"/>
                <a:ea typeface="Cambria" panose="02040503050406030204" pitchFamily="18" charset="0"/>
                <a:cs typeface="+mn-cs"/>
              </a:rPr>
              <a:t>hẹn</a:t>
            </a:r>
            <a:r>
              <a:rPr kumimoji="0" lang="en-US" sz="7200" b="1"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ambria" panose="02040503050406030204" pitchFamily="18" charset="0"/>
                <a:ea typeface="Cambria" panose="02040503050406030204" pitchFamily="18" charset="0"/>
                <a:cs typeface="+mn-cs"/>
              </a:rPr>
              <a:t>gặp</a:t>
            </a:r>
            <a:r>
              <a:rPr kumimoji="0" lang="en-US" sz="7200" b="1"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ambria" panose="02040503050406030204" pitchFamily="18" charset="0"/>
                <a:ea typeface="Cambria" panose="02040503050406030204" pitchFamily="18" charset="0"/>
                <a:cs typeface="+mn-cs"/>
              </a:rPr>
              <a:t>lại</a:t>
            </a:r>
            <a:r>
              <a:rPr kumimoji="0" lang="en-US" sz="7200" b="1"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ambria" panose="02040503050406030204" pitchFamily="18" charset="0"/>
                <a:ea typeface="Cambria" panose="02040503050406030204" pitchFamily="18" charset="0"/>
                <a:cs typeface="+mn-cs"/>
              </a:rPr>
              <a:t>!</a:t>
            </a: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Tree>
    <p:extLst>
      <p:ext uri="{BB962C8B-B14F-4D97-AF65-F5344CB8AC3E}">
        <p14:creationId xmlns:p14="http://schemas.microsoft.com/office/powerpoint/2010/main" val="2644960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244" y="438905"/>
            <a:ext cx="1162373" cy="1137672"/>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53911" y="1947219"/>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164429" y="197961"/>
            <a:ext cx="8083997" cy="2145978"/>
          </a:xfrm>
          <a:prstGeom prst="rect">
            <a:avLst/>
          </a:prstGeom>
        </p:spPr>
      </p:pic>
      <p:pic>
        <p:nvPicPr>
          <p:cNvPr id="4" name="Một lời chào thân thương">
            <a:hlinkClick r:id="" action="ppaction://media"/>
            <a:extLst>
              <a:ext uri="{FF2B5EF4-FFF2-40B4-BE49-F238E27FC236}">
                <a16:creationId xmlns:a16="http://schemas.microsoft.com/office/drawing/2014/main" id="{79665870-9BAA-4EFD-4706-0659E77EE5C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0"/>
            <a:ext cx="12137756" cy="6757392"/>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2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t="5755"/>
          <a:stretch/>
        </p:blipFill>
        <p:spPr>
          <a:xfrm>
            <a:off x="7162" y="-12700"/>
            <a:ext cx="12192000" cy="6463364"/>
          </a:xfrm>
          <a:prstGeom prst="rect">
            <a:avLst/>
          </a:prstGeom>
        </p:spPr>
      </p:pic>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87052" y="-1025098"/>
            <a:ext cx="609600" cy="609600"/>
          </a:xfrm>
          <a:prstGeom prst="rect">
            <a:avLst/>
          </a:prstGeom>
        </p:spPr>
      </p:pic>
      <p:sp>
        <p:nvSpPr>
          <p:cNvPr id="11" name="Round Same Side Corner Rectangle 10"/>
          <p:cNvSpPr/>
          <p:nvPr/>
        </p:nvSpPr>
        <p:spPr>
          <a:xfrm>
            <a:off x="2710582" y="25565"/>
            <a:ext cx="6614171" cy="2349369"/>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UTM Avo" panose="02040603050506020204" pitchFamily="18" charset="0"/>
              <a:sym typeface="Arial"/>
            </a:endParaRPr>
          </a:p>
        </p:txBody>
      </p:sp>
      <p:sp>
        <p:nvSpPr>
          <p:cNvPr id="13" name="A"/>
          <p:cNvSpPr/>
          <p:nvPr/>
        </p:nvSpPr>
        <p:spPr>
          <a:xfrm>
            <a:off x="1933406" y="4030933"/>
            <a:ext cx="3418182"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A. 1400</a:t>
            </a:r>
          </a:p>
        </p:txBody>
      </p:sp>
      <p:sp>
        <p:nvSpPr>
          <p:cNvPr id="14" name="C"/>
          <p:cNvSpPr/>
          <p:nvPr/>
        </p:nvSpPr>
        <p:spPr>
          <a:xfrm>
            <a:off x="6470385" y="4030933"/>
            <a:ext cx="3545485"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C. 140</a:t>
            </a:r>
          </a:p>
        </p:txBody>
      </p:sp>
      <p:sp>
        <p:nvSpPr>
          <p:cNvPr id="15" name="B"/>
          <p:cNvSpPr/>
          <p:nvPr/>
        </p:nvSpPr>
        <p:spPr>
          <a:xfrm>
            <a:off x="1946479" y="5028519"/>
            <a:ext cx="3405109"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B. 10400</a:t>
            </a:r>
          </a:p>
        </p:txBody>
      </p:sp>
      <p:sp>
        <p:nvSpPr>
          <p:cNvPr id="16" name="D"/>
          <p:cNvSpPr/>
          <p:nvPr/>
        </p:nvSpPr>
        <p:spPr>
          <a:xfrm>
            <a:off x="6522941" y="5026354"/>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D. 4000</a:t>
            </a:r>
          </a:p>
        </p:txBody>
      </p:sp>
      <p:pic>
        <p:nvPicPr>
          <p:cNvPr id="19" name="Picture 18">
            <a:extLst>
              <a:ext uri="{FF2B5EF4-FFF2-40B4-BE49-F238E27FC236}">
                <a16:creationId xmlns:a16="http://schemas.microsoft.com/office/drawing/2014/main" id="{18730015-FA5C-4618-8CDC-023334D83A65}"/>
              </a:ext>
            </a:extLst>
          </p:cNvPr>
          <p:cNvPicPr>
            <a:picLocks noChangeAspect="1"/>
          </p:cNvPicPr>
          <p:nvPr/>
        </p:nvPicPr>
        <p:blipFill>
          <a:blip r:embed="rId8"/>
          <a:stretch>
            <a:fillRect/>
          </a:stretch>
        </p:blipFill>
        <p:spPr>
          <a:xfrm flipH="1">
            <a:off x="10685328" y="2976135"/>
            <a:ext cx="709389" cy="920124"/>
          </a:xfrm>
          <a:prstGeom prst="rect">
            <a:avLst/>
          </a:prstGeom>
        </p:spPr>
      </p:pic>
      <p:pic>
        <p:nvPicPr>
          <p:cNvPr id="5" name="Picture 4">
            <a:extLst>
              <a:ext uri="{FF2B5EF4-FFF2-40B4-BE49-F238E27FC236}">
                <a16:creationId xmlns:a16="http://schemas.microsoft.com/office/drawing/2014/main" id="{D1172561-3A2A-4909-BEFA-DDA550FACD0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71" b="89973" l="1000" r="97000">
                        <a14:foregroundMark x1="47250" y1="8672" x2="47250" y2="8672"/>
                        <a14:foregroundMark x1="44750" y1="3523" x2="44750" y2="3523"/>
                        <a14:foregroundMark x1="69250" y1="2168" x2="69250" y2="2168"/>
                        <a14:foregroundMark x1="92750" y1="56098" x2="92750" y2="56098"/>
                        <a14:foregroundMark x1="94000" y1="50678" x2="91500" y2="48509"/>
                        <a14:foregroundMark x1="81500" y1="43631" x2="73000" y2="56640"/>
                        <a14:foregroundMark x1="73000" y1="56640" x2="74250" y2="68293"/>
                        <a14:foregroundMark x1="74250" y1="68293" x2="7000" y2="72629"/>
                        <a14:foregroundMark x1="7000" y1="72629" x2="10750" y2="83740"/>
                        <a14:foregroundMark x1="10750" y1="83740" x2="14000" y2="84011"/>
                        <a14:foregroundMark x1="5500" y1="88347" x2="5500" y2="88347"/>
                        <a14:foregroundMark x1="4250" y1="81843" x2="4250" y2="81843"/>
                        <a14:foregroundMark x1="6500" y1="71545" x2="6500" y2="71545"/>
                        <a14:foregroundMark x1="4500" y1="45257" x2="5000" y2="89702"/>
                        <a14:foregroundMark x1="1750" y1="88347" x2="83250" y2="90515"/>
                        <a14:foregroundMark x1="83250" y1="90515" x2="95250" y2="90244"/>
                        <a14:foregroundMark x1="95250" y1="90244" x2="97000" y2="49322"/>
                        <a14:foregroundMark x1="97000" y1="49322" x2="91500" y2="46612"/>
                        <a14:foregroundMark x1="13500" y1="61247" x2="18500" y2="70461"/>
                        <a14:foregroundMark x1="18500" y1="70461" x2="51000" y2="79404"/>
                        <a14:foregroundMark x1="51000" y1="79404" x2="69250" y2="69377"/>
                        <a14:foregroundMark x1="69250" y1="69377" x2="36500" y2="62331"/>
                        <a14:foregroundMark x1="36500" y1="62331" x2="50000" y2="77778"/>
                        <a14:foregroundMark x1="50000" y1="77778" x2="67750" y2="64228"/>
                        <a14:foregroundMark x1="67750" y1="64228" x2="33000" y2="65854"/>
                        <a14:foregroundMark x1="33000" y1="65854" x2="36250" y2="74255"/>
                        <a14:foregroundMark x1="1000" y1="63686" x2="1000" y2="63686"/>
                        <a14:foregroundMark x1="25750" y1="60434" x2="33500" y2="78591"/>
                        <a14:foregroundMark x1="33500" y1="78591" x2="42000" y2="72900"/>
                        <a14:foregroundMark x1="37000" y1="53117" x2="26000" y2="57995"/>
                        <a14:foregroundMark x1="26000" y1="57995" x2="21000" y2="76152"/>
                        <a14:foregroundMark x1="21000" y1="76152" x2="21750" y2="76423"/>
                        <a14:foregroundMark x1="69500" y1="71274" x2="87750" y2="66125"/>
                        <a14:foregroundMark x1="62500" y1="79946" x2="75000" y2="79946"/>
                        <a14:foregroundMark x1="75000" y1="79946" x2="82250" y2="73442"/>
                      </a14:backgroundRemoval>
                    </a14:imgEffect>
                  </a14:imgLayer>
                </a14:imgProps>
              </a:ext>
            </a:extLst>
          </a:blip>
          <a:stretch>
            <a:fillRect/>
          </a:stretch>
        </p:blipFill>
        <p:spPr>
          <a:xfrm>
            <a:off x="4274461" y="32622"/>
            <a:ext cx="3405109" cy="2405911"/>
          </a:xfrm>
          <a:prstGeom prst="rect">
            <a:avLst/>
          </a:prstGeom>
        </p:spPr>
      </p:pic>
      <p:sp>
        <p:nvSpPr>
          <p:cNvPr id="17" name="Rectangle 16"/>
          <p:cNvSpPr/>
          <p:nvPr/>
        </p:nvSpPr>
        <p:spPr>
          <a:xfrm>
            <a:off x="3209920" y="1286009"/>
            <a:ext cx="5332940" cy="707886"/>
          </a:xfrm>
          <a:prstGeom prst="rect">
            <a:avLst/>
          </a:prstGeom>
          <a:noFill/>
        </p:spPr>
        <p:txBody>
          <a:bodyPr wrap="square" lIns="91440" tIns="45720" rIns="91440" bIns="45720">
            <a:spAutoFit/>
          </a:bodyPr>
          <a:lstStyle/>
          <a:p>
            <a:pPr algn="ctr">
              <a:defRPr/>
            </a:pPr>
            <a:r>
              <a:rPr lang="en-US" sz="4000" b="1" dirty="0">
                <a:ln w="0"/>
                <a:solidFill>
                  <a:srgbClr val="002060"/>
                </a:solidFill>
                <a:latin typeface="UTM Avo" panose="02040603050506020204" pitchFamily="18" charset="0"/>
                <a:cs typeface="Times New Roman" panose="02020603050405020304" pitchFamily="18" charset="0"/>
              </a:rPr>
              <a:t>35 x 40 = </a:t>
            </a:r>
            <a:r>
              <a:rPr lang="en-US" sz="4000" b="1" dirty="0">
                <a:ln w="0"/>
                <a:solidFill>
                  <a:srgbClr val="002060"/>
                </a:solidFill>
                <a:latin typeface="UTM Avo" panose="02040603050506020204" pitchFamily="18" charset="0"/>
                <a:cs typeface="Times New Roman" panose="02020603050405020304" pitchFamily="18" charset="0"/>
                <a:sym typeface="Arial"/>
              </a:rPr>
              <a:t>?</a:t>
            </a:r>
          </a:p>
        </p:txBody>
      </p:sp>
      <p:pic>
        <p:nvPicPr>
          <p:cNvPr id="12" name="Picture 11">
            <a:extLst>
              <a:ext uri="{FF2B5EF4-FFF2-40B4-BE49-F238E27FC236}">
                <a16:creationId xmlns:a16="http://schemas.microsoft.com/office/drawing/2014/main" id="{5F7CCC87-6B47-4BAE-8D68-DB9F91CAEA66}"/>
              </a:ext>
            </a:extLst>
          </p:cNvPr>
          <p:cNvPicPr>
            <a:picLocks noChangeAspect="1"/>
          </p:cNvPicPr>
          <p:nvPr/>
        </p:nvPicPr>
        <p:blipFill>
          <a:blip r:embed="rId8"/>
          <a:stretch>
            <a:fillRect/>
          </a:stretch>
        </p:blipFill>
        <p:spPr>
          <a:xfrm flipH="1">
            <a:off x="11179999" y="3009016"/>
            <a:ext cx="709387" cy="1021917"/>
          </a:xfrm>
          <a:prstGeom prst="rect">
            <a:avLst/>
          </a:prstGeom>
        </p:spPr>
      </p:pic>
      <p:pic>
        <p:nvPicPr>
          <p:cNvPr id="20" name="Picture 19">
            <a:extLst>
              <a:ext uri="{FF2B5EF4-FFF2-40B4-BE49-F238E27FC236}">
                <a16:creationId xmlns:a16="http://schemas.microsoft.com/office/drawing/2014/main" id="{975EE50F-EE64-4E97-8D98-A090B12A61C3}"/>
              </a:ext>
            </a:extLst>
          </p:cNvPr>
          <p:cNvPicPr>
            <a:picLocks noChangeAspect="1"/>
          </p:cNvPicPr>
          <p:nvPr/>
        </p:nvPicPr>
        <p:blipFill>
          <a:blip r:embed="rId8"/>
          <a:stretch>
            <a:fillRect/>
          </a:stretch>
        </p:blipFill>
        <p:spPr>
          <a:xfrm flipH="1">
            <a:off x="11560808" y="2976135"/>
            <a:ext cx="709387" cy="1021917"/>
          </a:xfrm>
          <a:prstGeom prst="rect">
            <a:avLst/>
          </a:prstGeom>
        </p:spPr>
      </p:pic>
      <p:pic>
        <p:nvPicPr>
          <p:cNvPr id="21" name="Picture 20">
            <a:extLst>
              <a:ext uri="{FF2B5EF4-FFF2-40B4-BE49-F238E27FC236}">
                <a16:creationId xmlns:a16="http://schemas.microsoft.com/office/drawing/2014/main" id="{C81C1766-C484-42D7-8F91-E9EA636987AC}"/>
              </a:ext>
            </a:extLst>
          </p:cNvPr>
          <p:cNvPicPr>
            <a:picLocks noChangeAspect="1"/>
          </p:cNvPicPr>
          <p:nvPr/>
        </p:nvPicPr>
        <p:blipFill>
          <a:blip r:embed="rId8"/>
          <a:stretch>
            <a:fillRect/>
          </a:stretch>
        </p:blipFill>
        <p:spPr>
          <a:xfrm flipH="1">
            <a:off x="11489775" y="3483361"/>
            <a:ext cx="709387" cy="1021917"/>
          </a:xfrm>
          <a:prstGeom prst="rect">
            <a:avLst/>
          </a:prstGeom>
        </p:spPr>
      </p:pic>
      <p:pic>
        <p:nvPicPr>
          <p:cNvPr id="22" name="Picture 21">
            <a:extLst>
              <a:ext uri="{FF2B5EF4-FFF2-40B4-BE49-F238E27FC236}">
                <a16:creationId xmlns:a16="http://schemas.microsoft.com/office/drawing/2014/main" id="{8FDB8E0F-E8EC-457D-B0BF-3998E099956E}"/>
              </a:ext>
            </a:extLst>
          </p:cNvPr>
          <p:cNvPicPr>
            <a:picLocks noChangeAspect="1"/>
          </p:cNvPicPr>
          <p:nvPr/>
        </p:nvPicPr>
        <p:blipFill>
          <a:blip r:embed="rId8"/>
          <a:stretch>
            <a:fillRect/>
          </a:stretch>
        </p:blipFill>
        <p:spPr>
          <a:xfrm flipH="1">
            <a:off x="10765046" y="3367717"/>
            <a:ext cx="709387" cy="1021917"/>
          </a:xfrm>
          <a:prstGeom prst="rect">
            <a:avLst/>
          </a:prstGeom>
        </p:spPr>
      </p:pic>
    </p:spTree>
    <p:extLst>
      <p:ext uri="{BB962C8B-B14F-4D97-AF65-F5344CB8AC3E}">
        <p14:creationId xmlns:p14="http://schemas.microsoft.com/office/powerpoint/2010/main" val="2072555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2"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7200000" s="0" l="0"/>
                                      </p:by>
                                    </p:animClr>
                                    <p:animClr clrSpc="hsl" dir="cw">
                                      <p:cBhvr>
                                        <p:cTn id="13" dur="500" fill="hold"/>
                                        <p:tgtEl>
                                          <p:spTgt spid="13"/>
                                        </p:tgtEl>
                                        <p:attrNameLst>
                                          <p:attrName>fillcolor</p:attrName>
                                        </p:attrNameLst>
                                      </p:cBhvr>
                                      <p:by>
                                        <p:hsl h="-7200000" s="0" l="0"/>
                                      </p:by>
                                    </p:animClr>
                                    <p:animClr clrSpc="hsl" dir="cw">
                                      <p:cBhvr>
                                        <p:cTn id="14" dur="500" fill="hold"/>
                                        <p:tgtEl>
                                          <p:spTgt spid="13"/>
                                        </p:tgtEl>
                                        <p:attrNameLst>
                                          <p:attrName>stroke.color</p:attrName>
                                        </p:attrNameLst>
                                      </p:cBhvr>
                                      <p:by>
                                        <p:hsl h="-7200000" s="0" l="0"/>
                                      </p:by>
                                    </p:animClr>
                                    <p:set>
                                      <p:cBhvr>
                                        <p:cTn id="15" dur="500" fill="hold"/>
                                        <p:tgtEl>
                                          <p:spTgt spid="13"/>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4" name="Tieng-yeah-tre-con-www_nhacchuongvui_com.wav"/>
                                        </p:tgtEl>
                                      </p:cMediaNode>
                                    </p:audio>
                                  </p:subTnLst>
                                </p:cTn>
                              </p:par>
                            </p:childTnLst>
                          </p:cTn>
                        </p:par>
                        <p:par>
                          <p:cTn id="16" fill="hold">
                            <p:stCondLst>
                              <p:cond delay="500"/>
                            </p:stCondLst>
                            <p:childTnLst>
                              <p:par>
                                <p:cTn id="17" presetID="35" presetClass="path" presetSubtype="0" accel="50000" decel="50000" fill="hold" nodeType="afterEffect">
                                  <p:stCondLst>
                                    <p:cond delay="0"/>
                                  </p:stCondLst>
                                  <p:childTnLst>
                                    <p:animMotion origin="layout" path="M 1.25E-6 4.07407E-6 L -0.82617 -0.00487 " pathEditMode="relative" rAng="0" ptsTypes="AA">
                                      <p:cBhvr>
                                        <p:cTn id="18" dur="3000" fill="hold"/>
                                        <p:tgtEl>
                                          <p:spTgt spid="19"/>
                                        </p:tgtEl>
                                        <p:attrNameLst>
                                          <p:attrName>ppt_x</p:attrName>
                                          <p:attrName>ppt_y</p:attrName>
                                        </p:attrNameLst>
                                      </p:cBhvr>
                                      <p:rCtr x="-41315" y="-255"/>
                                    </p:animMotion>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indefinite"/>
                      </p:stCondLst>
                      <p:childTnLst>
                        <p:par>
                          <p:cTn id="21" fill="hold">
                            <p:stCondLst>
                              <p:cond delay="0"/>
                            </p:stCondLst>
                            <p:childTnLst>
                              <p:par>
                                <p:cTn id="22" presetID="49" presetClass="exit" presetSubtype="0" accel="100000" fill="hold" grpId="0" nodeType="clickEffect">
                                  <p:stCondLst>
                                    <p:cond delay="0"/>
                                  </p:stCondLst>
                                  <p:childTnLst>
                                    <p:anim calcmode="lin" valueType="num">
                                      <p:cBhvr>
                                        <p:cTn id="23" dur="500"/>
                                        <p:tgtEl>
                                          <p:spTgt spid="14"/>
                                        </p:tgtEl>
                                        <p:attrNameLst>
                                          <p:attrName>ppt_w</p:attrName>
                                        </p:attrNameLst>
                                      </p:cBhvr>
                                      <p:tavLst>
                                        <p:tav tm="0">
                                          <p:val>
                                            <p:strVal val="ppt_w"/>
                                          </p:val>
                                        </p:tav>
                                        <p:tav tm="100000">
                                          <p:val>
                                            <p:fltVal val="0"/>
                                          </p:val>
                                        </p:tav>
                                      </p:tavLst>
                                    </p:anim>
                                    <p:anim calcmode="lin" valueType="num">
                                      <p:cBhvr>
                                        <p:cTn id="24" dur="500"/>
                                        <p:tgtEl>
                                          <p:spTgt spid="14"/>
                                        </p:tgtEl>
                                        <p:attrNameLst>
                                          <p:attrName>ppt_h</p:attrName>
                                        </p:attrNameLst>
                                      </p:cBhvr>
                                      <p:tavLst>
                                        <p:tav tm="0">
                                          <p:val>
                                            <p:strVal val="ppt_h"/>
                                          </p:val>
                                        </p:tav>
                                        <p:tav tm="100000">
                                          <p:val>
                                            <p:fltVal val="0"/>
                                          </p:val>
                                        </p:tav>
                                      </p:tavLst>
                                    </p:anim>
                                    <p:anim calcmode="lin" valueType="num">
                                      <p:cBhvr>
                                        <p:cTn id="25" dur="500"/>
                                        <p:tgtEl>
                                          <p:spTgt spid="14"/>
                                        </p:tgtEl>
                                        <p:attrNameLst>
                                          <p:attrName>style.rotation</p:attrName>
                                        </p:attrNameLst>
                                      </p:cBhvr>
                                      <p:tavLst>
                                        <p:tav tm="0">
                                          <p:val>
                                            <p:fltVal val="0"/>
                                          </p:val>
                                        </p:tav>
                                        <p:tav tm="100000">
                                          <p:val>
                                            <p:fltVal val="36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9" presetClass="exit" presetSubtype="0" accel="100000" fill="hold" grpId="0" nodeType="clickEffect">
                                  <p:stCondLst>
                                    <p:cond delay="0"/>
                                  </p:stCondLst>
                                  <p:childTnLst>
                                    <p:anim calcmode="lin" valueType="num">
                                      <p:cBhvr>
                                        <p:cTn id="32" dur="500"/>
                                        <p:tgtEl>
                                          <p:spTgt spid="16"/>
                                        </p:tgtEl>
                                        <p:attrNameLst>
                                          <p:attrName>ppt_w</p:attrName>
                                        </p:attrNameLst>
                                      </p:cBhvr>
                                      <p:tavLst>
                                        <p:tav tm="0">
                                          <p:val>
                                            <p:strVal val="ppt_w"/>
                                          </p:val>
                                        </p:tav>
                                        <p:tav tm="100000">
                                          <p:val>
                                            <p:fltVal val="0"/>
                                          </p:val>
                                        </p:tav>
                                      </p:tavLst>
                                    </p:anim>
                                    <p:anim calcmode="lin" valueType="num">
                                      <p:cBhvr>
                                        <p:cTn id="33" dur="500"/>
                                        <p:tgtEl>
                                          <p:spTgt spid="16"/>
                                        </p:tgtEl>
                                        <p:attrNameLst>
                                          <p:attrName>ppt_h</p:attrName>
                                        </p:attrNameLst>
                                      </p:cBhvr>
                                      <p:tavLst>
                                        <p:tav tm="0">
                                          <p:val>
                                            <p:strVal val="ppt_h"/>
                                          </p:val>
                                        </p:tav>
                                        <p:tav tm="100000">
                                          <p:val>
                                            <p:fltVal val="0"/>
                                          </p:val>
                                        </p:tav>
                                      </p:tavLst>
                                    </p:anim>
                                    <p:anim calcmode="lin" valueType="num">
                                      <p:cBhvr>
                                        <p:cTn id="34" dur="500"/>
                                        <p:tgtEl>
                                          <p:spTgt spid="16"/>
                                        </p:tgtEl>
                                        <p:attrNameLst>
                                          <p:attrName>style.rotation</p:attrName>
                                        </p:attrNameLst>
                                      </p:cBhvr>
                                      <p:tavLst>
                                        <p:tav tm="0">
                                          <p:val>
                                            <p:fltVal val="0"/>
                                          </p:val>
                                        </p:tav>
                                        <p:tav tm="100000">
                                          <p:val>
                                            <p:fltVal val="36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49" presetClass="exit" presetSubtype="0" accel="100000" fill="hold" grpId="0" nodeType="clickEffect">
                                  <p:stCondLst>
                                    <p:cond delay="0"/>
                                  </p:stCondLst>
                                  <p:childTnLst>
                                    <p:anim calcmode="lin" valueType="num">
                                      <p:cBhvr>
                                        <p:cTn id="41" dur="500"/>
                                        <p:tgtEl>
                                          <p:spTgt spid="15"/>
                                        </p:tgtEl>
                                        <p:attrNameLst>
                                          <p:attrName>ppt_w</p:attrName>
                                        </p:attrNameLst>
                                      </p:cBhvr>
                                      <p:tavLst>
                                        <p:tav tm="0">
                                          <p:val>
                                            <p:strVal val="ppt_w"/>
                                          </p:val>
                                        </p:tav>
                                        <p:tav tm="100000">
                                          <p:val>
                                            <p:fltVal val="0"/>
                                          </p:val>
                                        </p:tav>
                                      </p:tavLst>
                                    </p:anim>
                                    <p:anim calcmode="lin" valueType="num">
                                      <p:cBhvr>
                                        <p:cTn id="42" dur="500"/>
                                        <p:tgtEl>
                                          <p:spTgt spid="15"/>
                                        </p:tgtEl>
                                        <p:attrNameLst>
                                          <p:attrName>ppt_h</p:attrName>
                                        </p:attrNameLst>
                                      </p:cBhvr>
                                      <p:tavLst>
                                        <p:tav tm="0">
                                          <p:val>
                                            <p:strVal val="ppt_h"/>
                                          </p:val>
                                        </p:tav>
                                        <p:tav tm="100000">
                                          <p:val>
                                            <p:fltVal val="0"/>
                                          </p:val>
                                        </p:tav>
                                      </p:tavLst>
                                    </p:anim>
                                    <p:anim calcmode="lin" valueType="num">
                                      <p:cBhvr>
                                        <p:cTn id="43" dur="500"/>
                                        <p:tgtEl>
                                          <p:spTgt spid="15"/>
                                        </p:tgtEl>
                                        <p:attrNameLst>
                                          <p:attrName>style.rotation</p:attrName>
                                        </p:attrNameLst>
                                      </p:cBhvr>
                                      <p:tavLst>
                                        <p:tav tm="0">
                                          <p:val>
                                            <p:fltVal val="0"/>
                                          </p:val>
                                        </p:tav>
                                        <p:tav tm="100000">
                                          <p:val>
                                            <p:fltVal val="360"/>
                                          </p:val>
                                        </p:tav>
                                      </p:tavLst>
                                    </p:anim>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5"/>
                  </p:tgtEl>
                </p:cond>
              </p:nextCondLst>
            </p:seq>
          </p:childTnLst>
        </p:cTn>
      </p:par>
    </p:tnLst>
    <p:bldLst>
      <p:bldP spid="13" grpId="0" bldLvl="0" animBg="1"/>
      <p:bldP spid="14" grpId="0" bldLvl="0" animBg="1"/>
      <p:bldP spid="15" grpId="0" bldLvl="0" animBg="1"/>
      <p:bldP spid="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t="5755"/>
          <a:stretch/>
        </p:blipFill>
        <p:spPr>
          <a:xfrm>
            <a:off x="7162" y="0"/>
            <a:ext cx="12192000" cy="6463364"/>
          </a:xfrm>
          <a:prstGeom prst="rect">
            <a:avLst/>
          </a:prstGeom>
        </p:spPr>
      </p:pic>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87052" y="-1025098"/>
            <a:ext cx="609600" cy="609600"/>
          </a:xfrm>
          <a:prstGeom prst="rect">
            <a:avLst/>
          </a:prstGeom>
        </p:spPr>
      </p:pic>
      <p:sp>
        <p:nvSpPr>
          <p:cNvPr id="11" name="Round Same Side Corner Rectangle 10"/>
          <p:cNvSpPr/>
          <p:nvPr/>
        </p:nvSpPr>
        <p:spPr>
          <a:xfrm>
            <a:off x="2757638" y="159018"/>
            <a:ext cx="6907358" cy="2196640"/>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UTM Avo" panose="02040603050506020204" pitchFamily="18" charset="0"/>
              <a:sym typeface="Arial"/>
            </a:endParaRPr>
          </a:p>
        </p:txBody>
      </p:sp>
      <p:sp>
        <p:nvSpPr>
          <p:cNvPr id="13" name="A"/>
          <p:cNvSpPr/>
          <p:nvPr/>
        </p:nvSpPr>
        <p:spPr>
          <a:xfrm>
            <a:off x="2410044" y="5026354"/>
            <a:ext cx="3259016"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kern="0" dirty="0">
                <a:solidFill>
                  <a:srgbClr val="FFFF00"/>
                </a:solidFill>
                <a:latin typeface="UTM Avo" panose="02040603050506020204" pitchFamily="18" charset="0"/>
                <a:cs typeface="Times New Roman" panose="02020603050405020304" pitchFamily="18" charset="0"/>
                <a:sym typeface="Arial"/>
              </a:rPr>
              <a:t>B</a:t>
            </a:r>
            <a:r>
              <a:rPr lang="en-US" sz="3600" b="1" dirty="0">
                <a:solidFill>
                  <a:srgbClr val="FFFF00"/>
                </a:solidFill>
                <a:latin typeface="UTM Avo" panose="02040603050506020204" pitchFamily="18" charset="0"/>
                <a:cs typeface="Times New Roman" panose="02020603050405020304" pitchFamily="18" charset="0"/>
                <a:sym typeface="Arial"/>
              </a:rPr>
              <a:t>.600 </a:t>
            </a:r>
          </a:p>
        </p:txBody>
      </p:sp>
      <p:sp>
        <p:nvSpPr>
          <p:cNvPr id="14" name="C"/>
          <p:cNvSpPr/>
          <p:nvPr/>
        </p:nvSpPr>
        <p:spPr>
          <a:xfrm>
            <a:off x="6454725" y="4030933"/>
            <a:ext cx="3380392"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C. 6000</a:t>
            </a:r>
          </a:p>
        </p:txBody>
      </p:sp>
      <p:sp>
        <p:nvSpPr>
          <p:cNvPr id="15" name="B"/>
          <p:cNvSpPr/>
          <p:nvPr/>
        </p:nvSpPr>
        <p:spPr>
          <a:xfrm>
            <a:off x="2431266" y="4047494"/>
            <a:ext cx="3246552"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kern="0" dirty="0">
                <a:solidFill>
                  <a:srgbClr val="FFFF00"/>
                </a:solidFill>
                <a:latin typeface="UTM Avo" panose="02040603050506020204" pitchFamily="18" charset="0"/>
                <a:cs typeface="Times New Roman" panose="02020603050405020304" pitchFamily="18" charset="0"/>
                <a:sym typeface="Arial"/>
              </a:rPr>
              <a:t>A</a:t>
            </a:r>
            <a:r>
              <a:rPr lang="en-US" sz="3600" b="1" dirty="0">
                <a:solidFill>
                  <a:srgbClr val="FFFF00"/>
                </a:solidFill>
                <a:latin typeface="UTM Avo" panose="02040603050506020204" pitchFamily="18" charset="0"/>
                <a:cs typeface="Times New Roman" panose="02020603050405020304" pitchFamily="18" charset="0"/>
                <a:sym typeface="Arial"/>
              </a:rPr>
              <a:t>. </a:t>
            </a:r>
            <a:r>
              <a:rPr lang="en-US" sz="3600" b="1" dirty="0">
                <a:solidFill>
                  <a:srgbClr val="FFFF00"/>
                </a:solidFill>
                <a:latin typeface="UTM Avo" panose="02040603050506020204" pitchFamily="18" charset="0"/>
                <a:cs typeface="Times New Roman" panose="02020603050405020304" pitchFamily="18" charset="0"/>
              </a:rPr>
              <a:t>60</a:t>
            </a:r>
            <a:endParaRPr lang="en-US" sz="3600" b="1" dirty="0">
              <a:solidFill>
                <a:srgbClr val="FFFF00"/>
              </a:solidFill>
              <a:latin typeface="UTM Avo" panose="02040603050506020204" pitchFamily="18" charset="0"/>
              <a:cs typeface="Times New Roman" panose="02020603050405020304" pitchFamily="18" charset="0"/>
              <a:sym typeface="Arial"/>
            </a:endParaRPr>
          </a:p>
        </p:txBody>
      </p:sp>
      <p:sp>
        <p:nvSpPr>
          <p:cNvPr id="16" name="D"/>
          <p:cNvSpPr/>
          <p:nvPr/>
        </p:nvSpPr>
        <p:spPr>
          <a:xfrm>
            <a:off x="6522941" y="5026354"/>
            <a:ext cx="3330283"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D. 1200</a:t>
            </a:r>
          </a:p>
        </p:txBody>
      </p:sp>
      <p:pic>
        <p:nvPicPr>
          <p:cNvPr id="18" name="Picture 17">
            <a:extLst>
              <a:ext uri="{FF2B5EF4-FFF2-40B4-BE49-F238E27FC236}">
                <a16:creationId xmlns:a16="http://schemas.microsoft.com/office/drawing/2014/main" id="{6F045E65-36A6-451D-AB74-E10E01DF86C9}"/>
              </a:ext>
            </a:extLst>
          </p:cNvPr>
          <p:cNvPicPr>
            <a:picLocks noChangeAspect="1"/>
          </p:cNvPicPr>
          <p:nvPr/>
        </p:nvPicPr>
        <p:blipFill>
          <a:blip r:embed="rId8"/>
          <a:stretch>
            <a:fillRect/>
          </a:stretch>
        </p:blipFill>
        <p:spPr>
          <a:xfrm>
            <a:off x="797283" y="1387915"/>
            <a:ext cx="3176441" cy="3176441"/>
          </a:xfrm>
          <a:prstGeom prst="rect">
            <a:avLst/>
          </a:prstGeom>
        </p:spPr>
      </p:pic>
      <p:pic>
        <p:nvPicPr>
          <p:cNvPr id="19" name="Picture 18">
            <a:extLst>
              <a:ext uri="{FF2B5EF4-FFF2-40B4-BE49-F238E27FC236}">
                <a16:creationId xmlns:a16="http://schemas.microsoft.com/office/drawing/2014/main" id="{7DFA5FBD-D884-4B58-9661-D89FBDFCD653}"/>
              </a:ext>
            </a:extLst>
          </p:cNvPr>
          <p:cNvPicPr>
            <a:picLocks noChangeAspect="1"/>
          </p:cNvPicPr>
          <p:nvPr/>
        </p:nvPicPr>
        <p:blipFill>
          <a:blip r:embed="rId9"/>
          <a:stretch>
            <a:fillRect/>
          </a:stretch>
        </p:blipFill>
        <p:spPr>
          <a:xfrm flipH="1">
            <a:off x="10685328" y="2976135"/>
            <a:ext cx="709389" cy="920124"/>
          </a:xfrm>
          <a:prstGeom prst="rect">
            <a:avLst/>
          </a:prstGeom>
        </p:spPr>
      </p:pic>
      <p:pic>
        <p:nvPicPr>
          <p:cNvPr id="6" name="Picture 5">
            <a:extLst>
              <a:ext uri="{FF2B5EF4-FFF2-40B4-BE49-F238E27FC236}">
                <a16:creationId xmlns:a16="http://schemas.microsoft.com/office/drawing/2014/main" id="{2D034C19-DF82-4094-94B7-60DC5E91F057}"/>
              </a:ext>
            </a:extLst>
          </p:cNvPr>
          <p:cNvPicPr>
            <a:picLocks noChangeAspect="1"/>
          </p:cNvPicPr>
          <p:nvPr/>
        </p:nvPicPr>
        <p:blipFill>
          <a:blip r:embed="rId10"/>
          <a:stretch>
            <a:fillRect/>
          </a:stretch>
        </p:blipFill>
        <p:spPr>
          <a:xfrm>
            <a:off x="3973724" y="119334"/>
            <a:ext cx="4082139" cy="2233155"/>
          </a:xfrm>
          <a:prstGeom prst="rect">
            <a:avLst/>
          </a:prstGeom>
        </p:spPr>
      </p:pic>
      <p:sp>
        <p:nvSpPr>
          <p:cNvPr id="17" name="Rectangle 16"/>
          <p:cNvSpPr/>
          <p:nvPr/>
        </p:nvSpPr>
        <p:spPr>
          <a:xfrm>
            <a:off x="3356378" y="1476911"/>
            <a:ext cx="5332940" cy="584775"/>
          </a:xfrm>
          <a:prstGeom prst="rect">
            <a:avLst/>
          </a:prstGeom>
          <a:noFill/>
        </p:spPr>
        <p:txBody>
          <a:bodyPr wrap="square" lIns="91440" tIns="45720" rIns="91440" bIns="45720">
            <a:spAutoFit/>
          </a:bodyPr>
          <a:lstStyle/>
          <a:p>
            <a:pPr algn="ctr">
              <a:defRPr/>
            </a:pPr>
            <a:r>
              <a:rPr lang="en-US" sz="3200" b="1" dirty="0">
                <a:ln w="0"/>
                <a:solidFill>
                  <a:srgbClr val="002060"/>
                </a:solidFill>
                <a:latin typeface="UTM Avo" panose="02040603050506020204" pitchFamily="18" charset="0"/>
                <a:cs typeface="Times New Roman" panose="02020603050405020304" pitchFamily="18" charset="0"/>
              </a:rPr>
              <a:t>10 </a:t>
            </a:r>
            <a:r>
              <a:rPr lang="en-US" sz="3200" b="1" dirty="0" err="1">
                <a:ln w="0"/>
                <a:solidFill>
                  <a:srgbClr val="002060"/>
                </a:solidFill>
                <a:latin typeface="UTM Avo" panose="02040603050506020204" pitchFamily="18" charset="0"/>
                <a:cs typeface="Times New Roman" panose="02020603050405020304" pitchFamily="18" charset="0"/>
              </a:rPr>
              <a:t>phút</a:t>
            </a:r>
            <a:r>
              <a:rPr lang="en-US" sz="3200" b="1" dirty="0">
                <a:ln w="0"/>
                <a:solidFill>
                  <a:srgbClr val="002060"/>
                </a:solidFill>
                <a:latin typeface="UTM Avo" panose="02040603050506020204" pitchFamily="18" charset="0"/>
                <a:cs typeface="Times New Roman" panose="02020603050405020304" pitchFamily="18" charset="0"/>
              </a:rPr>
              <a:t> </a:t>
            </a:r>
            <a:r>
              <a:rPr lang="en-US" sz="3200" b="1" dirty="0">
                <a:ln w="0"/>
                <a:solidFill>
                  <a:srgbClr val="002060"/>
                </a:solidFill>
                <a:latin typeface="UTM Avo" panose="02040603050506020204" pitchFamily="18" charset="0"/>
                <a:cs typeface="Times New Roman" panose="02020603050405020304" pitchFamily="18" charset="0"/>
                <a:sym typeface="Arial"/>
              </a:rPr>
              <a:t> = …..</a:t>
            </a:r>
            <a:r>
              <a:rPr lang="en-US" sz="3200" b="1" dirty="0" err="1">
                <a:ln w="0"/>
                <a:solidFill>
                  <a:srgbClr val="002060"/>
                </a:solidFill>
                <a:latin typeface="UTM Avo" panose="02040603050506020204" pitchFamily="18" charset="0"/>
                <a:cs typeface="Times New Roman" panose="02020603050405020304" pitchFamily="18" charset="0"/>
              </a:rPr>
              <a:t>giây</a:t>
            </a:r>
            <a:endParaRPr lang="en-US" sz="3200" b="1" dirty="0">
              <a:ln w="0"/>
              <a:solidFill>
                <a:srgbClr val="002060"/>
              </a:solidFill>
              <a:latin typeface="UTM Avo" panose="02040603050506020204" pitchFamily="18" charset="0"/>
              <a:cs typeface="Times New Roman" panose="02020603050405020304" pitchFamily="18" charset="0"/>
              <a:sym typeface="Arial"/>
            </a:endParaRPr>
          </a:p>
        </p:txBody>
      </p:sp>
      <p:pic>
        <p:nvPicPr>
          <p:cNvPr id="20" name="Picture 19">
            <a:extLst>
              <a:ext uri="{FF2B5EF4-FFF2-40B4-BE49-F238E27FC236}">
                <a16:creationId xmlns:a16="http://schemas.microsoft.com/office/drawing/2014/main" id="{6FB855EF-F655-49D8-B451-77C0B44C2428}"/>
              </a:ext>
            </a:extLst>
          </p:cNvPr>
          <p:cNvPicPr>
            <a:picLocks noChangeAspect="1"/>
          </p:cNvPicPr>
          <p:nvPr/>
        </p:nvPicPr>
        <p:blipFill>
          <a:blip r:embed="rId9"/>
          <a:stretch>
            <a:fillRect/>
          </a:stretch>
        </p:blipFill>
        <p:spPr>
          <a:xfrm>
            <a:off x="1299844" y="3233695"/>
            <a:ext cx="628862" cy="920124"/>
          </a:xfrm>
          <a:prstGeom prst="rect">
            <a:avLst/>
          </a:prstGeom>
        </p:spPr>
      </p:pic>
      <p:pic>
        <p:nvPicPr>
          <p:cNvPr id="21" name="Picture 20">
            <a:extLst>
              <a:ext uri="{FF2B5EF4-FFF2-40B4-BE49-F238E27FC236}">
                <a16:creationId xmlns:a16="http://schemas.microsoft.com/office/drawing/2014/main" id="{79C4DB87-F160-49B2-B74D-DC169A442F70}"/>
              </a:ext>
            </a:extLst>
          </p:cNvPr>
          <p:cNvPicPr>
            <a:picLocks noChangeAspect="1"/>
          </p:cNvPicPr>
          <p:nvPr/>
        </p:nvPicPr>
        <p:blipFill>
          <a:blip r:embed="rId9"/>
          <a:stretch>
            <a:fillRect/>
          </a:stretch>
        </p:blipFill>
        <p:spPr>
          <a:xfrm flipH="1">
            <a:off x="11179999" y="3009016"/>
            <a:ext cx="709387" cy="1021917"/>
          </a:xfrm>
          <a:prstGeom prst="rect">
            <a:avLst/>
          </a:prstGeom>
        </p:spPr>
      </p:pic>
      <p:pic>
        <p:nvPicPr>
          <p:cNvPr id="22" name="Picture 21">
            <a:extLst>
              <a:ext uri="{FF2B5EF4-FFF2-40B4-BE49-F238E27FC236}">
                <a16:creationId xmlns:a16="http://schemas.microsoft.com/office/drawing/2014/main" id="{4040E974-8E87-423C-BF7F-D95C20AEA269}"/>
              </a:ext>
            </a:extLst>
          </p:cNvPr>
          <p:cNvPicPr>
            <a:picLocks noChangeAspect="1"/>
          </p:cNvPicPr>
          <p:nvPr/>
        </p:nvPicPr>
        <p:blipFill>
          <a:blip r:embed="rId9"/>
          <a:stretch>
            <a:fillRect/>
          </a:stretch>
        </p:blipFill>
        <p:spPr>
          <a:xfrm flipH="1">
            <a:off x="11560808" y="2976135"/>
            <a:ext cx="709387" cy="1021917"/>
          </a:xfrm>
          <a:prstGeom prst="rect">
            <a:avLst/>
          </a:prstGeom>
        </p:spPr>
      </p:pic>
      <p:pic>
        <p:nvPicPr>
          <p:cNvPr id="23" name="Picture 22">
            <a:extLst>
              <a:ext uri="{FF2B5EF4-FFF2-40B4-BE49-F238E27FC236}">
                <a16:creationId xmlns:a16="http://schemas.microsoft.com/office/drawing/2014/main" id="{4EAA8646-4686-4F61-B5FC-2876C00D32FF}"/>
              </a:ext>
            </a:extLst>
          </p:cNvPr>
          <p:cNvPicPr>
            <a:picLocks noChangeAspect="1"/>
          </p:cNvPicPr>
          <p:nvPr/>
        </p:nvPicPr>
        <p:blipFill>
          <a:blip r:embed="rId9"/>
          <a:stretch>
            <a:fillRect/>
          </a:stretch>
        </p:blipFill>
        <p:spPr>
          <a:xfrm flipH="1">
            <a:off x="11489775" y="3483361"/>
            <a:ext cx="709387" cy="1021917"/>
          </a:xfrm>
          <a:prstGeom prst="rect">
            <a:avLst/>
          </a:prstGeom>
        </p:spPr>
      </p:pic>
    </p:spTree>
    <p:extLst>
      <p:ext uri="{BB962C8B-B14F-4D97-AF65-F5344CB8AC3E}">
        <p14:creationId xmlns:p14="http://schemas.microsoft.com/office/powerpoint/2010/main" val="4940903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1"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7200000" s="0" l="0"/>
                                      </p:by>
                                    </p:animClr>
                                    <p:animClr clrSpc="hsl" dir="cw">
                                      <p:cBhvr>
                                        <p:cTn id="13" dur="500" fill="hold"/>
                                        <p:tgtEl>
                                          <p:spTgt spid="13"/>
                                        </p:tgtEl>
                                        <p:attrNameLst>
                                          <p:attrName>fillcolor</p:attrName>
                                        </p:attrNameLst>
                                      </p:cBhvr>
                                      <p:by>
                                        <p:hsl h="7200000" s="0" l="0"/>
                                      </p:by>
                                    </p:animClr>
                                    <p:animClr clrSpc="hsl" dir="cw">
                                      <p:cBhvr>
                                        <p:cTn id="14" dur="500" fill="hold"/>
                                        <p:tgtEl>
                                          <p:spTgt spid="13"/>
                                        </p:tgtEl>
                                        <p:attrNameLst>
                                          <p:attrName>stroke.color</p:attrName>
                                        </p:attrNameLst>
                                      </p:cBhvr>
                                      <p:by>
                                        <p:hsl h="7200000" s="0" l="0"/>
                                      </p:by>
                                    </p:animClr>
                                    <p:set>
                                      <p:cBhvr>
                                        <p:cTn id="15" dur="500" fill="hold"/>
                                        <p:tgtEl>
                                          <p:spTgt spid="13"/>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4" name="Tieng-yeah-tre-con-www_nhacchuongvui_com.wav"/>
                                        </p:tgtEl>
                                      </p:cMediaNode>
                                    </p:audio>
                                  </p:subTnLst>
                                </p:cTn>
                              </p:par>
                            </p:childTnLst>
                          </p:cTn>
                        </p:par>
                        <p:par>
                          <p:cTn id="16" fill="hold">
                            <p:stCondLst>
                              <p:cond delay="500"/>
                            </p:stCondLst>
                            <p:childTnLst>
                              <p:par>
                                <p:cTn id="17" presetID="35" presetClass="path" presetSubtype="0" accel="50000" decel="50000" fill="hold" nodeType="afterEffect">
                                  <p:stCondLst>
                                    <p:cond delay="0"/>
                                  </p:stCondLst>
                                  <p:childTnLst>
                                    <p:animMotion origin="layout" path="M 1.25E-6 4.07407E-6 L -0.82617 -0.00487 " pathEditMode="relative" rAng="0" ptsTypes="AA">
                                      <p:cBhvr>
                                        <p:cTn id="18" dur="3000" fill="hold"/>
                                        <p:tgtEl>
                                          <p:spTgt spid="19"/>
                                        </p:tgtEl>
                                        <p:attrNameLst>
                                          <p:attrName>ppt_x</p:attrName>
                                          <p:attrName>ppt_y</p:attrName>
                                        </p:attrNameLst>
                                      </p:cBhvr>
                                      <p:rCtr x="-41315" y="-255"/>
                                    </p:animMotion>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49" presetClass="exit" presetSubtype="0" accel="100000" fill="hold" grpId="0" nodeType="clickEffect">
                                  <p:stCondLst>
                                    <p:cond delay="0"/>
                                  </p:stCondLst>
                                  <p:childTnLst>
                                    <p:anim calcmode="lin" valueType="num">
                                      <p:cBhvr>
                                        <p:cTn id="23" dur="500"/>
                                        <p:tgtEl>
                                          <p:spTgt spid="14"/>
                                        </p:tgtEl>
                                        <p:attrNameLst>
                                          <p:attrName>ppt_w</p:attrName>
                                        </p:attrNameLst>
                                      </p:cBhvr>
                                      <p:tavLst>
                                        <p:tav tm="0">
                                          <p:val>
                                            <p:strVal val="ppt_w"/>
                                          </p:val>
                                        </p:tav>
                                        <p:tav tm="100000">
                                          <p:val>
                                            <p:fltVal val="0"/>
                                          </p:val>
                                        </p:tav>
                                      </p:tavLst>
                                    </p:anim>
                                    <p:anim calcmode="lin" valueType="num">
                                      <p:cBhvr>
                                        <p:cTn id="24" dur="500"/>
                                        <p:tgtEl>
                                          <p:spTgt spid="14"/>
                                        </p:tgtEl>
                                        <p:attrNameLst>
                                          <p:attrName>ppt_h</p:attrName>
                                        </p:attrNameLst>
                                      </p:cBhvr>
                                      <p:tavLst>
                                        <p:tav tm="0">
                                          <p:val>
                                            <p:strVal val="ppt_h"/>
                                          </p:val>
                                        </p:tav>
                                        <p:tav tm="100000">
                                          <p:val>
                                            <p:fltVal val="0"/>
                                          </p:val>
                                        </p:tav>
                                      </p:tavLst>
                                    </p:anim>
                                    <p:anim calcmode="lin" valueType="num">
                                      <p:cBhvr>
                                        <p:cTn id="25" dur="500"/>
                                        <p:tgtEl>
                                          <p:spTgt spid="14"/>
                                        </p:tgtEl>
                                        <p:attrNameLst>
                                          <p:attrName>style.rotation</p:attrName>
                                        </p:attrNameLst>
                                      </p:cBhvr>
                                      <p:tavLst>
                                        <p:tav tm="0">
                                          <p:val>
                                            <p:fltVal val="0"/>
                                          </p:val>
                                        </p:tav>
                                        <p:tav tm="100000">
                                          <p:val>
                                            <p:fltVal val="36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9" presetClass="exit" presetSubtype="0" accel="100000" fill="hold" grpId="0" nodeType="clickEffect">
                                  <p:stCondLst>
                                    <p:cond delay="0"/>
                                  </p:stCondLst>
                                  <p:childTnLst>
                                    <p:anim calcmode="lin" valueType="num">
                                      <p:cBhvr>
                                        <p:cTn id="32" dur="500"/>
                                        <p:tgtEl>
                                          <p:spTgt spid="16"/>
                                        </p:tgtEl>
                                        <p:attrNameLst>
                                          <p:attrName>ppt_w</p:attrName>
                                        </p:attrNameLst>
                                      </p:cBhvr>
                                      <p:tavLst>
                                        <p:tav tm="0">
                                          <p:val>
                                            <p:strVal val="ppt_w"/>
                                          </p:val>
                                        </p:tav>
                                        <p:tav tm="100000">
                                          <p:val>
                                            <p:fltVal val="0"/>
                                          </p:val>
                                        </p:tav>
                                      </p:tavLst>
                                    </p:anim>
                                    <p:anim calcmode="lin" valueType="num">
                                      <p:cBhvr>
                                        <p:cTn id="33" dur="500"/>
                                        <p:tgtEl>
                                          <p:spTgt spid="16"/>
                                        </p:tgtEl>
                                        <p:attrNameLst>
                                          <p:attrName>ppt_h</p:attrName>
                                        </p:attrNameLst>
                                      </p:cBhvr>
                                      <p:tavLst>
                                        <p:tav tm="0">
                                          <p:val>
                                            <p:strVal val="ppt_h"/>
                                          </p:val>
                                        </p:tav>
                                        <p:tav tm="100000">
                                          <p:val>
                                            <p:fltVal val="0"/>
                                          </p:val>
                                        </p:tav>
                                      </p:tavLst>
                                    </p:anim>
                                    <p:anim calcmode="lin" valueType="num">
                                      <p:cBhvr>
                                        <p:cTn id="34" dur="500"/>
                                        <p:tgtEl>
                                          <p:spTgt spid="16"/>
                                        </p:tgtEl>
                                        <p:attrNameLst>
                                          <p:attrName>style.rotation</p:attrName>
                                        </p:attrNameLst>
                                      </p:cBhvr>
                                      <p:tavLst>
                                        <p:tav tm="0">
                                          <p:val>
                                            <p:fltVal val="0"/>
                                          </p:val>
                                        </p:tav>
                                        <p:tav tm="100000">
                                          <p:val>
                                            <p:fltVal val="36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49" presetClass="exit" presetSubtype="0" accel="100000" fill="hold" grpId="0" nodeType="clickEffect">
                                  <p:stCondLst>
                                    <p:cond delay="0"/>
                                  </p:stCondLst>
                                  <p:childTnLst>
                                    <p:anim calcmode="lin" valueType="num">
                                      <p:cBhvr>
                                        <p:cTn id="41" dur="500"/>
                                        <p:tgtEl>
                                          <p:spTgt spid="15"/>
                                        </p:tgtEl>
                                        <p:attrNameLst>
                                          <p:attrName>ppt_w</p:attrName>
                                        </p:attrNameLst>
                                      </p:cBhvr>
                                      <p:tavLst>
                                        <p:tav tm="0">
                                          <p:val>
                                            <p:strVal val="ppt_w"/>
                                          </p:val>
                                        </p:tav>
                                        <p:tav tm="100000">
                                          <p:val>
                                            <p:fltVal val="0"/>
                                          </p:val>
                                        </p:tav>
                                      </p:tavLst>
                                    </p:anim>
                                    <p:anim calcmode="lin" valueType="num">
                                      <p:cBhvr>
                                        <p:cTn id="42" dur="500"/>
                                        <p:tgtEl>
                                          <p:spTgt spid="15"/>
                                        </p:tgtEl>
                                        <p:attrNameLst>
                                          <p:attrName>ppt_h</p:attrName>
                                        </p:attrNameLst>
                                      </p:cBhvr>
                                      <p:tavLst>
                                        <p:tav tm="0">
                                          <p:val>
                                            <p:strVal val="ppt_h"/>
                                          </p:val>
                                        </p:tav>
                                        <p:tav tm="100000">
                                          <p:val>
                                            <p:fltVal val="0"/>
                                          </p:val>
                                        </p:tav>
                                      </p:tavLst>
                                    </p:anim>
                                    <p:anim calcmode="lin" valueType="num">
                                      <p:cBhvr>
                                        <p:cTn id="43" dur="500"/>
                                        <p:tgtEl>
                                          <p:spTgt spid="15"/>
                                        </p:tgtEl>
                                        <p:attrNameLst>
                                          <p:attrName>style.rotation</p:attrName>
                                        </p:attrNameLst>
                                      </p:cBhvr>
                                      <p:tavLst>
                                        <p:tav tm="0">
                                          <p:val>
                                            <p:fltVal val="0"/>
                                          </p:val>
                                        </p:tav>
                                        <p:tav tm="100000">
                                          <p:val>
                                            <p:fltVal val="360"/>
                                          </p:val>
                                        </p:tav>
                                      </p:tavLst>
                                    </p:anim>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5"/>
                  </p:tgtEl>
                </p:cond>
              </p:nextCondLst>
            </p:seq>
          </p:childTnLst>
        </p:cTn>
      </p:par>
    </p:tnLst>
    <p:bldLst>
      <p:bldP spid="13" grpId="0" bldLvl="0" animBg="1"/>
      <p:bldP spid="14" grpId="0" bldLvl="0" animBg="1"/>
      <p:bldP spid="15" grpId="0" bldLvl="0" animBg="1"/>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t="5755"/>
          <a:stretch/>
        </p:blipFill>
        <p:spPr>
          <a:xfrm>
            <a:off x="0" y="-88083"/>
            <a:ext cx="12192000" cy="6463364"/>
          </a:xfrm>
          <a:prstGeom prst="rect">
            <a:avLst/>
          </a:prstGeom>
        </p:spPr>
      </p:pic>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87052" y="-1025098"/>
            <a:ext cx="609600" cy="609600"/>
          </a:xfrm>
          <a:prstGeom prst="rect">
            <a:avLst/>
          </a:prstGeom>
        </p:spPr>
      </p:pic>
      <p:sp>
        <p:nvSpPr>
          <p:cNvPr id="11" name="Round Same Side Corner Rectangle 10"/>
          <p:cNvSpPr/>
          <p:nvPr/>
        </p:nvSpPr>
        <p:spPr>
          <a:xfrm>
            <a:off x="2978037" y="97267"/>
            <a:ext cx="6018029" cy="2636291"/>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UTM Avo" panose="02040603050506020204" pitchFamily="18" charset="0"/>
              <a:sym typeface="Arial"/>
            </a:endParaRPr>
          </a:p>
        </p:txBody>
      </p:sp>
      <p:sp>
        <p:nvSpPr>
          <p:cNvPr id="13" name="A"/>
          <p:cNvSpPr/>
          <p:nvPr/>
        </p:nvSpPr>
        <p:spPr>
          <a:xfrm>
            <a:off x="6389440" y="5026750"/>
            <a:ext cx="3386841"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D.30 </a:t>
            </a:r>
          </a:p>
        </p:txBody>
      </p:sp>
      <p:sp>
        <p:nvSpPr>
          <p:cNvPr id="14" name="C"/>
          <p:cNvSpPr/>
          <p:nvPr/>
        </p:nvSpPr>
        <p:spPr>
          <a:xfrm>
            <a:off x="6371400" y="4063723"/>
            <a:ext cx="3422923"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C. 10</a:t>
            </a:r>
          </a:p>
        </p:txBody>
      </p:sp>
      <p:sp>
        <p:nvSpPr>
          <p:cNvPr id="15" name="B"/>
          <p:cNvSpPr/>
          <p:nvPr/>
        </p:nvSpPr>
        <p:spPr>
          <a:xfrm>
            <a:off x="1640227" y="5043311"/>
            <a:ext cx="3287399"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B. 5</a:t>
            </a:r>
          </a:p>
        </p:txBody>
      </p:sp>
      <p:sp>
        <p:nvSpPr>
          <p:cNvPr id="16" name="D"/>
          <p:cNvSpPr/>
          <p:nvPr/>
        </p:nvSpPr>
        <p:spPr>
          <a:xfrm>
            <a:off x="1635753" y="4079201"/>
            <a:ext cx="3291873"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A. 20</a:t>
            </a:r>
          </a:p>
        </p:txBody>
      </p:sp>
      <p:grpSp>
        <p:nvGrpSpPr>
          <p:cNvPr id="8" name="Group 7">
            <a:extLst>
              <a:ext uri="{FF2B5EF4-FFF2-40B4-BE49-F238E27FC236}">
                <a16:creationId xmlns:a16="http://schemas.microsoft.com/office/drawing/2014/main" id="{D81E6C63-1593-412E-A55F-C902C0387511}"/>
              </a:ext>
            </a:extLst>
          </p:cNvPr>
          <p:cNvGrpSpPr/>
          <p:nvPr/>
        </p:nvGrpSpPr>
        <p:grpSpPr>
          <a:xfrm>
            <a:off x="4189628" y="495175"/>
            <a:ext cx="4530914" cy="2668097"/>
            <a:chOff x="4189628" y="495175"/>
            <a:chExt cx="3265120" cy="2668097"/>
          </a:xfrm>
        </p:grpSpPr>
        <p:pic>
          <p:nvPicPr>
            <p:cNvPr id="7" name="Picture 6">
              <a:extLst>
                <a:ext uri="{FF2B5EF4-FFF2-40B4-BE49-F238E27FC236}">
                  <a16:creationId xmlns:a16="http://schemas.microsoft.com/office/drawing/2014/main" id="{161FDFE1-95DE-4F53-BA98-2D0078076D25}"/>
                </a:ext>
              </a:extLst>
            </p:cNvPr>
            <p:cNvPicPr>
              <a:picLocks noChangeAspect="1"/>
            </p:cNvPicPr>
            <p:nvPr/>
          </p:nvPicPr>
          <p:blipFill>
            <a:blip r:embed="rId8"/>
            <a:stretch>
              <a:fillRect/>
            </a:stretch>
          </p:blipFill>
          <p:spPr>
            <a:xfrm>
              <a:off x="4490264" y="495175"/>
              <a:ext cx="2663848" cy="2238383"/>
            </a:xfrm>
            <a:prstGeom prst="rect">
              <a:avLst/>
            </a:prstGeom>
          </p:spPr>
        </p:pic>
        <p:sp>
          <p:nvSpPr>
            <p:cNvPr id="17" name="Rectangle 16">
              <a:extLst>
                <a:ext uri="{FF2B5EF4-FFF2-40B4-BE49-F238E27FC236}">
                  <a16:creationId xmlns:a16="http://schemas.microsoft.com/office/drawing/2014/main" id="{015BA8B5-1559-497C-9AF2-C9964E67D7F7}"/>
                </a:ext>
              </a:extLst>
            </p:cNvPr>
            <p:cNvSpPr/>
            <p:nvPr/>
          </p:nvSpPr>
          <p:spPr>
            <a:xfrm>
              <a:off x="4189628" y="1593612"/>
              <a:ext cx="3265120" cy="1569660"/>
            </a:xfrm>
            <a:prstGeom prst="rect">
              <a:avLst/>
            </a:prstGeom>
            <a:noFill/>
          </p:spPr>
          <p:txBody>
            <a:bodyPr wrap="square" lIns="91440" tIns="45720" rIns="91440" bIns="45720">
              <a:spAutoFit/>
            </a:bodyPr>
            <a:lstStyle/>
            <a:p>
              <a:pPr algn="ctr">
                <a:defRPr/>
              </a:pPr>
              <a:r>
                <a:rPr lang="en-US" sz="3200" b="1" dirty="0" err="1">
                  <a:ln w="0"/>
                  <a:solidFill>
                    <a:srgbClr val="002060"/>
                  </a:solidFill>
                  <a:latin typeface="UTM Avo" panose="02040603050506020204" pitchFamily="18" charset="0"/>
                  <a:cs typeface="Times New Roman" panose="02020603050405020304" pitchFamily="18" charset="0"/>
                </a:rPr>
                <a:t>Có</a:t>
              </a:r>
              <a:r>
                <a:rPr lang="en-US" sz="3200" b="1" dirty="0">
                  <a:ln w="0"/>
                  <a:solidFill>
                    <a:srgbClr val="002060"/>
                  </a:solidFill>
                  <a:latin typeface="UTM Avo" panose="02040603050506020204" pitchFamily="18" charset="0"/>
                  <a:cs typeface="Times New Roman" panose="02020603050405020304" pitchFamily="18" charset="0"/>
                </a:rPr>
                <a:t> 15 con </a:t>
              </a:r>
              <a:r>
                <a:rPr lang="en-US" sz="3200" b="1" dirty="0" err="1">
                  <a:ln w="0"/>
                  <a:solidFill>
                    <a:srgbClr val="002060"/>
                  </a:solidFill>
                  <a:latin typeface="UTM Avo" panose="02040603050506020204" pitchFamily="18" charset="0"/>
                  <a:cs typeface="Times New Roman" panose="02020603050405020304" pitchFamily="18" charset="0"/>
                </a:rPr>
                <a:t>gà</a:t>
              </a:r>
              <a:r>
                <a:rPr lang="en-US" sz="3200" b="1" dirty="0">
                  <a:ln w="0"/>
                  <a:solidFill>
                    <a:srgbClr val="002060"/>
                  </a:solidFill>
                  <a:latin typeface="UTM Avo" panose="02040603050506020204" pitchFamily="18" charset="0"/>
                  <a:cs typeface="Times New Roman" panose="02020603050405020304" pitchFamily="18" charset="0"/>
                </a:rPr>
                <a:t>. </a:t>
              </a:r>
              <a:r>
                <a:rPr lang="en-US" sz="3200" b="1" dirty="0" err="1">
                  <a:ln w="0"/>
                  <a:solidFill>
                    <a:srgbClr val="002060"/>
                  </a:solidFill>
                  <a:latin typeface="UTM Avo" panose="02040603050506020204" pitchFamily="18" charset="0"/>
                  <a:cs typeface="Times New Roman" panose="02020603050405020304" pitchFamily="18" charset="0"/>
                </a:rPr>
                <a:t>Hỏi</a:t>
              </a:r>
              <a:r>
                <a:rPr lang="en-US" sz="3200" b="1" dirty="0">
                  <a:ln w="0"/>
                  <a:solidFill>
                    <a:srgbClr val="002060"/>
                  </a:solidFill>
                  <a:latin typeface="UTM Avo" panose="02040603050506020204" pitchFamily="18" charset="0"/>
                  <a:cs typeface="Times New Roman" panose="02020603050405020304" pitchFamily="18" charset="0"/>
                </a:rPr>
                <a:t> </a:t>
              </a:r>
              <a:r>
                <a:rPr lang="en-US" sz="3200" b="1" dirty="0" err="1">
                  <a:ln w="0"/>
                  <a:solidFill>
                    <a:srgbClr val="002060"/>
                  </a:solidFill>
                  <a:latin typeface="UTM Avo" panose="02040603050506020204" pitchFamily="18" charset="0"/>
                  <a:cs typeface="Times New Roman" panose="02020603050405020304" pitchFamily="18" charset="0"/>
                </a:rPr>
                <a:t>có</a:t>
              </a:r>
              <a:r>
                <a:rPr lang="en-US" sz="3200" b="1" dirty="0">
                  <a:ln w="0"/>
                  <a:solidFill>
                    <a:srgbClr val="002060"/>
                  </a:solidFill>
                  <a:latin typeface="UTM Avo" panose="02040603050506020204" pitchFamily="18" charset="0"/>
                  <a:cs typeface="Times New Roman" panose="02020603050405020304" pitchFamily="18" charset="0"/>
                </a:rPr>
                <a:t> bao </a:t>
              </a:r>
              <a:r>
                <a:rPr lang="en-US" sz="3200" b="1" dirty="0" err="1">
                  <a:ln w="0"/>
                  <a:solidFill>
                    <a:srgbClr val="002060"/>
                  </a:solidFill>
                  <a:latin typeface="UTM Avo" panose="02040603050506020204" pitchFamily="18" charset="0"/>
                  <a:cs typeface="Times New Roman" panose="02020603050405020304" pitchFamily="18" charset="0"/>
                </a:rPr>
                <a:t>nhiêu</a:t>
              </a:r>
              <a:r>
                <a:rPr lang="en-US" sz="3200" b="1" dirty="0">
                  <a:ln w="0"/>
                  <a:solidFill>
                    <a:srgbClr val="002060"/>
                  </a:solidFill>
                  <a:latin typeface="UTM Avo" panose="02040603050506020204" pitchFamily="18" charset="0"/>
                  <a:cs typeface="Times New Roman" panose="02020603050405020304" pitchFamily="18" charset="0"/>
                </a:rPr>
                <a:t> </a:t>
              </a:r>
              <a:r>
                <a:rPr lang="en-US" sz="3200" b="1" dirty="0" err="1">
                  <a:ln w="0"/>
                  <a:solidFill>
                    <a:srgbClr val="002060"/>
                  </a:solidFill>
                  <a:latin typeface="UTM Avo" panose="02040603050506020204" pitchFamily="18" charset="0"/>
                  <a:cs typeface="Times New Roman" panose="02020603050405020304" pitchFamily="18" charset="0"/>
                </a:rPr>
                <a:t>cái</a:t>
              </a:r>
              <a:r>
                <a:rPr lang="en-US" sz="3200" b="1" dirty="0">
                  <a:ln w="0"/>
                  <a:solidFill>
                    <a:srgbClr val="002060"/>
                  </a:solidFill>
                  <a:latin typeface="UTM Avo" panose="02040603050506020204" pitchFamily="18" charset="0"/>
                  <a:cs typeface="Times New Roman" panose="02020603050405020304" pitchFamily="18" charset="0"/>
                </a:rPr>
                <a:t> </a:t>
              </a:r>
              <a:r>
                <a:rPr lang="en-US" sz="3200" b="1" dirty="0" err="1">
                  <a:ln w="0"/>
                  <a:solidFill>
                    <a:srgbClr val="002060"/>
                  </a:solidFill>
                  <a:latin typeface="UTM Avo" panose="02040603050506020204" pitchFamily="18" charset="0"/>
                  <a:cs typeface="Times New Roman" panose="02020603050405020304" pitchFamily="18" charset="0"/>
                </a:rPr>
                <a:t>chân</a:t>
              </a:r>
              <a:r>
                <a:rPr lang="en-US" sz="3200" b="1" dirty="0">
                  <a:ln w="0"/>
                  <a:solidFill>
                    <a:srgbClr val="002060"/>
                  </a:solidFill>
                  <a:latin typeface="UTM Avo" panose="02040603050506020204" pitchFamily="18" charset="0"/>
                  <a:cs typeface="Times New Roman" panose="02020603050405020304" pitchFamily="18" charset="0"/>
                  <a:sym typeface="Arial"/>
                </a:rPr>
                <a:t>?</a:t>
              </a:r>
            </a:p>
          </p:txBody>
        </p:sp>
      </p:grpSp>
      <p:pic>
        <p:nvPicPr>
          <p:cNvPr id="18" name="Picture 17">
            <a:extLst>
              <a:ext uri="{FF2B5EF4-FFF2-40B4-BE49-F238E27FC236}">
                <a16:creationId xmlns:a16="http://schemas.microsoft.com/office/drawing/2014/main" id="{2428AE6B-0136-41B9-9D32-3BDC42512213}"/>
              </a:ext>
            </a:extLst>
          </p:cNvPr>
          <p:cNvPicPr>
            <a:picLocks noChangeAspect="1"/>
          </p:cNvPicPr>
          <p:nvPr/>
        </p:nvPicPr>
        <p:blipFill>
          <a:blip r:embed="rId9"/>
          <a:stretch>
            <a:fillRect/>
          </a:stretch>
        </p:blipFill>
        <p:spPr>
          <a:xfrm>
            <a:off x="797283" y="1387915"/>
            <a:ext cx="3176441" cy="3176441"/>
          </a:xfrm>
          <a:prstGeom prst="rect">
            <a:avLst/>
          </a:prstGeom>
        </p:spPr>
      </p:pic>
      <p:pic>
        <p:nvPicPr>
          <p:cNvPr id="19" name="Picture 18">
            <a:extLst>
              <a:ext uri="{FF2B5EF4-FFF2-40B4-BE49-F238E27FC236}">
                <a16:creationId xmlns:a16="http://schemas.microsoft.com/office/drawing/2014/main" id="{40174754-1901-48F4-BFFD-E9A0CD23B3CF}"/>
              </a:ext>
            </a:extLst>
          </p:cNvPr>
          <p:cNvPicPr>
            <a:picLocks noChangeAspect="1"/>
          </p:cNvPicPr>
          <p:nvPr/>
        </p:nvPicPr>
        <p:blipFill>
          <a:blip r:embed="rId10"/>
          <a:stretch>
            <a:fillRect/>
          </a:stretch>
        </p:blipFill>
        <p:spPr>
          <a:xfrm flipH="1">
            <a:off x="10685328" y="2976135"/>
            <a:ext cx="709389" cy="920124"/>
          </a:xfrm>
          <a:prstGeom prst="rect">
            <a:avLst/>
          </a:prstGeom>
        </p:spPr>
      </p:pic>
      <p:pic>
        <p:nvPicPr>
          <p:cNvPr id="20" name="Picture 19">
            <a:extLst>
              <a:ext uri="{FF2B5EF4-FFF2-40B4-BE49-F238E27FC236}">
                <a16:creationId xmlns:a16="http://schemas.microsoft.com/office/drawing/2014/main" id="{0D300CAD-DF53-4F46-BD21-F87C32E92E2B}"/>
              </a:ext>
            </a:extLst>
          </p:cNvPr>
          <p:cNvPicPr>
            <a:picLocks noChangeAspect="1"/>
          </p:cNvPicPr>
          <p:nvPr/>
        </p:nvPicPr>
        <p:blipFill>
          <a:blip r:embed="rId10"/>
          <a:stretch>
            <a:fillRect/>
          </a:stretch>
        </p:blipFill>
        <p:spPr>
          <a:xfrm>
            <a:off x="1299844" y="3233695"/>
            <a:ext cx="628862" cy="920124"/>
          </a:xfrm>
          <a:prstGeom prst="rect">
            <a:avLst/>
          </a:prstGeom>
        </p:spPr>
      </p:pic>
      <p:pic>
        <p:nvPicPr>
          <p:cNvPr id="21" name="Picture 20">
            <a:extLst>
              <a:ext uri="{FF2B5EF4-FFF2-40B4-BE49-F238E27FC236}">
                <a16:creationId xmlns:a16="http://schemas.microsoft.com/office/drawing/2014/main" id="{510ACDAE-FFC5-4D15-A1F7-0B03F2114E18}"/>
              </a:ext>
            </a:extLst>
          </p:cNvPr>
          <p:cNvPicPr>
            <a:picLocks noChangeAspect="1"/>
          </p:cNvPicPr>
          <p:nvPr/>
        </p:nvPicPr>
        <p:blipFill>
          <a:blip r:embed="rId10"/>
          <a:stretch>
            <a:fillRect/>
          </a:stretch>
        </p:blipFill>
        <p:spPr>
          <a:xfrm>
            <a:off x="734133" y="3143599"/>
            <a:ext cx="628862" cy="920124"/>
          </a:xfrm>
          <a:prstGeom prst="rect">
            <a:avLst/>
          </a:prstGeom>
        </p:spPr>
      </p:pic>
      <p:pic>
        <p:nvPicPr>
          <p:cNvPr id="22" name="Picture 21">
            <a:extLst>
              <a:ext uri="{FF2B5EF4-FFF2-40B4-BE49-F238E27FC236}">
                <a16:creationId xmlns:a16="http://schemas.microsoft.com/office/drawing/2014/main" id="{14A4055F-2D1B-4F43-96FD-3DE98EAFE7CF}"/>
              </a:ext>
            </a:extLst>
          </p:cNvPr>
          <p:cNvPicPr>
            <a:picLocks noChangeAspect="1"/>
          </p:cNvPicPr>
          <p:nvPr/>
        </p:nvPicPr>
        <p:blipFill>
          <a:blip r:embed="rId10"/>
          <a:stretch>
            <a:fillRect/>
          </a:stretch>
        </p:blipFill>
        <p:spPr>
          <a:xfrm>
            <a:off x="482595" y="3429000"/>
            <a:ext cx="628862" cy="920124"/>
          </a:xfrm>
          <a:prstGeom prst="rect">
            <a:avLst/>
          </a:prstGeom>
        </p:spPr>
      </p:pic>
      <p:pic>
        <p:nvPicPr>
          <p:cNvPr id="23" name="Picture 22">
            <a:extLst>
              <a:ext uri="{FF2B5EF4-FFF2-40B4-BE49-F238E27FC236}">
                <a16:creationId xmlns:a16="http://schemas.microsoft.com/office/drawing/2014/main" id="{4629B4EA-598F-45BE-BA63-F99DD83B2FB3}"/>
              </a:ext>
            </a:extLst>
          </p:cNvPr>
          <p:cNvPicPr>
            <a:picLocks noChangeAspect="1"/>
          </p:cNvPicPr>
          <p:nvPr/>
        </p:nvPicPr>
        <p:blipFill>
          <a:blip r:embed="rId10"/>
          <a:stretch>
            <a:fillRect/>
          </a:stretch>
        </p:blipFill>
        <p:spPr>
          <a:xfrm flipH="1">
            <a:off x="11331271" y="3041806"/>
            <a:ext cx="709387" cy="1021917"/>
          </a:xfrm>
          <a:prstGeom prst="rect">
            <a:avLst/>
          </a:prstGeom>
        </p:spPr>
      </p:pic>
    </p:spTree>
    <p:extLst>
      <p:ext uri="{BB962C8B-B14F-4D97-AF65-F5344CB8AC3E}">
        <p14:creationId xmlns:p14="http://schemas.microsoft.com/office/powerpoint/2010/main" val="8724579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1"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7200000" s="0" l="0"/>
                                      </p:by>
                                    </p:animClr>
                                    <p:animClr clrSpc="hsl" dir="cw">
                                      <p:cBhvr>
                                        <p:cTn id="13" dur="500" fill="hold"/>
                                        <p:tgtEl>
                                          <p:spTgt spid="13"/>
                                        </p:tgtEl>
                                        <p:attrNameLst>
                                          <p:attrName>fillcolor</p:attrName>
                                        </p:attrNameLst>
                                      </p:cBhvr>
                                      <p:by>
                                        <p:hsl h="7200000" s="0" l="0"/>
                                      </p:by>
                                    </p:animClr>
                                    <p:animClr clrSpc="hsl" dir="cw">
                                      <p:cBhvr>
                                        <p:cTn id="14" dur="500" fill="hold"/>
                                        <p:tgtEl>
                                          <p:spTgt spid="13"/>
                                        </p:tgtEl>
                                        <p:attrNameLst>
                                          <p:attrName>stroke.color</p:attrName>
                                        </p:attrNameLst>
                                      </p:cBhvr>
                                      <p:by>
                                        <p:hsl h="7200000" s="0" l="0"/>
                                      </p:by>
                                    </p:animClr>
                                    <p:set>
                                      <p:cBhvr>
                                        <p:cTn id="15" dur="500" fill="hold"/>
                                        <p:tgtEl>
                                          <p:spTgt spid="13"/>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4" name="yaaa (online-audio-converter.com).wav"/>
                                        </p:tgtEl>
                                      </p:cMediaNode>
                                    </p:audio>
                                  </p:subTnLst>
                                </p:cTn>
                              </p:par>
                            </p:childTnLst>
                          </p:cTn>
                        </p:par>
                        <p:par>
                          <p:cTn id="16" fill="hold">
                            <p:stCondLst>
                              <p:cond delay="500"/>
                            </p:stCondLst>
                            <p:childTnLst>
                              <p:par>
                                <p:cTn id="17" presetID="35" presetClass="path" presetSubtype="0" accel="50000" decel="50000" fill="hold" nodeType="afterEffect">
                                  <p:stCondLst>
                                    <p:cond delay="0"/>
                                  </p:stCondLst>
                                  <p:childTnLst>
                                    <p:animMotion origin="layout" path="M 1.25E-6 4.07407E-6 L -0.82617 -0.00487 " pathEditMode="relative" rAng="0" ptsTypes="AA">
                                      <p:cBhvr>
                                        <p:cTn id="18" dur="3000" fill="hold"/>
                                        <p:tgtEl>
                                          <p:spTgt spid="19"/>
                                        </p:tgtEl>
                                        <p:attrNameLst>
                                          <p:attrName>ppt_x</p:attrName>
                                          <p:attrName>ppt_y</p:attrName>
                                        </p:attrNameLst>
                                      </p:cBhvr>
                                      <p:rCtr x="-41315" y="-255"/>
                                    </p:animMotion>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49" presetClass="exit" presetSubtype="0" accel="100000" fill="hold" grpId="0" nodeType="clickEffect">
                                  <p:stCondLst>
                                    <p:cond delay="0"/>
                                  </p:stCondLst>
                                  <p:childTnLst>
                                    <p:anim calcmode="lin" valueType="num">
                                      <p:cBhvr>
                                        <p:cTn id="23" dur="500"/>
                                        <p:tgtEl>
                                          <p:spTgt spid="14"/>
                                        </p:tgtEl>
                                        <p:attrNameLst>
                                          <p:attrName>ppt_w</p:attrName>
                                        </p:attrNameLst>
                                      </p:cBhvr>
                                      <p:tavLst>
                                        <p:tav tm="0">
                                          <p:val>
                                            <p:strVal val="ppt_w"/>
                                          </p:val>
                                        </p:tav>
                                        <p:tav tm="100000">
                                          <p:val>
                                            <p:fltVal val="0"/>
                                          </p:val>
                                        </p:tav>
                                      </p:tavLst>
                                    </p:anim>
                                    <p:anim calcmode="lin" valueType="num">
                                      <p:cBhvr>
                                        <p:cTn id="24" dur="500"/>
                                        <p:tgtEl>
                                          <p:spTgt spid="14"/>
                                        </p:tgtEl>
                                        <p:attrNameLst>
                                          <p:attrName>ppt_h</p:attrName>
                                        </p:attrNameLst>
                                      </p:cBhvr>
                                      <p:tavLst>
                                        <p:tav tm="0">
                                          <p:val>
                                            <p:strVal val="ppt_h"/>
                                          </p:val>
                                        </p:tav>
                                        <p:tav tm="100000">
                                          <p:val>
                                            <p:fltVal val="0"/>
                                          </p:val>
                                        </p:tav>
                                      </p:tavLst>
                                    </p:anim>
                                    <p:anim calcmode="lin" valueType="num">
                                      <p:cBhvr>
                                        <p:cTn id="25" dur="500"/>
                                        <p:tgtEl>
                                          <p:spTgt spid="14"/>
                                        </p:tgtEl>
                                        <p:attrNameLst>
                                          <p:attrName>style.rotation</p:attrName>
                                        </p:attrNameLst>
                                      </p:cBhvr>
                                      <p:tavLst>
                                        <p:tav tm="0">
                                          <p:val>
                                            <p:fltVal val="0"/>
                                          </p:val>
                                        </p:tav>
                                        <p:tav tm="100000">
                                          <p:val>
                                            <p:fltVal val="36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9" presetClass="exit" presetSubtype="0" accel="100000" fill="hold" grpId="0" nodeType="clickEffect">
                                  <p:stCondLst>
                                    <p:cond delay="0"/>
                                  </p:stCondLst>
                                  <p:childTnLst>
                                    <p:anim calcmode="lin" valueType="num">
                                      <p:cBhvr>
                                        <p:cTn id="32" dur="500"/>
                                        <p:tgtEl>
                                          <p:spTgt spid="16"/>
                                        </p:tgtEl>
                                        <p:attrNameLst>
                                          <p:attrName>ppt_w</p:attrName>
                                        </p:attrNameLst>
                                      </p:cBhvr>
                                      <p:tavLst>
                                        <p:tav tm="0">
                                          <p:val>
                                            <p:strVal val="ppt_w"/>
                                          </p:val>
                                        </p:tav>
                                        <p:tav tm="100000">
                                          <p:val>
                                            <p:fltVal val="0"/>
                                          </p:val>
                                        </p:tav>
                                      </p:tavLst>
                                    </p:anim>
                                    <p:anim calcmode="lin" valueType="num">
                                      <p:cBhvr>
                                        <p:cTn id="33" dur="500"/>
                                        <p:tgtEl>
                                          <p:spTgt spid="16"/>
                                        </p:tgtEl>
                                        <p:attrNameLst>
                                          <p:attrName>ppt_h</p:attrName>
                                        </p:attrNameLst>
                                      </p:cBhvr>
                                      <p:tavLst>
                                        <p:tav tm="0">
                                          <p:val>
                                            <p:strVal val="ppt_h"/>
                                          </p:val>
                                        </p:tav>
                                        <p:tav tm="100000">
                                          <p:val>
                                            <p:fltVal val="0"/>
                                          </p:val>
                                        </p:tav>
                                      </p:tavLst>
                                    </p:anim>
                                    <p:anim calcmode="lin" valueType="num">
                                      <p:cBhvr>
                                        <p:cTn id="34" dur="500"/>
                                        <p:tgtEl>
                                          <p:spTgt spid="16"/>
                                        </p:tgtEl>
                                        <p:attrNameLst>
                                          <p:attrName>style.rotation</p:attrName>
                                        </p:attrNameLst>
                                      </p:cBhvr>
                                      <p:tavLst>
                                        <p:tav tm="0">
                                          <p:val>
                                            <p:fltVal val="0"/>
                                          </p:val>
                                        </p:tav>
                                        <p:tav tm="100000">
                                          <p:val>
                                            <p:fltVal val="36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49" presetClass="exit" presetSubtype="0" accel="100000" fill="hold" grpId="0" nodeType="clickEffect">
                                  <p:stCondLst>
                                    <p:cond delay="0"/>
                                  </p:stCondLst>
                                  <p:childTnLst>
                                    <p:anim calcmode="lin" valueType="num">
                                      <p:cBhvr>
                                        <p:cTn id="41" dur="500"/>
                                        <p:tgtEl>
                                          <p:spTgt spid="15"/>
                                        </p:tgtEl>
                                        <p:attrNameLst>
                                          <p:attrName>ppt_w</p:attrName>
                                        </p:attrNameLst>
                                      </p:cBhvr>
                                      <p:tavLst>
                                        <p:tav tm="0">
                                          <p:val>
                                            <p:strVal val="ppt_w"/>
                                          </p:val>
                                        </p:tav>
                                        <p:tav tm="100000">
                                          <p:val>
                                            <p:fltVal val="0"/>
                                          </p:val>
                                        </p:tav>
                                      </p:tavLst>
                                    </p:anim>
                                    <p:anim calcmode="lin" valueType="num">
                                      <p:cBhvr>
                                        <p:cTn id="42" dur="500"/>
                                        <p:tgtEl>
                                          <p:spTgt spid="15"/>
                                        </p:tgtEl>
                                        <p:attrNameLst>
                                          <p:attrName>ppt_h</p:attrName>
                                        </p:attrNameLst>
                                      </p:cBhvr>
                                      <p:tavLst>
                                        <p:tav tm="0">
                                          <p:val>
                                            <p:strVal val="ppt_h"/>
                                          </p:val>
                                        </p:tav>
                                        <p:tav tm="100000">
                                          <p:val>
                                            <p:fltVal val="0"/>
                                          </p:val>
                                        </p:tav>
                                      </p:tavLst>
                                    </p:anim>
                                    <p:anim calcmode="lin" valueType="num">
                                      <p:cBhvr>
                                        <p:cTn id="43" dur="500"/>
                                        <p:tgtEl>
                                          <p:spTgt spid="15"/>
                                        </p:tgtEl>
                                        <p:attrNameLst>
                                          <p:attrName>style.rotation</p:attrName>
                                        </p:attrNameLst>
                                      </p:cBhvr>
                                      <p:tavLst>
                                        <p:tav tm="0">
                                          <p:val>
                                            <p:fltVal val="0"/>
                                          </p:val>
                                        </p:tav>
                                        <p:tav tm="100000">
                                          <p:val>
                                            <p:fltVal val="360"/>
                                          </p:val>
                                        </p:tav>
                                      </p:tavLst>
                                    </p:anim>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5"/>
                  </p:tgtEl>
                </p:cond>
              </p:nextCondLst>
            </p:seq>
          </p:childTnLst>
        </p:cTn>
      </p:par>
    </p:tnLst>
    <p:bldLst>
      <p:bldP spid="13" grpId="0" bldLvl="0" animBg="1"/>
      <p:bldP spid="14" grpId="0" bldLvl="0" animBg="1"/>
      <p:bldP spid="15" grpId="0" bldLvl="0" animBg="1"/>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t="5755"/>
          <a:stretch/>
        </p:blipFill>
        <p:spPr>
          <a:xfrm>
            <a:off x="0" y="-12700"/>
            <a:ext cx="12192000" cy="6463364"/>
          </a:xfrm>
          <a:prstGeom prst="rect">
            <a:avLst/>
          </a:prstGeom>
        </p:spPr>
      </p:pic>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87052" y="-1025098"/>
            <a:ext cx="609600" cy="609600"/>
          </a:xfrm>
          <a:prstGeom prst="rect">
            <a:avLst/>
          </a:prstGeom>
        </p:spPr>
      </p:pic>
      <p:sp>
        <p:nvSpPr>
          <p:cNvPr id="11" name="Round Same Side Corner Rectangle 10"/>
          <p:cNvSpPr/>
          <p:nvPr/>
        </p:nvSpPr>
        <p:spPr>
          <a:xfrm>
            <a:off x="2923952" y="25565"/>
            <a:ext cx="6018029" cy="2636291"/>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UTM Avo" panose="02040603050506020204" pitchFamily="18" charset="0"/>
              <a:sym typeface="Arial"/>
            </a:endParaRPr>
          </a:p>
        </p:txBody>
      </p:sp>
      <p:sp>
        <p:nvSpPr>
          <p:cNvPr id="13" name="A"/>
          <p:cNvSpPr/>
          <p:nvPr/>
        </p:nvSpPr>
        <p:spPr>
          <a:xfrm>
            <a:off x="6355171" y="4084365"/>
            <a:ext cx="3386841"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B. 240</a:t>
            </a:r>
          </a:p>
        </p:txBody>
      </p:sp>
      <p:sp>
        <p:nvSpPr>
          <p:cNvPr id="14" name="C"/>
          <p:cNvSpPr/>
          <p:nvPr/>
        </p:nvSpPr>
        <p:spPr>
          <a:xfrm>
            <a:off x="6355171" y="5089369"/>
            <a:ext cx="3422923" cy="868222"/>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D. 40</a:t>
            </a:r>
          </a:p>
        </p:txBody>
      </p:sp>
      <p:sp>
        <p:nvSpPr>
          <p:cNvPr id="15" name="B"/>
          <p:cNvSpPr/>
          <p:nvPr/>
        </p:nvSpPr>
        <p:spPr>
          <a:xfrm>
            <a:off x="1928706" y="5089369"/>
            <a:ext cx="3287399" cy="835100"/>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C. 120</a:t>
            </a:r>
          </a:p>
        </p:txBody>
      </p:sp>
      <p:sp>
        <p:nvSpPr>
          <p:cNvPr id="16" name="D"/>
          <p:cNvSpPr/>
          <p:nvPr/>
        </p:nvSpPr>
        <p:spPr>
          <a:xfrm>
            <a:off x="1906845" y="4115322"/>
            <a:ext cx="3291873"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rgbClr val="FFFF00"/>
                </a:solidFill>
                <a:latin typeface="UTM Avo" panose="02040603050506020204" pitchFamily="18" charset="0"/>
                <a:cs typeface="Times New Roman" panose="02020603050405020304" pitchFamily="18" charset="0"/>
                <a:sym typeface="Arial"/>
              </a:rPr>
              <a:t>A. 12</a:t>
            </a:r>
          </a:p>
        </p:txBody>
      </p:sp>
      <p:grpSp>
        <p:nvGrpSpPr>
          <p:cNvPr id="8" name="Group 7">
            <a:extLst>
              <a:ext uri="{FF2B5EF4-FFF2-40B4-BE49-F238E27FC236}">
                <a16:creationId xmlns:a16="http://schemas.microsoft.com/office/drawing/2014/main" id="{D81E6C63-1593-412E-A55F-C902C0387511}"/>
              </a:ext>
            </a:extLst>
          </p:cNvPr>
          <p:cNvGrpSpPr/>
          <p:nvPr/>
        </p:nvGrpSpPr>
        <p:grpSpPr>
          <a:xfrm>
            <a:off x="2443655" y="349705"/>
            <a:ext cx="6018028" cy="2238383"/>
            <a:chOff x="3176063" y="349705"/>
            <a:chExt cx="4807393" cy="2238383"/>
          </a:xfrm>
        </p:grpSpPr>
        <p:pic>
          <p:nvPicPr>
            <p:cNvPr id="7" name="Picture 6">
              <a:extLst>
                <a:ext uri="{FF2B5EF4-FFF2-40B4-BE49-F238E27FC236}">
                  <a16:creationId xmlns:a16="http://schemas.microsoft.com/office/drawing/2014/main" id="{161FDFE1-95DE-4F53-BA98-2D0078076D25}"/>
                </a:ext>
              </a:extLst>
            </p:cNvPr>
            <p:cNvPicPr>
              <a:picLocks noChangeAspect="1"/>
            </p:cNvPicPr>
            <p:nvPr/>
          </p:nvPicPr>
          <p:blipFill>
            <a:blip r:embed="rId8"/>
            <a:stretch>
              <a:fillRect/>
            </a:stretch>
          </p:blipFill>
          <p:spPr>
            <a:xfrm>
              <a:off x="4490264" y="349705"/>
              <a:ext cx="2663848" cy="2238383"/>
            </a:xfrm>
            <a:prstGeom prst="rect">
              <a:avLst/>
            </a:prstGeom>
          </p:spPr>
        </p:pic>
        <p:sp>
          <p:nvSpPr>
            <p:cNvPr id="17" name="Rectangle 16">
              <a:extLst>
                <a:ext uri="{FF2B5EF4-FFF2-40B4-BE49-F238E27FC236}">
                  <a16:creationId xmlns:a16="http://schemas.microsoft.com/office/drawing/2014/main" id="{015BA8B5-1559-497C-9AF2-C9964E67D7F7}"/>
                </a:ext>
              </a:extLst>
            </p:cNvPr>
            <p:cNvSpPr/>
            <p:nvPr/>
          </p:nvSpPr>
          <p:spPr>
            <a:xfrm>
              <a:off x="3176063" y="1593612"/>
              <a:ext cx="4807393" cy="769441"/>
            </a:xfrm>
            <a:prstGeom prst="rect">
              <a:avLst/>
            </a:prstGeom>
            <a:noFill/>
          </p:spPr>
          <p:txBody>
            <a:bodyPr wrap="square" lIns="91440" tIns="45720" rIns="91440" bIns="45720">
              <a:spAutoFit/>
            </a:bodyPr>
            <a:lstStyle/>
            <a:p>
              <a:pPr algn="ctr">
                <a:defRPr/>
              </a:pPr>
              <a:r>
                <a:rPr lang="en-US" sz="4400" b="1" dirty="0">
                  <a:ln w="0"/>
                  <a:solidFill>
                    <a:srgbClr val="002060"/>
                  </a:solidFill>
                  <a:latin typeface="UTM Avo" panose="02040603050506020204" pitchFamily="18" charset="0"/>
                  <a:cs typeface="Times New Roman" panose="02020603050405020304" pitchFamily="18" charset="0"/>
                </a:rPr>
                <a:t>20 </a:t>
              </a:r>
              <a:r>
                <a:rPr lang="en-US" sz="4400" b="1" dirty="0" err="1">
                  <a:ln w="0"/>
                  <a:solidFill>
                    <a:srgbClr val="002060"/>
                  </a:solidFill>
                  <a:latin typeface="UTM Avo" panose="02040603050506020204" pitchFamily="18" charset="0"/>
                  <a:cs typeface="Times New Roman" panose="02020603050405020304" pitchFamily="18" charset="0"/>
                </a:rPr>
                <a:t>năm</a:t>
              </a:r>
              <a:r>
                <a:rPr lang="en-US" sz="4400" b="1" dirty="0">
                  <a:ln w="0"/>
                  <a:solidFill>
                    <a:srgbClr val="002060"/>
                  </a:solidFill>
                  <a:latin typeface="UTM Avo" panose="02040603050506020204" pitchFamily="18" charset="0"/>
                  <a:cs typeface="Times New Roman" panose="02020603050405020304" pitchFamily="18" charset="0"/>
                </a:rPr>
                <a:t> = …</a:t>
              </a:r>
              <a:r>
                <a:rPr lang="en-US" sz="4400" b="1" dirty="0" err="1">
                  <a:ln w="0"/>
                  <a:solidFill>
                    <a:srgbClr val="002060"/>
                  </a:solidFill>
                  <a:latin typeface="UTM Avo" panose="02040603050506020204" pitchFamily="18" charset="0"/>
                  <a:cs typeface="Times New Roman" panose="02020603050405020304" pitchFamily="18" charset="0"/>
                </a:rPr>
                <a:t>tháng</a:t>
              </a:r>
              <a:endParaRPr lang="en-US" sz="4400" b="1" dirty="0">
                <a:ln w="0"/>
                <a:solidFill>
                  <a:srgbClr val="002060"/>
                </a:solidFill>
                <a:latin typeface="UTM Avo" panose="02040603050506020204" pitchFamily="18" charset="0"/>
                <a:cs typeface="Times New Roman" panose="02020603050405020304" pitchFamily="18" charset="0"/>
                <a:sym typeface="Arial"/>
              </a:endParaRPr>
            </a:p>
          </p:txBody>
        </p:sp>
      </p:grpSp>
      <p:pic>
        <p:nvPicPr>
          <p:cNvPr id="19" name="Picture 18">
            <a:extLst>
              <a:ext uri="{FF2B5EF4-FFF2-40B4-BE49-F238E27FC236}">
                <a16:creationId xmlns:a16="http://schemas.microsoft.com/office/drawing/2014/main" id="{40174754-1901-48F4-BFFD-E9A0CD23B3CF}"/>
              </a:ext>
            </a:extLst>
          </p:cNvPr>
          <p:cNvPicPr>
            <a:picLocks noChangeAspect="1"/>
          </p:cNvPicPr>
          <p:nvPr/>
        </p:nvPicPr>
        <p:blipFill>
          <a:blip r:embed="rId9"/>
          <a:stretch>
            <a:fillRect/>
          </a:stretch>
        </p:blipFill>
        <p:spPr>
          <a:xfrm flipH="1">
            <a:off x="10685328" y="2976135"/>
            <a:ext cx="709389" cy="920124"/>
          </a:xfrm>
          <a:prstGeom prst="rect">
            <a:avLst/>
          </a:prstGeom>
        </p:spPr>
      </p:pic>
      <p:pic>
        <p:nvPicPr>
          <p:cNvPr id="20" name="Picture 19">
            <a:extLst>
              <a:ext uri="{FF2B5EF4-FFF2-40B4-BE49-F238E27FC236}">
                <a16:creationId xmlns:a16="http://schemas.microsoft.com/office/drawing/2014/main" id="{0D300CAD-DF53-4F46-BD21-F87C32E92E2B}"/>
              </a:ext>
            </a:extLst>
          </p:cNvPr>
          <p:cNvPicPr>
            <a:picLocks noChangeAspect="1"/>
          </p:cNvPicPr>
          <p:nvPr/>
        </p:nvPicPr>
        <p:blipFill>
          <a:blip r:embed="rId9"/>
          <a:stretch>
            <a:fillRect/>
          </a:stretch>
        </p:blipFill>
        <p:spPr>
          <a:xfrm>
            <a:off x="1299844" y="3233695"/>
            <a:ext cx="628862" cy="920124"/>
          </a:xfrm>
          <a:prstGeom prst="rect">
            <a:avLst/>
          </a:prstGeom>
        </p:spPr>
      </p:pic>
      <p:pic>
        <p:nvPicPr>
          <p:cNvPr id="21" name="Picture 20">
            <a:extLst>
              <a:ext uri="{FF2B5EF4-FFF2-40B4-BE49-F238E27FC236}">
                <a16:creationId xmlns:a16="http://schemas.microsoft.com/office/drawing/2014/main" id="{510ACDAE-FFC5-4D15-A1F7-0B03F2114E18}"/>
              </a:ext>
            </a:extLst>
          </p:cNvPr>
          <p:cNvPicPr>
            <a:picLocks noChangeAspect="1"/>
          </p:cNvPicPr>
          <p:nvPr/>
        </p:nvPicPr>
        <p:blipFill>
          <a:blip r:embed="rId9"/>
          <a:stretch>
            <a:fillRect/>
          </a:stretch>
        </p:blipFill>
        <p:spPr>
          <a:xfrm>
            <a:off x="734133" y="3143599"/>
            <a:ext cx="628862" cy="920124"/>
          </a:xfrm>
          <a:prstGeom prst="rect">
            <a:avLst/>
          </a:prstGeom>
        </p:spPr>
      </p:pic>
      <p:pic>
        <p:nvPicPr>
          <p:cNvPr id="22" name="Picture 21">
            <a:extLst>
              <a:ext uri="{FF2B5EF4-FFF2-40B4-BE49-F238E27FC236}">
                <a16:creationId xmlns:a16="http://schemas.microsoft.com/office/drawing/2014/main" id="{14A4055F-2D1B-4F43-96FD-3DE98EAFE7CF}"/>
              </a:ext>
            </a:extLst>
          </p:cNvPr>
          <p:cNvPicPr>
            <a:picLocks noChangeAspect="1"/>
          </p:cNvPicPr>
          <p:nvPr/>
        </p:nvPicPr>
        <p:blipFill>
          <a:blip r:embed="rId9"/>
          <a:stretch>
            <a:fillRect/>
          </a:stretch>
        </p:blipFill>
        <p:spPr>
          <a:xfrm>
            <a:off x="482595" y="3429000"/>
            <a:ext cx="628862" cy="920124"/>
          </a:xfrm>
          <a:prstGeom prst="rect">
            <a:avLst/>
          </a:prstGeom>
        </p:spPr>
      </p:pic>
      <p:pic>
        <p:nvPicPr>
          <p:cNvPr id="23" name="Picture 22">
            <a:extLst>
              <a:ext uri="{FF2B5EF4-FFF2-40B4-BE49-F238E27FC236}">
                <a16:creationId xmlns:a16="http://schemas.microsoft.com/office/drawing/2014/main" id="{180BD3C1-B9A8-46C5-9523-85DFA4F8ED27}"/>
              </a:ext>
            </a:extLst>
          </p:cNvPr>
          <p:cNvPicPr>
            <a:picLocks noChangeAspect="1"/>
          </p:cNvPicPr>
          <p:nvPr/>
        </p:nvPicPr>
        <p:blipFill>
          <a:blip r:embed="rId9"/>
          <a:stretch>
            <a:fillRect/>
          </a:stretch>
        </p:blipFill>
        <p:spPr>
          <a:xfrm>
            <a:off x="11077" y="3073320"/>
            <a:ext cx="628862" cy="920124"/>
          </a:xfrm>
          <a:prstGeom prst="rect">
            <a:avLst/>
          </a:prstGeom>
        </p:spPr>
      </p:pic>
    </p:spTree>
    <p:extLst>
      <p:ext uri="{BB962C8B-B14F-4D97-AF65-F5344CB8AC3E}">
        <p14:creationId xmlns:p14="http://schemas.microsoft.com/office/powerpoint/2010/main" val="391126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1" presetClass="emph" presetSubtype="0" fill="hold" grpId="0" nodeType="clickEffect">
                                  <p:stCondLst>
                                    <p:cond delay="0"/>
                                  </p:stCondLst>
                                  <p:childTnLst>
                                    <p:animClr clrSpc="hsl" dir="cw">
                                      <p:cBhvr override="childStyle">
                                        <p:cTn id="12" dur="500" fill="hold"/>
                                        <p:tgtEl>
                                          <p:spTgt spid="13"/>
                                        </p:tgtEl>
                                        <p:attrNameLst>
                                          <p:attrName>style.color</p:attrName>
                                        </p:attrNameLst>
                                      </p:cBhvr>
                                      <p:by>
                                        <p:hsl h="7200000" s="0" l="0"/>
                                      </p:by>
                                    </p:animClr>
                                    <p:animClr clrSpc="hsl" dir="cw">
                                      <p:cBhvr>
                                        <p:cTn id="13" dur="500" fill="hold"/>
                                        <p:tgtEl>
                                          <p:spTgt spid="13"/>
                                        </p:tgtEl>
                                        <p:attrNameLst>
                                          <p:attrName>fillcolor</p:attrName>
                                        </p:attrNameLst>
                                      </p:cBhvr>
                                      <p:by>
                                        <p:hsl h="7200000" s="0" l="0"/>
                                      </p:by>
                                    </p:animClr>
                                    <p:animClr clrSpc="hsl" dir="cw">
                                      <p:cBhvr>
                                        <p:cTn id="14" dur="500" fill="hold"/>
                                        <p:tgtEl>
                                          <p:spTgt spid="13"/>
                                        </p:tgtEl>
                                        <p:attrNameLst>
                                          <p:attrName>stroke.color</p:attrName>
                                        </p:attrNameLst>
                                      </p:cBhvr>
                                      <p:by>
                                        <p:hsl h="7200000" s="0" l="0"/>
                                      </p:by>
                                    </p:animClr>
                                    <p:set>
                                      <p:cBhvr>
                                        <p:cTn id="15" dur="500" fill="hold"/>
                                        <p:tgtEl>
                                          <p:spTgt spid="13"/>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4" name="yaaa (online-audio-converter.com).wav"/>
                                        </p:tgtEl>
                                      </p:cMediaNode>
                                    </p:audio>
                                  </p:subTnLst>
                                </p:cTn>
                              </p:par>
                            </p:childTnLst>
                          </p:cTn>
                        </p:par>
                        <p:par>
                          <p:cTn id="16" fill="hold">
                            <p:stCondLst>
                              <p:cond delay="500"/>
                            </p:stCondLst>
                            <p:childTnLst>
                              <p:par>
                                <p:cTn id="17" presetID="35" presetClass="path" presetSubtype="0" accel="50000" decel="50000" fill="hold" nodeType="afterEffect">
                                  <p:stCondLst>
                                    <p:cond delay="0"/>
                                  </p:stCondLst>
                                  <p:childTnLst>
                                    <p:animMotion origin="layout" path="M 1.25E-6 4.07407E-6 L -0.82617 -0.00487 " pathEditMode="relative" rAng="0" ptsTypes="AA">
                                      <p:cBhvr>
                                        <p:cTn id="18" dur="3000" fill="hold"/>
                                        <p:tgtEl>
                                          <p:spTgt spid="19"/>
                                        </p:tgtEl>
                                        <p:attrNameLst>
                                          <p:attrName>ppt_x</p:attrName>
                                          <p:attrName>ppt_y</p:attrName>
                                        </p:attrNameLst>
                                      </p:cBhvr>
                                      <p:rCtr x="-41315" y="-255"/>
                                    </p:animMotion>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49" presetClass="exit" presetSubtype="0" accel="100000" fill="hold" grpId="0" nodeType="clickEffect">
                                  <p:stCondLst>
                                    <p:cond delay="0"/>
                                  </p:stCondLst>
                                  <p:childTnLst>
                                    <p:anim calcmode="lin" valueType="num">
                                      <p:cBhvr>
                                        <p:cTn id="23" dur="500"/>
                                        <p:tgtEl>
                                          <p:spTgt spid="14"/>
                                        </p:tgtEl>
                                        <p:attrNameLst>
                                          <p:attrName>ppt_w</p:attrName>
                                        </p:attrNameLst>
                                      </p:cBhvr>
                                      <p:tavLst>
                                        <p:tav tm="0">
                                          <p:val>
                                            <p:strVal val="ppt_w"/>
                                          </p:val>
                                        </p:tav>
                                        <p:tav tm="100000">
                                          <p:val>
                                            <p:fltVal val="0"/>
                                          </p:val>
                                        </p:tav>
                                      </p:tavLst>
                                    </p:anim>
                                    <p:anim calcmode="lin" valueType="num">
                                      <p:cBhvr>
                                        <p:cTn id="24" dur="500"/>
                                        <p:tgtEl>
                                          <p:spTgt spid="14"/>
                                        </p:tgtEl>
                                        <p:attrNameLst>
                                          <p:attrName>ppt_h</p:attrName>
                                        </p:attrNameLst>
                                      </p:cBhvr>
                                      <p:tavLst>
                                        <p:tav tm="0">
                                          <p:val>
                                            <p:strVal val="ppt_h"/>
                                          </p:val>
                                        </p:tav>
                                        <p:tav tm="100000">
                                          <p:val>
                                            <p:fltVal val="0"/>
                                          </p:val>
                                        </p:tav>
                                      </p:tavLst>
                                    </p:anim>
                                    <p:anim calcmode="lin" valueType="num">
                                      <p:cBhvr>
                                        <p:cTn id="25" dur="500"/>
                                        <p:tgtEl>
                                          <p:spTgt spid="14"/>
                                        </p:tgtEl>
                                        <p:attrNameLst>
                                          <p:attrName>style.rotation</p:attrName>
                                        </p:attrNameLst>
                                      </p:cBhvr>
                                      <p:tavLst>
                                        <p:tav tm="0">
                                          <p:val>
                                            <p:fltVal val="0"/>
                                          </p:val>
                                        </p:tav>
                                        <p:tav tm="100000">
                                          <p:val>
                                            <p:fltVal val="36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9" presetClass="exit" presetSubtype="0" accel="100000" fill="hold" grpId="0" nodeType="clickEffect">
                                  <p:stCondLst>
                                    <p:cond delay="0"/>
                                  </p:stCondLst>
                                  <p:childTnLst>
                                    <p:anim calcmode="lin" valueType="num">
                                      <p:cBhvr>
                                        <p:cTn id="32" dur="500"/>
                                        <p:tgtEl>
                                          <p:spTgt spid="16"/>
                                        </p:tgtEl>
                                        <p:attrNameLst>
                                          <p:attrName>ppt_w</p:attrName>
                                        </p:attrNameLst>
                                      </p:cBhvr>
                                      <p:tavLst>
                                        <p:tav tm="0">
                                          <p:val>
                                            <p:strVal val="ppt_w"/>
                                          </p:val>
                                        </p:tav>
                                        <p:tav tm="100000">
                                          <p:val>
                                            <p:fltVal val="0"/>
                                          </p:val>
                                        </p:tav>
                                      </p:tavLst>
                                    </p:anim>
                                    <p:anim calcmode="lin" valueType="num">
                                      <p:cBhvr>
                                        <p:cTn id="33" dur="500"/>
                                        <p:tgtEl>
                                          <p:spTgt spid="16"/>
                                        </p:tgtEl>
                                        <p:attrNameLst>
                                          <p:attrName>ppt_h</p:attrName>
                                        </p:attrNameLst>
                                      </p:cBhvr>
                                      <p:tavLst>
                                        <p:tav tm="0">
                                          <p:val>
                                            <p:strVal val="ppt_h"/>
                                          </p:val>
                                        </p:tav>
                                        <p:tav tm="100000">
                                          <p:val>
                                            <p:fltVal val="0"/>
                                          </p:val>
                                        </p:tav>
                                      </p:tavLst>
                                    </p:anim>
                                    <p:anim calcmode="lin" valueType="num">
                                      <p:cBhvr>
                                        <p:cTn id="34" dur="500"/>
                                        <p:tgtEl>
                                          <p:spTgt spid="16"/>
                                        </p:tgtEl>
                                        <p:attrNameLst>
                                          <p:attrName>style.rotation</p:attrName>
                                        </p:attrNameLst>
                                      </p:cBhvr>
                                      <p:tavLst>
                                        <p:tav tm="0">
                                          <p:val>
                                            <p:fltVal val="0"/>
                                          </p:val>
                                        </p:tav>
                                        <p:tav tm="100000">
                                          <p:val>
                                            <p:fltVal val="36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49" presetClass="exit" presetSubtype="0" accel="100000" fill="hold" grpId="0" nodeType="clickEffect">
                                  <p:stCondLst>
                                    <p:cond delay="0"/>
                                  </p:stCondLst>
                                  <p:childTnLst>
                                    <p:anim calcmode="lin" valueType="num">
                                      <p:cBhvr>
                                        <p:cTn id="41" dur="500"/>
                                        <p:tgtEl>
                                          <p:spTgt spid="15"/>
                                        </p:tgtEl>
                                        <p:attrNameLst>
                                          <p:attrName>ppt_w</p:attrName>
                                        </p:attrNameLst>
                                      </p:cBhvr>
                                      <p:tavLst>
                                        <p:tav tm="0">
                                          <p:val>
                                            <p:strVal val="ppt_w"/>
                                          </p:val>
                                        </p:tav>
                                        <p:tav tm="100000">
                                          <p:val>
                                            <p:fltVal val="0"/>
                                          </p:val>
                                        </p:tav>
                                      </p:tavLst>
                                    </p:anim>
                                    <p:anim calcmode="lin" valueType="num">
                                      <p:cBhvr>
                                        <p:cTn id="42" dur="500"/>
                                        <p:tgtEl>
                                          <p:spTgt spid="15"/>
                                        </p:tgtEl>
                                        <p:attrNameLst>
                                          <p:attrName>ppt_h</p:attrName>
                                        </p:attrNameLst>
                                      </p:cBhvr>
                                      <p:tavLst>
                                        <p:tav tm="0">
                                          <p:val>
                                            <p:strVal val="ppt_h"/>
                                          </p:val>
                                        </p:tav>
                                        <p:tav tm="100000">
                                          <p:val>
                                            <p:fltVal val="0"/>
                                          </p:val>
                                        </p:tav>
                                      </p:tavLst>
                                    </p:anim>
                                    <p:anim calcmode="lin" valueType="num">
                                      <p:cBhvr>
                                        <p:cTn id="43" dur="500"/>
                                        <p:tgtEl>
                                          <p:spTgt spid="15"/>
                                        </p:tgtEl>
                                        <p:attrNameLst>
                                          <p:attrName>style.rotation</p:attrName>
                                        </p:attrNameLst>
                                      </p:cBhvr>
                                      <p:tavLst>
                                        <p:tav tm="0">
                                          <p:val>
                                            <p:fltVal val="0"/>
                                          </p:val>
                                        </p:tav>
                                        <p:tav tm="100000">
                                          <p:val>
                                            <p:fltVal val="360"/>
                                          </p:val>
                                        </p:tav>
                                      </p:tavLst>
                                    </p:anim>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a.wav"/>
                                        </p:tgtEl>
                                      </p:cMediaNode>
                                    </p:audio>
                                  </p:subTnLst>
                                </p:cTn>
                              </p:par>
                            </p:childTnLst>
                          </p:cTn>
                        </p:par>
                      </p:childTnLst>
                    </p:cTn>
                  </p:par>
                </p:childTnLst>
              </p:cTn>
              <p:nextCondLst>
                <p:cond evt="onClick" delay="0">
                  <p:tgtEl>
                    <p:spTgt spid="15"/>
                  </p:tgtEl>
                </p:cond>
              </p:nextCondLst>
            </p:seq>
          </p:childTnLst>
        </p:cTn>
      </p:par>
    </p:tnLst>
    <p:bldLst>
      <p:bldP spid="13" grpId="0" bldLvl="0" animBg="1"/>
      <p:bldP spid="14" grpId="0" bldLvl="0" animBg="1"/>
      <p:bldP spid="15" grpId="0" bldLvl="0" animBg="1"/>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4">
            <a:extLst>
              <a:ext uri="{FF2B5EF4-FFF2-40B4-BE49-F238E27FC236}">
                <a16:creationId xmlns:a16="http://schemas.microsoft.com/office/drawing/2014/main" id="{4669ECFC-75A6-4511-A628-F8322A94DBD1}"/>
              </a:ext>
            </a:extLst>
          </p:cNvPr>
          <p:cNvSpPr/>
          <p:nvPr/>
        </p:nvSpPr>
        <p:spPr>
          <a:xfrm>
            <a:off x="-25400" y="144334"/>
            <a:ext cx="12025312" cy="6125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a:extLst>
              <a:ext uri="{FF2B5EF4-FFF2-40B4-BE49-F238E27FC236}">
                <a16:creationId xmlns:a16="http://schemas.microsoft.com/office/drawing/2014/main" id="{0808DFE9-06A2-5405-4A8F-75E3CD3407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5681663"/>
            <a:ext cx="1219200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7">
            <a:extLst>
              <a:ext uri="{FF2B5EF4-FFF2-40B4-BE49-F238E27FC236}">
                <a16:creationId xmlns:a16="http://schemas.microsoft.com/office/drawing/2014/main" id="{698F5E8B-15C6-BE24-61A8-6CFD3A9E6D51}"/>
              </a:ext>
            </a:extLst>
          </p:cNvPr>
          <p:cNvSpPr txBox="1"/>
          <p:nvPr/>
        </p:nvSpPr>
        <p:spPr>
          <a:xfrm>
            <a:off x="3840163" y="2501900"/>
            <a:ext cx="2447925" cy="434975"/>
          </a:xfrm>
          <a:prstGeom prst="rect">
            <a:avLst/>
          </a:prstGeom>
          <a:noFill/>
        </p:spPr>
        <p:txBody>
          <a:bodyPr lIns="0" tIns="0" rIns="0" bIns="0"/>
          <a:lstStyle/>
          <a:p>
            <a:pPr algn="ctr" eaLnBrk="1" fontAlgn="auto" hangingPunct="1">
              <a:spcBef>
                <a:spcPts val="0"/>
              </a:spcBef>
              <a:spcAft>
                <a:spcPts val="0"/>
              </a:spcAft>
              <a:defRPr/>
            </a:pPr>
            <a:endParaRPr lang="en-US" sz="48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pic>
        <p:nvPicPr>
          <p:cNvPr id="8" name="图片 9">
            <a:extLst>
              <a:ext uri="{FF2B5EF4-FFF2-40B4-BE49-F238E27FC236}">
                <a16:creationId xmlns:a16="http://schemas.microsoft.com/office/drawing/2014/main" id="{37D4C27C-59B9-7AF1-3009-2547FE5BE6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0"/>
            <a:ext cx="20955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a:extLst>
              <a:ext uri="{FF2B5EF4-FFF2-40B4-BE49-F238E27FC236}">
                <a16:creationId xmlns:a16="http://schemas.microsoft.com/office/drawing/2014/main" id="{60735F57-2854-D37E-F639-6779721D60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64788" y="214313"/>
            <a:ext cx="16954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1675A82-C354-0425-494F-81906CB83110}"/>
              </a:ext>
            </a:extLst>
          </p:cNvPr>
          <p:cNvSpPr txBox="1"/>
          <p:nvPr/>
        </p:nvSpPr>
        <p:spPr>
          <a:xfrm>
            <a:off x="-78582" y="1832694"/>
            <a:ext cx="12349163" cy="3170099"/>
          </a:xfrm>
          <a:prstGeom prst="rect">
            <a:avLst/>
          </a:prstGeom>
          <a:noFill/>
        </p:spPr>
        <p:txBody>
          <a:bodyPr wrap="square">
            <a:spAutoFit/>
          </a:bodyPr>
          <a:lstStyle/>
          <a:p>
            <a:pPr eaLnBrk="1" fontAlgn="auto" hangingPunct="1">
              <a:spcBef>
                <a:spcPts val="0"/>
              </a:spcBef>
              <a:spcAft>
                <a:spcPts val="0"/>
              </a:spcAft>
              <a:defRPr/>
            </a:pPr>
            <a:r>
              <a:rPr lang="en-US" sz="4000" b="1" spc="100" dirty="0">
                <a:ln w="22225">
                  <a:solidFill>
                    <a:srgbClr val="FF0000"/>
                  </a:solidFill>
                  <a:prstDash val="solid"/>
                </a:ln>
                <a:latin typeface="Times New Roman" panose="02020603050405020304" pitchFamily="18" charset="0"/>
                <a:cs typeface="Times New Roman" panose="02020603050405020304" pitchFamily="18" charset="0"/>
              </a:rPr>
              <a:t>          </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HOẠT ĐỘNG: LUYỆN TẬP THỰC HÀNH</a:t>
            </a:r>
          </a:p>
          <a:p>
            <a:pPr eaLnBrk="1" fontAlgn="auto" hangingPunct="1">
              <a:spcBef>
                <a:spcPts val="0"/>
              </a:spcBef>
              <a:spcAft>
                <a:spcPts val="0"/>
              </a:spcAft>
              <a:defRPr/>
            </a:pP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Bài</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1: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Cá</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nhân</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 N2 PBT</a:t>
            </a:r>
          </a:p>
          <a:p>
            <a:pPr eaLnBrk="1" fontAlgn="auto" hangingPunct="1">
              <a:spcBef>
                <a:spcPts val="0"/>
              </a:spcBef>
              <a:spcAft>
                <a:spcPts val="0"/>
              </a:spcAft>
              <a:defRPr/>
            </a:pP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Bài</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2: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Cá</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nhân</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 N2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nháp</a:t>
            </a:r>
            <a:endPar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Bài</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3: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Cá</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nhân</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 N4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giải</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vở</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Toán</a:t>
            </a:r>
            <a:endPar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Bài</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tập</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phát</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triển</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Làm</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vào</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phiếu</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bài</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tập</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cá</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 </a:t>
            </a:r>
            <a:r>
              <a:rPr lang="en-US" sz="4000" b="1" spc="100" dirty="0" err="1">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nhân</a:t>
            </a:r>
            <a:r>
              <a:rPr lang="en-US" sz="4000" b="1" spc="100"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randombar(horizontal)">
                                      <p:cBhvr>
                                        <p:cTn id="14" dur="500"/>
                                        <p:tgtEl>
                                          <p:spTgt spid="32"/>
                                        </p:tgtEl>
                                      </p:cBhvr>
                                    </p:animEffect>
                                  </p:childTnLst>
                                </p:cTn>
                              </p:par>
                              <p:par>
                                <p:cTn id="15" presetID="26"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435">
                                          <p:stCondLst>
                                            <p:cond delay="0"/>
                                          </p:stCondLst>
                                        </p:cTn>
                                        <p:tgtEl>
                                          <p:spTgt spid="8"/>
                                        </p:tgtEl>
                                      </p:cBhvr>
                                    </p:animEffect>
                                    <p:anim calcmode="lin" valueType="num">
                                      <p:cBhvr>
                                        <p:cTn id="18"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23" dur="20">
                                          <p:stCondLst>
                                            <p:cond delay="487"/>
                                          </p:stCondLst>
                                        </p:cTn>
                                        <p:tgtEl>
                                          <p:spTgt spid="8"/>
                                        </p:tgtEl>
                                      </p:cBhvr>
                                      <p:to x="100000" y="60000"/>
                                    </p:animScale>
                                    <p:animScale>
                                      <p:cBhvr>
                                        <p:cTn id="24" dur="124" decel="50000">
                                          <p:stCondLst>
                                            <p:cond delay="507"/>
                                          </p:stCondLst>
                                        </p:cTn>
                                        <p:tgtEl>
                                          <p:spTgt spid="8"/>
                                        </p:tgtEl>
                                      </p:cBhvr>
                                      <p:to x="100000" y="100000"/>
                                    </p:animScale>
                                    <p:animScale>
                                      <p:cBhvr>
                                        <p:cTn id="25" dur="20">
                                          <p:stCondLst>
                                            <p:cond delay="984"/>
                                          </p:stCondLst>
                                        </p:cTn>
                                        <p:tgtEl>
                                          <p:spTgt spid="8"/>
                                        </p:tgtEl>
                                      </p:cBhvr>
                                      <p:to x="100000" y="80000"/>
                                    </p:animScale>
                                    <p:animScale>
                                      <p:cBhvr>
                                        <p:cTn id="26" dur="124" decel="50000">
                                          <p:stCondLst>
                                            <p:cond delay="1004"/>
                                          </p:stCondLst>
                                        </p:cTn>
                                        <p:tgtEl>
                                          <p:spTgt spid="8"/>
                                        </p:tgtEl>
                                      </p:cBhvr>
                                      <p:to x="100000" y="100000"/>
                                    </p:animScale>
                                    <p:animScale>
                                      <p:cBhvr>
                                        <p:cTn id="27" dur="20">
                                          <p:stCondLst>
                                            <p:cond delay="1231"/>
                                          </p:stCondLst>
                                        </p:cTn>
                                        <p:tgtEl>
                                          <p:spTgt spid="8"/>
                                        </p:tgtEl>
                                      </p:cBhvr>
                                      <p:to x="100000" y="90000"/>
                                    </p:animScale>
                                    <p:animScale>
                                      <p:cBhvr>
                                        <p:cTn id="28" dur="124" decel="50000">
                                          <p:stCondLst>
                                            <p:cond delay="1251"/>
                                          </p:stCondLst>
                                        </p:cTn>
                                        <p:tgtEl>
                                          <p:spTgt spid="8"/>
                                        </p:tgtEl>
                                      </p:cBhvr>
                                      <p:to x="100000" y="100000"/>
                                    </p:animScale>
                                    <p:animScale>
                                      <p:cBhvr>
                                        <p:cTn id="29" dur="20">
                                          <p:stCondLst>
                                            <p:cond delay="1356"/>
                                          </p:stCondLst>
                                        </p:cTn>
                                        <p:tgtEl>
                                          <p:spTgt spid="8"/>
                                        </p:tgtEl>
                                      </p:cBhvr>
                                      <p:to x="100000" y="95000"/>
                                    </p:animScale>
                                    <p:animScale>
                                      <p:cBhvr>
                                        <p:cTn id="30" dur="124" decel="50000">
                                          <p:stCondLst>
                                            <p:cond delay="1376"/>
                                          </p:stCondLst>
                                        </p:cTn>
                                        <p:tgtEl>
                                          <p:spTgt spid="8"/>
                                        </p:tgtEl>
                                      </p:cBhvr>
                                      <p:to x="100000" y="100000"/>
                                    </p:animScale>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1" t="2896" r="10673"/>
          <a:stretch/>
        </p:blipFill>
        <p:spPr>
          <a:xfrm>
            <a:off x="30480" y="-45720"/>
            <a:ext cx="9347200" cy="4897120"/>
          </a:xfrm>
          <a:prstGeom prst="rect">
            <a:avLst/>
          </a:prstGeom>
        </p:spPr>
      </p:pic>
      <p:sp>
        <p:nvSpPr>
          <p:cNvPr id="6" name="Hộp Văn bản 12"/>
          <p:cNvSpPr txBox="1"/>
          <p:nvPr/>
        </p:nvSpPr>
        <p:spPr>
          <a:xfrm>
            <a:off x="1692542" y="279400"/>
            <a:ext cx="7942417" cy="830997"/>
          </a:xfrm>
          <a:prstGeom prst="rect">
            <a:avLst/>
          </a:prstGeom>
          <a:noFill/>
        </p:spPr>
        <p:txBody>
          <a:bodyPr wrap="square" rtlCol="0">
            <a:spAutoFit/>
          </a:bodyPr>
          <a:lstStyle/>
          <a:p>
            <a:pPr algn="ctr">
              <a:buClr>
                <a:srgbClr val="000000"/>
              </a:buClr>
            </a:pPr>
            <a:r>
              <a:rPr lang="en-US" sz="4800" b="1" dirty="0">
                <a:ln w="22225">
                  <a:solidFill>
                    <a:srgbClr val="964618"/>
                  </a:solidFill>
                  <a:prstDash val="solid"/>
                </a:ln>
                <a:solidFill>
                  <a:srgbClr val="964618">
                    <a:lumMod val="40000"/>
                    <a:lumOff val="60000"/>
                  </a:srgbClr>
                </a:solidFill>
                <a:latin typeface="SVN-Poky's"/>
              </a:rPr>
              <a:t>HS </a:t>
            </a:r>
            <a:r>
              <a:rPr lang="en-US" sz="4800" b="1" dirty="0" err="1">
                <a:ln w="22225">
                  <a:solidFill>
                    <a:srgbClr val="964618"/>
                  </a:solidFill>
                  <a:prstDash val="solid"/>
                </a:ln>
                <a:solidFill>
                  <a:srgbClr val="964618">
                    <a:lumMod val="40000"/>
                    <a:lumOff val="60000"/>
                  </a:srgbClr>
                </a:solidFill>
                <a:latin typeface="SVN-Poky's"/>
              </a:rPr>
              <a:t>làm</a:t>
            </a:r>
            <a:r>
              <a:rPr lang="en-US" sz="4800" b="1" dirty="0">
                <a:ln w="22225">
                  <a:solidFill>
                    <a:srgbClr val="964618"/>
                  </a:solidFill>
                  <a:prstDash val="solid"/>
                </a:ln>
                <a:solidFill>
                  <a:srgbClr val="964618">
                    <a:lumMod val="40000"/>
                    <a:lumOff val="60000"/>
                  </a:srgbClr>
                </a:solidFill>
                <a:latin typeface="SVN-Poky's"/>
              </a:rPr>
              <a:t> </a:t>
            </a:r>
            <a:r>
              <a:rPr lang="en-US" sz="4800" b="1" dirty="0" err="1">
                <a:ln w="22225">
                  <a:solidFill>
                    <a:srgbClr val="964618"/>
                  </a:solidFill>
                  <a:prstDash val="solid"/>
                </a:ln>
                <a:solidFill>
                  <a:srgbClr val="964618">
                    <a:lumMod val="40000"/>
                    <a:lumOff val="60000"/>
                  </a:srgbClr>
                </a:solidFill>
                <a:latin typeface="SVN-Poky's"/>
              </a:rPr>
              <a:t>việc</a:t>
            </a:r>
            <a:r>
              <a:rPr lang="en-US" sz="4800" b="1" dirty="0">
                <a:ln w="22225">
                  <a:solidFill>
                    <a:srgbClr val="964618"/>
                  </a:solidFill>
                  <a:prstDash val="solid"/>
                </a:ln>
                <a:solidFill>
                  <a:srgbClr val="964618">
                    <a:lumMod val="40000"/>
                    <a:lumOff val="60000"/>
                  </a:srgbClr>
                </a:solidFill>
                <a:latin typeface="SVN-Poky's"/>
              </a:rPr>
              <a:t> </a:t>
            </a:r>
            <a:r>
              <a:rPr lang="en-US" sz="4800" b="1" dirty="0" err="1">
                <a:ln w="22225">
                  <a:solidFill>
                    <a:srgbClr val="964618"/>
                  </a:solidFill>
                  <a:prstDash val="solid"/>
                </a:ln>
                <a:solidFill>
                  <a:srgbClr val="964618">
                    <a:lumMod val="40000"/>
                    <a:lumOff val="60000"/>
                  </a:srgbClr>
                </a:solidFill>
                <a:latin typeface="SVN-Poky's"/>
              </a:rPr>
              <a:t>cá</a:t>
            </a:r>
            <a:r>
              <a:rPr lang="en-US" sz="4800" b="1" dirty="0">
                <a:ln w="22225">
                  <a:solidFill>
                    <a:srgbClr val="964618"/>
                  </a:solidFill>
                  <a:prstDash val="solid"/>
                </a:ln>
                <a:solidFill>
                  <a:srgbClr val="964618">
                    <a:lumMod val="40000"/>
                    <a:lumOff val="60000"/>
                  </a:srgbClr>
                </a:solidFill>
                <a:latin typeface="SVN-Poky's"/>
              </a:rPr>
              <a:t> </a:t>
            </a:r>
            <a:r>
              <a:rPr lang="en-US" sz="4800" b="1" dirty="0" err="1">
                <a:ln w="22225">
                  <a:solidFill>
                    <a:srgbClr val="964618"/>
                  </a:solidFill>
                  <a:prstDash val="solid"/>
                </a:ln>
                <a:solidFill>
                  <a:srgbClr val="964618">
                    <a:lumMod val="40000"/>
                    <a:lumOff val="60000"/>
                  </a:srgbClr>
                </a:solidFill>
                <a:latin typeface="SVN-Poky's"/>
              </a:rPr>
              <a:t>nhân</a:t>
            </a:r>
            <a:r>
              <a:rPr lang="en-US" sz="4800" b="1" dirty="0">
                <a:ln w="22225">
                  <a:solidFill>
                    <a:srgbClr val="964618"/>
                  </a:solidFill>
                  <a:prstDash val="solid"/>
                </a:ln>
                <a:solidFill>
                  <a:srgbClr val="964618">
                    <a:lumMod val="40000"/>
                    <a:lumOff val="60000"/>
                  </a:srgbClr>
                </a:solidFill>
                <a:latin typeface="SVN-Poky's"/>
              </a:rPr>
              <a:t> – N2</a:t>
            </a:r>
          </a:p>
        </p:txBody>
      </p:sp>
    </p:spTree>
    <p:extLst>
      <p:ext uri="{BB962C8B-B14F-4D97-AF65-F5344CB8AC3E}">
        <p14:creationId xmlns:p14="http://schemas.microsoft.com/office/powerpoint/2010/main" val="12738242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34128" cy="6934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059" y="1498600"/>
            <a:ext cx="10482140" cy="3251200"/>
          </a:xfrm>
          <a:prstGeom prst="rect">
            <a:avLst/>
          </a:prstGeom>
        </p:spPr>
      </p:pic>
    </p:spTree>
    <p:extLst>
      <p:ext uri="{BB962C8B-B14F-4D97-AF65-F5344CB8AC3E}">
        <p14:creationId xmlns:p14="http://schemas.microsoft.com/office/powerpoint/2010/main" val="1179167621"/>
      </p:ext>
    </p:extLst>
  </p:cSld>
  <p:clrMapOvr>
    <a:masterClrMapping/>
  </p:clrMapOvr>
  <p:transition spd="slow">
    <p:randomBar dir="vert"/>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332812509"/>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2315</TotalTime>
  <Words>433</Words>
  <Application>Microsoft Office PowerPoint</Application>
  <PresentationFormat>Widescreen</PresentationFormat>
  <Paragraphs>47</Paragraphs>
  <Slides>16</Slides>
  <Notes>1</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Cambria</vt:lpstr>
      <vt:lpstr>ITC Avant Garde Std Bk</vt:lpstr>
      <vt:lpstr>SVN-Poky's</vt:lpstr>
      <vt:lpstr>Times New Roman</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Administrator</cp:lastModifiedBy>
  <cp:revision>341</cp:revision>
  <dcterms:created xsi:type="dcterms:W3CDTF">2021-02-20T02:56:00Z</dcterms:created>
  <dcterms:modified xsi:type="dcterms:W3CDTF">2025-11-28T02:06:21Z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